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notesSlides/notesSlide16.xml" ContentType="application/vnd.openxmlformats-officedocument.presentationml.notesSlide+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notesSlides/notesSlide17.xml" ContentType="application/vnd.openxmlformats-officedocument.presentationml.notesSlide+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notesSlides/notesSlide18.xml" ContentType="application/vnd.openxmlformats-officedocument.presentationml.notesSlide+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notesSlides/notesSlide19.xml" ContentType="application/vnd.openxmlformats-officedocument.presentationml.notesSlide+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notesSlides/notesSlide20.xml" ContentType="application/vnd.openxmlformats-officedocument.presentationml.notesSlide+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notesSlides/notesSlide21.xml" ContentType="application/vnd.openxmlformats-officedocument.presentationml.notesSlide+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2"/>
  </p:notesMasterIdLst>
  <p:handoutMasterIdLst>
    <p:handoutMasterId r:id="rId33"/>
  </p:handoutMasterIdLst>
  <p:sldIdLst>
    <p:sldId id="1870" r:id="rId6"/>
    <p:sldId id="1872" r:id="rId7"/>
    <p:sldId id="1871" r:id="rId8"/>
    <p:sldId id="1873" r:id="rId9"/>
    <p:sldId id="1890" r:id="rId10"/>
    <p:sldId id="1874" r:id="rId11"/>
    <p:sldId id="1875" r:id="rId12"/>
    <p:sldId id="1876" r:id="rId13"/>
    <p:sldId id="1877" r:id="rId14"/>
    <p:sldId id="1879" r:id="rId15"/>
    <p:sldId id="1880" r:id="rId16"/>
    <p:sldId id="1881" r:id="rId17"/>
    <p:sldId id="1883" r:id="rId18"/>
    <p:sldId id="1884" r:id="rId19"/>
    <p:sldId id="1885" r:id="rId20"/>
    <p:sldId id="1886" r:id="rId21"/>
    <p:sldId id="1893" r:id="rId22"/>
    <p:sldId id="1894" r:id="rId23"/>
    <p:sldId id="1887" r:id="rId24"/>
    <p:sldId id="1888" r:id="rId25"/>
    <p:sldId id="1895" r:id="rId26"/>
    <p:sldId id="1896" r:id="rId27"/>
    <p:sldId id="1892" r:id="rId28"/>
    <p:sldId id="1891" r:id="rId29"/>
    <p:sldId id="1897" r:id="rId30"/>
    <p:sldId id="1898"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ep learning" id="{F48F6224-5DD0-4A40-A04D-320325D2B723}">
          <p14:sldIdLst>
            <p14:sldId id="1870"/>
            <p14:sldId id="1872"/>
            <p14:sldId id="1871"/>
            <p14:sldId id="1873"/>
            <p14:sldId id="1890"/>
            <p14:sldId id="1874"/>
            <p14:sldId id="1875"/>
            <p14:sldId id="1876"/>
            <p14:sldId id="1877"/>
            <p14:sldId id="1879"/>
            <p14:sldId id="1880"/>
            <p14:sldId id="1881"/>
            <p14:sldId id="1883"/>
            <p14:sldId id="1884"/>
            <p14:sldId id="1885"/>
            <p14:sldId id="1886"/>
            <p14:sldId id="1893"/>
            <p14:sldId id="1894"/>
            <p14:sldId id="1887"/>
            <p14:sldId id="1888"/>
            <p14:sldId id="1895"/>
            <p14:sldId id="1896"/>
            <p14:sldId id="1892"/>
            <p14:sldId id="1891"/>
            <p14:sldId id="1897"/>
            <p14:sldId id="18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996E9-622B-824E-83F7-3844EC201237}" v="5052" dt="2021-05-04T04:10:44.082"/>
    <p1510:client id="{B874D87D-F1B7-5D4D-A775-91FB8A68554D}" v="41" dt="2021-05-04T05:01:52.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90"/>
    <p:restoredTop sz="94712"/>
  </p:normalViewPr>
  <p:slideViewPr>
    <p:cSldViewPr snapToGrid="0">
      <p:cViewPr varScale="1">
        <p:scale>
          <a:sx n="98" d="100"/>
          <a:sy n="98" d="100"/>
        </p:scale>
        <p:origin x="224" y="26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5/7/21 1:11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04.438"/>
    </inkml:context>
    <inkml:brush xml:id="br0">
      <inkml:brushProperty name="width" value="0.08571" units="cm"/>
      <inkml:brushProperty name="height" value="0.08571" units="cm"/>
      <inkml:brushProperty name="color" value="#FFFFFF"/>
    </inkml:brush>
  </inkml:definitions>
  <inkml:trace contextRef="#ctx0" brushRef="#br0">0 4196 7963,'0'-21'530,"0"0"0,7 0 1,0-3-407,-2-4 0,7-2 1,2-7-1,2 2-154,-2-3 0,5-8 0,-5-3 1,4-3 49,3-6 1,0 4-1,3-13 1,1 4-118,3-3 0,0-1 1,-7 4-1,-2 2-45,-5 5 1,5-9-1,-5 7 1,2-1 61,-2-1 0,5 6 0,-8-2 0,3-2 87,0-3 1,-7-2-1,7 0 1,3 0-20,1 0 1,-4-7-1,0 2 1,3 5 15,1 5 1,3 4-1,0-4 1,0 4-23,0 3 0,-2-5 1,0 7-1,-1 0 22,6-2 1,1-1 0,-1-6 0,4 2 6,7-2 0,-3 4 1,3-2-1,0-2-79,-2-3 0,7 5 1,-5 0-1,4 0 5,3 2 0,0-4 0,0 7 1,0-1 57,0 1 1,3-5 0,1 7-1,6 2 12,1 3 1,-6 2 0,2 0 0,-5 2-4,-2 5 1,5-4-1,-3 4 1,-4-3 11,0 3 0,-1-2 0,3 7 1,0-1 34,0 1 1,-2-5 0,-3 7 0,-4 2-35,-3 3 0,1 2 1,-6 0-1,3 2 71,-2 5 1,-3-4 0,-2 6-1,0-2 85,0 0 0,0 2 0,-2-4-280,-5 2 1,2 7-421,-9-7 0,-9 9 0,-14 1 0,-8 6 527,-4 5 0,-9 9 0,4-4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7.166"/>
    </inkml:context>
    <inkml:brush xml:id="br0">
      <inkml:brushProperty name="width" value="0.08571" units="cm"/>
      <inkml:brushProperty name="height" value="0.08571" units="cm"/>
      <inkml:brushProperty name="color" value="#FFFFFF"/>
    </inkml:brush>
  </inkml:definitions>
  <inkml:trace contextRef="#ctx0" brushRef="#br0">0 21 7046,'9'-11'-672,"-4"1"883,9 10 0,-7 7 0,5 3-294,-3 1 83,7 3 0,-4 7 0,9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8.367"/>
    </inkml:context>
    <inkml:brush xml:id="br0">
      <inkml:brushProperty name="width" value="0.08571" units="cm"/>
      <inkml:brushProperty name="height" value="0.08571" units="cm"/>
      <inkml:brushProperty name="color" value="#33CCFF"/>
    </inkml:brush>
  </inkml:definitions>
  <inkml:trace contextRef="#ctx0" brushRef="#br0">0 0 7835,'0'15'0,"0"1"257,0-1 1,0 7 0,0 3 0,0 4-160,0 1 1,5 1-1,0-1 1,-1-1-10,-3-4 1,-1 2-1,0-7 1,2-3-2732,3-5 2221,-3 2 1,4-14 420,-6 0 0,-6 0 0,-3-21 0,-6 4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24.036"/>
    </inkml:context>
    <inkml:brush xml:id="br0">
      <inkml:brushProperty name="width" value="0.08571" units="cm"/>
      <inkml:brushProperty name="height" value="0.08571" units="cm"/>
      <inkml:brushProperty name="color" value="#FFFFFF"/>
    </inkml:brush>
  </inkml:definitions>
  <inkml:trace contextRef="#ctx0" brushRef="#br0">32 0 8518,'0'16'184,"-1"1"1,-3-1-1,-1 0-222,1 0 1,-3 1 0,1 1 0,3 2 1,1 1 0,2 1 0,0-6 1,0 0 12,0 0 0,2 1 1,3-3-1,4-1-71,0-2 0,6-6 0,-4 4 0,3-2-162,2-3 0,0-2 1,1-2-1,-1 0-133,0 0 1,-1-2 0,-3-2 388,-1-1 0,-6-6 0,6 6 0,-7-8 0,3 4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24.585"/>
    </inkml:context>
    <inkml:brush xml:id="br0">
      <inkml:brushProperty name="width" value="0.08571" units="cm"/>
      <inkml:brushProperty name="height" value="0.08571" units="cm"/>
      <inkml:brushProperty name="color" value="#FFFFFF"/>
    </inkml:brush>
  </inkml:definitions>
  <inkml:trace contextRef="#ctx0" brushRef="#br0">98 15 7096,'-7'-9'-202,"4"4"267,-8 10 0,5-1 0,-3 7 3,2 1 0,-6 5 0,4 2 0,0 3 1,0 0 0,6-4 0,-3 2 47,3 1 0,1 8 1,2-4-1,0 2-15,0 0 0,0-1 0,0 3 1,2-2-68,3 1 1,4-4 0,6-1 0,-1-3-345,2-4 0,-3 4 1,9-11-1,-4 0 14,-2-3 1,0-4 0,0-2-1,0 0 296,1 0 0,-1 0 0,0 0 0,0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24.932"/>
    </inkml:context>
    <inkml:brush xml:id="br0">
      <inkml:brushProperty name="width" value="0.08571" units="cm"/>
      <inkml:brushProperty name="height" value="0.08571" units="cm"/>
      <inkml:brushProperty name="color" value="#FFFFFF"/>
    </inkml:brush>
  </inkml:definitions>
  <inkml:trace contextRef="#ctx0" brushRef="#br0">0 1 7723,'16'7'382,"-5"2"1,-2 7-1,0 2-70,0 4 1,-3-4 0,3 6 0,0-1-161,0 4 1,0 4 0,3 1 0,-3 1-97,-2-1 1,1 1 0,-5-1 0,3 2-362,-3 4 1,-1-5 0,-2 1-549,0-5 0,-2-9 0,-1 1-240,-3-3 1093,-6-9 0,10-9 0,-5-9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1.362"/>
    </inkml:context>
    <inkml:brush xml:id="br0">
      <inkml:brushProperty name="width" value="0.08571" units="cm"/>
      <inkml:brushProperty name="height" value="0.08571" units="cm"/>
      <inkml:brushProperty name="color" value="#33CCFF"/>
    </inkml:brush>
  </inkml:definitions>
  <inkml:trace contextRef="#ctx0" brushRef="#br0">65 1 7144,'0'11'466,"0"-1"0,0 1 1,0 5-344,0 1 1,0-1 0,-1 0 0,-3 0-98,-2 1 0,-4 4 0,2 1 1,1-2-624,0-2 1,-4-2 0,6 0-608,1 0 1204,2-7 0,2-3 0,0-12 0,8 5 0,-7-14 0,7 6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1.727"/>
    </inkml:context>
    <inkml:brush xml:id="br0">
      <inkml:brushProperty name="width" value="0.08571" units="cm"/>
      <inkml:brushProperty name="height" value="0.08571" units="cm"/>
      <inkml:brushProperty name="color" value="#33CCFF"/>
    </inkml:brush>
  </inkml:definitions>
  <inkml:trace contextRef="#ctx0" brushRef="#br0">1 15 6596,'1'-9'135,"5"3"1,1 6 0,6 6-1,-3 3-105,3 0 1,0 5 0,-1-3 0,-1 4 49,2 1 0,1 0 0,2 0 0,1-1-260,-1-5 1,-5 3 0,0-6-257,1 2 0,1-3 436,-2 5 0,-4-8 0,-7-3 0,-7-9 0,-2-7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2.128"/>
    </inkml:context>
    <inkml:brush xml:id="br0">
      <inkml:brushProperty name="width" value="0.08571" units="cm"/>
      <inkml:brushProperty name="height" value="0.08571" units="cm"/>
      <inkml:brushProperty name="color" value="#33CCFF"/>
    </inkml:brush>
  </inkml:definitions>
  <inkml:trace contextRef="#ctx0" brushRef="#br0">0 487 7001,'0'-9'-201,"0"0"487,0 4 0,0 1 0,2-5-84,4 2 1,3-5 0,7 1 0,0-4-162,0-1 1,8-7-1,3-3 1,3-1-23,3 0 0,-1 0 1,1-5-1,-3 1-101,-2 4 0,2 2 1,-3 5-1,2-2-172,-2 2 0,2 2 1,-7 4-1,-2 1-343,-2 3 0,-2 6 597,0-2 0,-7-3 0,5 8 0,-4-7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3.032"/>
    </inkml:context>
    <inkml:brush xml:id="br0">
      <inkml:brushProperty name="width" value="0.08571" units="cm"/>
      <inkml:brushProperty name="height" value="0.08571" units="cm"/>
      <inkml:brushProperty name="color" value="#33CCFF"/>
    </inkml:brush>
  </inkml:definitions>
  <inkml:trace contextRef="#ctx0" brushRef="#br0">0 1 7386,'0'16'-461,"0"0"1,0 1 743,0-1 1,0 5 0,0 3 0,0-1-173,0 1 1,0 5-1,0-4 1,0 2-128,0 0 0,0-7 0,0 3 0,0-1-216,0 0 0,0-1 0,0-5-611,0 1 640,0-1 1,0-9 0,0-7 202,0-9 0,2-5 0,2-3 0,1 1 0,-1 0 0,-2 0 0,-2-6 0,0 0 0,0 1 0,0 5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3.363"/>
    </inkml:context>
    <inkml:brush xml:id="br0">
      <inkml:brushProperty name="width" value="0.08571" units="cm"/>
      <inkml:brushProperty name="height" value="0.08571" units="cm"/>
      <inkml:brushProperty name="color" value="#33CCFF"/>
    </inkml:brush>
  </inkml:definitions>
  <inkml:trace contextRef="#ctx0" brushRef="#br0">0 80 6051,'0'16'280,"0"0"1,2 0 0,2 1-92,1-1 0,3 5 0,-5 3 0,3-1-86,-3 1 1,6-1 0,0-3 0,2 3-117,0 3 0,-2-6 0,3 1 0,-1-3-146,2-1 0,-4-7 0,2-1-140,1-1 0,1-5 209,-2-8 0,1-6 0,-6-9 0,-3-3 90,-1-3 0,-2-1 1,0-5-1,0-1 0,0 1-51,0-1 0,0 1 0,0 1-25,0 4 0,0-2 1,0 8-1,0 1 76,0 2 0,-2 3 0,-3 5 0,3 4 0,-5 12 0,2 4 0,-1 5 0,1 7 0,5-1 0,0 8 0,0-4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3.679"/>
    </inkml:context>
    <inkml:brush xml:id="br0">
      <inkml:brushProperty name="width" value="0.08571" units="cm"/>
      <inkml:brushProperty name="height" value="0.08571" units="cm"/>
      <inkml:brushProperty name="color" value="#33CCFF"/>
    </inkml:brush>
  </inkml:definitions>
  <inkml:trace contextRef="#ctx0" brushRef="#br0">15 0 7267,'-2'11'661,"-3"0"-729,3-8 0,-4 4-756,12-7 824,-4-7 0,12-2 0,-5-7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4.640"/>
    </inkml:context>
    <inkml:brush xml:id="br0">
      <inkml:brushProperty name="width" value="0.08571" units="cm"/>
      <inkml:brushProperty name="height" value="0.08571" units="cm"/>
      <inkml:brushProperty name="color" value="#33CCFF"/>
    </inkml:brush>
  </inkml:definitions>
  <inkml:trace contextRef="#ctx0" brushRef="#br0">114 33 7570,'-5'-11'-75,"0"0"0,-8 8 1,2-3 246,-3 5 0,3 1 1,2 1-1,0 5-52,0 5 0,5 3 0,-3 2 0,2 0-181,-1 1 1,1 4 0,5 1 0,2 0-89,3 1 0,-1-5 0,6 4 0,3-6-143,1-5 1,-3-4 0,0-7 0,2 0 291,1 0 0,2 0 0,1-2 0,-1-3 0,0-6 0,0-11 0,1-3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8.628"/>
    </inkml:context>
    <inkml:brush xml:id="br0">
      <inkml:brushProperty name="width" value="0.08571" units="cm"/>
      <inkml:brushProperty name="height" value="0.08571" units="cm"/>
      <inkml:brushProperty name="color" value="#33CCFF"/>
    </inkml:brush>
  </inkml:definitions>
  <inkml:trace contextRef="#ctx0" brushRef="#br0">1 16 7104,'6'-8'1535,"3"1"-1389,6 7 1,0 0-1,0 0 1,1 0-403,-1 0 0,-5 0 1,0 0-1361,2 0 1616,1 0 0,3 0 0,-1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4.850"/>
    </inkml:context>
    <inkml:brush xml:id="br0">
      <inkml:brushProperty name="width" value="0.08571" units="cm"/>
      <inkml:brushProperty name="height" value="0.08571" units="cm"/>
      <inkml:brushProperty name="color" value="#33CCFF"/>
    </inkml:brush>
  </inkml:definitions>
  <inkml:trace contextRef="#ctx0" brushRef="#br0">17 1 6794,'0'16'0,"0"0"-67,0 1 1,-5 4 0,-1 3 0,3 1 249,1 4 1,2-2 0,2 3 0,1 3-134,3-4 0,-1 3 1,-5-5-1,2 2-339,3-2 0,-3 2-175,3-7 0,-1-2 464,1-10 0,-3-10 0,13-9 0,-6-7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5.255"/>
    </inkml:context>
    <inkml:brush xml:id="br0">
      <inkml:brushProperty name="width" value="0.08571" units="cm"/>
      <inkml:brushProperty name="height" value="0.08571" units="cm"/>
      <inkml:brushProperty name="color" value="#33CCFF"/>
    </inkml:brush>
  </inkml:definitions>
  <inkml:trace contextRef="#ctx0" brushRef="#br0">66 147 7570,'16'0'-363,"0"0"1,0 0 0,-1-2 437,-4-4 0,1 3 0,-5-6 1,1 0-171,-1 0 1,-2-2-1,-5-5 83,0-1 0,0 7 1,-2-1-3,-3-2 0,-2 4 1,-6 0-1,2 2 53,-1 3 0,-3 3 1,-1 1-1,0 1-6,0 5 0,-1 3 0,3 7 0,1 0 15,3 0 0,6 3 1,-1 0-1,3 5 17,2 1 1,0-3-1,2 3 1,3-2-68,6-3 0,3-2 1,2-1-1,1-3-203,-1-3 1,6-4 0,-1-7-1,-1 0 205,-2 0 0,-2 0 0,-1-2 0,-4-3 0,3-4 0,-5-7 0,7-1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5.729"/>
    </inkml:context>
    <inkml:brush xml:id="br0">
      <inkml:brushProperty name="width" value="0.08571" units="cm"/>
      <inkml:brushProperty name="height" value="0.08571" units="cm"/>
      <inkml:brushProperty name="color" value="#33CCFF"/>
    </inkml:brush>
  </inkml:definitions>
  <inkml:trace contextRef="#ctx0" brushRef="#br0">146 17 7000,'-10'-9'-278,"-1"4"1,0 3 0,-5 2 648,0 0 0,-1 5 0,3 2 0,1 2-120,2 4 1,6 1-1,-4 3 1,2-1-167,3 0 0,2 0 1,2 1-1,0-1 17,0 0 0,6 0 1,1 1-1,2-3-339,4-3 0,1-2 0,2-6 1,1 3-519,-1-3 1,0-1 0,0-2 754,0 0 0,-5-5 0,0-1 0,0 1 0,-2-2 0,5-2 0,-5-7 0,8-1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6.093"/>
    </inkml:context>
    <inkml:brush xml:id="br0">
      <inkml:brushProperty name="width" value="0.08571" units="cm"/>
      <inkml:brushProperty name="height" value="0.08571" units="cm"/>
      <inkml:brushProperty name="color" value="#33CCFF"/>
    </inkml:brush>
  </inkml:definitions>
  <inkml:trace contextRef="#ctx0" brushRef="#br0">147 17 7570,'-11'-5'0,"0"-1"-567,-2 3 1,4 1 1523,-2 2-613,1 0 0,-7 7 0,3 4-136,3 3 0,-1 2 0,4 2 0,1 2-95,0 2 0,1 1 0,6-3 0,0 2-57,0-2 1,2 3-1,2-1 1,3-4-294,2-6 1,2 1-1,5-7 1,0-3-73,1-1 1,-1-2 0,0-2 0,0-1-5,1-3 1,-1-12 0,-2 0 0,-1-4 312,-2-1 0,-8-4 0,3 5 0,-5 2 0,-1 2 0,0 2-33,0 0 0,0 9 0,0 7 0,0 11-22,0 8 0,0 1 1,0 5-1,0 1 146,0-1 0,0 0 0,0 2 1,0-3-144,0-1 1,2-7-1,2 2 1,3-7-113,2-4 0,-3-1 0,4-6 164,3 0 0,1-7 0,3-2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6.571"/>
    </inkml:context>
    <inkml:brush xml:id="br0">
      <inkml:brushProperty name="width" value="0.08571" units="cm"/>
      <inkml:brushProperty name="height" value="0.08571" units="cm"/>
      <inkml:brushProperty name="color" value="#33CCFF"/>
    </inkml:brush>
  </inkml:definitions>
  <inkml:trace contextRef="#ctx0" brushRef="#br0">17 95 7337,'0'16'0,"0"0"113,0 0 1,0 6 0,0 0 0,0-1 62,0 3 1,2-4 0,1 7 0,3 0-89,-3-2 1,4 4 0,-1-6 0,-1 3-132,2 2 0,-5-4 0,4-1-163,-5 1 1,-1-6 6,0 3 0,-1-10 0,-5-7 112,-5-8 1,2-7-1,0-10 1,0-4 63,0-1 1,6-4 0,-3 3-1,4-4-41,2-2 0,0-6 1,2-3-1,4-1-55,5 0 1,3 7-1,2-2 1,0 5 102,1 6 0,-1 6 1,0 8 185,0 2 0,1 8 0,-1-1 0,-2 8 15,-3 6 0,-4 5 0,-5 3 0,2 2 168,1 1 0,1 8 0,-6-4 0,-2 3-151,-4-1 1,-1-6 0,-6 4 0,4-1-481,2-4 0,-4-8 0,4-3 0,-2-1-324,-3-5 1,-3-1 0,-1-4 234,0-3 1,7-4 0,3-7 366,4-1 0,2-6 0,0-2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36.921"/>
    </inkml:context>
    <inkml:brush xml:id="br0">
      <inkml:brushProperty name="width" value="0.08571" units="cm"/>
      <inkml:brushProperty name="height" value="0.08571" units="cm"/>
      <inkml:brushProperty name="color" value="#33CCFF"/>
    </inkml:brush>
  </inkml:definitions>
  <inkml:trace contextRef="#ctx0" brushRef="#br0">131 33 7151,'-8'-10'0,"-2"1"172,-5 1 1,4 3-1,0 5 1,-1 2 433,-3 3 0,5-1 0,1 7-587,1 1 1,1 3-1,4 1 1,-3 2-40,3 4 0,1-4 1,2 3-1,2-1 1,3 0-22,6 2 1,-2-3 0,2-6 0,1-4-211,3-2 1,3-1 0,2-6 0,1-2-195,-1-4 0,-2-3 1,-2-9-1,-1-3 445,-4-6 0,1-2 0,-6 2 0,-1 5 0,2 4 0,-5 2-32,3 0 0,-3 14 0,-2 9 0,0 9-10,0 6 0,0 5 0,0-4 1,0 1 82,0-1 1,2-6-1,3-8-41,6-2 0,4-9 0,1-7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08.759"/>
    </inkml:context>
    <inkml:brush xml:id="br0">
      <inkml:brushProperty name="width" value="0.08571" units="cm"/>
      <inkml:brushProperty name="height" value="0.08571" units="cm"/>
      <inkml:brushProperty name="color" value="#33CCFF"/>
    </inkml:brush>
  </inkml:definitions>
  <inkml:trace contextRef="#ctx0" brushRef="#br0">0 0 6948,'21'7'0,"0"0"374,0-2 1,-2 6 0,-2 1 0,-3 2-148,2 0 0,3-2 0,2 4-233,0-2 0,0-7 0,0 5 0,0-3 1,0-4 40,0-3 0,0-2-893,0 0 0,0 0 858,0 0 0,-9 0 0,-3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09.333"/>
    </inkml:context>
    <inkml:brush xml:id="br0">
      <inkml:brushProperty name="width" value="0.08571" units="cm"/>
      <inkml:brushProperty name="height" value="0.08571" units="cm"/>
      <inkml:brushProperty name="color" value="#33CCFF"/>
    </inkml:brush>
  </inkml:definitions>
  <inkml:trace contextRef="#ctx0" brushRef="#br0">127 0 8547,'-7'21'23,"0"0"1,-7 3 0,7 1-75,2 3 1,-7 0-1,0-7 1,-2 0 68,0 1 1,10-1 0,-6 0-1629,1 0 1610,7-10 0,-8-1 0,10-10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09.710"/>
    </inkml:context>
    <inkml:brush xml:id="br0">
      <inkml:brushProperty name="width" value="0.08571" units="cm"/>
      <inkml:brushProperty name="height" value="0.08571" units="cm"/>
      <inkml:brushProperty name="color" value="#33CCFF"/>
    </inkml:brush>
  </inkml:definitions>
  <inkml:trace contextRef="#ctx0" brushRef="#br0">0 0 7187,'3'21'145,"4"0"1,-5 3 0,5 1-54,-5 3 1,5 7 0,3-4 0,-1 2 0,3 4-1,0 3 1,-8 2 0,6 0 0,-3 2-54,0 6 0,2-4 0,-4 10 0,2 1-51,-3-4 0,-1 1 0,-3-7 0,0 2-42,0-2 0,0-12 1,0-5-854,0 1 907,0-8 0,0-2 0,0-11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0.487"/>
    </inkml:context>
    <inkml:brush xml:id="br0">
      <inkml:brushProperty name="width" value="0.08571" units="cm"/>
      <inkml:brushProperty name="height" value="0.08571" units="cm"/>
      <inkml:brushProperty name="color" value="#33CCFF"/>
    </inkml:brush>
  </inkml:definitions>
  <inkml:trace contextRef="#ctx0" brushRef="#br0">43 1 7112,'-12'21'244,"2"0"0,10 0 1,0 0-174,0 0 1,-2 0 0,-3 0 0,-2 0-157,3 0 0,1 7 0,3 1 0,0-4 106,0-1 0,0-3 0,0 0 0,3 0 14,4 0 1,-3-7-1,8 0 1,0 0-20,0-2 1,2 4 0,7-9-1,0 0-54,0 2 0,0-6 1,0 4-1,0-5-106,0-2 0,0-2 1,0-3-154,0-2 0,-7 0 0,-2 5-118,-3-5 415,-2 4 0,-7-6 0,0 9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9.076"/>
    </inkml:context>
    <inkml:brush xml:id="br0">
      <inkml:brushProperty name="width" value="0.08571" units="cm"/>
      <inkml:brushProperty name="height" value="0.08571" units="cm"/>
      <inkml:brushProperty name="color" value="#33CCFF"/>
    </inkml:brush>
  </inkml:definitions>
  <inkml:trace contextRef="#ctx0" brushRef="#br0">1 1 8089,'5'15'653,"2"0"0,0 1-442,-1-1 0,6 7 1,-3 1-1,1 3-302,0-1 0,0-1 0,5 3 1,0-4-129,1-1 0,-6-1 0,0-6-377,2 0 1,-4-5 0,2-1 109,2-3 1,-5-2 485,-2-9 0,-3-11 0,-2-7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0.937"/>
    </inkml:context>
    <inkml:brush xml:id="br0">
      <inkml:brushProperty name="width" value="0.08571" units="cm"/>
      <inkml:brushProperty name="height" value="0.08571" units="cm"/>
      <inkml:brushProperty name="color" value="#33CCFF"/>
    </inkml:brush>
  </inkml:definitions>
  <inkml:trace contextRef="#ctx0" brushRef="#br0">169 43 7734,'-10'-21'-36,"6"9"0,-10 5 0,-3 5 1,-1 4-1,-3 3 377,0 2-232,9 9 1,-5-4 0,10 9 0,0 0 56,-2 0 0,7 0 0,-5 0-221,4 0 1,10 0 0,3 0 21,1 1 1,3-8 0,8-3-1,-1-1-52,0-6 1,0-1 0,0-6 0,0-4-103,0-7 1,-7-4 0,-2-4-1,-1 1-32,1 0 1,-7 0-1,2 0 58,-5 0 208,-2 9 0,0 12 0,0 15 1,0 3-53,0 3 0,0 7 1,0 0 4,0-2 0,9-2 0,3-3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5.811"/>
    </inkml:context>
    <inkml:brush xml:id="br0">
      <inkml:brushProperty name="width" value="0.08571" units="cm"/>
      <inkml:brushProperty name="height" value="0.08571" units="cm"/>
      <inkml:brushProperty name="color" value="#33CCFF"/>
    </inkml:brush>
  </inkml:definitions>
  <inkml:trace contextRef="#ctx0" brushRef="#br0">148 64 7037,'0'-21'-741,"-3"7"1129,-4 0 0,-4 9 1,-10-2-117,0 5 0,6 4-164,1 5 1,0 5-1,-4 9-104,4 0 1,4 0-1,10 0-38,0 0 0,0 0 1,0 0-1,0 0-65,0 0 0,7 1 1,3-1-1,1-3-244,6-4 1,1-4 0,4-10 342,-1 0 0,9 9 0,3 3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6.244"/>
    </inkml:context>
    <inkml:brush xml:id="br0">
      <inkml:brushProperty name="width" value="0.08571" units="cm"/>
      <inkml:brushProperty name="height" value="0.08571" units="cm"/>
      <inkml:brushProperty name="color" value="#33CCFF"/>
    </inkml:brush>
  </inkml:definitions>
  <inkml:trace contextRef="#ctx0" brushRef="#br0">148 1 7359,'-21'0'-716,"7"0"0,0 0 892,-3 0 1,-2 9 0,1 5 165,4 5 1,-3 2 0,10 0 0,3 0-392,1 0 1,3 0 0,0 0 0,3 0 59,4 0 1,4-7 0,10-2 0,0 0-11,1 0 0,-1-8 0,0 3 0,0-4-89,0-3 1,-3-3 0,-1-1-1,-3-6-114,2-1 1,-4-3 0,0-8 0,-3 1 43,-4 0 1,4 0-1,-2 0-52,-2 0 209,-3 9 0,-2 5 1,0 14 33,0 8 1,0 3 0,0 3 0,0 0-82,0 0 0,0 0 0,0 1 48,0-1 0,2 0 0,5 0 0,5-10 0,9-1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6.667"/>
    </inkml:context>
    <inkml:brush xml:id="br0">
      <inkml:brushProperty name="width" value="0.08571" units="cm"/>
      <inkml:brushProperty name="height" value="0.08571" units="cm"/>
      <inkml:brushProperty name="color" value="#33CCFF"/>
    </inkml:brush>
  </inkml:definitions>
  <inkml:trace contextRef="#ctx0" brushRef="#br0">0 127 7387,'0'21'0,"0"3"0,0 1 2,0 3 0,0 3 0,0-5 1,0 2 141,0-3 0,0 6 0,0-1 1,0 1-147,0-1 1,0 5 0,3-4 0,1-1-53,3 0 0,0-2-33,-7-6 86,0-11 0,0-11 1,-2-14-1,-3-7-152,-2-7 0,0-5 0,7-9 0,0-2-3,0-5 1,0 4 0,0-6 0,3 2 100,4-1 0,2 4 0,7 8 0,-4 6 151,-3 1 0,8 3 0,-3 9 63,5 5 0,-5 5 0,-3 11 1,1 3 75,0 2 1,-8 16 0,3-2-1,-4 5-66,-3 5 1,0-6-1,0 8 1,0 0-126,0 0 1,-7-8 0,0 3 0,0-4 11,-3-3 1,6-7-1,-10-2-694,-3-3 1,6-2 0,-1-9-784,2-5 1421,3-5 0,-2-9 0,-3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7.025"/>
    </inkml:context>
    <inkml:brush xml:id="br0">
      <inkml:brushProperty name="width" value="0.08571" units="cm"/>
      <inkml:brushProperty name="height" value="0.08571" units="cm"/>
      <inkml:brushProperty name="color" value="#33CCFF"/>
    </inkml:brush>
  </inkml:definitions>
  <inkml:trace contextRef="#ctx0" brushRef="#br0">169 43 7077,'-10'-14'-195,"-4"0"0,3 9 0,-3-2 724,-3 5 1,-2 2 0,-2 2-475,0 5 0,7 5 0,3 9 0,1 0-102,6 0 0,1 3 1,3 1-1,0 3 64,0-2 0,3-5 0,1-5 1,6-4-109,1-2 0,3-3 0,7-7 0,0 0 9,1 0 1,6 0 0,0-3 0,-3-1-15,-1-3 0,-5-10 1,-5 1-1,-5-8-172,0-4 1,-6 0-1,4 7 1,-5 0 36,-2 0 229,0 0 1,0 12 0,0 9 1,0 11 0,0 10 0,0 5 0,0 2 0,0 7 0,0-7 0,9-9 0,3-10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7.944"/>
    </inkml:context>
    <inkml:brush xml:id="br0">
      <inkml:brushProperty name="width" value="0.08571" units="cm"/>
      <inkml:brushProperty name="height" value="0.08571" units="cm"/>
      <inkml:brushProperty name="color" value="#33CCFF"/>
    </inkml:brush>
  </inkml:definitions>
  <inkml:trace contextRef="#ctx0" brushRef="#br0">169 106 7075,'0'-21'108,"-7"7"1,-3 2-12,-1 3 0,4 2 0,-7 7-69,-3 0 0,-2 2 0,-2 3-15,0 2 0,7 9 0,3-2-43,1 5 0,3 2 0,7 0 0,0 0-7,0 0 1,0 0 0,3 1 0,1-1 10,3 0 1,10-3 0,-3-1-1,4-6 2,3-1 0,7-3 0,1-7 1,-4 0-118,-1 0 1,-3-10 0,0-4 0,-2-4-52,-5-3 0,-3-7 0,-6-3 1,2 1 208,-2-1 1,-3 3 0,-2 5 0,-2-3-37,-5-2 1,-3 7-1,-6 9 19,2 3 0,0 2 0,-7 7 0,0 0 0,9 9 0,5 5 0,5 5 0,-8 11 0,-1 3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8.284"/>
    </inkml:context>
    <inkml:brush xml:id="br0">
      <inkml:brushProperty name="width" value="0.08571" units="cm"/>
      <inkml:brushProperty name="height" value="0.08571" units="cm"/>
      <inkml:brushProperty name="color" value="#33CCFF"/>
    </inkml:brush>
  </inkml:definitions>
  <inkml:trace contextRef="#ctx0" brushRef="#br0">84 1 7590,'-21'9'-66,"7"-4"0,3 9 0,1 2 200,6 3 0,-1 2 0,0 0 0,-2 0-135,3 0 0,1 0 1,6 0-1,1 0-20,3 1 0,10-4 0,-3-1 0,4-6 33,3-1 0,-7-3 1,0-7-1,3 0-126,2 0 0,-1-3 1,-1-1-1,-3-6-54,2-1 1,-7-3 0,1-10 0,-3-2 30,0-2 1,0-7-1,-7 7 1,0 2-18,0 3 0,0 2 154,0 0 0,-10 9 0,-4 5 0,5 14 0,-10 5 0,8 9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8.511"/>
    </inkml:context>
    <inkml:brush xml:id="br0">
      <inkml:brushProperty name="width" value="0.08571" units="cm"/>
      <inkml:brushProperty name="height" value="0.08571" units="cm"/>
      <inkml:brushProperty name="color" value="#33CCFF"/>
    </inkml:brush>
  </inkml:definitions>
  <inkml:trace contextRef="#ctx0" brushRef="#br0">0 1 7630,'0'21'-30,"0"0"0,0 0 0,0 2 0,0 3 146,0 2 1,2 10 0,3-3 0,2 2 26,-2-2 1,-3 5 0,-2-7 0,3 2-350,4 0 1,-5-2 0,5 2 0,-2-7 205,2-5 0,-5-2 0,7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8.692"/>
    </inkml:context>
    <inkml:brush xml:id="br0">
      <inkml:brushProperty name="width" value="0.08571" units="cm"/>
      <inkml:brushProperty name="height" value="0.08571" units="cm"/>
      <inkml:brushProperty name="color" value="#33CCFF"/>
    </inkml:brush>
  </inkml:definitions>
  <inkml:trace contextRef="#ctx0" brushRef="#br0">0 106 6302,'19'-2'327,"-3"-3"1,-2-2 62,3 2 0,1 3 0,3 0-516,0-5 0,1 4 1,-1-6-409,0 0 1,-3 4-1,-1-7 534,-3 3 0,0-7 0,7 4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9.114"/>
    </inkml:context>
    <inkml:brush xml:id="br0">
      <inkml:brushProperty name="width" value="0.08571" units="cm"/>
      <inkml:brushProperty name="height" value="0.08571" units="cm"/>
      <inkml:brushProperty name="color" value="#33CCFF"/>
    </inkml:brush>
  </inkml:definitions>
  <inkml:trace contextRef="#ctx0" brushRef="#br0">42 73 6668,'0'21'0,"0"0"236,0 0 0,0 0 0,0 3 1,0 1-73,0 4 1,3-1 0,1-5 0,3 3-102,-2 2 0,-3 2 0,-2-4 0,0 2-475,0-2 0,-2-3 0,-3-2 74,-2 0 0,-2-9 324,2-5 1,-2-14 0,-6-7-1,8-7 47,5-7 0,2 2 0,0-7 0,0 1-1,0-1 0,0 5 0,0-7 0,2-3 40,5-2 1,-2-2 0,9 3 0,3 3 5,1 8 0,3 7 0,0 5 95,0 2 1,1 12 0,-4 2-66,-4 11 0,3 15 0,-10 2 0,-3-2 105,-1-3 0,4 5 1,0 0-1,-3 0-245,-1 3 1,-6-8 0,-1 5-282,-3-4 0,-7-10 1,4-3-1,-1-1-50,-6-6 1,6-1 0,-4-3 0,1-3 362,3-4 0,-8-14 0,7-11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9.293"/>
    </inkml:context>
    <inkml:brush xml:id="br0">
      <inkml:brushProperty name="width" value="0.08571" units="cm"/>
      <inkml:brushProperty name="height" value="0.08571" units="cm"/>
      <inkml:brushProperty name="color" value="#33CCFF"/>
    </inkml:brush>
  </inkml:definitions>
  <inkml:trace contextRef="#ctx0" brushRef="#br0">168 0 7017,'-11'16'0,"3"-1"0,0 0-202,-1 0 1,4 7 0,-5 2 0,-2 1 907,-1 0 0,2 1 0,1 4 0,-2 1-711,-1-1 0,-1-5 0,3 1 0,2-1-731,2-1 1,2-2-560,5-7 1295,0-7 0,0-1 0,0-7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9.466"/>
    </inkml:context>
    <inkml:brush xml:id="br0">
      <inkml:brushProperty name="width" value="0.08571" units="cm"/>
      <inkml:brushProperty name="height" value="0.08571" units="cm"/>
      <inkml:brushProperty name="color" value="#33CCFF"/>
    </inkml:brush>
  </inkml:definitions>
  <inkml:trace contextRef="#ctx0" brushRef="#br0">21 40 7770,'-12'21'201,"5"0"0,5 0 0,2 0-48,0 0 1,0 0 0,0 0-1,2-2-243,5-5 1,5 5-59,9-5 1,0 2-1,0-2-53,0-7 1,0-7 170,0-7 0,-6-4 1,-4-13-1,-1-2-61,-6-2 0,-1-7 0,-3 7 0,0 3-178,0 1 1,0 3 0,0 0-509,0 0 777,0 9 0,0 5 0,0 14 0,0 7 0,0-4 0,9 8 0,3-6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9.686"/>
    </inkml:context>
    <inkml:brush xml:id="br0">
      <inkml:brushProperty name="width" value="0.08571" units="cm"/>
      <inkml:brushProperty name="height" value="0.08571" units="cm"/>
      <inkml:brushProperty name="color" value="#33CCFF"/>
    </inkml:brush>
  </inkml:definitions>
  <inkml:trace contextRef="#ctx0" brushRef="#br0">0 1 7682,'0'21'43,"0"2"0,0 3 213,0 2 0,2 7 1,3-4-1,2-1-55,-2 1 1,-1 6 0,1-2-1,5 2-390,1-1 1,-4 3-1,5-6 1,-3 2-347,-4 0 1,-3-9 0,-2 2 0,0-5 534,0-1 0,0-11 0,0 8 0,0-7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19.835"/>
    </inkml:context>
    <inkml:brush xml:id="br0">
      <inkml:brushProperty name="width" value="0.08571" units="cm"/>
      <inkml:brushProperty name="height" value="0.08571" units="cm"/>
      <inkml:brushProperty name="color" value="#33CCFF"/>
    </inkml:brush>
  </inkml:definitions>
  <inkml:trace contextRef="#ctx0" brushRef="#br0">0 85 7865,'21'0'0,"-2"-2"231,-5-5 1,5 4 0,-5-6-1,4 2-541,3 0 0,0-2 1,1 4-846,-1-2 1155,0 0 0,0-2 0,0-3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20.889"/>
    </inkml:context>
    <inkml:brush xml:id="br0">
      <inkml:brushProperty name="width" value="0.08571" units="cm"/>
      <inkml:brushProperty name="height" value="0.08571" units="cm"/>
      <inkml:brushProperty name="color" value="#33CCFF"/>
    </inkml:brush>
  </inkml:definitions>
  <inkml:trace contextRef="#ctx0" brushRef="#br0">85 190 7674,'21'0'129,"-7"0"0,0 0-26,2 0 0,3 0 0,2 0 0,-2-2-182,-5-5 1,4 2-108,-4-9 0,-2 3 0,0-6 156,-3 3 1,-2 0-1,-7-7-30,0 0 1,-9 2-1,-3 3 1,-2 4-6,0 3 1,0 2 0,-7 7 0,0 0 1,0 0 0,0 2 0,-3 5 124,-4 7 0,5 7 0,-3 5 0,7 2 0,8 0 0,1 0 41,6 0 0,1 7 0,3-7-47,0-2 0,0-9 0,3-6 1,6 1-122,12 0 1,0-8 0,7 3 0,-2-4-211,2-3 1,-5-3 0,6-1 0,-6-6 275,-2-1 0,0 4 0,0-7 0,0 0 0,0-7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21.136"/>
    </inkml:context>
    <inkml:brush xml:id="br0">
      <inkml:brushProperty name="width" value="0.08571" units="cm"/>
      <inkml:brushProperty name="height" value="0.08571" units="cm"/>
      <inkml:brushProperty name="color" value="#33CCFF"/>
    </inkml:brush>
  </inkml:definitions>
  <inkml:trace contextRef="#ctx0" brushRef="#br0">42 1 7648,'-18'21'16,"4"0"0,4-7 1,10 0 19,0 2 1,3 1-1,1-1 1,6-4-166,1-3 0,3-2 1,8-4-1,-1 1-6,0 3 1,-3 3 0,-1-6 74,-3 3 0,-3 10 0,4-3 216,-8 4 0,-5 4-133,-2-1 0,-9 0 1,-6-3-211,-3-4 0,-3 5 0,0-7 0,0-1-72,0-4 1,7-4 258,-1-3 0,11 9 0,-6 3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23.827"/>
    </inkml:context>
    <inkml:brush xml:id="br0">
      <inkml:brushProperty name="width" value="0.08571" units="cm"/>
      <inkml:brushProperty name="height" value="0.08571" units="cm"/>
      <inkml:brushProperty name="color" value="#33CCFF"/>
    </inkml:brush>
  </inkml:definitions>
  <inkml:trace contextRef="#ctx0" brushRef="#br0">63 1 7391,'12'0'369,"-2"2"-145,-10 5 0,0 5-86,0 9 0,0 0 1,0 0-133,0 0 0,0 0 1,0 3-1,0 1-59,0 3 0,-7 3 1,-3-5-1,1 2 8,-1-3 1,-4-1-1,7-3 1,3 0 26,1 0 1,1-2-1,-3-3 1,-2-2 21,3 2 0,1-4 0,6 0 70,4-3 1,-3 5 0,10-7 2,3-2 0,-6-3 0,3-2 0,3 0-59,2 0 1,2 0 0,0 0-1,0 0 17,0 0 0,0 0 0,0 0 0,0 0-417,0 0 0,0 0-618,0 0-71,0-9 1071,-9 7 0,-3-8 0,-9 10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2.009"/>
    </inkml:context>
    <inkml:brush xml:id="br0">
      <inkml:brushProperty name="width" value="0.08571" units="cm"/>
      <inkml:brushProperty name="height" value="0.08571" units="cm"/>
      <inkml:brushProperty name="color" value="#FFFFFF"/>
    </inkml:brush>
  </inkml:definitions>
  <inkml:trace contextRef="#ctx0" brushRef="#br0">1 1 7925,'0'21'224,"0"0"0,0 0 0,0 0 0,0 0 90,0 0 0,7 0-403,0 0 0,7 0-1044,-7 0 806,0-10 1,-7-4 0,0-14 326,0-7 0,0-14 0,0-4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2.606"/>
    </inkml:context>
    <inkml:brush xml:id="br0">
      <inkml:brushProperty name="width" value="0.08571" units="cm"/>
      <inkml:brushProperty name="height" value="0.08571" units="cm"/>
      <inkml:brushProperty name="color" value="#FFFFFF"/>
    </inkml:brush>
  </inkml:definitions>
  <inkml:trace contextRef="#ctx0" brushRef="#br0">1 43 7091,'2'-19'-3,"5"5"365,-5 5 1,8 18-189,-10 5 1,0 7-1,2 7 1,3 5-1,2 2-45,-3 0 0,6 7 0,-3 7 0,-3-3-222,-1-1 0,-3 4 0,0 0 0,2-5-68,5-7 1,-5 3-1,5-5 1,-4 2-118,-3-2 0,0-4-201,0-10 1,0-5 44,0-9 0,0-16 434,0-19 0,-10 0 0,-1 7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3.093"/>
    </inkml:context>
    <inkml:brush xml:id="br0">
      <inkml:brushProperty name="width" value="0.08571" units="cm"/>
      <inkml:brushProperty name="height" value="0.08571" units="cm"/>
      <inkml:brushProperty name="color" value="#FFFFFF"/>
    </inkml:brush>
  </inkml:definitions>
  <inkml:trace contextRef="#ctx0" brushRef="#br0">1 10 7636,'0'21'0,"0"0"161,0 0 0,0 9 1,0 3-1,2 2 151,5 0 1,-2 0 0,6 4-1,1-4-141,0-7 1,2 3 0,7-3-351,0-3 1,0-8-1,0-6-68,0-1 0,0-6 0,-3-11 0,-1-7-23,-3-4 0,-7-6 0,4-4 0,1-7-46,0-4 1,-5-6 0,4-1 0,-1-1 315,-6 7 0,6 1 0,-3 11 0,-3 2 0,-1 3 0,4 13 12,0 10 1,0 12 0,-7 16 0,0 7 251,0 5 1,0 11-1,2 5 1,3 2 87,2-2 1,0 3 0,-7-8 0,2-2-322,5-5 0,-2 3 0,6-14 0,-1-1-721,-6-4 0,8-4-349,2-3 1039,-5-10 0,10-11 0,-7-11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3.503"/>
    </inkml:context>
    <inkml:brush xml:id="br0">
      <inkml:brushProperty name="width" value="0.08571" units="cm"/>
      <inkml:brushProperty name="height" value="0.08571" units="cm"/>
      <inkml:brushProperty name="color" value="#FFFFFF"/>
    </inkml:brush>
  </inkml:definitions>
  <inkml:trace contextRef="#ctx0" brushRef="#br0">190 22 7309,'-14'-7'-347,"0"0"0,7 0 0,-7 7 0,-3 0 524,-1 0 1,4 9 0,0 5 0,-3 7 402,-1 7 0,4-5 0,2 5 0,3-4-412,4-3 1,3 0 0,2 0-1,0 0-158,0 0 1,2 0 0,5-3 0,7-1-199,5-3 0,2-10 0,0 3 0,0-4 29,0-3 1,0 0 0,0 0 0,0-3-233,0-4 1,0-4 0,-3-10 57,-4 0 1,3 0 0,-10 0 130,-3 0 194,-1 9 0,-3 12 0,0 14 18,0 5 1,0 2-4,0 0 1,2-3-8,5-4 0,5-14 0,9-2 0,0-7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9.730"/>
    </inkml:context>
    <inkml:brush xml:id="br0">
      <inkml:brushProperty name="width" value="0.08571" units="cm"/>
      <inkml:brushProperty name="height" value="0.08571" units="cm"/>
      <inkml:brushProperty name="color" value="#33CCFF"/>
    </inkml:brush>
  </inkml:definitions>
  <inkml:trace contextRef="#ctx0" brushRef="#br0">1 9 7991,'5'16'0,"0"-1"-23,-2 0 0,-1 0 0,-2 0 194,0 1 0,2-1 0,1 0-56,2 0 1,0 0-162,-5 1 0,2-8 1,1-5-46,2-6 0,0-5 0,-3-9 1,2-2-210,1-1 1,5-2-1,-4 3 1,1-1 88,0 2 0,5 6 0,-2 3 205,3 2 1,-2-3-1,-1 7 48,2 5 1,-4 4 0,0 10 0,-1-1 405,-3 0 0,-3 2 1,-1 2-1,2 1-325,3-2 1,-3-1 0,3-2-1529,-4 1 1405,6-1 0,2-7 0,6-1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3.734"/>
    </inkml:context>
    <inkml:brush xml:id="br0">
      <inkml:brushProperty name="width" value="0.08571" units="cm"/>
      <inkml:brushProperty name="height" value="0.08571" units="cm"/>
      <inkml:brushProperty name="color" value="#FFFFFF"/>
    </inkml:brush>
  </inkml:definitions>
  <inkml:trace contextRef="#ctx0" brushRef="#br0">1 1 6824,'11'9'0,"-4"5"0,-4 7 177,-3 7 1,2-2 0,3 9 0,2 2 101,-3 3 1,-1 2 0,-1 0 0,3 0-209,2 0 1,7-3 0,-7-1-1,-3-6-436,-1-1 0,4-3 0,0-7-1139,-3 0 1504,-1 0 0,-3-10 0,0-1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3.910"/>
    </inkml:context>
    <inkml:brush xml:id="br0">
      <inkml:brushProperty name="width" value="0.08571" units="cm"/>
      <inkml:brushProperty name="height" value="0.08571" units="cm"/>
      <inkml:brushProperty name="color" value="#FFFFFF"/>
    </inkml:brush>
  </inkml:definitions>
  <inkml:trace contextRef="#ctx0" brushRef="#br0">1 64 7356,'9'-12'260,"5"5"1,-2 5 0,2 2 0,2 0-113,3 0 1,2-3-1,0-1-455,0-3 0,0 0 0,0 7 0,0-3 307,0-4 0,0 5 0,0-7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4.203"/>
    </inkml:context>
    <inkml:brush xml:id="br0">
      <inkml:brushProperty name="width" value="0.08571" units="cm"/>
      <inkml:brushProperty name="height" value="0.08571" units="cm"/>
      <inkml:brushProperty name="color" value="#FFFFFF"/>
    </inkml:brush>
  </inkml:definitions>
  <inkml:trace contextRef="#ctx0" brushRef="#br0">22 64 7154,'0'21'-234,"0"0"1,0 0 0,0 0 646,0 0 0,0 2 1,0 3-1,2 2-277,5-3 0,-5-8 1,5-3-49,-4 2 0,-6 0-50,-4-2 1,5-7 0,-7-14-76,-1-7 1,8-4 0,-5-3-88,5 0 0,2-7 1,0 0-1,2 2 0,3 3 25,2 2 0,9 0 0,-4 0 1,2 2-445,0 5 1,0-5 0,7 8 542,0-1 0,0 3 0,0-1 0,0-1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4.368"/>
    </inkml:context>
    <inkml:brush xml:id="br0">
      <inkml:brushProperty name="width" value="0.08571" units="cm"/>
      <inkml:brushProperty name="height" value="0.08571" units="cm"/>
      <inkml:brushProperty name="color" value="#FFFFFF"/>
    </inkml:brush>
  </inkml:definitions>
  <inkml:trace contextRef="#ctx0" brushRef="#br0">1 1 7622,'0'14'0,"0"0"0,0 2 260,0 3 1,7-5-1,0 0 5,-3 2 0,6 3 0,-3 2 0,0 0-187,2 0 1,-7 0 0,5 0 0,-4 0-371,-3 0 0,0 0 1,0 0-1152,0 0-51,0-10 1494,0-11 0,-10-21 0,-1-11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4.502"/>
    </inkml:context>
    <inkml:brush xml:id="br0">
      <inkml:brushProperty name="width" value="0.08571" units="cm"/>
      <inkml:brushProperty name="height" value="0.08571" units="cm"/>
      <inkml:brushProperty name="color" value="#FFFFFF"/>
    </inkml:brush>
  </inkml:definitions>
  <inkml:trace contextRef="#ctx0" brushRef="#br0">1 12 6881,'0'-12'699,"7"12"1,2 12-364,3-1-336,-8 8 0,15-7 0,-7 9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5.120"/>
    </inkml:context>
    <inkml:brush xml:id="br0">
      <inkml:brushProperty name="width" value="0.08571" units="cm"/>
      <inkml:brushProperty name="height" value="0.08571" units="cm"/>
      <inkml:brushProperty name="color" value="#FFFFFF"/>
    </inkml:brush>
  </inkml:definitions>
  <inkml:trace contextRef="#ctx0" brushRef="#br0">1 43 7669,'2'-12'131,"3"3"0,4 2 341,3 0 0,-5 0-124,7 7 0,-10 2-302,3 5 1,-4 5 0,-3 9 0,0 0-201,0 0 1,0 2-1,0 3 1,-3 2 106,-4-3 1,3-1-1,-8-1-96,3 5 1,2-12 0,7 5 0,0-2-7,0 0 0,2-5-110,5 0 0,5-10 0,9 3-81,0-4 1,-7-3 0,0-3 339,2-4 0,-7 5 0,10-17 0,-7 8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6.603"/>
    </inkml:context>
    <inkml:brush xml:id="br0">
      <inkml:brushProperty name="width" value="0.08571" units="cm"/>
      <inkml:brushProperty name="height" value="0.08571" units="cm"/>
      <inkml:brushProperty name="color" value="#FFFFFF"/>
    </inkml:brush>
  </inkml:definitions>
  <inkml:trace contextRef="#ctx0" brushRef="#br0">169 148 7683,'0'-21'0,"-3"0"0,-1 0 0,-3 0 0,2 0 0,-4 7 0,-1 2 178,-1 3 1,4 2 0,-7 7 4,-3 0 0,6 2 1,-3 5-1,0 7-145,2 5 0,0 9 0,8 2 1,-3 0-209,2 1 0,3 4 0,2-5 0,0 0-86,0 1 1,9-6 0,5-8 0,5-6 52,2-1 0,0-3 0,0-7 0,0 0 203,0 0 0,-10 0 0,8-10 0,-7-1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6.811"/>
    </inkml:context>
    <inkml:brush xml:id="br0">
      <inkml:brushProperty name="width" value="0.08571" units="cm"/>
      <inkml:brushProperty name="height" value="0.08571" units="cm"/>
      <inkml:brushProperty name="color" value="#FFFFFF"/>
    </inkml:brush>
  </inkml:definitions>
  <inkml:trace contextRef="#ctx0" brushRef="#br0">1 1 7683,'0'23'0,"0"5"0,0 5 23,0-1 1,0 8 0,0-5 0,0 5 79,0 2 1,0 7 0,0 0-1,0-3-242,0-1 1,2-3 0,3 0 0,2-3-451,-3-4 0,6-4 589,-3-10 0,9-10 0,-4-11 0,9-11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7.219"/>
    </inkml:context>
    <inkml:brush xml:id="br0">
      <inkml:brushProperty name="width" value="0.08571" units="cm"/>
      <inkml:brushProperty name="height" value="0.08571" units="cm"/>
      <inkml:brushProperty name="color" value="#FFFFFF"/>
    </inkml:brush>
  </inkml:definitions>
  <inkml:trace contextRef="#ctx0" brushRef="#br0">43 190 7357,'21'0'-120,"0"0"0,0-7 0,-3-3 212,-4-1 0,3 4 0,-8-5-75,3 3 0,-8-8-43,3 3 0,-4-4 0,-3-3 18,0 0 1,-7 7 0,-3 2-1,-1 3 20,-6 4 0,-1 3 1,-3 2-1,2 2 50,5 5 0,-5 5 1,8 9-1,-3 0-19,0 0 0,9 7 0,-2 0 0,5 0-9,2 2 0,0-7 0,2 5 0,3-4-121,2-3 1,16 0 0,-2-3-1,2-4-218,1-7 0,-3-4 0,0-3 1,0 0 304,0 0 0,-3-10 0,-4-4 0,5-4 0,-7-3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39.923"/>
    </inkml:context>
    <inkml:brush xml:id="br0">
      <inkml:brushProperty name="width" value="0.08571" units="cm"/>
      <inkml:brushProperty name="height" value="0.08571" units="cm"/>
      <inkml:brushProperty name="color" value="#FFFFFF"/>
    </inkml:brush>
  </inkml:definitions>
  <inkml:trace contextRef="#ctx0" brushRef="#br0">0 43 7653,'0'-21'-531,"0"9"-124,0 3 72,0 27 583,0-4 0,10 26 0,1-7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40.359"/>
    </inkml:context>
    <inkml:brush xml:id="br0">
      <inkml:brushProperty name="width" value="0.08571" units="cm"/>
      <inkml:brushProperty name="height" value="0.08571" units="cm"/>
      <inkml:brushProperty name="color" value="#33CCFF"/>
    </inkml:brush>
  </inkml:definitions>
  <inkml:trace contextRef="#ctx0" brushRef="#br0">46 61 8096,'-10'7'0,"2"3"56,1 4 0,2 1 0,3 2 0,-1 1 222,-2 3 1,0 6 0,5-4 0,1 3-198,4-1 1,-1-6-1,6 1 1,2-3-113,1-2 0,2 0 0,2-1-77,4-4 0,-5-3 0,5-7 1,-4 0-1,-2 0-2,0 0 1,0-7-1,0-5 1,-1-7-356,-4-6 0,4-4 1,-4-1-1,2 0 465,-2-1 0,-2 1 0,-5-1 0,3 1-237,-3 0 0,-1 6 1,-2 4 400,0 3 1,-5 12 0,-2 8 117,-2 11 1,4 11 0,-3 0 0,1 4 96,4 1 1,1 6 0,2-1 0,2-1-157,3-2 0,-2-8 0,7-4 0,2-3-576,2-2 1,6-1 0,0-4 0,-1-5 259,-2-3 0,3-4 0,0-3 0,0-5-331,2-4 1,-5-6-1,2-2 1,-6-2 247,-2-3 1,-6-3-1,3-4 1,-1-1 171,-4 1 1,-1 3-1,-2 4 1,0 4 3,0 1 0,-2 8 0,-3 9 0,-5 4 0,-2 7 0,2 6 0,5 7 0,-3 4 0,-1 8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0.607"/>
    </inkml:context>
    <inkml:brush xml:id="br0">
      <inkml:brushProperty name="width" value="0.08571" units="cm"/>
      <inkml:brushProperty name="height" value="0.08571" units="cm"/>
      <inkml:brushProperty name="color" value="#FFFFFF"/>
    </inkml:brush>
  </inkml:definitions>
  <inkml:trace contextRef="#ctx0" brushRef="#br0">0 1 7653,'12'0'345,"-3"2"1,-9 5-64,0 7 1,7-2 0,0 2 0,-2 2-229,-3 3 0,-2 2 0,0 0 0,0 0-372,0 0 1,0-7 0,3 0-624,4 2 0,-5-9-36,5-7 977,-5-9 0,-2-22 0,0-1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1.186"/>
    </inkml:context>
    <inkml:brush xml:id="br0">
      <inkml:brushProperty name="width" value="0.08571" units="cm"/>
      <inkml:brushProperty name="height" value="0.08571" units="cm"/>
      <inkml:brushProperty name="color" value="#FFFFFF"/>
    </inkml:brush>
  </inkml:definitions>
  <inkml:trace contextRef="#ctx0" brushRef="#br0">0 122 6837,'0'-12'1275,"0"19"-1071,0 14 0,0 5 0,0-5 0,3 0-7,4 0 0,-5 0 0,5 0-582,-5 0 0,5 0-342,0 0 599,0 0 0,-7-12 0,0-9 1,0-12 52,0-6 0,0-10 0,0-3 1,0 1 9,0 0 1,0-5 0,3 4 0,4 1-139,7 0 0,-3 2 1,3 9-1,3 3 126,1 2 1,-4 9 0,0 0 195,3 10 0,-6 2 0,1 12 0,0 4 0,-3 0-33,0 1 0,-2 4 0,-4 2 0,1 0 101,3 1 0,0-3 1,-7-7-1,0 0-544,0 0-220,0 0 0,0-12 577,0-9 0,0-9 0,0-12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1.651"/>
    </inkml:context>
    <inkml:brush xml:id="br0">
      <inkml:brushProperty name="width" value="0.08571" units="cm"/>
      <inkml:brushProperty name="height" value="0.08571" units="cm"/>
      <inkml:brushProperty name="color" value="#FFFFFF"/>
    </inkml:brush>
  </inkml:definitions>
  <inkml:trace contextRef="#ctx0" brushRef="#br0">21 145 6630,'0'21'535,"0"0"1,0 0-297,0 0 1,7 0-1,0 0 1,0 2-104,3 5 1,-6-2 0,8 9-1,0 0-210,-1-3 1,-6 6 0,2-8 0,-5 0-120,-2 1 1,0-3 0,0-7 0,0 0-206,0 0 0,-2-3 234,-5-4 1,-5-7 0,-9-14 102,0-7 0,7-7 0,3-7 0,1-7 0,6-4 0,1-6 1,3-1-1,0-6 6,0-1 1,3 6 0,4-2 0,4 5 55,1 2 1,7 2-1,-5 3 1,4 4 0,3 5-1,0 7 302,0 5 0,0 11-180,0-2 1,-7 7-1,0 9 1,0 10 243,-2 7 1,0 4-1,-8-4 1,3 4-123,-2 3 0,-3-5 0,-2 7 0,0 0-223,0-3 1,0-1 0,-2-10-89,-5 0 0,-5-3 1,-9-4-672,0-7 0,0-4 0,0-6 0,0-4 737,0-7 0,10-4 0,-8-3 0,7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2.029"/>
    </inkml:context>
    <inkml:brush xml:id="br0">
      <inkml:brushProperty name="width" value="0.08571" units="cm"/>
      <inkml:brushProperty name="height" value="0.08571" units="cm"/>
      <inkml:brushProperty name="color" value="#FFFFFF"/>
    </inkml:brush>
  </inkml:definitions>
  <inkml:trace contextRef="#ctx0" brushRef="#br0">105 57 7173,'-21'0'-222,"3"9"1,1 5 578,3 5 1,10 2 0,-6 0-1,3 0-175,0 0 1,0 0 0,7 0 0,3 0-77,4 0 1,-3-7-1,10-3 1,3 1-129,1 0 1,6-8-1,1 3 1,3-4-297,-2-3 1,-3 0 0,-2-3-1,0-4-6,0-7 0,0-4 0,-2-3 0,-3 0 165,-2 0 1,-9-7-1,2 0 1,-5 0 131,-2-3 1,0 8 0,-2-3 0,-3 8-4,-2 4 0,-7 7 0,5-5 30,-3 3 0,1 11 0,-6 12 0,6 5 0,1 2 0,3 0 0,7 0 0,0 0 0,19 0 0,4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2.287"/>
    </inkml:context>
    <inkml:brush xml:id="br0">
      <inkml:brushProperty name="width" value="0.08571" units="cm"/>
      <inkml:brushProperty name="height" value="0.08571" units="cm"/>
      <inkml:brushProperty name="color" value="#FFFFFF"/>
    </inkml:brush>
  </inkml:definitions>
  <inkml:trace contextRef="#ctx0" brushRef="#br0">0 10 6973,'7'-10'0,"0"10"0,-2 12 220,-3 7 0,-2 4 0,3 3 0,1 4 303,3 3 1,3 4 0,-6 10 0,3 2-402,-2-3 0,4-1 0,-2-3-358,-2 0 1,4-3 0,1-4 0,-1-4-43,0-1 1,-2-7-2327,-7 5 2604,0-14 0,-9-14 0,-3-11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2.453"/>
    </inkml:context>
    <inkml:brush xml:id="br0">
      <inkml:brushProperty name="width" value="0.08571" units="cm"/>
      <inkml:brushProperty name="height" value="0.08571" units="cm"/>
      <inkml:brushProperty name="color" value="#FFFFFF"/>
    </inkml:brush>
  </inkml:definitions>
  <inkml:trace contextRef="#ctx0" brushRef="#br0">0 64 7653,'10'-12'54,"-6"0"1,10 8 412,3-3 1,-6 0-679,3 7 1,0-7 0,7 0 0,0 2-684,0 3 0,0 2 894,0 0 0,0 0 0,0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2.709"/>
    </inkml:context>
    <inkml:brush xml:id="br0">
      <inkml:brushProperty name="width" value="0.08571" units="cm"/>
      <inkml:brushProperty name="height" value="0.08571" units="cm"/>
      <inkml:brushProperty name="color" value="#FFFFFF"/>
    </inkml:brush>
  </inkml:definitions>
  <inkml:trace contextRef="#ctx0" brushRef="#br0">84 1 7653,'-18'2'0,"1"5"56,3 7 1,10-2 0,-6 2 358,1 2 0,7 3 0,-5 2-339,4 0 0,13-7 0,4-3-449,4-1 0,10-1 0,0-4 131,-2 2 1,-3 2 0,-2-4 214,0 2 1,-2 9 0,-3-4 191,-2-1 0,-9 8-178,2-5 1,-14-2 0,-7-1 0,-5-1-350,-2-6 1,0 6 0,0-3 361,0-3 0,0 8 0,0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4.120"/>
    </inkml:context>
    <inkml:brush xml:id="br0">
      <inkml:brushProperty name="width" value="0.08571" units="cm"/>
      <inkml:brushProperty name="height" value="0.08571" units="cm"/>
      <inkml:brushProperty name="color" value="#FFFFFF"/>
    </inkml:brush>
  </inkml:definitions>
  <inkml:trace contextRef="#ctx0" brushRef="#br0">1 83 7054,'0'-14'-475,"0"0"1,0 7 1311,0-7 408,0 0-885,0 2 1,0 5-1,2 12-43,5 2 1,-2 9 0,9-2 0,2 5-172,3 2 1,2 2 0,0 5-1,0 5-100,0-1 1,2 8-1,3-5 1,2 5-97,-3 2 0,-1-10 1,-3-4-1,0-4-867,0-3 0,0 0 0,0 0-95,0 0 1,-7-10 1011,0-4 0,-10-4 0,6-3 0,-10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4.490"/>
    </inkml:context>
    <inkml:brush xml:id="br0">
      <inkml:brushProperty name="width" value="0.08571" units="cm"/>
      <inkml:brushProperty name="height" value="0.08571" units="cm"/>
      <inkml:brushProperty name="color" value="#FFFFFF"/>
    </inkml:brush>
  </inkml:definitions>
  <inkml:trace contextRef="#ctx0" brushRef="#br0">253 1 7805,'0'21'237,"-7"2"1,-3 5-1,1 7-91,0 5 1,-8 4 0,3 5-1,-4 5-73,-3-1 1,0 6 0,0-10 0,0-3-72,0-1 0,2-6 1,3-4-1,4-7-1720,3-4 892,2-13 1,7-4 825,0-14 0,0-14 0,0-11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5.874"/>
    </inkml:context>
    <inkml:brush xml:id="br0">
      <inkml:brushProperty name="width" value="0.08571" units="cm"/>
      <inkml:brushProperty name="height" value="0.08571" units="cm"/>
      <inkml:brushProperty name="color" value="#FFFFFF"/>
    </inkml:brush>
  </inkml:definitions>
  <inkml:trace contextRef="#ctx0" brushRef="#br0">1 1 7655,'21'0'-253,"0"0"1,0 0 89,0 0 1,-7 0 0,0 0 275,2 0-113,-7 0 0,10 9 0,-7 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03.385"/>
    </inkml:context>
    <inkml:brush xml:id="br0">
      <inkml:brushProperty name="width" value="0.08571" units="cm"/>
      <inkml:brushProperty name="height" value="0.08571" units="cm"/>
      <inkml:brushProperty name="color" value="#FFFFFF"/>
    </inkml:brush>
  </inkml:definitions>
  <inkml:trace contextRef="#ctx0" brushRef="#br0">337 63 7904,'-3'-21'463,"-4"0"0,-4 9-420,-10 5 0,0 5 1,0 4-1,0 5 0,-3 5 1,-1 2-1,-3 0 0,2 2 1,3 3-1,2 2 0,0 0 1,0 2-1,2 3 1,5 2-1,7-2 0,5-3 1,2-2-1,0 0 0,2 0 1,5 0-1,7 0 0,7-2 1,7-3-1,5-4 0,2-1 1,-3 1-1,1 2 1,-3 0-886,1 0 0,4-7 0,-7 5 0,-5-1 831,-7 1 1,1 2 16,-10 7 0,0 0 1,-7 0-1,0 0 156,0 0 1,-10-7 0,-6 0-1,-7 0 80,-5-2 1,0 4 0,7-9 0,0-2-231,0-3 1,0-2-1,0 0-405,0 0 1,7 0 0,2-2 0,3-5-41,4-7 1,3 2 432,2-2 0,9 0 0,3-7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9:46.102"/>
    </inkml:context>
    <inkml:brush xml:id="br0">
      <inkml:brushProperty name="width" value="0.08571" units="cm"/>
      <inkml:brushProperty name="height" value="0.08571" units="cm"/>
      <inkml:brushProperty name="color" value="#FFFFFF"/>
    </inkml:brush>
  </inkml:definitions>
  <inkml:trace contextRef="#ctx0" brushRef="#br0">1 1 7578,'21'0'-68,"0"0"-4,0 0 1,-7 0-259,0 0 330,0 0 0,-3 0 0,-1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03.679"/>
    </inkml:context>
    <inkml:brush xml:id="br0">
      <inkml:brushProperty name="width" value="0.08571" units="cm"/>
      <inkml:brushProperty name="height" value="0.08571" units="cm"/>
      <inkml:brushProperty name="color" value="#FFFFFF"/>
    </inkml:brush>
  </inkml:definitions>
  <inkml:trace contextRef="#ctx0" brushRef="#br0">1 22 7616,'9'-12'1168,"-7"3"-1013,17 9 0,-14 0 0,6 2 0,1 5 131,0 7 1,-8 5 0,3 2-175,-4 0 1,-3 9-277,0 5 0,0-2 1,0-1-1,0 1 0,0 0-15,0 4 1,0 0-1,0 1 1,0-6 34,0-1 1,0 4-1,0-5 1,0 0 46,0 1 0,0 6 1,0-4-1,0 2 39,0 0 0,0-3 0,0 6 0,-3-3 51,-4 2 1,5-4-1,-5-1 1,5-1 44,2-6 0,0 6 0,0-3 0,0-3-47,0-1 1,0-1 0,0 3 0,0 2-12,0-3 0,0-1 0,0-3 0,0 0-12,0 0 1,0 0-1,0 0 1,0 0 33,0 0 0,-3 0 0,-1 0 0,-3 0 30,2 0 1,3 0-1,2 0 1,0 0-18,0 0 1,0 0-1,0 0 1,0 0-16,0 0 1,0 0 0,0 2 0,0 3-39,0 2 1,0 0-1,0-7 1,0 0-6,0 0 0,0 0 0,0 0 0,0 0 22,0 0 1,0 0 0,0 0 13,0 0 0,0 0 0,0 0 1,0 0-35,0 0 1,0-7-1,0 0 1,0 2 4,0 3 0,0 2 1,0 0 56,0 0 1,0 0 0,0 0 16,0 0 0,0 0-48,0 0 0,0 0 1,0 0-59,0-1 1,0-6-1,0 0 2,0 3 0,0-6 130,0 3 0,0 0 41,0 7 0,0-7-42,0 0 0,0-7 34,0 7 1,0-7-132,0 7 0,0-7 40,0 7 0,0-7 69,0 7 1,7-7-32,0 7 0,0-7 7,-7 7 1,2-2 123,5 2-39,-5 5 1,10-10 35,-5 5-63,-5-5 0,17-2-90,-5 0 0,-2 0 0,2-4-13,2 4 1,-4-5-1,2 5 26,2-5 1,-4 5 13,2 0 0,0 0 34,7-7 1,0 0-208,0 0 1,0 0 0,0-2-327,0-5 0,0 5 453,0-5 0,0-5 0,0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04.299"/>
    </inkml:context>
    <inkml:brush xml:id="br0">
      <inkml:brushProperty name="width" value="0.08571" units="cm"/>
      <inkml:brushProperty name="height" value="0.08571" units="cm"/>
      <inkml:brushProperty name="color" value="#FFFFFF"/>
    </inkml:brush>
  </inkml:definitions>
  <inkml:trace contextRef="#ctx0" brushRef="#br0">1 1 8330,'9'14'627,"5"-3"-376,5-1 1,2-1 0,0-4-158,0 2 0,0 0 0,0-7 1,0 0-108,0 0 1,0-7-1,0-3 13,0-1 0,0-3 0,0-7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05.325"/>
    </inkml:context>
    <inkml:brush xml:id="br0">
      <inkml:brushProperty name="width" value="0.08571" units="cm"/>
      <inkml:brushProperty name="height" value="0.08571" units="cm"/>
      <inkml:brushProperty name="color" value="#FFFFFF"/>
    </inkml:brush>
  </inkml:definitions>
  <inkml:trace contextRef="#ctx0" brushRef="#br0">1 1 8081,'11'9'0,"-4"5"213,-4 5 0,4 2 0,2 0 0,3 0-65,4 0 0,3 2 0,2 3 1,0 2-243,0-3 1,0-1-1,2-3 1,0 0-126,-2 0 0,5-7 0,-12-3 0,2 1 0,1-3-1494,-3 1 1713,-10-3 0,6-7 0,-10 0 0,0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05.535"/>
    </inkml:context>
    <inkml:brush xml:id="br0">
      <inkml:brushProperty name="width" value="0.08571" units="cm"/>
      <inkml:brushProperty name="height" value="0.08571" units="cm"/>
      <inkml:brushProperty name="color" value="#FFFFFF"/>
    </inkml:brush>
  </inkml:definitions>
  <inkml:trace contextRef="#ctx0" brushRef="#br0">211 1 6509,'-21'9'256,"7"-4"0,2 9 0,3 2 24,4 3 0,-4 2 0,-1 2 0,-1 5-165,-6 7 1,6 5-1,-3-1 1,0-1-480,2-3 1,-4-7-1,9 4 1,0-4-706,-3-9 1069,8-7 0,-7-3 0,9 3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05.796"/>
    </inkml:context>
    <inkml:brush xml:id="br0">
      <inkml:brushProperty name="width" value="0.08571" units="cm"/>
      <inkml:brushProperty name="height" value="0.08571" units="cm"/>
      <inkml:brushProperty name="color" value="#FFFFFF"/>
    </inkml:brush>
  </inkml:definitions>
  <inkml:trace contextRef="#ctx0" brushRef="#br0">1 1 7632,'7'21'0,"0"0"20,-3 0 1,-1 0 0,-3 0 0,2 0 96,5 0 0,-5 0 1,8-3-118,-1-4 0,-7-4 0,8-10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06.662"/>
    </inkml:context>
    <inkml:brush xml:id="br0">
      <inkml:brushProperty name="width" value="0.08571" units="cm"/>
      <inkml:brushProperty name="height" value="0.08571" units="cm"/>
      <inkml:brushProperty name="color" value="#FFFFFF"/>
    </inkml:brush>
  </inkml:definitions>
  <inkml:trace contextRef="#ctx0" brushRef="#br0">1 1 7763,'2'14'-73,"3"0"0,2 2 0,0 3 176,2 2 1,0 0-1,8 2 1,-3 3-190,2 2 1,3 0 0,2-7 0,-3 0-200,-4 0 0,5 0 1,-7 0-1,2 0 85,0 0 1,-7-3 0,4-1 199,-1-3 0,-3 0 0,2-3 0,3-1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13.105"/>
    </inkml:context>
    <inkml:brush xml:id="br0">
      <inkml:brushProperty name="width" value="0.08571" units="cm"/>
      <inkml:brushProperty name="height" value="0.08571" units="cm"/>
      <inkml:brushProperty name="color" value="#FFFFFF"/>
    </inkml:brush>
  </inkml:definitions>
  <inkml:trace contextRef="#ctx0" brushRef="#br0">1 1 7722,'0'21'602,"0"0"-399,0 0 0,7 0 0,0 0 0,-3 0-98,-1 0 1,4 0 0,2 0-1691,3 0 1585,-8 0 0,15-10 0,-7-1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13.820"/>
    </inkml:context>
    <inkml:brush xml:id="br0">
      <inkml:brushProperty name="width" value="0.08571" units="cm"/>
      <inkml:brushProperty name="height" value="0.08571" units="cm"/>
      <inkml:brushProperty name="color" value="#FFFFFF"/>
    </inkml:brush>
  </inkml:definitions>
  <inkml:trace contextRef="#ctx0" brushRef="#br0">274 1 6102,'0'21'262,"-3"0"0,-1 2 1,-6 5 230,-1 7 0,-3-2 0,-7 2 0,0 2-478,0 3 1,-3 2 0,1-3 0,0-4-169,4-7 1,3-4 0,-3-3-285,5 0 437,5-10 0,-1 8 0,-1-7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14.797"/>
    </inkml:context>
    <inkml:brush xml:id="br0">
      <inkml:brushProperty name="width" value="0.08571" units="cm"/>
      <inkml:brushProperty name="height" value="0.08571" units="cm"/>
      <inkml:brushProperty name="color" value="#FFFFFF"/>
    </inkml:brush>
  </inkml:definitions>
  <inkml:trace contextRef="#ctx0" brushRef="#br0">22 62 7668,'9'-12'150,"-4"-7"237,9 5 1,-7 5-245,7 2 0,-10 7 0,3 7-72,-4 7 1,-3 5 0,-3 2-1,-1 0-177,-3 0 1,-10 0 0,6 0-1,-3 0 3,0 0 0,9 0 1,-2 0-85,5-1 0,2-6 60,0 0 1,9-9 0,5 2-260,5-5 0,-5-2 1,0 0 385,2 0 0,-4 0 0,2 0 0,0-9 0,7-3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03.734"/>
    </inkml:context>
    <inkml:brush xml:id="br0">
      <inkml:brushProperty name="width" value="0.08571" units="cm"/>
      <inkml:brushProperty name="height" value="0.08571" units="cm"/>
      <inkml:brushProperty name="color" value="#FFFFFF"/>
    </inkml:brush>
  </inkml:definitions>
  <inkml:trace contextRef="#ctx0" brushRef="#br0">106 0 7662,'-12'2'668,"5"5"-198,5 5 1,2 2-1,0 0 34,0 2 1,0 3 0,0 2-580,0 0 1,0 0 0,2 0-475,5 0 1,-5 0 155,5 0 1,-14-9-522,-7-5 1,-4-7 0,-1-7 913,5-7 0,5-5 0,-1-11 0,-1-3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15.089"/>
    </inkml:context>
    <inkml:brush xml:id="br0">
      <inkml:brushProperty name="width" value="0.08571" units="cm"/>
      <inkml:brushProperty name="height" value="0.08571" units="cm"/>
      <inkml:brushProperty name="color" value="#FFFFFF"/>
    </inkml:brush>
  </inkml:definitions>
  <inkml:trace contextRef="#ctx0" brushRef="#br0">1 1 7887,'11'9'109,"-4"5"0,-4 5 0,-3 4-311,0 5 0,7 2 1,0 5 295,-3-7-94,-1-5 0,-3-2 0,0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16.130"/>
    </inkml:context>
    <inkml:brush xml:id="br0">
      <inkml:brushProperty name="width" value="0.08571" units="cm"/>
      <inkml:brushProperty name="height" value="0.08571" units="cm"/>
      <inkml:brushProperty name="color" value="#FFFFFF"/>
    </inkml:brush>
  </inkml:definitions>
  <inkml:trace contextRef="#ctx0" brushRef="#br0">1 1 7875,'2'14'318,"5"0"1,5 2-236,-1 3 0,8 4 1,-5 3-1,5 2-136,2-3 1,7 1 0,0 0-1,-3 2-68,-1-3 0,-3-4 0,0-4 0,-3-3-276,-4 2 0,3-4 1,-8-1-542,3-1 938,-8-3 0,3-7 0,-14 0 0,-4-19 0,-10-4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16.354"/>
    </inkml:context>
    <inkml:brush xml:id="br0">
      <inkml:brushProperty name="width" value="0.08571" units="cm"/>
      <inkml:brushProperty name="height" value="0.08571" units="cm"/>
      <inkml:brushProperty name="color" value="#FFFFFF"/>
    </inkml:brush>
  </inkml:definitions>
  <inkml:trace contextRef="#ctx0" brushRef="#br0">148 1 7649,'-12'21'-30,"0"2"1,8 3 117,-3 2 0,-3 7 0,6-5 0,-6 3-7,-1 4 0,4 3 1,-5 2-1,0-3-236,1-4 1,4 3-1,-5-10 1,3-3-811,4-1 965,3-3 0,2-10 0,0-1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19.989"/>
    </inkml:context>
    <inkml:brush xml:id="br0">
      <inkml:brushProperty name="width" value="0.08571" units="cm"/>
      <inkml:brushProperty name="height" value="0.08571" units="cm"/>
      <inkml:brushProperty name="color" value="#FFFFFF"/>
    </inkml:brush>
  </inkml:definitions>
  <inkml:trace contextRef="#ctx0" brushRef="#br0">1 10 7231,'9'-10'0,"3"10"202,-1 12 1,-1 7 0,-8 2-52,5 0 1,-5-7 0,5 0-407,-4 2 0,-3 3 0,0 2-226,0 0 0,0 0 218,0 0 0,0-12 263,0-9 0,7-2 0,0-12 0,0 0 0,-7-7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20.352"/>
    </inkml:context>
    <inkml:brush xml:id="br0">
      <inkml:brushProperty name="width" value="0.08571" units="cm"/>
      <inkml:brushProperty name="height" value="0.08571" units="cm"/>
      <inkml:brushProperty name="color" value="#FFFFFF"/>
    </inkml:brush>
  </inkml:definitions>
  <inkml:trace contextRef="#ctx0" brushRef="#br0">12 10 7372,'12'-10'333,"4"10"-330,-9 0 1,0 10-1,-7 11 1,0 0-65,0 0 0,-2 0 0,-3 0 0,-4-3 54,-3-4 1,8 5 0,-3-5 0,2 2-174,-2-2-75,5 5 0,2-17 42,14 5 1,4-4 0,3-3 212,0 0 0,-7 0 0,0 0 0,0 0 0,-2 9 0,-3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21.081"/>
    </inkml:context>
    <inkml:brush xml:id="br0">
      <inkml:brushProperty name="width" value="0.08571" units="cm"/>
      <inkml:brushProperty name="height" value="0.08571" units="cm"/>
      <inkml:brushProperty name="color" value="#FFFFFF"/>
    </inkml:brush>
  </inkml:definitions>
  <inkml:trace contextRef="#ctx0" brushRef="#br0">1 1 6972,'11'21'410,"6"0"0,-8 2 1,3 3-213,4 2 1,0 7-1,1-5 1,-3 0-223,2 1 0,3 4 0,2-5 0,-3 0-222,-4 1 0,5-1 0,-7-4 0,2 2-153,0-3 0,-10-1 0,6-6-323,-1-4 722,-7 5 0,8-19 0,-13 0 0,-4-12 0,-4-16 0,-10-4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21.287"/>
    </inkml:context>
    <inkml:brush xml:id="br0">
      <inkml:brushProperty name="width" value="0.08571" units="cm"/>
      <inkml:brushProperty name="height" value="0.08571" units="cm"/>
      <inkml:brushProperty name="color" value="#FFFFFF"/>
    </inkml:brush>
  </inkml:definitions>
  <inkml:trace contextRef="#ctx0" brushRef="#br0">169 1 7628,'-14'21'0,"2"0"-28,3 0 0,-5 0 0,4 2 0,1 3 188,0 2 1,-5 9 0,4-4 0,1 2-264,0 0 0,-5-3 0,7 6 0,0-6-317,-3-1 1,8 4-309,-5-7 728,5 0 0,2-17 0,0-2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21.772"/>
    </inkml:context>
    <inkml:brush xml:id="br0">
      <inkml:brushProperty name="width" value="0.08571" units="cm"/>
      <inkml:brushProperty name="height" value="0.08571" units="cm"/>
      <inkml:brushProperty name="color" value="#FFFFFF"/>
    </inkml:brush>
  </inkml:definitions>
  <inkml:trace contextRef="#ctx0" brushRef="#br0">1 1 7457,'21'0'178,"0"0"0,-7 0 1,-3 2-261,-1 5 0,4-2 0,-7 9-12,-3 2 1,-1 3 0,-6 2 0,-1 0 28,-3 0 1,-7 0-1,7 0 1,0 0 45,-3 0 0,8 0-77,-5-1-26,5 1 0,4-9 1,5-5-20,7-5 1,-2-2-1,2 0 141,2 0 0,-7 0 0,10-9 0,-7-3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22.222"/>
    </inkml:context>
    <inkml:brush xml:id="br0">
      <inkml:brushProperty name="width" value="0.08571" units="cm"/>
      <inkml:brushProperty name="height" value="0.08571" units="cm"/>
      <inkml:brushProperty name="color" value="#FFFFFF"/>
    </inkml:brush>
  </inkml:definitions>
  <inkml:trace contextRef="#ctx0" brushRef="#br0">1 41 7697,'2'-14'50,"5"0"22,-5 9 1,15-2 0,-10 14-46,-3 7 1,-1-2 0,-3 2-1,0 2-38,0 3 0,-3 2 0,-1 0 1,-6 0-37,-1 0 0,6 0 0,-2-1 27,5 1 21,2 0 1,2-9-1,5-5-200,7-5 0,5-2 0,1 0-678,1 0 877,0 0 0,0 10 0,0 1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30:23.870"/>
    </inkml:context>
    <inkml:brush xml:id="br0">
      <inkml:brushProperty name="width" value="0.08571" units="cm"/>
      <inkml:brushProperty name="height" value="0.08571" units="cm"/>
      <inkml:brushProperty name="color" value="#FFFFFF"/>
    </inkml:brush>
  </inkml:definitions>
  <inkml:trace contextRef="#ctx0" brushRef="#br0">1 1 7830,'0'14'1222,"2"-3"-962,5-1 0,5-1 1,9-4-107,0 2 0,0 0 0,0-7 0,-1 0-93,1 0 0,-4 0 1,1 0-1,6 0-129,-1 0 1,0 0-1,-2 0 1,0 0-87,0 0 1,0 0 0,0 0 0,0 0-133,0 0 0,0 0 0,0 0 158,0 0 1,0 0 0,0 0 47,0 0 1,-7 9 160,0 5 1,-9 5 0,2 2 55,-5 0 0,-2 0 0,0 0 0,0 0-56,0 0 1,0 7 0,0 0 0,0-3-53,0-1 1,0-3 0,0 2 0,0 3-32,0 2 0,0 0 0,0-5 1,0 3 17,0 2 1,0 2 0,0-4 0,0 2-16,0-3 0,7 6 0,0-1 1,-2 0 5,-3 1 1,-2 4 0,0-5-1,0 3-1,0 4 0,0-4 0,0-1 0,0 1-18,0 0 1,0-1 0,0 6 0,0-3-93,0 2 1,3 0 0,1 1-1,3-6 60,-2-1 0,-3 4 1,-2-5-1,0 0 17,0 1 0,7-3 1,0-5-1,-2 3 27,-3 2 1,-2 0 0,0-5 0,0 3 15,0 2 1,0 2 0,0-4-1,0 2-8,0-3 1,0 6 0,0-1 0,0 0-90,0 1 0,0 4 0,0-7 4,0-3 1,0 6-1,0-3 1,0-3-1,0-1 43,0-3 0,0 0 0,0 0 0,0 0 66,0 0 1,0 0 0,0 0 18,0 0 0,0 0 0,0 0-90,0 0 1,0 0 0,0 0-27,0 0 0,3-3 0,1-2-70,3-2 0,0 0 89,-7 7 0,0 0 134,0 0 1,0 0-45,0 0 0,3-2 1,1-3 6,3-2-165,0-9-16,-7 14 114,0-17 1,0 10 12,0-5 0,7-3 0,0 10 0,0-7 83,-7 7 1,0-7 44,0 7 0,0-7 134,0 7 0,0-7-162,0 7 1,-7-7 0,-2 5 136,-3-3 0,5 5 0,-7-7 0,-2 0-5,-3 3 0,-4-8 1,-3 7-1,-4-2-65,-3 0 1,1 0 0,-6-4 0,6 1-403,1 3 0,-4 0 0,7-7 1,3 0-656,1 0 893,3 0 0,-9 10 0,-3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03.851"/>
    </inkml:context>
    <inkml:brush xml:id="br0">
      <inkml:brushProperty name="width" value="0.08571" units="cm"/>
      <inkml:brushProperty name="height" value="0.08571" units="cm"/>
      <inkml:brushProperty name="color" value="#FFFFFF"/>
    </inkml:brush>
  </inkml:definitions>
  <inkml:trace contextRef="#ctx0" brushRef="#br0">13 84 7662,'0'-21'333,"0"0"0,-3 2-81,-4 5-2265,5 5 2013,2 9 0,12 9 0,9 3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09.035"/>
    </inkml:context>
    <inkml:brush xml:id="br0">
      <inkml:brushProperty name="width" value="0.08571" units="cm"/>
      <inkml:brushProperty name="height" value="0.08571" units="cm"/>
      <inkml:brushProperty name="color" value="#FFFFFF"/>
    </inkml:brush>
  </inkml:definitions>
  <inkml:trace contextRef="#ctx0" brushRef="#br0">0 9 7028,'0'-8'3055,"0"15"-2957,0 13 1,0 6-1,0 6 1,2 3 6,3 5 0,-3 4 1,3 1-1,-4 0-372,-1 1 0,0-1 0,0 0 0,0-2-34,0-2 0,0-5 1,0-7-1,0-4-577,0-5 1,0-3 570,0-2 0,0-8 0,0-7 307,0-9 0,7-4 0,1-2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09.524"/>
    </inkml:context>
    <inkml:brush xml:id="br0">
      <inkml:brushProperty name="width" value="0.08571" units="cm"/>
      <inkml:brushProperty name="height" value="0.08571" units="cm"/>
      <inkml:brushProperty name="color" value="#FFFFFF"/>
    </inkml:brush>
  </inkml:definitions>
  <inkml:trace contextRef="#ctx0" brushRef="#br0">0 82 7774,'0'-15'-32,"0"0"127,0 0 1,2 7 163,3 3 0,-2 5 0,6 6 0,-3 8-50,-2 4 1,2 9 0,1 0-1,1 5-107,4 3 1,-3 0 0,1-5-1,0 0-42,-2 0 1,5-6 0,-3-4 0,4-5-175,1-5 0,0 2 1,0-7-299,0-2 0,0-8 1,-2-7-1,-1-5 65,-2-3 0,-1-11 0,2 0 157,-1 0 0,-5-6 0,4 2 0,-3 1 1,-1 2 61,2 2 0,-5 2 1,5 4-1,-2 8 318,0 4 0,1 10 1,-2 4 74,1 11 1,0 9-1,-5 12 1,1 4-43,4 7 0,-3 5 0,3-1 0,-3 3-195,-2 1 1,5-4 0,0 1 0,0-3 4,1-2 0,-2-5 0,4-1 0,1-4-275,-1-7 1,-3-4-658,5-9 0,-2-8 899,2-7 0,-1-7 0,-4-8 0,-4-14 0,6-2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0.001"/>
    </inkml:context>
    <inkml:brush xml:id="br0">
      <inkml:brushProperty name="width" value="0.08571" units="cm"/>
      <inkml:brushProperty name="height" value="0.08571" units="cm"/>
      <inkml:brushProperty name="color" value="#FFFFFF"/>
    </inkml:brush>
  </inkml:definitions>
  <inkml:trace contextRef="#ctx0" brushRef="#br0">212 29 7039,'-15'-9'26,"0"4"1,0 2-1,-1 0 1,1-2 369,0 1 0,0 4 1,0 5-1,0 5-212,0 4 1,2 2-1,1 4 1,4 4-71,1-1 1,-3 4 0,5-5 0,2 0 24,1-1 1,4 5-1,3-6 1,5-2-388,3-1 0,4-7 0,1-2 0,4-1 74,1-4 0,1-3 1,3-5-1,-4-5-366,-1-3 1,3-4 0,-7-1 0,-3-4 539,-3-2 0,-9 1 0,4-4 0,-2 4 0,0 1 0,0-3 0,-5 5-130,0 1 0,-5 11 279,0 8 1,0 8 0,5 11 0,0 3 40,0 1 1,2-3 0,1 4 0,4-3-130,1-2 1,-3 1 0,4-3 0,-1-6-62,0-2 0,2 2 0,5-2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0.291"/>
    </inkml:context>
    <inkml:brush xml:id="br0">
      <inkml:brushProperty name="width" value="0.08571" units="cm"/>
      <inkml:brushProperty name="height" value="0.08571" units="cm"/>
      <inkml:brushProperty name="color" value="#FFFFFF"/>
    </inkml:brush>
  </inkml:definitions>
  <inkml:trace contextRef="#ctx0" brushRef="#br0">0 1 7797,'0'15'251,"0"7"0,0 3 1,0 5 16,0 5 1,0 2 0,2 6 0,1-1-170,2 0 1,5 5-1,-3-7 1,0 2-382,-1-2 0,1 2 0,-4-7 0,2-1-277,-1-3 0,-3 0 1,-1-3-600,0-3 1158,0-3 0,0-14 0,0-8 0,0-8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0.519"/>
    </inkml:context>
    <inkml:brush xml:id="br0">
      <inkml:brushProperty name="width" value="0.08571" units="cm"/>
      <inkml:brushProperty name="height" value="0.08571" units="cm"/>
      <inkml:brushProperty name="color" value="#FFFFFF"/>
    </inkml:brush>
  </inkml:definitions>
  <inkml:trace contextRef="#ctx0" brushRef="#br0">1 30 7963,'15'0'764,"2"0"0,1 0-622,2 0 1,0 0 0,-3 0 0,1 0-543,3 0 0,-1 0 0,-5 0 0,0 0 103,0 0 0,0 0 1,0 0-1,0-1 297,0-4 0,0-4 0,0-6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0.819"/>
    </inkml:context>
    <inkml:brush xml:id="br0">
      <inkml:brushProperty name="width" value="0.08571" units="cm"/>
      <inkml:brushProperty name="height" value="0.08571" units="cm"/>
      <inkml:brushProperty name="color" value="#FFFFFF"/>
    </inkml:brush>
  </inkml:definitions>
  <inkml:trace contextRef="#ctx0" brushRef="#br0">16 0 7775,'0'24'0,"0"-4"0,0-2 101,0 2 0,0-1 0,0 4 0,0 1-123,0-1 0,1-3 0,3 4 0,1-1-148,-2 0 0,-1-4 1,-2 1-45,0-3 189,0-2 0,0-9 0,-2-6 0,-1-8 166,-2-5 1,-5-9-1,5-3 1,1-4 35,3-1 0,1 2 0,1 1 0,3 4-378,1 1 1,5-3 0,-3 5 0,1 3-271,4 5 0,-4 0 1,2 7 470,2 2 0,1 1 0,2 2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1.050"/>
    </inkml:context>
    <inkml:brush xml:id="br0">
      <inkml:brushProperty name="width" value="0.08571" units="cm"/>
      <inkml:brushProperty name="height" value="0.08571" units="cm"/>
      <inkml:brushProperty name="color" value="#FFFFFF"/>
    </inkml:brush>
  </inkml:definitions>
  <inkml:trace contextRef="#ctx0" brushRef="#br0">15 0 7587,'-2'15'0,"-1"0"0,-2 1 126,2-1 0,1 0 0,2 0 1,0 1 90,0 5 0,2-5 0,1 6 0,2-2-392,-2 0 1,-1 0 0,-2-5 0,2 0-592,3 0 1,-4 1 566,4-1 199,-3-7 0,-9-1 0,-1-7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1.208"/>
    </inkml:context>
    <inkml:brush xml:id="br0">
      <inkml:brushProperty name="width" value="0.08571" units="cm"/>
      <inkml:brushProperty name="height" value="0.08571" units="cm"/>
      <inkml:brushProperty name="color" value="#FFFFFF"/>
    </inkml:brush>
  </inkml:definitions>
  <inkml:trace contextRef="#ctx0" brushRef="#br0">1 0 8073,'0'10'191,"0"0"0,7 0 1,1 6-1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2.086"/>
    </inkml:context>
    <inkml:brush xml:id="br0">
      <inkml:brushProperty name="width" value="0.08571" units="cm"/>
      <inkml:brushProperty name="height" value="0.08571" units="cm"/>
      <inkml:brushProperty name="color" value="#FFFFFF"/>
    </inkml:brush>
  </inkml:definitions>
  <inkml:trace contextRef="#ctx0" brushRef="#br0">0 0 6943,'15'0'775,"-5"0"1,0 0-390,2 0 1,-4 0 0,2 2-307,2 3 1,-5 3-1,-2 7 1,-3 0-444,-2 0 0,0 6 1,0-1-1,-2 0 247,-3 1 1,1-2 0,-6 4 0,0 1 61,2-1 1,-4-4-1,7 1 1,0-4 132,-1-1 0,4 0-22,-3 1 0,10-3 1,5-3-33,3-5 0,2-3 0,0-2 0,1 0-80,-1 0 1,5 0-1,0 0 1,-2 0-563,-1 0 0,-7 0 1,0 0 616,2 0 0,-6 0 0,1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3.379"/>
    </inkml:context>
    <inkml:brush xml:id="br0">
      <inkml:brushProperty name="width" value="0.08571" units="cm"/>
      <inkml:brushProperty name="height" value="0.08571" units="cm"/>
      <inkml:brushProperty name="color" value="#FFFFFF"/>
    </inkml:brush>
  </inkml:definitions>
  <inkml:trace contextRef="#ctx0" brushRef="#br0">196 76 6707,'0'-15'-462,"-2"1"602,-3 4 0,2-3 519,-7 3 0,0 3 1,-5 2-388,0 4 1,0 1 0,0 0 0,-1 1-53,1 4 1,0 9-1,2 7 1,1 3-158,2 3 1,2 1 0,-2 1 0,5-1-305,3 2 0,4-5 0,3 7 1,5-7 183,3-3 1,2-4 0,2-6-1,3-4-474,5-1 1,-3-2 0,0-7 0,-2-3 530,0-5 0,0-3 0,-5-2 0,0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05.188"/>
    </inkml:context>
    <inkml:brush xml:id="br0">
      <inkml:brushProperty name="width" value="0.08571" units="cm"/>
      <inkml:brushProperty name="height" value="0.08571" units="cm"/>
      <inkml:brushProperty name="color" value="#FFFFFF"/>
    </inkml:brush>
  </inkml:definitions>
  <inkml:trace contextRef="#ctx0" brushRef="#br0">253 63 8524,'0'-21'504,"-3"2"0,-4 5-308,-7 7 0,3 5 0,-3 2 0,-3 0-15,-1 0 1,-3 2 0,0 5 0,0 7-140,0 5 1,0 4-1,2 3 1,3 2-108,2-2 1,9-1 0,-2 1 0,5 2-125,2-2 0,2-3 1,5-2-155,7 0 0,12-2 0,2-5 0,0-7 75,2-5 1,-4-2-1,6-2 1,-1-3-53,-6-2 0,-1-9 0,-3 2 0,0-3 320,0 3 0,-10-4 0,-4 4 0,-4-5 0,-3 5 0,-3 2 253,-4 3 0,-4 2 0,-8 9 178,5 5 0,-2 5 0,9 9 0,2 0-157,3 0 0,2 7 0,0 0 1,0-2-313,0-3 1,7 5-1,2 0-83,3-2-110,-8-3 0,8 0 7,-5 5 0,-5-4-56,5 4 112,-4-5-75,-3-2 312,0 0-153,0 0 27,-10 0-37,8-9 181,-17 6-6,8-15-98,-10 6 0,0-9-18,0 0 45,0 0-360,-10 0 156,8 0 8,-7-9 165,9-3-942,0-9 460,9 9 251,-7-6 252,17 6 0,-17 0 0,8 3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3.589"/>
    </inkml:context>
    <inkml:brush xml:id="br0">
      <inkml:brushProperty name="width" value="0.08571" units="cm"/>
      <inkml:brushProperty name="height" value="0.08571" units="cm"/>
      <inkml:brushProperty name="color" value="#FFFFFF"/>
    </inkml:brush>
  </inkml:definitions>
  <inkml:trace contextRef="#ctx0" brushRef="#br0">0 2 7810,'0'-1'216,"0"4"0,0 17 1,0 5 16,0 4 0,0 7 0,2 5 1,1 2-219,2 2 1,0 2 0,-3 2-1,1-1-418,2-4 1,2-1-1,-4-8 1,2-3 138,-1-5 0,2 0 264,-1-7 0,7 0 0,-4-5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4.892"/>
    </inkml:context>
    <inkml:brush xml:id="br0">
      <inkml:brushProperty name="width" value="0.08571" units="cm"/>
      <inkml:brushProperty name="height" value="0.08571" units="cm"/>
      <inkml:brushProperty name="color" value="#FFFFFF"/>
    </inkml:brush>
  </inkml:definitions>
  <inkml:trace contextRef="#ctx0" brushRef="#br0">76 181 7677,'15'0'49,"0"0"0,0 0 89,0 0 1,1-5 0,-1-1-174,0-3 0,-2 4 0,-3-5 0,-3 0-125,-1 2 0,-4-6 0,3 4 0,-3-3 97,-2-2 1,0 0-1,-2 1 1,-3 3 31,-5 1 0,2 1 0,-4-1 1,-3 5 23,-3 4 1,-3 1 0,5 0 0,-3 1 141,-1 4 0,0 9 0,5 7 1,0 1-73,0 0 1,7 3-1,3-3 1,3 1-18,2 4 1,0 0 0,3 0 0,4-4-159,3-1 1,12-2 0,-6-5 0,6-2-188,5-3 1,0-3 0,-2-7 0,-3 0 298,-1 0 0,-4 0 0,12-13 0,-6-4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5.352"/>
    </inkml:context>
    <inkml:brush xml:id="br0">
      <inkml:brushProperty name="width" value="0.08571" units="cm"/>
      <inkml:brushProperty name="height" value="0.08571" units="cm"/>
      <inkml:brushProperty name="color" value="#FFFFFF"/>
    </inkml:brush>
  </inkml:definitions>
  <inkml:trace contextRef="#ctx0" brushRef="#br0">15 1 7701,'0'15'0,"0"1"0,0 4 0,0 6-51,0 2 0,0 2 0,0 0 0,0 2 107,0 3 1,5-3 0,0 3-221,-1-3 1,-3 1 0,-1-1 0,0-5-126,0-4 0,0 3 0,0-6-100,0-2 389,0-1 0,-5-16 0,0-6 0,2-6 0,1-4 0,-5-14 0,-1-3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5.564"/>
    </inkml:context>
    <inkml:brush xml:id="br0">
      <inkml:brushProperty name="width" value="0.08571" units="cm"/>
      <inkml:brushProperty name="height" value="0.08571" units="cm"/>
      <inkml:brushProperty name="color" value="#FFFFFF"/>
    </inkml:brush>
  </inkml:definitions>
  <inkml:trace contextRef="#ctx0" brushRef="#br0">0 167 7809,'10'-30'0,"0"1"0,2 4 0,1 3 0,2 7 142,0 0 1,0 2 0,1 3 0,-1 5 291,0 3 1,-5 2 0,0 0-345,1 0 0,1 7 0,0 3 0,-4 3 0,1 4 52,-1 3 1,-5 2 0,2 4 0,-3 0-361,-2 0 0,0 1 0,0 0 0,0-4-139,0-1 1,-7 3 0,-3-5-1,-3 0 83,-2 2 0,0-10 0,0 1 1,0-3-434,0-1 0,0-6 707,-1 2 0,1-10 0,0-3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6.176"/>
    </inkml:context>
    <inkml:brush xml:id="br0">
      <inkml:brushProperty name="width" value="0.08571" units="cm"/>
      <inkml:brushProperty name="height" value="0.08571" units="cm"/>
      <inkml:brushProperty name="color" value="#FFFFFF"/>
    </inkml:brush>
  </inkml:definitions>
  <inkml:trace contextRef="#ctx0" brushRef="#br0">76 196 7766,'10'0'31,"0"0"157,1 0 1,-2 0-1,1 0 1,1 0-8,3 0 0,1-5 0,0 0 0,0 0 166,0-2 1,0 4-554,0-7 0,-1 0-149,-4-5 0,-4 0 1,-6 0-1,0 0 146,0 0 0,-5 0 0,-1-1 1,-3 3 174,-2 3 1,-8-2 0,-1 7-1,0 2-18,-2 1 0,4 4 1,-6 3-1,3 5 42,2 3 1,3 2 0,0 2 0,1 3 53,0 5 0,7-1 1,3 1-1,3 2-21,2 1 0,2 1 1,1-4-1,4-5-22,1-3 1,7-2-1,7-2 1,0-3-36,0-5 1,4-3 0,-2-2-1,1 0-511,0 0 1,-6 0 544,1 0 0,3-7 0,0-1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6.476"/>
    </inkml:context>
    <inkml:brush xml:id="br0">
      <inkml:brushProperty name="width" value="0.08571" units="cm"/>
      <inkml:brushProperty name="height" value="0.08571" units="cm"/>
      <inkml:brushProperty name="color" value="#FFFFFF"/>
    </inkml:brush>
  </inkml:definitions>
  <inkml:trace contextRef="#ctx0" brushRef="#br0">60 0 7266,'-10'14'0,"0"-3"0,0-1 0,0 2 189,0 1 1,7 2 0,-2 1 10,3-1 0,4-5 1,1 0-420,2 1 1,12-2-1,-2-1 1,2 1-66,0-1 1,-2-3-1,0 3 1,0 1 283,0-1 0,-2-3 0,-1 3 0,-4 1-195,-1-1 1,-2 2 0,-5 5 421,0 0 0,-2 0 0,-3 0-28,-5 0 0,-3-1 1,-2-2-1,0-4-114,0-1 1,0 3 0,0-5 0,-1-2-368,1-1 0,5-2 1,2-2-631,1-3 912,2 3 0,5-11 0,0 5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6.852"/>
    </inkml:context>
    <inkml:brush xml:id="br0">
      <inkml:brushProperty name="width" value="0.08571" units="cm"/>
      <inkml:brushProperty name="height" value="0.08571" units="cm"/>
      <inkml:brushProperty name="color" value="#FFFFFF"/>
    </inkml:brush>
  </inkml:definitions>
  <inkml:trace contextRef="#ctx0" brushRef="#br0">166 15 7766,'-15'-8'-34,"0"3"129,0 3 0,0 4 1,0 3-1,0 5-6,0 3 1,5 4 0,-1 2-1,1 2-155,2 3 1,-4 1-1,7 3 1,2-1 40,1-2 0,2-5 1,2 4-1,3-2-78,5-4 0,2-1 0,1-4 0,1-1-12,2-2 0,3-7 0,-4 2 0,0-3-277,0-2 0,0-9 0,0-4 313,0-5 0,-5-4 0,-2 2 0,-1-5 102,-3-4 0,-3-1 1,-1 0-1,0 2-25,0 2 1,-1 0-1,-3 6 1,-3 3-17,-1 5 0,3 0 0,-5 7 18,-2 2 0,6 8 0,1 5 0,3 4 0,2 1 0,0 6 0,0 3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7.103"/>
    </inkml:context>
    <inkml:brush xml:id="br0">
      <inkml:brushProperty name="width" value="0.08571" units="cm"/>
      <inkml:brushProperty name="height" value="0.08571" units="cm"/>
      <inkml:brushProperty name="color" value="#FFFFFF"/>
    </inkml:brush>
  </inkml:definitions>
  <inkml:trace contextRef="#ctx0" brushRef="#br0">44 13 6686,'-7'-9'1050,"-1"6"-623,0 6 1,-1 4 0,6 5 0,-2-2-682,1 1 0,4-2 0,5 1-73,5 2 1,4-4 0,1 0-1,-2 1 221,-3-1 1,4-5 0,-6 4 0,2-2-52,0 0 1,-5 5-1,4-3 517,-3 1 1,-1-3 0,-5 5-263,0 2 0,0 1 0,-1 1 0,-3-2-213,-1-2 1,-6-2 0,1 2 0,-4-5 114,-1-3 0,0 4 0,0 3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19.123"/>
    </inkml:context>
    <inkml:brush xml:id="br0">
      <inkml:brushProperty name="width" value="0.08571" units="cm"/>
      <inkml:brushProperty name="height" value="0.08571" units="cm"/>
      <inkml:brushProperty name="color" value="#FFFFFF"/>
    </inkml:brush>
  </inkml:definitions>
  <inkml:trace contextRef="#ctx0" brushRef="#br0">151 0 7748,'-15'7'-6,"0"3"0,0 3 0,0 1 1,0-3-1,0-2-724,0-3 0,0 4 730,0-5 0,6 0 0,3-5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0.062"/>
    </inkml:context>
    <inkml:brush xml:id="br0">
      <inkml:brushProperty name="width" value="0.08571" units="cm"/>
      <inkml:brushProperty name="height" value="0.08571" units="cm"/>
      <inkml:brushProperty name="color" value="#FFFFFF"/>
    </inkml:brush>
  </inkml:definitions>
  <inkml:trace contextRef="#ctx0" brushRef="#br0">136 76 7697,'0'-15'14,"0"0"0,0 5 0,-1 1 0,-3 1 143,-1 0 0,-6 4 0,1-1 61,-4 4 0,-1 1 0,0 0-24,0 0 1,2 11 0,1 4-1,4 4-209,1 3 1,2-1 0,5 6 0,0-2-122,0 2 0,2-5 1,3-1-1,5 0-361,3-1 0,7-2 0,2-8 0,0-3 227,-1-1 1,1-4 0,-3 2-1,1-6 270,-2-3 0,-1-7 0,-2 2 0,7-10 0,1-3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7.426"/>
    </inkml:context>
    <inkml:brush xml:id="br0">
      <inkml:brushProperty name="width" value="0.08571" units="cm"/>
      <inkml:brushProperty name="height" value="0.08571" units="cm"/>
      <inkml:brushProperty name="color" value="#FFFFFF"/>
    </inkml:brush>
  </inkml:definitions>
  <inkml:trace contextRef="#ctx0" brushRef="#br0">82 84 7627,'-21'0'191,"7"7"0,2 3 0,3 1 184,4 6 0,-4 1 1,2 3-350,2 0 1,5 0 0,7 0-220,7 0 1,5-2-1,0-3 1,-3-4 82,-2-3 0,0-2 1,7-7-1,0 0-414,0 0 1,-2-2 0,-3-5-1,-2-7 524,2-5 0,-4-11 0,0-3 0,-3-2 0,-4 0 0,6-9 0,1 0 0,9-8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09.982"/>
    </inkml:context>
    <inkml:brush xml:id="br0">
      <inkml:brushProperty name="width" value="0.08571" units="cm"/>
      <inkml:brushProperty name="height" value="0.08571" units="cm"/>
      <inkml:brushProperty name="color" value="#FFFFFF"/>
    </inkml:brush>
  </inkml:definitions>
  <inkml:trace contextRef="#ctx0" brushRef="#br0">127 0 7807,'-14'7'0,"2"2"0,0 1 0,1 1 0,-3 1 0,0 4 0,2 3 0,3 4 0,2 3 0,0 4 0,0 3 191,2 4 1,3 3 0,4 0-272,5-5 1,-2 4 0,9-6-1,0 0 293,-3-5-589,8-5 1,-7-4 143,9-5 1,-7 2-1,0-9-187,2-2 0,3-3 419,2-2 0,0 0 0,-10-9 0,-1-3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0.308"/>
    </inkml:context>
    <inkml:brush xml:id="br0">
      <inkml:brushProperty name="width" value="0.08571" units="cm"/>
      <inkml:brushProperty name="height" value="0.08571" units="cm"/>
      <inkml:brushProperty name="color" value="#FFFFFF"/>
    </inkml:brush>
  </inkml:definitions>
  <inkml:trace contextRef="#ctx0" brushRef="#br0">1 1 7214,'0'20'0,"0"1"-379,0 3 1,0-4 0,2 5 644,3 2 0,-4 1 0,6 2 1,-2 1-188,0-1 1,2 0-1,-4 0 1,2 0 35,-2 0 0,-1-1 0,-2-3 0,2-4-485,3-5 0,-4 1 370,4-8 0,-3 4 0,-2 1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0.683"/>
    </inkml:context>
    <inkml:brush xml:id="br0">
      <inkml:brushProperty name="width" value="0.08571" units="cm"/>
      <inkml:brushProperty name="height" value="0.08571" units="cm"/>
      <inkml:brushProperty name="color" value="#FFFFFF"/>
    </inkml:brush>
  </inkml:definitions>
  <inkml:trace contextRef="#ctx0" brushRef="#br0">46 91 7697,'7'8'-3,"3"-3"1,-2-3 0,2-2 0,2 0 8,1 0 1,2-2-188,0-3 0,-1-3-49,-4-7 0,1 0 129,-6 0 1,-6 0-1,-9 1 95,-4 4 1,-1 4-1,0 6 1,0 0 190,0 0 0,0 1 0,0 4 0,0 5-7,0 4 1,5 3 0,1 3 0,3 3-56,2 0 0,3 6 0,1-4 0,1 2-133,4-2 0,5 2 0,9-9 0,3-3-419,1-3 0,0-9 0,4 2 0,-3-3 429,-3-2 0,6-7 0,-3-3 0,-1-3 0,5-2 0,-4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2.297"/>
    </inkml:context>
    <inkml:brush xml:id="br0">
      <inkml:brushProperty name="width" value="0.08571" units="cm"/>
      <inkml:brushProperty name="height" value="0.08571" units="cm"/>
      <inkml:brushProperty name="color" value="#FFFFFF"/>
    </inkml:brush>
  </inkml:definitions>
  <inkml:trace contextRef="#ctx0" brushRef="#br0">16 0 7209,'-7'16'-551,"6"-6"0,-4 0 725,3 1 1,2-2-1,0 2 1,2 4-81,3 4 1,-4 6 0,4-3 0,-1 1-93,1 4 0,-4 6 1,4 3-1,-1-3-73,1-1 0,-4-2 0,4 0 0,-3-1-130,-2-4 0,0 1 1,0-5-1,0-3 201,0-1 0,0-2 0,0 0 0,0 0 0,0-7 0,0-1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2.698"/>
    </inkml:context>
    <inkml:brush xml:id="br0">
      <inkml:brushProperty name="width" value="0.08571" units="cm"/>
      <inkml:brushProperty name="height" value="0.08571" units="cm"/>
      <inkml:brushProperty name="color" value="#FFFFFF"/>
    </inkml:brush>
  </inkml:definitions>
  <inkml:trace contextRef="#ctx0" brushRef="#br0">136 1 7700,'-15'0'-215,"0"0"1,0 0 0,0 2 167,0 3 0,0 3 0,1 9 0,3 1 193,1 2 0,6 0 0,-1-5 0,4 0-118,1 0 0,1 0 1,4 1-1,5-3-237,4-3 1,1 2 0,0-6 0,0 1 11,0 0 1,5-2-1,0-5 1,-2 0 196,-1 0 0,-2-7 0,0-3 0,0-3 0,-6-2 0,-4 0 0,-2-1 0,2 1 0,-3 0-17,3 0 1,-3 9-1,-2 7-47,0 13 1,0 1 63,0 5 0,-7 3 0,-2 1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3.853"/>
    </inkml:context>
    <inkml:brush xml:id="br0">
      <inkml:brushProperty name="width" value="0.08571" units="cm"/>
      <inkml:brushProperty name="height" value="0.08571" units="cm"/>
      <inkml:brushProperty name="color" value="#FFFFFF"/>
    </inkml:brush>
  </inkml:definitions>
  <inkml:trace contextRef="#ctx0" brushRef="#br0">211 16 7700,'-7'-9'-3,"-3"4"1,-3 3-1,-2 2 1,0 0 168,0 0 0,-5 2 1,0 3-1,1 5-53,3 4 1,0 6-1,1 1 1,2 1 0,3 2-1,5-1 1,3 2-471,2-1 254,0 4 0,2-6 0,3 5 0,5-4-222,3-1 0,7-7 0,2-7 1,0-1-45,0-4 0,3-1 0,-3-2 369,1 0 0,2 0 0,5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4.240"/>
    </inkml:context>
    <inkml:brush xml:id="br0">
      <inkml:brushProperty name="width" value="0.08571" units="cm"/>
      <inkml:brushProperty name="height" value="0.08571" units="cm"/>
      <inkml:brushProperty name="color" value="#FFFFFF"/>
    </inkml:brush>
  </inkml:definitions>
  <inkml:trace contextRef="#ctx0" brushRef="#br0">136 1 7700,'-15'0'12,"0"0"1,0 1-1,0 3 157,0 1 0,0 11 1,1 0-1,3 0 11,1 1 1,6 3 0,-1 0 0,4 0-123,1 2 0,0-5 1,0 3-1,1-3-131,4-2 0,4-2 0,6-3 0,0-5-185,0-3 1,2-2-1,1 0 1,2 0-140,-2 0 0,-1-12 1,-2-3-1,0-2 397,0 0 0,0-3 0,-1 0 0,-4 2 0,-5 1 0,2 2 0,-2 0 0,-2 0 0,-1 8 0,-2 7 0,0 7 0,0 10 0,0 1-177,0 2 1,0 2-1,0-4 1,0 2 189,0-1-13,0-9 0,6 3 0,3-4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4.674"/>
    </inkml:context>
    <inkml:brush xml:id="br0">
      <inkml:brushProperty name="width" value="0.08571" units="cm"/>
      <inkml:brushProperty name="height" value="0.08571" units="cm"/>
      <inkml:brushProperty name="color" value="#FFFFFF"/>
    </inkml:brush>
  </inkml:definitions>
  <inkml:trace contextRef="#ctx0" brushRef="#br0">15 106 7678,'0'15'38,"0"0"1,0 0-1,0 0 1,0 2 102,0 3 0,0 2 0,0 5 1,2-2-67,3 1 1,-2-2 0,6 1-1,-3 0-215,-2-2 1,-1 4-1,0-7 1,3 0-92,-3 2 1,-1-5-40,-2 3 0,-7-10 277,-3-5 1,-2-12-1,2-6 1,3-7 58,1-4 0,4-2 0,-3-8 1,3-4-100,2-6 0,2 2 0,3-8 0,5 3-90,3 2 0,2 7 0,1 4 0,0 6 70,4 3 1,-3 13-1,3 2 1,-3 6 223,-2 4 1,-2 2 0,-1 3-1,-4 7 255,-1 6 1,3 1 0,-5 4 0,-1 1-115,-3-1 1,-1 0 0,0 4 0,-1-3-253,-4-3 0,1 5 0,-6-6-430,-2-2 1,-1-3-1,-2-5 1,0-5-187,0-3 0,0-2 0,0-2-179,0-3 735,6-3 0,-4-14 0,5-1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5.044"/>
    </inkml:context>
    <inkml:brush xml:id="br0">
      <inkml:brushProperty name="width" value="0.08571" units="cm"/>
      <inkml:brushProperty name="height" value="0.08571" units="cm"/>
      <inkml:brushProperty name="color" value="#FFFFFF"/>
    </inkml:brush>
  </inkml:definitions>
  <inkml:trace contextRef="#ctx0" brushRef="#br0">166 1 7379,'-15'0'-255,"0"0"1,0 0 0,0 0 0,0 0 921,0 0 1,-3 6 0,1 4 0,4 4-428,-1 1 0,7 0 0,2 0 0,4 2-175,1 3 0,0-4 0,0 6 1,1-2-45,4 0 1,4 0-1,6-4 1,0-3-357,0-3 1,5 2-1,0-7 1,0-4-197,2-4 0,-5-5 1,3-9-1,-3-1 297,-2-3 0,-2-5 0,-1 2 0,-4-1 234,-1 0 0,-2 7 0,-5-2 0,0 3 0,0 10 0,0 9 2,0 11 0,0 7 0,0 7 0,0-4 5,0-1 1,0 3-1,0-5 1,0-1-87,0-2 1,2-9 78,3-3 0,3 3 0,7 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25.847"/>
    </inkml:context>
    <inkml:brush xml:id="br0">
      <inkml:brushProperty name="width" value="0.08571" units="cm"/>
      <inkml:brushProperty name="height" value="0.08571" units="cm"/>
      <inkml:brushProperty name="color" value="#FFFFFF"/>
    </inkml:brush>
  </inkml:definitions>
  <inkml:trace contextRef="#ctx0" brushRef="#br0">15 0 7982,'9'2'991,"-4"3"-680,-4 5 0,-1 5 0,0 4 1,0 2-107,0 3 1,-1 1 0,-3 5 0,-1-1-36,2-4 0,-4 3 1,2-3-1,2 4-157,1 1 0,2-2 1,0-1-1,0-4-125,0-1 0,7 3 0,1-5 0,2-1-22,0-3 0,5 0 1,7-3-1,2-3-91,2-5 1,1-3 0,0-2 0,-2-2-181,2-3 1,-4 2-1,1-7 1,-3 0-601,-2 1 1,-2-4 1004,-2 3 0,-5-2 0,0 2 0,-7 3 0,4 7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42.880"/>
    </inkml:context>
    <inkml:brush xml:id="br0">
      <inkml:brushProperty name="width" value="0.08571" units="cm"/>
      <inkml:brushProperty name="height" value="0.08571" units="cm"/>
      <inkml:brushProperty name="color" value="#FFFFFF"/>
    </inkml:brush>
  </inkml:definitions>
  <inkml:trace contextRef="#ctx0" brushRef="#br0">0 76 7700,'0'-15'21,"0"5"308,0 0-105,0 6 0,0-1 0,0 10-99,0 5 1,0 4 0,0 3-39,0 3 0,0 3 0,0 9 0,0 1-76,0 3 0,0 0 0,0-2 0,0 1 35,0-2 0,2-1 1,3-2-1,5 0-59,3 1 1,4-8 0,1-3 0,2-3-109,-1-2 1,4-7-1,2-3 1,2-3-91,-2-2 1,2-3 0,-5-6-1,1-7-136,4-6 0,-5-5 0,-2-6 1,-3-3 99,-2 3 1,-5-4 0,-2 2 0,-1 1 222,-4 3 0,-1-3 1,-2 2 88,0 4 0,-5 8 1,-2 1 260,-1 8 1,3 6 0,-4 11 0,3 8-78,2 4 0,3 11 0,1-1 1,0 7-125,0 4 0,5-1 1,1 2-1,3-4-150,2-5 0,4-1 0,4-1 1,1-6-172,-2-8 1,6-1 0,-1-9-1,2-2-103,0-1 0,-1-4 1,1-3-1,-3-7 92,0-6 0,-6-5 0,3-8 0,-6 0 207,-3-4 0,-7 1 0,2-6 0,-3 0 1,-2 1 0,0-3 1,0 6-1,-2-1 82,-3 0 1,2 7-1,-7 8-86,-2 5 1,4 6 0,-2 12 0,0 6-223,2 8 0,-4 7 225,7 8 0,-7 7 0,4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0.343"/>
    </inkml:context>
    <inkml:brush xml:id="br0">
      <inkml:brushProperty name="width" value="0.08571" units="cm"/>
      <inkml:brushProperty name="height" value="0.08571" units="cm"/>
      <inkml:brushProperty name="color" value="#FFFFFF"/>
    </inkml:brush>
  </inkml:definitions>
  <inkml:trace contextRef="#ctx0" brushRef="#br0">1 0 7336,'0'21'71,"0"0"1,2 0-1,5 0 139,7 0 1,-3 0 0,3 0 0,0 0-204,-2 0 0,7 0 0,-8 0 0,3-2-32,0-5 0,-2-3 1,4-6-1743,-2 2 1767,-9 0 0,4-9 0,-9-5 0,-9-5 0,-3-9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44.270"/>
    </inkml:context>
    <inkml:brush xml:id="br0">
      <inkml:brushProperty name="width" value="0.08571" units="cm"/>
      <inkml:brushProperty name="height" value="0.08571" units="cm"/>
      <inkml:brushProperty name="color" value="#FFFFFF"/>
    </inkml:brush>
  </inkml:definitions>
  <inkml:trace contextRef="#ctx0" brushRef="#br0">15 31 6870,'0'-9'-1124,"0"1"1124,0 3 399,0 3 1116,0-5-574,7 7-328,-5 0-529,4 0 1,-6 2-138,0 3 1,0 3 0,0 8 0,0-1-32,0 0 0,0 0 0,0 0 0,-1 2 27,-4 3 1,3-4 0,-5 6 26,1 0 1,4-5 0,-3 3 0,3-4 0,2-1 7,0 1 0,0-6 1,2-2-1,1 0 5,2 1 1,7-6-1,-2 2 1,3-3-19,2-2 0,0 0 0,1 0 0,-1-2-164,0-3 0,0 3 0,0-3 0,0 2-273,0-2 0,0 3 226,0-3 1,-7 2 245,-3-2 0,-3-3 0,-2-8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45.505"/>
    </inkml:context>
    <inkml:brush xml:id="br0">
      <inkml:brushProperty name="width" value="0.08571" units="cm"/>
      <inkml:brushProperty name="height" value="0.08571" units="cm"/>
      <inkml:brushProperty name="color" value="#FFFFFF"/>
    </inkml:brush>
  </inkml:definitions>
  <inkml:trace contextRef="#ctx0" brushRef="#br0">1 0 7529,'0'15'84,"0"5"1,0 2-1,0 2-11,0 2 0,0 3 1,0 1-1,0 0-246,0 0 0,0-1 0,0-3 1,0-2-30,0-2 1,1-2 0,3-5 0,2-2-32,3-3 0,-4 2 0,5-7 233,2-2 0,1-1 0,2-2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45.949"/>
    </inkml:context>
    <inkml:brush xml:id="br0">
      <inkml:brushProperty name="width" value="0.08571" units="cm"/>
      <inkml:brushProperty name="height" value="0.08571" units="cm"/>
      <inkml:brushProperty name="color" value="#FFFFFF"/>
    </inkml:brush>
  </inkml:definitions>
  <inkml:trace contextRef="#ctx0" brushRef="#br0">1 0 7700,'15'7'-109,"-7"1"1,-1 7 0,-2 0 418,0 0 0,5 5 1,-5 2-1,-2 2-150,-1 2 1,3 3-1,0 1 1,-2 0-189,-1 0 1,-4-1 0,-1-3 0,-2-2-643,2-2 1,-4-2 0,2-5-509,1 0 1178,-4-7 0,6-1 0,-4-7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46.509"/>
    </inkml:context>
    <inkml:brush xml:id="br0">
      <inkml:brushProperty name="width" value="0.08571" units="cm"/>
      <inkml:brushProperty name="height" value="0.08571" units="cm"/>
      <inkml:brushProperty name="color" value="#FFFFFF"/>
    </inkml:brush>
  </inkml:definitions>
  <inkml:trace contextRef="#ctx0" brushRef="#br0">0 16 7720,'15'0'438,"0"-5"-219,0-1 1,0 1-1,0 5 1,0 0-24,1 0 0,-1 0 0,0 0-1065,0 0 0,0 0-696,0 0 1565,-7 0 0,-1 0 0,-7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46.658"/>
    </inkml:context>
    <inkml:brush xml:id="br0">
      <inkml:brushProperty name="width" value="0.08571" units="cm"/>
      <inkml:brushProperty name="height" value="0.08571" units="cm"/>
      <inkml:brushProperty name="color" value="#FFFFFF"/>
    </inkml:brush>
  </inkml:definitions>
  <inkml:trace contextRef="#ctx0" brushRef="#br0">0 0 7649,'14'2'0,"-3"1"11,0 2 1,-6 0-1,5-5-132,1 0 1,3 0 0,1 0-653,0 0 773,0 0 0,0-6 0,0-3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49.821"/>
    </inkml:context>
    <inkml:brush xml:id="br0">
      <inkml:brushProperty name="width" value="0.08571" units="cm"/>
      <inkml:brushProperty name="height" value="0.08571" units="cm"/>
      <inkml:brushProperty name="color" value="#FFFFFF"/>
    </inkml:brush>
  </inkml:definitions>
  <inkml:trace contextRef="#ctx0" brushRef="#br0">0 1 6668,'8'0'-172,"-1"2"0,-9 1 247,-3 2 1,4 7-80,-4-2 0,3 3 0,2 2 19,0 0 0,0-5 0,0 0-1,0 2 1,0 1 0,0 3 0,0-1-11,0 0 1,0 0 0,0 0-28,0 0 0,0 0 0,0 0-14,0 0 0,0 0 1,0 0 14,0 0 1,0 0 0,0 0-100,0 0 1,2 0 0,1 1 61,2-1 0,0-5 1,-5 0 50,0 1 0,0 3-2,0 1 1,2 0 9,3 0 0,-4 0 0,4 0-5,-3 0 0,-2 0 0,0 0 3,0 0 1,0 0-1,0 0 0,0 1 1,0-1 5,0 0 1,0-5-1,0 0 2,0 1 0,0-2 1,0 1 14,0 2 0,0 1 1,0 2 13,0 0 1,0-5 0,0 0-27,0 2 0,0-4 1,2 1-1,1-1 25,2 0 0,0-3-10,-5 5 0,0 0-35,0 6 1,0-1 0,0 0 12,0 0 0,0-5 1,0 0-37,0 2 1,0-4 26,0 2 0,0-5 60,0 5 1,0 0-27,0 5 0,0-5 0,0 0-17,0 2 0,0-4 0,0 2-41,0 2 0,0-4 0,0 2 0,0 0 25,0 6 0,0-6 4,0 0 1,0 0 0,0 5 1,0 0 12,0 0 0,0-5 0,0 0 3,0 2 1,0-4-10,0 2 1,0 0 4,0 5 1,0-5-1,0 0 17,0 2 1,0-4-2,0 2 0,0-5-22,0 5-24,0 0 0,0 6 2,0-1 0,0-5 0,0 0-19,0 1 1,0 3-1,0 1 24,0 0 0,0-5 47,0 0 0,5 0-23,0 5 1,0 0-6,-5 0 0,0-5 0,0 0-1,0 2 1,0-4-16,0 2 0,0 0 12,0 6 1,0-6-1,0 0 27,0 1 0,0-2 4,0 1 0,0-5-56,0 5 0,0 0-9,0 5 1,0-5 57,0 0 1,0-5-6,0 5 0,0-5-11,0 5 1,0-5-14,0 5 0,0-5-21,0 5 1,0-5 26,0 5 0,0-5 69,0 5-49,0-6-17,0 2-8,0 1 1,0-4-5,0 7 0,0-4-3,0 4 57,0-7 1,0 5 3,0-3 1,0-1-25,0 6 1,0-5 64,0 5 0,0-5-27,0 5 0,0-5-35,0 5-117,0-7-107,0 11 113,0-6 167,0 7-11,0 0 0,0-5-101,0 0 1,0-5-133,0 5 0,0-5 101,0 5 0,0-5 54,0 5 0,0-5 29,0 5 1,0-5-42,0 5 0,0-4-17,0 4 0,0-5 77,0 5-39,0-7 1,0 5-35,0-3 1,0-1-58,0 6 0,0-5 68,0 5 1,0-5 62,0 5 32,0-7 1,0 6-9,0-4 1,0-2-153,0 7 14,0-7 96,0 11-26,0-6 1,0 2 224,0 0 1,0-5-169,0 5-130,0-6 57,0 9 53,0-11 1,0 6 64,0-3 0,2-3 34,3 3-122,-3-4 1,6-1 88,-3 0-86,-3 7 0,6-5 36,-3 3 1,-2-4-59,8-1 1,-1 0 0,5 0 0,0 0-143,0 0 0,1 0 10,5 0 0,-5 0 1,4 0-1,-3 0-179,-2 0 0,-5-5 312,0 0 0,0-6 0,5 2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5:50.473"/>
    </inkml:context>
    <inkml:brush xml:id="br0">
      <inkml:brushProperty name="width" value="0.08571" units="cm"/>
      <inkml:brushProperty name="height" value="0.08571" units="cm"/>
      <inkml:brushProperty name="color" value="#FFFFFF"/>
    </inkml:brush>
  </inkml:definitions>
  <inkml:trace contextRef="#ctx0" brushRef="#br0">0 31 6547,'15'-2'-212,"0"-1"0,0-2 795,0 2 1,0 1-1,0 0-798,1-3 0,4 3 0,0-3 215,-2 4 0,-1 1 0,-2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7:43.244"/>
    </inkml:context>
    <inkml:brush xml:id="br0">
      <inkml:brushProperty name="width" value="0.08571" units="cm"/>
      <inkml:brushProperty name="height" value="0.08571" units="cm"/>
      <inkml:brushProperty name="color" value="#FFFFFF"/>
    </inkml:brush>
  </inkml:definitions>
  <inkml:trace contextRef="#ctx0" brushRef="#br0">65 71 7426,'-8'0'380,"-1"0"1,5 2-1,-4 2-170,3 5 1,-4 2 0,5 4-1,-1 2-40,0 5 1,3 2 0,-2 2 0,2-1-80,2-3 0,2-2 0,2-4 0,5 0 9,2-5 1,7 1-1,-1-8 1,0-1-313,2-2 1,-3-1 0,4-1-1,0-5 1,1-7 0,-5-1 0,1-8 0,-3-1 0,-1-3-443,0-4 0,-4 1 0,-2-4 498,-1 1 0,-2 6 0,-4 4 324,0-1 1,-5 6 73,-4 4 1,-1 17-1,1 13 1,5 6 125,2 3 1,2 2 0,0 1 0,0 3-204,0 1 1,2-4-1,2 0 1,5-6-344,2-6 0,4-3 0,1-2 0,1-2 14,-1-1 1,3-6 0,-2 1 0,-1-4-78,-2-4 0,4-5 0,-1-7 1,-3-3-162,-3-1 1,-1-2 0,-6-2 0,-1 1 401,-2 1 0,-1 2 0,0-3 0,0 3 0,0 1 0,-4 6 0,-2 6 12,-1 1 0,-2 3 0,-2 7-9,2 5 0,-1 7 1,6 1-1,1-1-3,1-2 0,2 5 0,0 1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7:43.561"/>
    </inkml:context>
    <inkml:brush xml:id="br0">
      <inkml:brushProperty name="width" value="0.08571" units="cm"/>
      <inkml:brushProperty name="height" value="0.08571" units="cm"/>
      <inkml:brushProperty name="color" value="#FFFFFF"/>
    </inkml:brush>
  </inkml:definitions>
  <inkml:trace contextRef="#ctx0" brushRef="#br0">0 0 8911,'0'13'63,"0"0"1,0 0 0,0 0 0,0 0-166,0 0 1,0-4 0,0 0-2228,0 1 2329,0-4 0,6 5 0,1-4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7:43.827"/>
    </inkml:context>
    <inkml:brush xml:id="br0">
      <inkml:brushProperty name="width" value="0.08571" units="cm"/>
      <inkml:brushProperty name="height" value="0.08571" units="cm"/>
      <inkml:brushProperty name="color" value="#FFFFFF"/>
    </inkml:brush>
  </inkml:definitions>
  <inkml:trace contextRef="#ctx0" brushRef="#br0">0 0 7673,'5'13'15,"-1"0"1,0 0 61,-4 0 0,0 0 0,0 0 0,0 0-472,0 0 0,2-4 395,2 0 0,-2-6 0,3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0.558"/>
    </inkml:context>
    <inkml:brush xml:id="br0">
      <inkml:brushProperty name="width" value="0.08571" units="cm"/>
      <inkml:brushProperty name="height" value="0.08571" units="cm"/>
      <inkml:brushProperty name="color" value="#FFFFFF"/>
    </inkml:brush>
  </inkml:definitions>
  <inkml:trace contextRef="#ctx0" brushRef="#br0">250 0 7665,'-18'21'94,"4"0"1,-5 0 0,5 0 78,-5 0 1,-2 7 0,0 2 0,0 1-81,1-1 1,1-2 0,3-7 0,4 0-358,3 0 1,-5-7-761,7 0 1,2-12 837,12-2 0,2-9 0,8-12 186,-3 0 0,0-9 0,7-3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7:46.187"/>
    </inkml:context>
    <inkml:brush xml:id="br0">
      <inkml:brushProperty name="width" value="0.08571" units="cm"/>
      <inkml:brushProperty name="height" value="0.08571" units="cm"/>
      <inkml:brushProperty name="color" value="#FFFFFF"/>
    </inkml:brush>
  </inkml:definitions>
  <inkml:trace contextRef="#ctx0" brushRef="#br0">26 25 7734,'0'-7'-34,"0"1"82,0 1 259,0 3 0,0-2 0,-1 8 1,-2 5-43,-1 2 1,-2 2-1,3 2 1,-1 2-213,1 5 0,1-2 0,2 2 1,0-1-86,0 0 1,0 2-1,2-6 1,2-1-61,5-2 1,2-5-1,2-2 1,2-1-37,2-3 1,-1-2 0,6-1 0,-1 0-269,0 0 1,2-10 0,-6-3 0,0-3 51,2-2 0,-6-3 0,2-3 0,-7 1 344,-2 1 0,-2 2 0,-4-2 0,0 5 0,-1 4 0,-3 4 0,-5 5 0,3 8 0,0 6 0,2 6 0,0 6 0,-1 2 0,5 2 0,0 0 522,0 0 1,6-1-1,3-2 1,2-3 167,2-1 1,5-3 0,0-6-1,3-3-726,2-1 1,-3-2-1,0-5 1,-1-2-838,-3-1 0,-2-11 1,-1 1-1,0-3 480,0-2 0,-1-4 1,-3 1-1,-5-3 393,-3-1 0,-1 2 0,0 1 0,0 3 0,0 1 0,-4-3 0,-2 6-50,-1 5 0,3 3 18,-5 8 0,6 6 32,-1 3 0,-3 8 0,-1 3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4.241"/>
    </inkml:context>
    <inkml:brush xml:id="br0">
      <inkml:brushProperty name="width" value="0.08571" units="cm"/>
      <inkml:brushProperty name="height" value="0.08571" units="cm"/>
      <inkml:brushProperty name="color" value="#FFFFFF"/>
    </inkml:brush>
  </inkml:definitions>
  <inkml:trace contextRef="#ctx0" brushRef="#br0">65 0 6901,'-8'0'183,"-1"0"0,5 0 1,-4 2 7,3 2 0,-4-1 0,3 7 0,0 3-43,1 3 0,0 7 0,5-1 1,0 2-142,0 2 0,0 3 0,0-1 1,0-4-29,0 1 1,6-5-1,4 0-62,6-1 0,-1-3 0,3-7 0,1-5 0,1-3 39,1-1 1,3 0 0,-4-1 0,1-5-241,-4-7 0,2-1 1,-2-8-1,-3-1 33,-3-2 0,-1-1 1,-6 0-1,-1 0 214,-2 0 0,-1 0 0,0 2 0,0 2 37,0 5 0,-5 7 0,-4 3 119,-3 1 0,4 7 0,0 9 0,1 6 79,0 6 1,4 2-1,-1 4 1,2 1-1,4 1 1,1-1 230,1-2-514,6-1 0,-3-1 0,6-3 0,0-5 0,0-3 64,0-1 0,5-5 0,0-4 0,1-3-287,0-1 1,0-7-1,-3-6 1,1-6 307,-1-1 0,-6-9 0,-3 3 0,0-1 0,1-1 0,-5-2 0,1 1 0,-3 3 0,-1 3 0,-5 3 0,-3-2 0,0 6 0,-1 6 0,5 4 0,-5 6 0,-1 0 0,0 8 0,1 5 0,-2 5 0,3 8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4.836"/>
    </inkml:context>
    <inkml:brush xml:id="br0">
      <inkml:brushProperty name="width" value="0.08571" units="cm"/>
      <inkml:brushProperty name="height" value="0.08571" units="cm"/>
      <inkml:brushProperty name="color" value="#FFFFFF"/>
    </inkml:brush>
  </inkml:definitions>
  <inkml:trace contextRef="#ctx0" brushRef="#br0">13 26 6363,'-7'-5'-134,"1"2"0,8-4 1261,2 1 0,3 1-897,6 5 1,0 0-222,0 0 1,-5 6 0,-4 3-2,-3 2 0,-2 2 0,-3 0 2,-5 0 0,3 0 0,0-1 0,2-2 15,0-1 0,-1-5 0,5 5-404,0 1 0,2-4-171,2-2 1,3-3 200,6-1 1,0 0 348,0 0 0,-5 0 0,3-5 0,-4-3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5.070"/>
    </inkml:context>
    <inkml:brush xml:id="br0">
      <inkml:brushProperty name="width" value="0.08571" units="cm"/>
      <inkml:brushProperty name="height" value="0.08571" units="cm"/>
      <inkml:brushProperty name="color" value="#FFFFFF"/>
    </inkml:brush>
  </inkml:definitions>
  <inkml:trace contextRef="#ctx0" brushRef="#br0">0 0 7733,'0'13'197,"0"0"1,0 0-21,0 0 1,0 0 0,0 0-1,0 0-127,0 0 0,2-4 1,1 0-2263,1 1 2212,0-4 0,2-1 0,1-5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2.005"/>
    </inkml:context>
    <inkml:brush xml:id="br0">
      <inkml:brushProperty name="width" value="0.08571" units="cm"/>
      <inkml:brushProperty name="height" value="0.08571" units="cm"/>
      <inkml:brushProperty name="color" value="#FFFFFF"/>
    </inkml:brush>
  </inkml:definitions>
  <inkml:trace contextRef="#ctx0" brushRef="#br0">0 0 8062,'0'13'490,"0"0"1,0 0-342,0 0 0,0 0 0,2 0 0,1 0-148,1 0 179,0 0 1,-4-4-2530,0 0 2349,0-12 0,0 1 0,0-11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2.278"/>
    </inkml:context>
    <inkml:brush xml:id="br0">
      <inkml:brushProperty name="width" value="0.08571" units="cm"/>
      <inkml:brushProperty name="height" value="0.08571" units="cm"/>
      <inkml:brushProperty name="color" value="#FFFFFF"/>
    </inkml:brush>
  </inkml:definitions>
  <inkml:trace contextRef="#ctx0" brushRef="#br0">0 0 6802,'13'0'0,"0"0"1206,0 0-803,0 0 1,-4 2-98,0 2 0,-6 3 0,-1 6-87,-4 0 0,0-4 0,-4 0 11,1 1 1,3-3-838,-2 2 0,4-1-65,4 5 0,3-5 1,6-4 240,0-3 1,0-1-1,0 0 431,0 0 0,-5 0 0,-3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5.922"/>
    </inkml:context>
    <inkml:brush xml:id="br0">
      <inkml:brushProperty name="width" value="0.08571" units="cm"/>
      <inkml:brushProperty name="height" value="0.08571" units="cm"/>
      <inkml:brushProperty name="color" value="#FFFFFF"/>
    </inkml:brush>
  </inkml:definitions>
  <inkml:trace contextRef="#ctx0" brushRef="#br0">64 52 6884,'-5'-7'250,"2"1"-1,-6 6 0,5 6 1,-4 3-1,3 2-40,2 2 0,-3 2 0,2 2 1,-1 3-5,0 1 1,3 3 0,-2-4-1,4 2-60,4 0 1,2-6 0,5 1-1,1-3-95,2-1 1,7-5-1,-3-4 1,1-3-251,0-1 0,4-1 0,-3-3 0,1-5-135,-4-3 0,2-2 0,-2-3 0,-3-4 9,-3 1 1,-4-4 0,-4 2 0,1-1 107,-1 1 1,-2-1 0,-2 6 0,-2 1 221,-1 1 1,-6 8 0,1 3 19,-3 2 0,4 4 0,0 4 0,3 7 415,2 7 0,1 6 0,2 3 1,0 1-208,0-1 0,6-2 0,3-2 1,2-3-250,2-5 1,0-3 0,0-1 0,2-1-160,2-3 1,-2-4-1,3-5 1,0 0-27,-1 0 0,-1-7 0,-6-4 0,-1-7-59,1-2 0,-4-2 1,-1-4-1,0 0 134,-1 0 0,0 0 0,-4 0 1,-1 0 126,-3 0 0,1 5 0,-5 1 0,1 2 0,0 7 0,3 3 0,-5 8 0,6 8 0,-1 3 0,2 7 0,2 2 0,0 1 0,0 5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6.346"/>
    </inkml:context>
    <inkml:brush xml:id="br0">
      <inkml:brushProperty name="width" value="0.08571" units="cm"/>
      <inkml:brushProperty name="height" value="0.08571" units="cm"/>
      <inkml:brushProperty name="color" value="#FFFFFF"/>
    </inkml:brush>
  </inkml:definitions>
  <inkml:trace contextRef="#ctx0" brushRef="#br0">0 0 6851,'0'13'0,"0"0"0,0 0 263,0 0 1,0 0-1,0 0-36,0 0 1,5 0-1,-1 0-1463,-1 0 99,-2 0 1137,-1-5 0,0-3 0,-5-10 0,-3-3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6.727"/>
    </inkml:context>
    <inkml:brush xml:id="br0">
      <inkml:brushProperty name="width" value="0.08571" units="cm"/>
      <inkml:brushProperty name="height" value="0.08571" units="cm"/>
      <inkml:brushProperty name="color" value="#FFFFFF"/>
    </inkml:brush>
  </inkml:definitions>
  <inkml:trace contextRef="#ctx0" brushRef="#br0">0 0 7734,'13'0'-14,"0"0"0,-4 0 0,-2 2 294,-1 2 0,-2-1 0,-4 6-136,0 1 0,0 1-168,0 2 1,-4-4-1,0 0-129,1 1 1,1-3-74,2 2 1,2-2-341,2 2 1,-1-4 0,6-5 565,1 0 0,-3 0 0,2 0 0,-1 0 0,0-5 0,-3-3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8:08.783"/>
    </inkml:context>
    <inkml:brush xml:id="br0">
      <inkml:brushProperty name="width" value="0.08571" units="cm"/>
      <inkml:brushProperty name="height" value="0.08571" units="cm"/>
      <inkml:brushProperty name="color" value="#FFFFFF"/>
    </inkml:brush>
  </inkml:definitions>
  <inkml:trace contextRef="#ctx0" brushRef="#br0">0 13 8177,'13'-1'294,"0"-3"1,0 2 0,0-2-1,0 2-115,0 2 0,2 0 0,1 0 0,1 0-312,-1 0 1,-2 0-1,-1 0 1,0 0 111,0 0 0,0 0 0,0 0 0,0 0-270,0 0 0,-4 0 0,0 2 28,1 2 1,1-2 0,1 3 194,-3 1 0,1-3 0,-5 4 0,1 1 83,0-1 1,0 1-1,-3 5 67,1 0 1,0 0-1,-4 0 1,0 0-54,0 0 0,0 0 0,2 2 0,1 1 26,1 1 1,0 0 0,-4-4 0,0 2-59,0 2 0,0-2 0,0 3 0,0 0-13,0-1 0,0 0 0,0-4 1,0 2-15,0 2 1,0-2-1,0 2 1,0-1-1,0 0-72,0 1 0,0 2 1,0-3 67,0 1 1,0 0-1,0-2 1,0 1-7,0 1 0,5 0 0,-1-4 1,-1 0 21,-2 0 1,-1 0 0,0 0 0,0 2-11,0 2 0,2-2 1,1 2 0,1-3 0,0-1 0,-4 0 0,0 0 27,0 0 0,5 0 0,-1 0 0,-1 0-6,-2 0 0,-1 0 1,0 0 3,0 0 1,0 0 0,0 0 0,0 0 32,0 0 0,0 0 0,0 0-20,0 0 0,0 0 1,0 0-1,0 0-7,0 0 0,5 0 1,-1 0-1,-1 0 1,-2 0 30,-1 0-15,0 0 0,0 0 0,0 0 0,0 0-15,0 0 1,0-4 0,0 0 0,0 1 0,0 1 1,2 1 0,1-2 0,1-1-11,-1 1 0,-2-3 0,-1 2 13,0 1 0,0 1 0,0 2 21,0 0 1,0-4 0,0 0 0,0 1 0,0 1 75,0 2-113,0-5 0,0 3 1,0-2-1,0 2 0,0 2 1,0 0 3,0 0 0,0 0 1,0 0-5,0 0 0,0 0 0,0 0 6,0 0 1,2 0 0,1 0 1,1 0 0,0-4 1,-4 0-1,0 1 0,0 1 1,0 2 43,0 0 0,0 0 18,0 0 1,0 0-55,0 0 0,0 0 0,0 0-3,0 0 0,0-4 0,0 0 0,0 1-7,0 1 0,0-2 1,0 0-7,0 1 1,0-3 0,0 2 3,0 1 1,5-3 0,-1 2 2,-1 1 0,-2-3 0,-1 2-16,0 1 1,0-3-1,0 2-77,0 1 0,0-3 1,0 2 242,0 1-135,0 1 1,0 2-3,0 0 0,0-4 0,2-2 28,2-1 0,-2 4-141,2-1 0,-3 2 61,-1 2 0,0-4-60,0 0 90,0-1 0,0 5 102,0 0 0,0-4-6,0 0 0,0-5-41,0 5 0,0-1-39,0 5-30,0-5 0,0-1 0,2-4 44,2 1 1,-2 2 79,2-2-97,-3-2 1,-1 5 0,-1-4 41,-3 1 1,2 2 0,-4-3 54,1 1 0,2 0 1,-6-4-1,-1 0-77,-2 0 1,-2 5 0,-3 1 0,-5-1-514,-3 1 489,-1-2 0,-5 8 0,-3 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0.899"/>
    </inkml:context>
    <inkml:brush xml:id="br0">
      <inkml:brushProperty name="width" value="0.08571" units="cm"/>
      <inkml:brushProperty name="height" value="0.08571" units="cm"/>
      <inkml:brushProperty name="color" value="#FFFFFF"/>
    </inkml:brush>
  </inkml:definitions>
  <inkml:trace contextRef="#ctx0" brushRef="#br0">0 21 7068,'3'-12'541,"4"5"0,-3 5-295,10 2 0,-7 5 0,5 6 0,0 13-85,-1 6 1,-4-2-1,5 9 1,0 5-97,-1 5 1,-6 4 0,4-4 0,-2 2-88,0-2 1,0-5 0,-7-5-63,0-2 1,0-9 0,0 2-1,0-5-532,0-2 1,-2-7 0,-5-2-171,-7-3 0,2-2 786,-2-7 0,10 0 0,-6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1.836"/>
    </inkml:context>
    <inkml:brush xml:id="br0">
      <inkml:brushProperty name="width" value="0.08571" units="cm"/>
      <inkml:brushProperty name="height" value="0.08571" units="cm"/>
      <inkml:brushProperty name="color" value="#E71224"/>
    </inkml:brush>
  </inkml:definitions>
  <inkml:trace contextRef="#ctx0" brushRef="#br0">0 64 7667,'0'-8'-73,"0"-1"0,0-1 1,0-2 1465,0-1-710,0 6 0,0 3-493,0 8 1,0 5-1,0 8 1,2 5-1,1 2 419,1 2-607,0 0 1,-4 5 5,0-1 0,0 5 1,0-5-369,0-1 1,0-2-1,0-2 1,0-3-300,0-5 1,0-3-1,0-1-59,0 0 0,0-7 718,0-6 0,0-6 0,0-7 0,0-1 0,0-3 0,0 2 0,-6-15 0,-1 2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2.179"/>
    </inkml:context>
    <inkml:brush xml:id="br0">
      <inkml:brushProperty name="width" value="0.08571" units="cm"/>
      <inkml:brushProperty name="height" value="0.08571" units="cm"/>
      <inkml:brushProperty name="color" value="#E71224"/>
    </inkml:brush>
  </inkml:definitions>
  <inkml:trace contextRef="#ctx0" brushRef="#br0">13 6 7667,'-7'0'507,"1"6"0,6 4 0,2 5-281,2 2 0,-1 6 1,6-1-1,1 2 257,1 2-739,2 0 260,0 0 1,5 0 0,-1 0-427,-1 0 213,-2 0 140,-1 0 0,2-5-657,2-4 389,-3-3 93,5-1-334,-6 0 213,-6-5 115,5-3 278,-5-5-181,0 0-14,-1-5 26,-6-8 100,0-2 1,0-9 0,0 0 0,0-4 0,-1-6-73,-4 1 1,0-3 0,-5 4 248,1-1 1,6 4 0,-3-1 0,2 4 0,0 4-233,1 5-14,1 2 1,2 10 0,0 5 0,-1 8 109,-4 8 0,4-1 0,-3 3 0,2 1 0,2-4 0,0 3 0,0-5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2.404"/>
    </inkml:context>
    <inkml:brush xml:id="br0">
      <inkml:brushProperty name="width" value="0.08571" units="cm"/>
      <inkml:brushProperty name="height" value="0.08571" units="cm"/>
      <inkml:brushProperty name="color" value="#E71224"/>
    </inkml:brush>
  </inkml:definitions>
  <inkml:trace contextRef="#ctx0" brushRef="#br0">0 13 7667,'0'8'0,"0"3"464,0-9-49,0 3-221,0-5-367,0 0 660,6 0-487,-5-5 0,11-8 0,-5-8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3.197"/>
    </inkml:context>
    <inkml:brush xml:id="br0">
      <inkml:brushProperty name="width" value="0.08571" units="cm"/>
      <inkml:brushProperty name="height" value="0.08571" units="cm"/>
      <inkml:brushProperty name="color" value="#E71224"/>
    </inkml:brush>
  </inkml:definitions>
  <inkml:trace contextRef="#ctx0" brushRef="#br0">156 78 6794,'9'-4'203,"0"0"1,-6-6 0,1 1 187,-3-3 0,-6 1-224,-4 2 0,-4-1 1,-3 6-1,-1 1-61,1 1 1,1 4 0,2 2 0,-1 6 20,-3 6 1,4-1 0,-2 3 0,6 1 54,4 3 1,0-2 0,5 2-265,0 1-98,0-4 1,6 4-1,4-6 1,5-3-567,2-3 0,6-1 0,-3-6-465,1-1 1211,3-2 0,-9-1 0,3 0 0,1-5 0,-10-3 0,14-10 0,-9-3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3.416"/>
    </inkml:context>
    <inkml:brush xml:id="br0">
      <inkml:brushProperty name="width" value="0.08571" units="cm"/>
      <inkml:brushProperty name="height" value="0.08571" units="cm"/>
      <inkml:brushProperty name="color" value="#E71224"/>
    </inkml:brush>
  </inkml:definitions>
  <inkml:trace contextRef="#ctx0" brushRef="#br0">0 0 7415,'0'13'221,"0"0"0,2 2 0,1 2 0,1 3 265,-1 1-294,4 9-264,-5-8 0,8 9 0,-6-5 0,0 0 1,1 0-1,-1 0-330,-1 0 1,3-5-1,-2-4-462,-1-3 630,-2-6-68,-1-3 302,0-5 0,0 0 0,6 0 0,1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3.808"/>
    </inkml:context>
    <inkml:brush xml:id="br0">
      <inkml:brushProperty name="width" value="0.08571" units="cm"/>
      <inkml:brushProperty name="height" value="0.08571" units="cm"/>
      <inkml:brushProperty name="color" value="#E71224"/>
    </inkml:brush>
  </inkml:definitions>
  <inkml:trace contextRef="#ctx0" brushRef="#br0">78 117 6348,'13'0'0,"0"0"-177,0 0 1,0-4 0,-1-2 273,-3-1 0,1 3 0,-5-4 1,1 1-1,0 0-30,-3-3 0,-2-2 18,-1-1 0,0 5 0,-1 0 0,-2 1-3,-1 0 1,-6 4 0,1-1 0,-4 2 54,-4 2 0,2 0 1,-4 3-1,2 3 59,0 3 1,-1 9 0,7-3 0,1 4-87,1 4 0,6-3 1,-1 0-227,2-1 62,2-2 38,6-4 1,6 0 86,5 0 1,6-1 0,-1-3-337,-3-4-991,5-5 598,-4 0 237,1 0 140,3 0 281,-9-5 0,9-3 0,-4-5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5.352"/>
    </inkml:context>
    <inkml:brush xml:id="br0">
      <inkml:brushProperty name="width" value="0.08571" units="cm"/>
      <inkml:brushProperty name="height" value="0.08571" units="cm"/>
      <inkml:brushProperty name="color" value="#E71224"/>
    </inkml:brush>
  </inkml:definitions>
  <inkml:trace contextRef="#ctx0" brushRef="#br0">52 130 6651,'13'0'820,"0"0"1,0 0-688,0 0 0,0 0 0,0 0-198,0 0 1,0-4-1,0 0-42,0 1 1,-5 0-1,-3 0 1,0-3-46,-1-1 0,0-2 0,-4-4 0,0 0-17,0 0 0,-5 0 0,-4 0 170,-3 0 0,-1 6 0,-1 3 0,-2 2-17,-1 2 0,-2 2 0,3 2 0,-1 6 208,1 6 0,1 0 0,2 6 0,2 1-8,2 1 1,3 2 0,6 0-18,0 0-201,0-5 1,8 2 0,3-6 0,5-1-67,0-2-544,4-6 320,0 3 190,1-9 1,2 3-541,-6-5 378,0 0 296,-4-5 0,0 3 0,0-15 0,0 2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5.752"/>
    </inkml:context>
    <inkml:brush xml:id="br0">
      <inkml:brushProperty name="width" value="0.08571" units="cm"/>
      <inkml:brushProperty name="height" value="0.08571" units="cm"/>
      <inkml:brushProperty name="color" value="#E71224"/>
    </inkml:brush>
  </inkml:definitions>
  <inkml:trace contextRef="#ctx0" brushRef="#br0">0 0 7687,'2'12'-17,"1"-2"1,1-1 0,-1 1 0,0 1 151,1 2 0,-2 0 0,3 2 108,1 2-133,1-2 32,1 9 1,2-4 141,-6 6-46,0 0-273,2 0 0,-4 0-1075,2 0 717,-3-5 230,-1-3-681,0 1 398,0-10 216,0 8 230,0-10 0,-5 6 0,-3-5 0,-10 3 0,-3-4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5.990"/>
    </inkml:context>
    <inkml:brush xml:id="br0">
      <inkml:brushProperty name="width" value="0.08571" units="cm"/>
      <inkml:brushProperty name="height" value="0.08571" units="cm"/>
      <inkml:brushProperty name="color" value="#E71224"/>
    </inkml:brush>
  </inkml:definitions>
  <inkml:trace contextRef="#ctx0" brushRef="#br0">26 26 7857,'0'-13'355,"0"6"-536,-5 1 0,3 8-361,-2 2 0,-2 3 0,2 6 542,1 0 0,1 0 0,2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6.342"/>
    </inkml:context>
    <inkml:brush xml:id="br0">
      <inkml:brushProperty name="width" value="0.08571" units="cm"/>
      <inkml:brushProperty name="height" value="0.08571" units="cm"/>
      <inkml:brushProperty name="color" value="#E71224"/>
    </inkml:brush>
  </inkml:definitions>
  <inkml:trace contextRef="#ctx0" brushRef="#br0">52 130 7656,'6'9'279,"3"0"-203,2-6 1,-2 2-1,0-5 1,1 0 308,1 0-795,2-5 265,-5 3 163,3-9-531,-4 3 284,1-5 141,3 0 1,-9 6-121,3-4 152,-5 3 0,0-5 0,0 0 0,-1 0 0,-3 0 0,-5 2 0,-3 2 8,-1 3-36,0 6 298,-5 0-118,3 0-1,-9 6-94,9 1 411,-4 12-175,6 1-4,0 6-149,6-5-50,1 3 31,6-4 1,0 6 0,2-1-1,2-3-76,5-5 0,4-3 0,3-2-690,1-3 0,6-4 137,-1-5 564,-3 0 0,5 0 0,-4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1.516"/>
    </inkml:context>
    <inkml:brush xml:id="br0">
      <inkml:brushProperty name="width" value="0.08571" units="cm"/>
      <inkml:brushProperty name="height" value="0.08571" units="cm"/>
      <inkml:brushProperty name="color" value="#FFFFFF"/>
    </inkml:brush>
  </inkml:definitions>
  <inkml:trace contextRef="#ctx0" brushRef="#br0">0 0 7811,'0'21'968,"10"0"-854,-8 0 0,10 0 0,-8 0 0,6 0 0,-1 0 0,3 0-387,-1 0 1,-4-7 0,7 0-322,3 2 0,-6-6 0,3-3 291,3-5 1,-8-11-1,0-5 303,1-5 0,-8-4 0,5-5 0,5-5 0,-1-9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6.836"/>
    </inkml:context>
    <inkml:brush xml:id="br0">
      <inkml:brushProperty name="width" value="0.08571" units="cm"/>
      <inkml:brushProperty name="height" value="0.08571" units="cm"/>
      <inkml:brushProperty name="color" value="#E71224"/>
    </inkml:brush>
  </inkml:definitions>
  <inkml:trace contextRef="#ctx0" brushRef="#br0">0 104 7656,'0'13'4,"0"0"1,0 0 0,0 0 0,0 0 116,0 0 1,5 0 0,0 0 40,3 0 0,-4-1-221,5-3 1,-6-5 45,1-8 0,-3-4 0,-1-5 0,0-1-132,0-3 0,0-2 1,2-4-345,2 1 269,-2 6 3,3-8 121,-5 9 65,6-4-90,-4 12 79,3-4 32,1 9 381,-4-4-194,9 6 1,-8 2 0,4 2 0,-1 5 80,-3 2 0,3 8 0,-2 3 0,-1 1 6,-2-1 0,4 1 1,-1-5 463,-1 3-449,-2-5-396,5 2 207,-4-5-87,9-5 250,-9 3-1044,9-9 432,-9 3 234,9-10-1081,-4-3 547,1-5 311,3-5 157,-4-3-36,1-5 1,2-3 0,-5 2 0,1 2 226,0 1 0,0 5 0,-3 2 0,1 2 0,2 4 0,-2 2 0,-2 3 740,3 6-265,-5 0-275,6 12 108,-4-3 0,5 15 0,-4-2 0,1 2 0,0 2 0,1 0 898,-1 0-2141,6-5 541,-8 3 271,9-4 135,-9 1-1249,9-3 644,-9-5 212,3 0 190,1-5 191,-4-3 0,9-5 0,-4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7.278"/>
    </inkml:context>
    <inkml:brush xml:id="br0">
      <inkml:brushProperty name="width" value="0.08571" units="cm"/>
      <inkml:brushProperty name="height" value="0.08571" units="cm"/>
      <inkml:brushProperty name="color" value="#E71224"/>
    </inkml:brush>
  </inkml:definitions>
  <inkml:trace contextRef="#ctx0" brushRef="#br0">13 179 7656,'0'13'65,"-5"0"0,3 5 1,-2-1-1,2-1 1,2 0-1,0 1 582,0 5 0,0 2 0,0 2-375,0 0 0,2 0 40,2 0-119,-2 0-758,3 0 404,-5-5 141,0 3 0,0-9-711,0 3 404,0-5 204,0 0-260,0-5 1,0-4 0,-1-10-548,-3-7 654,2-6 307,-4-7-165,6 0-31,0-5 21,0 3 120,0-15 1,0 8-157,0-8 6,0-3 81,6-1-256,-4 1 349,3-4 676,1 15-461,1-3 1,2 14 396,0 2-409,-1 3 1,5 12-1,0 4 72,0 6 0,-1 6 1,-3 8-1,-4 5-25,1 2 0,-4 2 1,2 2 440,-3 2-164,-1-2-291,0 9-475,0-9 185,0 3 0,0-6 212,0-3-1036,0-4 619,0-5 1,-1-1-1371,-3-3 1285,2-4 0,-9-5 0,2-1 1,-1-3 343,1-5 0,-2-14 0,3-5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7.506"/>
    </inkml:context>
    <inkml:brush xml:id="br0">
      <inkml:brushProperty name="width" value="0.08571" units="cm"/>
      <inkml:brushProperty name="height" value="0.08571" units="cm"/>
      <inkml:brushProperty name="color" value="#E71224"/>
    </inkml:brush>
  </inkml:definitions>
  <inkml:trace contextRef="#ctx0" brushRef="#br0">0 0 7656,'0'15'0,"2"1"0,1 2 46,1 3 1,0 0 0,-4 5 278,0 0-231,0 0 98,6 6 48,-4-4-402,3 3 236,-5-5-45,0 0 149,0-5-1353,0-3 627,0-5 294,0 0 254,0-5 0,6 3 0,1-4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7.794"/>
    </inkml:context>
    <inkml:brush xml:id="br0">
      <inkml:brushProperty name="width" value="0.08571" units="cm"/>
      <inkml:brushProperty name="height" value="0.08571" units="cm"/>
      <inkml:brushProperty name="color" value="#E71224"/>
    </inkml:brush>
  </inkml:definitions>
  <inkml:trace contextRef="#ctx0" brushRef="#br0">52 0 7762,'-13'18'378,"0"-1"1,6 0-1,1-2-135,1 2-133,3-2 1,-4 8 0,6-5-80,0 3 209,0-5-48,6 2-1176,-4-5 543,9-5 299,-9 3-376,9-9 1,-5 5 104,3-3 206,2-2 0,-4 3 161,1-5 0,2-5 1,-5-4-1,1-4 0,1-3 1,-1-3 29,0-1-113,-2-2 113,-4-4 1,2 2 0,1 2 0,1 5 0,-1 2 15,-2 2 0,-1 6 0,0 1 0,0 6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8.010"/>
    </inkml:context>
    <inkml:brush xml:id="br0">
      <inkml:brushProperty name="width" value="0.08571" units="cm"/>
      <inkml:brushProperty name="height" value="0.08571" units="cm"/>
      <inkml:brushProperty name="color" value="#E71224"/>
    </inkml:brush>
  </inkml:definitions>
  <inkml:trace contextRef="#ctx0" brushRef="#br0">65 0 7656,'-1'13'0,"-3"0"1278,2 0-1006,-4 0 0,2 0 0,0 2 0,1 1 0,1 2 1,2 1-122,0 0 1,2-2 0,2-4 0,3 0-908,1 0 632,3 0 0,-4 0-224,6-5 185,-5 3-3,3-9 240,-9 9-73,3-9 0,-5 3-137,0 1-27,0-4 1,0 5 0,-1-4 0,-5 1 0,-5 0 0,-7 1 162,-2-1 0,-7 12 0,-7-2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8.741"/>
    </inkml:context>
    <inkml:brush xml:id="br0">
      <inkml:brushProperty name="width" value="0.08571" units="cm"/>
      <inkml:brushProperty name="height" value="0.08571" units="cm"/>
      <inkml:brushProperty name="color" value="#E71224"/>
    </inkml:brush>
  </inkml:definitions>
  <inkml:trace contextRef="#ctx0" brushRef="#br0">0 0 8647,'0'13'0,"0"2"121,0 2 0,0 5 0,0 8 0,0 5-205,0 2-14,6 2 0,-4 0 0,3 0-84,1 0 1,-4-5 0,3-4-1,0-3-319,-1-1 0,2-5 193,-2-4 0,-2-6 308,2-6 0,-3-7 0,-1-11 0,-5-5 0,-3-3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9.062"/>
    </inkml:context>
    <inkml:brush xml:id="br0">
      <inkml:brushProperty name="width" value="0.08571" units="cm"/>
      <inkml:brushProperty name="height" value="0.08571" units="cm"/>
      <inkml:brushProperty name="color" value="#E71224"/>
    </inkml:brush>
  </inkml:definitions>
  <inkml:trace contextRef="#ctx0" brushRef="#br0">13 0 7653,'-1'13'0,"-2"2"205,-1 2 0,-1 3 0,7 8 0,2 2-80,5 5 1,2 2 0,2 2-1,0 0-172,0 0 0,6 0 0,3-1 0,1-5-199,-1-7 1,2-1 0,-4-9 0,1-3-69,-4-3 1,2-7 0,-2-1 96,-1-4 1,-3-11-1,-4-9 1,-5-3 167,-3-1 1,-1-4 0,0-2 0,0-1 148,0-3 1,-4-6 0,-2-1 0,-1 2-31,-3 5 1,3 4 0,-2 8 0,0 2-309,2 5 1,0 4 149,3 4 1,2 5 0,-2 8 87,2 5 0,-3 2 0,-3 2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9.313"/>
    </inkml:context>
    <inkml:brush xml:id="br0">
      <inkml:brushProperty name="width" value="0.08571" units="cm"/>
      <inkml:brushProperty name="height" value="0.08571" units="cm"/>
      <inkml:brushProperty name="color" value="#E71224"/>
    </inkml:brush>
  </inkml:definitions>
  <inkml:trace contextRef="#ctx0" brushRef="#br0">39 39 7987,'-11'-1'-1806,"2"-3"1806,-2-4 0,9-5 0,-4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09.890"/>
    </inkml:context>
    <inkml:brush xml:id="br0">
      <inkml:brushProperty name="width" value="0.08571" units="cm"/>
      <inkml:brushProperty name="height" value="0.08571" units="cm"/>
      <inkml:brushProperty name="color" value="#E71224"/>
    </inkml:brush>
  </inkml:definitions>
  <inkml:trace contextRef="#ctx0" brushRef="#br0">195 65 7647,'0'-13'-27,"0"0"1,-4 5 0,-2 0 0,-1 1 195,-3 0 0,-3 4 1,-3-1-1,-1 2-5,1 2 1,0 2-1,0 2 1,0 5-143,5 2 1,-2 4 0,5 1 0,0 2-38,-1 3 0,6-4 1,-1 3-1,2 0-122,2 1 1,6-5-1,3 1 1,4-3 18,4-1 0,-1-1 0,4-3 1,0-5-289,1-3 1,-5-1 0,1 0 0,-3-1 405,-1-3 0,6-9 0,1-8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0.064"/>
    </inkml:context>
    <inkml:brush xml:id="br0">
      <inkml:brushProperty name="width" value="0.08571" units="cm"/>
      <inkml:brushProperty name="height" value="0.08571" units="cm"/>
      <inkml:brushProperty name="color" value="#E71224"/>
    </inkml:brush>
  </inkml:definitions>
  <inkml:trace contextRef="#ctx0" brushRef="#br0">0 0 7404,'0'13'0,"0"2"0,0 2 0,0 5 139,0 2 0,0 2 1,0 2-33,0 2 0,2-1 0,1 4 1,2-1-188,3-3 0,-4-2 1,5-2-1,-1-3-385,0-5 1,2-3 0,-5-1-155,3 0 619,-5-5 0,2-3 0,-5-5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1.672"/>
    </inkml:context>
    <inkml:brush xml:id="br0">
      <inkml:brushProperty name="width" value="0.08571" units="cm"/>
      <inkml:brushProperty name="height" value="0.08571" units="cm"/>
      <inkml:brushProperty name="color" value="#FFFFFF"/>
    </inkml:brush>
  </inkml:definitions>
  <inkml:trace contextRef="#ctx0" brushRef="#br0">147 0 7668,'-7'35'0,"-2"0"0,0 2 415,-1 3-152,-6 2 1,11-2-28,-9-5 5,0 4-48,3 3-178,-8 3 1,14 6-1,-6-11 1,1-5-1,6-7 1,1-5-872,3-2 1,0-7-780,0 0 1635,0-19 0,10-6 0,1-22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0.397"/>
    </inkml:context>
    <inkml:brush xml:id="br0">
      <inkml:brushProperty name="width" value="0.08571" units="cm"/>
      <inkml:brushProperty name="height" value="0.08571" units="cm"/>
      <inkml:brushProperty name="color" value="#E71224"/>
    </inkml:brush>
  </inkml:definitions>
  <inkml:trace contextRef="#ctx0" brushRef="#br0">52 117 7698,'6'8'192,"-3"2"1,6-6-117,1-1 0,1-2 0,2-1 1,0 0-187,0 0 1,-4-4 0,0-2 0,1-1-33,1-3 1,-3-2 0,-3-1 121,1 0 0,-4 0 0,0 0 1,-4 0 88,-7 0 0,-3 5 1,-1 0-1,0 3 0,-1 2 116,-3 1 0,1 4 0,-5 2-82,3 5 0,0 2 0,5 4 0,2 2 84,2 5 0,3 1 1,6 0-1,0-1-196,0 1 0,6-4 1,3-2-1,4-3-377,4-1 1,3-4 0,5-2-1,-2-1-62,-1-3 0,-6-2 1,1-1-1,-3 0 448,-1 0 0,6-5 0,1-3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1.163"/>
    </inkml:context>
    <inkml:brush xml:id="br0">
      <inkml:brushProperty name="width" value="0.08571" units="cm"/>
      <inkml:brushProperty name="height" value="0.08571" units="cm"/>
      <inkml:brushProperty name="color" value="#E71224"/>
    </inkml:brush>
  </inkml:definitions>
  <inkml:trace contextRef="#ctx0" brushRef="#br0">182 52 7664,'-1'-8'0,"-3"-1"0,-5 0 1,-3 1 157,-1-1 0,0 6 110,0-1 1,-1 2-109,-3 2 1,-1 2 0,-1 2 0,6 5-65,2 2 1,4 2-1,-1 0 1,3 2 60,2 2 1,1-1-1,2 4 1,0-1-108,0-3 1,5 3 0,2-3 0,3-3-409,4-3 1,7-7 0,-3 1 0,1-3 2,0-1 0,3-1 1,-4-3-1,1-5 78,0-3 0,-6-2 0,-4-2 0,-1-1 144,0 1 0,-3-3 1,-5 2-1,0 1 232,0 1 33,0 2 0,-1 8 0,-2 5 0,-1 7-10,1 4 0,-3 4 0,2 1 0,1 1-188,1-1 0,2-2 0,2-1-100,2 0 0,3-5 0,6-4 166,0-3 0,6-1 0,1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1.392"/>
    </inkml:context>
    <inkml:brush xml:id="br0">
      <inkml:brushProperty name="width" value="0.08571" units="cm"/>
      <inkml:brushProperty name="height" value="0.08571" units="cm"/>
      <inkml:brushProperty name="color" value="#E71224"/>
    </inkml:brush>
  </inkml:definitions>
  <inkml:trace contextRef="#ctx0" brushRef="#br0">0 0 7664,'0'15'0,"0"1"0,0 4 75,0 4 1,0 0 0,0 7 0,0 0 0,0 0 0,0 3 0,0 0 0,0 0 0,0-4-320,0-3 1,5-5 0,-1-2-239,-1-1 0,-2-2 0,1-5 482,2-3 0,-2 2 0,3-4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1.604"/>
    </inkml:context>
    <inkml:brush xml:id="br0">
      <inkml:brushProperty name="width" value="0.08571" units="cm"/>
      <inkml:brushProperty name="height" value="0.08571" units="cm"/>
      <inkml:brushProperty name="color" value="#E71224"/>
    </inkml:brush>
  </inkml:definitions>
  <inkml:trace contextRef="#ctx0" brushRef="#br0">0 26 6846,'13'0'0,"0"0"144,0 0 0,0 0 1,0 0-1,0 0 1,0 0-130,0 0 0,0 0 1,0 0-1,0-1 135,0-3 1,0 2-151,0-2 0,0-3 0,0-1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1.829"/>
    </inkml:context>
    <inkml:brush xml:id="br0">
      <inkml:brushProperty name="width" value="0.08571" units="cm"/>
      <inkml:brushProperty name="height" value="0.08571" units="cm"/>
      <inkml:brushProperty name="color" value="#E71224"/>
    </inkml:brush>
  </inkml:definitions>
  <inkml:trace contextRef="#ctx0" brushRef="#br0">26 52 7664,'0'13'0,"0"0"-17,0 0 1,0 0-1,0 0 76,0 0 0,0 0 1,0 0 125,0 0-146,0-5 1,-4-4 0,0-8 0,1-5 83,1-3 0,-2-2 1,0-2-404,1-1 1,1-1 0,2 5 129,0 0 1,5 0 0,0 2 0,3 1-42,2 1 0,-3 5 191,2-5 0,-1 6 0,5-3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2.146"/>
    </inkml:context>
    <inkml:brush xml:id="br0">
      <inkml:brushProperty name="width" value="0.08571" units="cm"/>
      <inkml:brushProperty name="height" value="0.08571" units="cm"/>
      <inkml:brushProperty name="color" value="#E71224"/>
    </inkml:brush>
  </inkml:definitions>
  <inkml:trace contextRef="#ctx0" brushRef="#br0">0 0 7664,'2'13'0,"1"0"151,1 0 0,0 0 0,-4 0 0,2 0 340,2 0 0,-2 0-1148,2 0 0,2 0 183,-2 0 1,-1-5 473,-7-4 0,-4-8 0,-5-4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2.363"/>
    </inkml:context>
    <inkml:brush xml:id="br0">
      <inkml:brushProperty name="width" value="0.08571" units="cm"/>
      <inkml:brushProperty name="height" value="0.08571" units="cm"/>
      <inkml:brushProperty name="color" value="#E71224"/>
    </inkml:brush>
  </inkml:definitions>
  <inkml:trace contextRef="#ctx0" brushRef="#br0">0 13 7921,'6'-7'1393,"-3"1"-2256,6 6 0,-2 2 863,2 2 0,2-2 0,-4 3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2.566"/>
    </inkml:context>
    <inkml:brush xml:id="br0">
      <inkml:brushProperty name="width" value="0.08571" units="cm"/>
      <inkml:brushProperty name="height" value="0.08571" units="cm"/>
      <inkml:brushProperty name="color" value="#E71224"/>
    </inkml:brush>
  </inkml:definitions>
  <inkml:trace contextRef="#ctx0" brushRef="#br0">13 0 7664,'-5'13'347,"3"0"1,-2 0 1,2 0 0,2 5 1,0 0-1,0 1-149,0 0 1,2 4-1,1-1 1,1 2-1,-1 2-265,-2 0 1,-1-1 0,2-2 12,2-1 0,-2-6 0,2 1-516,-3-3 495,-1-1 1,2-7 0,1-6 0,1-7-26,-1-5 0,3-5 0,-1-2 0,3 0-103,2 1 1,4-4-1,2 5 1,-1 1-52,0 1 1,1 4 0,-3 2 0,0 5 166,0 2 0,0 2 0,-1 2 0,-2 1 202,-1 1 0,-6 6 1,1 0-1,-3 5 165,-1 2 1,0 0 0,0-2-1,0 1-18,0 1 1,0 0 0,-1-4 0,-2 0 349,-1 0 1,-6 0 0,1-1-1,-3-2-772,-1-1 0,0-6 0,0 1 1,-1-3-1,-2-2 0,-1-3-232,1-5 1,6-3 0,2-2-270,3-3 1,0 2 0,5-2 658,0 2 0,6-3 0,1-3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2.847"/>
    </inkml:context>
    <inkml:brush xml:id="br0">
      <inkml:brushProperty name="width" value="0.08571" units="cm"/>
      <inkml:brushProperty name="height" value="0.08571" units="cm"/>
      <inkml:brushProperty name="color" value="#E71224"/>
    </inkml:brush>
  </inkml:definitions>
  <inkml:trace contextRef="#ctx0" brushRef="#br0">65 104 7667,'-11'2'171,"1"1"0,2 2 0,1 3 103,0 2 0,3 1 1,-4 2-74,3 0 1,0 5 0,5-1 0,0-1-107,0-2 0,8-2 0,3-2 0,5-3 32,0-1 0,3 3 0,-1-5 0,1-1-317,0-2 1,3-2 0,-5-3 0,-1-5 82,-2-3 1,-1-2-1,0-3 1,-1-4 39,-3 1 0,1-4 0,-5 2 1,1-3-133,0-1 1,-2 2 0,-4 2 0,-1 5-160,-3 2 1,-4 8 0,-5 3 102,0 2 0,2 10 0,2 3 1,3 5 254,1 0 0,3-2 0,-4-1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3.079"/>
    </inkml:context>
    <inkml:brush xml:id="br0">
      <inkml:brushProperty name="width" value="0.08571" units="cm"/>
      <inkml:brushProperty name="height" value="0.08571" units="cm"/>
      <inkml:brushProperty name="color" value="#E71224"/>
    </inkml:brush>
  </inkml:definitions>
  <inkml:trace contextRef="#ctx0" brushRef="#br0">26 12 7662,'-5'-7'0,"3"3"0,-2 8 331,2 5 1,2 8 0,0 5-1,0 4-41,0 4 1,0-1-1,0 6 1,2-1-298,2 0 0,-2 3 0,2-4 0,-3-1 71,-1-6 0,5 0 1,-1-6-3068,-1 1 2641,-2-3 0,-2-10 0,-2-6 0,-3-4 362,-1-7 0,-2-8 0,-4-4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2.951"/>
    </inkml:context>
    <inkml:brush xml:id="br0">
      <inkml:brushProperty name="width" value="0.08571" units="cm"/>
      <inkml:brushProperty name="height" value="0.08571" units="cm"/>
      <inkml:brushProperty name="color" value="#FFFFFF"/>
    </inkml:brush>
  </inkml:definitions>
  <inkml:trace contextRef="#ctx0" brushRef="#br0">168 82 7472,'-2'-21'157,"-5"0"1,2 2-1,-9 5 202,-2 7 1,-3 7-198,-2 7 1,3 7 0,1 12-1,6 4-76,1 3 1,1 2 0,4 7-115,-2 0 0,0 9 177,7 5-59,0 5-1118,0-7 1129,0 6-774,0-15 95,0 6 427,0-9 67,10-9-674,-8-3 322,7-9 101,1 0-455,-8 0 1464,7-9-674,-9 6 277,0-15-277,0 6 0,0-11 12,0-5-12,0-5 0,-9-9 0,-3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3.282"/>
    </inkml:context>
    <inkml:brush xml:id="br0">
      <inkml:brushProperty name="width" value="0.08571" units="cm"/>
      <inkml:brushProperty name="height" value="0.08571" units="cm"/>
      <inkml:brushProperty name="color" value="#E71224"/>
    </inkml:brush>
  </inkml:definitions>
  <inkml:trace contextRef="#ctx0" brushRef="#br0">0 0 7662,'6'8'585,"-4"3"0,9-9-344,-2 2 0,2-3 1,2-1-1,0 0-129,0 0 0,0 0 1,2-1-1,1-2 418,1-1-530,0-1 0,-4 0 0,0-3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3.586"/>
    </inkml:context>
    <inkml:brush xml:id="br0">
      <inkml:brushProperty name="width" value="0.08571" units="cm"/>
      <inkml:brushProperty name="height" value="0.08571" units="cm"/>
      <inkml:brushProperty name="color" value="#E71224"/>
    </inkml:brush>
  </inkml:definitions>
  <inkml:trace contextRef="#ctx0" brushRef="#br0">143 0 8408,'-13'5'0,"0"0"0,0 1 0,0 1 597,0 1 0,-1-1 1,-1 4-1,1 1-393,2 2 0,4 2 1,-1-1-1,5 1-257,2 1 1,2 5 0,2-5-1,2-1-340,5-2 0,2-1 1,2-1-1,0-3 85,0-5 0,5-3 1,-1-1-1,-1 0 251,-2 0 0,-1-5 0,0-6 0,-1-3 0,-2-5-31,-1-1 1,-6-2-1,1-4 242,-3 0 1,-1 5 0,0 0 0,0 3-1,-1 2-265,-3 1-1277,-4 8 1388,1 1 0,7 12 0,7 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13.780"/>
    </inkml:context>
    <inkml:brush xml:id="br0">
      <inkml:brushProperty name="width" value="0.08571" units="cm"/>
      <inkml:brushProperty name="height" value="0.08571" units="cm"/>
      <inkml:brushProperty name="color" value="#E71224"/>
    </inkml:brush>
  </inkml:definitions>
  <inkml:trace contextRef="#ctx0" brushRef="#br0">91 0 7662,'-4'9'459,"0"0"0,-6-6 0,2 2 0,0 0 48,-1-1 1,6 6 0,-1-1-367,2 2 0,4 2 1,2 0-1,5 0 58,2 0 0,4 0 0,1-1 0,0-2-280,-5-1 0,2-2 1,-6 3-419,1-1 1,-3-1-1,-5 5 1,-1-1 374,-3-3 1,-4 2-1,-6-4 1,-2 2 0,-3 0-629,-1 1 752,-2-4 0,-4 11 0,0-3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2.950"/>
    </inkml:context>
    <inkml:brush xml:id="br0">
      <inkml:brushProperty name="width" value="0.08571" units="cm"/>
      <inkml:brushProperty name="height" value="0.08571" units="cm"/>
      <inkml:brushProperty name="color" value="#E71224"/>
    </inkml:brush>
  </inkml:definitions>
  <inkml:trace contextRef="#ctx0" brushRef="#br0">1 159 7857,'12'0'0,"2"0"216,2 0 0,-2 0 0,3 0 0,-4-2 1,0-1-1,-1-2 0,1-1 95,-1 1 1,-4-3-348,1 4 1,-7-6 0,2 2-305,-2-3 0,-2-2 1,0 1-1,0-1-56,0 1 1,-6 1-1,-2 1 320,-3 2 0,-5 1 0,-1-1 0,2 5 73,1 6 1,2 4-1,-1 5 1,1 2 79,0 3 0,1-2 1,2 5-1,5 1 61,3-2 0,1 5 0,0-5 1,0 2-149,0-1 1,5-5-1,4 2 1,2-3 14,1-2 1,2-4-1,1-1 1,1-1-209,0-3 0,-3-2 1,0-1-1,-1 0 203,0 0 0,1-6 0,-1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3.349"/>
    </inkml:context>
    <inkml:brush xml:id="br0">
      <inkml:brushProperty name="width" value="0.08571" units="cm"/>
      <inkml:brushProperty name="height" value="0.08571" units="cm"/>
      <inkml:brushProperty name="color" value="#E71224"/>
    </inkml:brush>
  </inkml:definitions>
  <inkml:trace contextRef="#ctx0" brushRef="#br0">1 13 7083,'0'12'-108,"0"1"0,0-1 438,0 1 1,0 3 0,0 1 0,0-2-114,0-1 0,0 2 1,0 1-206,0-2 0,0-1-241,0-2 0,0-7 14,0-5 0,1-6 0,2-11 1,2-2 119,2 0 0,-3-5 0,5 5 0,0-2-183,2 1 1,0 4 0,-1 0 0,-2 3 310,2 5 0,-3 3 1,1 6-1,0 3 168,-1 4 0,3 8 0,-6 3 0,0 2 19,2 1 0,-5 8 0,3-5 0,-3-1-19,-1-2 0,2 2 0,1-5-1043,1 0 1,5-2 841,0-9 0,2-8 0,1-7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3.797"/>
    </inkml:context>
    <inkml:brush xml:id="br0">
      <inkml:brushProperty name="width" value="0.08571" units="cm"/>
      <inkml:brushProperty name="height" value="0.08571" units="cm"/>
      <inkml:brushProperty name="color" value="#E71224"/>
    </inkml:brush>
  </inkml:definitions>
  <inkml:trace contextRef="#ctx0" brushRef="#br0">13 1 7690,'-7'12'66,"3"1"1,2-1 244,2 0 1,0 2-1,0 3 1,0 3-129,0 4 1,0 5 0,0 1 0,0 0-180,0 1 0,0-3 0,0-3 0,0 0-287,0 0 0,0-6 0,0-2-628,0-4 1,6-6 320,2-3 0,3-2 590,1-2 0,1-6 0,-1-1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4.088"/>
    </inkml:context>
    <inkml:brush xml:id="br0">
      <inkml:brushProperty name="width" value="0.08571" units="cm"/>
      <inkml:brushProperty name="height" value="0.08571" units="cm"/>
      <inkml:brushProperty name="color" value="#E71224"/>
    </inkml:brush>
  </inkml:definitions>
  <inkml:trace contextRef="#ctx0" brushRef="#br0">37 17 6910,'-11'5'0,"2"3"30,0 3 1,7 2 359,-2-1 0,2 1 0,4-2 0,0-2 0,4-1-161,1 2 1,1-4 0,4-2 0,1-3-401,-1-1 0,1 0 1,-1-1-1,0-3-508,1-5 0,-2-3 0,-2-3 0,-2-3 608,-1-1 0,2 4 1,-4-2-127,-1 3 0,2 10 465,0 8 1,-1 4 0,-4 15 0,0 0-27,0 0 0,0 5 1,0-9-1,0 0-1183,0-2 941,5-9 0,2 3 0,5-4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3.745"/>
    </inkml:context>
    <inkml:brush xml:id="br0">
      <inkml:brushProperty name="width" value="0.08571" units="cm"/>
      <inkml:brushProperty name="height" value="0.08571" units="cm"/>
      <inkml:brushProperty name="color" value="#E71224"/>
    </inkml:brush>
  </inkml:definitions>
  <inkml:trace contextRef="#ctx0" brushRef="#br0">0 7 7746,'0'-7'347,"0"12"0,0 8 1,0 2 49,0 4 1,0-3-249,0 6 0,5-2 0,-1 3-19,-1-1 0,3-1-50,-2 5 0,2-4 1,-3 0-158,1 1 0,2-4 0,-3-2 1,1-3-428,-1-1 0,-2 0-85,-1 0 589,0-5 0,0-3 0,0-5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4.413"/>
    </inkml:context>
    <inkml:brush xml:id="br0">
      <inkml:brushProperty name="width" value="0.08571" units="cm"/>
      <inkml:brushProperty name="height" value="0.08571" units="cm"/>
      <inkml:brushProperty name="color" value="#E71224"/>
    </inkml:brush>
  </inkml:definitions>
  <inkml:trace contextRef="#ctx0" brushRef="#br0">0 0 7749,'8'6'0,"-3"1"0,-3 8 0,1 2 0,1 5 0,-1 2 0,-2 2 217,-1 0 0,2 5 0,1-1 0,1 0 5,-1 2 1,3 0 0,-2 4 0,-1-3-256,-2-1 1,-1-2 0,0-4 0,2 0-368,2 0 0,-2-5 1,2-4-954,-3-3 1353,-1-6 0,0-3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4.947"/>
    </inkml:context>
    <inkml:brush xml:id="br0">
      <inkml:brushProperty name="width" value="0.08571" units="cm"/>
      <inkml:brushProperty name="height" value="0.08571" units="cm"/>
      <inkml:brushProperty name="color" value="#E71224"/>
    </inkml:brush>
  </inkml:definitions>
  <inkml:trace contextRef="#ctx0" brushRef="#br0">0 6 7549,'0'13'94,"0"0"0,0 2 0,0 1 63,0 1 1,5 6-1,1-1 1,1 2 38,3 2 0,1 0 0,2 2 0,0 1-300,0 1-1,0 0 1,0-4 0,0 0-36,0 0 1,0-5 0,-1-4 0,-2-3-139,-1-1 0,-1-5 1,5-4 119,0-3 1,-5-11 0,-4-3-1,-3-3 194,-1-2 1,0-3-1,0-6 1,-1-2 40,-3-1 1,1-6 0,-4 1 0,-1-1-13,1 1 0,4-1 0,-1 4 0,2 2-320,2 3 0,0 3 10,0 11 1,0 8 0,0 5 244,0 7 0,2 6 0,2 4 0,-2 3 0,3 6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3.171"/>
    </inkml:context>
    <inkml:brush xml:id="br0">
      <inkml:brushProperty name="width" value="0.08571" units="cm"/>
      <inkml:brushProperty name="height" value="0.08571" units="cm"/>
      <inkml:brushProperty name="color" value="#FFFFFF"/>
    </inkml:brush>
  </inkml:definitions>
  <inkml:trace contextRef="#ctx0" brushRef="#br0">0 21 7460,'0'12'126,"0"-3"116,0-9 120,0 0 1,10 0-169,-8 0 0,17 0 0,-8 0 48,10 0-274,0 0 98,0 9 128,0-6-1,0 6-1078,0-9 537,0 0 221,-9 0-1197,7 0 913,-8-9 1,3 4 26,0-9 384,-9 9 0,14-13 0,-8 6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7.590"/>
    </inkml:context>
    <inkml:brush xml:id="br0">
      <inkml:brushProperty name="width" value="0.08571" units="cm"/>
      <inkml:brushProperty name="height" value="0.08571" units="cm"/>
      <inkml:brushProperty name="color" value="#E71224"/>
    </inkml:brush>
  </inkml:definitions>
  <inkml:trace contextRef="#ctx0" brushRef="#br0">13 0 8250,'-1'12'383,"-3"-3"-1015,2 2 632,-4-9 0,6-2 0,0-8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8.197"/>
    </inkml:context>
    <inkml:brush xml:id="br0">
      <inkml:brushProperty name="width" value="0.08571" units="cm"/>
      <inkml:brushProperty name="height" value="0.08571" units="cm"/>
      <inkml:brushProperty name="color" value="#E71224"/>
    </inkml:brush>
  </inkml:definitions>
  <inkml:trace contextRef="#ctx0" brushRef="#br0">170 104 6909,'0'-13'-308,"0"0"0,0 0 1,-2 2 709,-2 2 1,1-2 0,-6 3 0,1 0-178,0-1 1,-3 6-1,2-1 1,-2 2-85,-2 2 0,0 0 0,1 2-72,3 2 1,-2 3-1,2 8 1,-1 2-1,0 3 25,1 1 1,6 3 0,-1-2 0,3 2-224,1 2 0,5-4 0,4-2 0,3-2-168,1-7 1,4 1-1,2-8 1,-1-1-56,1-2 1,3-6 0,-5-4 0,-1-3 351,-1-1 0,-2-5 0,0-3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8.384"/>
    </inkml:context>
    <inkml:brush xml:id="br0">
      <inkml:brushProperty name="width" value="0.08571" units="cm"/>
      <inkml:brushProperty name="height" value="0.08571" units="cm"/>
      <inkml:brushProperty name="color" value="#E71224"/>
    </inkml:brush>
  </inkml:definitions>
  <inkml:trace contextRef="#ctx0" brushRef="#br0">14 0 7749,'-8'6'-1,"4"3"1,3 2 158,1 2 0,0 6 0,0 3 1,0 2-30,0 2 1,4 2 0,2 1 0,-1 1-162,1-1 0,0-2 1,-3-1-1,3-1-374,1-3 1,-4 1 0,1-6-996,-2-1 1401,-2-2 0,0-6 0,0-3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8.704"/>
    </inkml:context>
    <inkml:brush xml:id="br0">
      <inkml:brushProperty name="width" value="0.08571" units="cm"/>
      <inkml:brushProperty name="height" value="0.08571" units="cm"/>
      <inkml:brushProperty name="color" value="#E71224"/>
    </inkml:brush>
  </inkml:definitions>
  <inkml:trace contextRef="#ctx0" brushRef="#br0">92 143 7656,'13'0'-325,"0"0"242,0 0 0,0-5 1,-2-4-11,-2-3 0,-3-1 0,-6 0-4,0 0 0,0 0 0,-2 0 0,-1 0 56,-1 0 1,-6 5 0,1 1-1,-2 1 94,-2 3 1,-5 1-1,1 5 1,1 5-45,2 5 1,1 4 0,0 0-1,1 5 175,3 2 1,4 2 0,5 0-1,0 0-127,0 0 1,1-1 0,5-3 0,5-5-307,5-3 0,3-6 0,-3-4 249,1-3 0,6-6 0,-2-3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9.476"/>
    </inkml:context>
    <inkml:brush xml:id="br0">
      <inkml:brushProperty name="width" value="0.08571" units="cm"/>
      <inkml:brushProperty name="height" value="0.08571" units="cm"/>
      <inkml:brushProperty name="color" value="#E71224"/>
    </inkml:brush>
  </inkml:definitions>
  <inkml:trace contextRef="#ctx0" brushRef="#br0">14 0 7535,'0'15'363,"0"1"0,0 3-316,0 1 0,0 1 0,0 7 1,0 2-94,0 5 1,-5-2 0,1 0 0,1-1-90,2-3 0,1-2 0,0-2 0,0-3-181,0-5 1,0-3 101,0-1 1,0-7 0,1-6 213,3-7 0,-2-5 0,2-1 0,-2-5 0,-2-3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39.792"/>
    </inkml:context>
    <inkml:brush xml:id="br0">
      <inkml:brushProperty name="width" value="0.08571" units="cm"/>
      <inkml:brushProperty name="height" value="0.08571" units="cm"/>
      <inkml:brushProperty name="color" value="#E71224"/>
    </inkml:brush>
  </inkml:definitions>
  <inkml:trace contextRef="#ctx0" brushRef="#br0">1 1 6786,'0'-1'378,"0"2"1,0 12 0,0 2-207,0 2 0,0 3 1,0 6-1,0 0 4,0 0 1,0 5 0,1-1 0,3-1 0,4 0-308,-1 1 1,4-4 0,-2 2 7,3-5 0,1-7 0,0 1 0,-2-3 42,-2-1 0,2-5 0,-2-4 0,1-4-163,-1-4 1,1-4 0,-4-6 0,-1-2 110,1-1 0,0-8 1,-3 1-1,1-5-11,-1 0 1,-1-7 0,-2 0-1,0 1 144,0 2 0,0 4 0,0 6 0,0 3 0,0 1 0,-6 7 0,-3 8 0,3 5 0,2 8 0,-3 0 0,0 9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40.830"/>
    </inkml:context>
    <inkml:brush xml:id="br0">
      <inkml:brushProperty name="width" value="0.08571" units="cm"/>
      <inkml:brushProperty name="height" value="0.08571" units="cm"/>
      <inkml:brushProperty name="color" value="#E71224"/>
    </inkml:brush>
  </inkml:definitions>
  <inkml:trace contextRef="#ctx0" brushRef="#br0">65 143 7749,'13'0'327,"0"0"59,0 0 0,-5 0 0,1 0-421,1 0 0,2-4 1,-1-2-1,-1 1-15,-1-1 0,-6-4 1,3 1-301,-1-3 0,-3-1 0,2 0 0,-2 0 146,-2 0 0,-6 5 0,-3 1 0,-1-1 167,1 1 0,-7 4 0,3-1 1,-1 2 124,0 2 0,-4 6 0,1 4 0,1 5 77,2 2 0,2 5 1,3-3-1,4-1-26,-1 1 0,4 3 0,-2-3 1,4-1-111,4 1 1,-1-2 0,6-4 0,1 0-157,2 0 1,5-4-1,0-2 1,-1-1-145,-1-3 0,2-2 1,0-2-1,-1-3-108,-1-5 1,-2-3 378,0-1 0,0-5 0,0-3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41.273"/>
    </inkml:context>
    <inkml:brush xml:id="br0">
      <inkml:brushProperty name="width" value="0.08571" units="cm"/>
      <inkml:brushProperty name="height" value="0.08571" units="cm"/>
      <inkml:brushProperty name="color" value="#E71224"/>
    </inkml:brush>
  </inkml:definitions>
  <inkml:trace contextRef="#ctx0" brushRef="#br0">40 0 7501,'-12'2'0,"3"2"67,5 5 0,-2 2 0,2 2 1,1 2 111,2 2 1,1-2 0,0 2 0,0-1-173,0 1 1,1-2 0,3 2 0,5-3-32,3-1 1,1-1-1,0-2 1,0-3 0,0-1-211,0-3 0,4-2 0,0-2 0,-1-3-80,-1-5 0,-4-4 1,-1-3 219,-1-1 1,-6-2 0,1 3 0,-2-1 43,-2 1 0,0-3 1,0 0-1,0 1 50,0-1 0,0 6 0,-2 6 0,-2 1 0,1 1 0,-4 7 0,1 2 0,-4 9 0,3 7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41.517"/>
    </inkml:context>
    <inkml:brush xml:id="br0">
      <inkml:brushProperty name="width" value="0.08571" units="cm"/>
      <inkml:brushProperty name="height" value="0.08571" units="cm"/>
      <inkml:brushProperty name="color" value="#E71224"/>
    </inkml:brush>
  </inkml:definitions>
  <inkml:trace contextRef="#ctx0" brushRef="#br0">1 0 7749,'7'6'-61,"-3"3"0,-2-2 1,-2 2-1,1 1-112,3 1 1,-2 7 0,2-1 0,-1-1 125,1-2 1,-2 4-1,2-1 1,-2-1 132,-2-2 1,0-1-41,0 0 0,0-7 0,-2-6-60,-2-7 1,2-6 0,-3-3 0,0-3-60,1-1 1,0 0 0,4-3 0,0 3 4,0 1 1,0 1 0,1 5-118,3 0 0,-1 6 185,6 3 0,0 2 0,-2 2 0,-1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41.813"/>
    </inkml:context>
    <inkml:brush xml:id="br0">
      <inkml:brushProperty name="width" value="0.08571" units="cm"/>
      <inkml:brushProperty name="height" value="0.08571" units="cm"/>
      <inkml:brushProperty name="color" value="#E71224"/>
    </inkml:brush>
  </inkml:definitions>
  <inkml:trace contextRef="#ctx0" brushRef="#br0">79 0 7287,'-13'0'45,"0"0"0,0 6 0,0 3 240,0 2 0,5 7 0,4-1 0,3 0-128,1 2 1,0-4 0,0 2 0,0-3-414,0-1 0,5 0 1,4 0-1,3 0 9,1 0 1,0-5 0,0-4 166,0-3 1,0-1 0,-2-1-1,-1-3 29,-1-5 0,-6-3 0,3-1 1,-2-1 76,0-3 1,1-2 0,-5-4 0,0 3-225,0 1 0,-2 1 0,-1 5-301,-1 0 499,-6 6 0,3 13 0,-6 8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3.550"/>
    </inkml:context>
    <inkml:brush xml:id="br0">
      <inkml:brushProperty name="width" value="0.08571" units="cm"/>
      <inkml:brushProperty name="height" value="0.08571" units="cm"/>
      <inkml:brushProperty name="color" value="#FFFFFF"/>
    </inkml:brush>
  </inkml:definitions>
  <inkml:trace contextRef="#ctx0" brushRef="#br0">0 0 7654,'0'14'224,"3"0"199,4 2-229,-5-6-183,17 8-96,-17-15 326,17 15-538,-8-6 219,10 9 83,0-9 0,-7 4-582,0-9 284,0 9 129,-2-13 88,7 15 147,-8-15-184,1 6-647,-3-9 391,1 0 369,-8 0 0,7 0 0,-9 0 0,0 0 0,10-9 0,1-3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42.112"/>
    </inkml:context>
    <inkml:brush xml:id="br0">
      <inkml:brushProperty name="width" value="0.08571" units="cm"/>
      <inkml:brushProperty name="height" value="0.08571" units="cm"/>
      <inkml:brushProperty name="color" value="#E71224"/>
    </inkml:brush>
  </inkml:definitions>
  <inkml:trace contextRef="#ctx0" brushRef="#br0">14 65 7749,'-8'6'408,"3"1"1,5 6-158,0 0 1,0 0-1,0 0 1,0 0-84,0 0 1,0 0 0,0 0 0,0 0 139,0 0 0,0-4-261,0 0 0,0-8 0,0-1-285,0-7 1,1-10 0,2-4 0,3 0 6,1-1 0,-3 0 0,3-2 0,1 2-40,-1 5 0,2-2 1,4 3 284,0 5 0,-5 3 1,1 10-1,1 2 182,2 5 0,-4 4 0,-1 3 0,1 3-39,-1 1 0,-4 0 1,3 3-1,-2-1-31,0 1 0,1-4 0,-4-2-1719,3-3 1593,-2-1 0,9-11 0,-3-4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42.462"/>
    </inkml:context>
    <inkml:brush xml:id="br0">
      <inkml:brushProperty name="width" value="0.08571" units="cm"/>
      <inkml:brushProperty name="height" value="0.08571" units="cm"/>
      <inkml:brushProperty name="color" value="#E71224"/>
    </inkml:brush>
  </inkml:definitions>
  <inkml:trace contextRef="#ctx0" brushRef="#br0">79 0 7926,'-13'0'1403,"4"0"-1217,0 0 1,1 2-1,-5 2 1,1 5 0,3 4-35,5 4 1,3-2 0,1 2-93,0-3 0,0-1 1,1 0-1,2 0-81,1 0 0,6 0 1,-1-1-1,3-3-335,1-5 1,0-3 0,0-1 66,0 0 0,-2-1 0,-1-3 0,-3-5 203,-1-3 0,3-5 0,-5 0 1,-1 1 6,-1 1 0,-2 7 71,0-1 0,0 8 1,0 1-1,0 7-71,0 4 0,0 2 0,0 2-431,0 2 0,5-4 510,4 0 0,8-6 0,4-7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59:42.687"/>
    </inkml:context>
    <inkml:brush xml:id="br0">
      <inkml:brushProperty name="width" value="0.08571" units="cm"/>
      <inkml:brushProperty name="height" value="0.08571" units="cm"/>
      <inkml:brushProperty name="color" value="#E71224"/>
    </inkml:brush>
  </inkml:definitions>
  <inkml:trace contextRef="#ctx0" brushRef="#br0">27 0 7749,'-12'6'1280,"3"3"-898,5 2 0,3 2 0,2 0 0,3 0-614,5 0 0,3-1 0,1-2 0,0-1-235,0 1 0,0 1 1,0 1 475,0-3 1,-5 2 50,1-2 0,-6 2 1,0 1-1,-6-3-12,-6-5 1,0 2 0,-2-2 0,-4-1-1405,1-2 1356,0-1 0,1 0 0,0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6.217"/>
    </inkml:context>
    <inkml:brush xml:id="br0">
      <inkml:brushProperty name="width" value="0.08571" units="cm"/>
      <inkml:brushProperty name="height" value="0.08571" units="cm"/>
      <inkml:brushProperty name="color" value="#E71224"/>
    </inkml:brush>
  </inkml:definitions>
  <inkml:trace contextRef="#ctx0" brushRef="#br0">100 0 7696,'-13'0'-71,"1"6"1,0 1 0,1 1-7,2 0 1,-2 0 0,4 6 0,1 1 76,1 2 0,0 3 1,1-2-1,1 2 1,2 2 1,1-3 0,1 0-1,2-1-82,1-3 0,6-1 0,-2-2-93,3 1 1,4-5 0,0-1 0,-1-2 173,1-2 0,0-1 0,-2-2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6.565"/>
    </inkml:context>
    <inkml:brush xml:id="br0">
      <inkml:brushProperty name="width" value="0.08571" units="cm"/>
      <inkml:brushProperty name="height" value="0.08571" units="cm"/>
      <inkml:brushProperty name="color" value="#E71224"/>
    </inkml:brush>
  </inkml:definitions>
  <inkml:trace contextRef="#ctx0" brushRef="#br0">62 1 7029,'-12'0'0,"1"1"-26,3 3 1,-2 3-1,5 7 1,-1 1 300,1 2 1,0 3 0,5-2-1,0 0-264,0 0 0,0-2 1,2-3-1,1-1-211,1 1 1,5-7-1,1-1 128,5-4 1,3-1 0,3-1 0,-5-4-120,-2-3 1,-6-3 0,-1-1 53,-1-1 0,-2-3 0,-4-1 0,0 2 124,0 1 1,4 2 35,0 0 1,0 6 0,-4 6-27,0 7 1,0 8-1,0 3 1,0 1 22,0 3 1,0-4 0,0-1-21,0-3 0,6 3 0,1 3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6.996"/>
    </inkml:context>
    <inkml:brush xml:id="br0">
      <inkml:brushProperty name="width" value="0.08571" units="cm"/>
      <inkml:brushProperty name="height" value="0.08571" units="cm"/>
      <inkml:brushProperty name="color" value="#E71224"/>
    </inkml:brush>
  </inkml:definitions>
  <inkml:trace contextRef="#ctx0" brushRef="#br0">11 74 7696,'0'18'-135,"0"3"1,2 1-1,1 1 26,1 2 1,1-7 0,-2 7 0,2-2 0,1 1 81,-1 0 1,4 0 0,-5-3 0,0-5 59,1-2 1,-3-2 0,2 1-49,-3-1 1,-2-5 0,-3-4 0,-3-6 25,0-5 0,-4-5 0,3-3 0,-2-5-2,2-2 0,1-6 0,4-2 0,-1 0-52,1-4 0,3 1 1,3 0-1,3 2-6,1 2 0,-3 5 0,4 5 158,2 3 1,1 6-1,1 6 1,0 4 60,1 1 0,-5 6 0,-1 3 1,0 5-35,0 3 0,-5 3 0,4-2 1,-2 0-118,0 0 1,0 3-1,-4-5 1,0 1-42,0 0 1,0-3 0,-1 1 0,-2-4-231,-1-2 1,-6-7 0,2 3 131,-3-4 0,-1-2 120,-1-4 0,1-1 0,0-7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7.377"/>
    </inkml:context>
    <inkml:brush xml:id="br0">
      <inkml:brushProperty name="width" value="0.08571" units="cm"/>
      <inkml:brushProperty name="height" value="0.08571" units="cm"/>
      <inkml:brushProperty name="color" value="#E71224"/>
    </inkml:brush>
  </inkml:definitions>
  <inkml:trace contextRef="#ctx0" brushRef="#br0">125 25 7458,'-6'-7'-180,"-1"0"0,-5 5 0,-1-2 481,1 1 0,0 1 1,1 4-1,1 2-211,2 4 1,1 3 0,-3 2 0,3-1-96,2 0 0,1 1 1,4 1-1,0 1 1,0 1-93,0-1 1,5-1 0,3-1-38,3-1 0,2-4 1,-1-1-1,2-1-35,2-4 0,-2-2 0,3-4 0,-2-4 24,1-3 0,-6-1 1,1-1-1,-3 1-9,-1-1 1,-4-3-1,1-1 99,-2 2 71,-2 1 1,0 13-1,0 5 1,0 6-2,0 2 0,0 5 0,0-1 0,0-1-23,0-1 0,4-1 0,1-2 8,2-3 0,1-3 0,5-5 0,5-5 0,1-2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7.705"/>
    </inkml:context>
    <inkml:brush xml:id="br0">
      <inkml:brushProperty name="width" value="0.08571" units="cm"/>
      <inkml:brushProperty name="height" value="0.08571" units="cm"/>
      <inkml:brushProperty name="color" value="#E71224"/>
    </inkml:brush>
  </inkml:definitions>
  <inkml:trace contextRef="#ctx0" brushRef="#br0">1 36 7007,'0'13'69,"0"-1"1,0 0 0,0 1 0,0-1 266,0 1 0,1-1 0,2 0-483,1 1 1,4-1-1,-2-1-413,1-3 562,-4-2 0,2-12 0,-5-2 0,0-4-256,0-5 0,2-1 0,0-4 0,2 3 254,-1 1 0,3 2 0,-2 3 0,0 1 0,1-1 0,-2 7-15,5 1 0,-1 5 0,3 5 1,-3 4 110,-2 6 1,1-1-1,-3 4 1,2-1 5,2-1 1,-3 1 0,3-5-1,0 0-562,0 1 460,-4-6 0,8 4 0,-5-4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7.954"/>
    </inkml:context>
    <inkml:brush xml:id="br0">
      <inkml:brushProperty name="width" value="0.08571" units="cm"/>
      <inkml:brushProperty name="height" value="0.08571" units="cm"/>
      <inkml:brushProperty name="color" value="#E71224"/>
    </inkml:brush>
  </inkml:definitions>
  <inkml:trace contextRef="#ctx0" brushRef="#br0">0 0 7696,'7'13'0,"-3"1"-162,-2 2 1,-2-2 0,0 4-1,1 0 347,3 2 0,-1-2 1,4 0-1,0-1-62,-1-1 0,-1 1 0,1-5 0,1 0-1014,0 1 1,-3-2 186,5-3 704,-7-2 0,4-12 0,-6-1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8.187"/>
    </inkml:context>
    <inkml:brush xml:id="br0">
      <inkml:brushProperty name="width" value="0.08571" units="cm"/>
      <inkml:brushProperty name="height" value="0.08571" units="cm"/>
      <inkml:brushProperty name="color" value="#E71224"/>
    </inkml:brush>
  </inkml:definitions>
  <inkml:trace contextRef="#ctx0" brushRef="#br0">0 1 7083,'6'7'59,"2"-3"0,2-2 0,-1 1 1,-1 1-1,2-1-357,1-2 0,1-1 1,1 0-18,-1 0 0,5-1 315,-1-3 0,1-3 0,-5-5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3.744"/>
    </inkml:context>
    <inkml:brush xml:id="br0">
      <inkml:brushProperty name="width" value="0.08571" units="cm"/>
      <inkml:brushProperty name="height" value="0.08571" units="cm"/>
      <inkml:brushProperty name="color" value="#FFFFFF"/>
    </inkml:brush>
  </inkml:definitions>
  <inkml:trace contextRef="#ctx0" brushRef="#br0">189 0 7358,'-14'21'0,"3"0"96,1 0 0,-6 0 0,4 0 1,-2 0 161,0 0 0,3 0 1,-6 0-1,3 0-223,-2 0 1,7 0 0,-1-2 0,3-3-1389,0-2 874,0-9 0,10 2 0,1-14 479,3-7 0,10-5 0,-6-2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8.441"/>
    </inkml:context>
    <inkml:brush xml:id="br0">
      <inkml:brushProperty name="width" value="0.08571" units="cm"/>
      <inkml:brushProperty name="height" value="0.08571" units="cm"/>
      <inkml:brushProperty name="color" value="#E71224"/>
    </inkml:brush>
  </inkml:definitions>
  <inkml:trace contextRef="#ctx0" brushRef="#br0">50 97 7696,'12'0'-667,"1"0"506,-1 0 0,-3-4 1,-3-1-1,0-2 130,-3-3 0,-2 3 0,-1-1 1,0-2 86,0-1 1,-1 0-1,-3 3 80,-5 4 0,-2-2 1,-1 2-1,-1 3 10,1 4 1,0 4 0,1 5-55,2 0 1,3 5 0,3 1 0,-1 1 105,1 3 1,2 0-1,1-1 1,1-5-296,3-2 0,3-2 1,5 1-1,1-2-360,-1-3 1,5-2 0,-1-6 456,-1 0 0,5 0 0,-1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8.755"/>
    </inkml:context>
    <inkml:brush xml:id="br0">
      <inkml:brushProperty name="width" value="0.08571" units="cm"/>
      <inkml:brushProperty name="height" value="0.08571" units="cm"/>
      <inkml:brushProperty name="color" value="#E71224"/>
    </inkml:brush>
  </inkml:definitions>
  <inkml:trace contextRef="#ctx0" brushRef="#br0">0 0 7696,'0'13'0,"0"-1"0,0 0 0,0 1-14,0-1 1,0 0-1,0 1 115,0-1 1,0 5 0,0-1-1,0-1 2,0-1 1,2 3 0,0-1 0,2-1 64,-1-1-199,-1-1 1,-2-8-1,0-5 16,0-7 1,0-5 0,0-5 0,1-3-392,3-4 0,-3 1 0,4 1 1,-3 2-94,2 3 1,-1 0 498,5 5 0,1-1 0,3 6 0,0 2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9.003"/>
    </inkml:context>
    <inkml:brush xml:id="br0">
      <inkml:brushProperty name="width" value="0.08571" units="cm"/>
      <inkml:brushProperty name="height" value="0.08571" units="cm"/>
      <inkml:brushProperty name="color" value="#E71224"/>
    </inkml:brush>
  </inkml:definitions>
  <inkml:trace contextRef="#ctx0" brushRef="#br0">0 0 7570,'0'13'0,"0"-1"0,0 0-160,0 1 1,4-5 0,2-1 0,-1 0 477,1 0 1,-1 1-1393,0 4 1074,-4-5 0,4-1 0,-5-6 0,0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9.238"/>
    </inkml:context>
    <inkml:brush xml:id="br0">
      <inkml:brushProperty name="width" value="0.08571" units="cm"/>
      <inkml:brushProperty name="height" value="0.08571" units="cm"/>
      <inkml:brushProperty name="color" value="#E71224"/>
    </inkml:brush>
  </inkml:definitions>
  <inkml:trace contextRef="#ctx0" brushRef="#br0">0 21 7373,'2'-7'-778,"2"3"0,3-2 899,5 2 1,-4 4-1,-1 6-121,-1 1 0,3 1 0,-2 4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9.455"/>
    </inkml:context>
    <inkml:brush xml:id="br0">
      <inkml:brushProperty name="width" value="0.08571" units="cm"/>
      <inkml:brushProperty name="height" value="0.08571" units="cm"/>
      <inkml:brushProperty name="color" value="#E71224"/>
    </inkml:brush>
  </inkml:definitions>
  <inkml:trace contextRef="#ctx0" brushRef="#br0">37 36 7725,'-5'9'0,"-2"-1"0,0 1 64,3 2 0,-1 6 0,0 0 0,3-2-94,0-2 1,2 0 0,0-1-1,2 1-105,2-1 0,3-4 0,5-1 0,0-1 62,1-4 1,-1 0 86,1-2 1,-2-2-1,-2-2 1,-2-4-17,-1-3 1,2-3 0,-4-2 0,-1-4 11,-2 1 1,-1-3 0,0 4 0,0 0-320,0 0 0,-5 2-30,-4 4 1,-2 5 338,-1 3 0,5 8 0,2 3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49.718"/>
    </inkml:context>
    <inkml:brush xml:id="br0">
      <inkml:brushProperty name="width" value="0.08571" units="cm"/>
      <inkml:brushProperty name="height" value="0.08571" units="cm"/>
      <inkml:brushProperty name="color" value="#E71224"/>
    </inkml:brush>
  </inkml:definitions>
  <inkml:trace contextRef="#ctx0" brushRef="#br0">1 75 6658,'0'12'-624,"0"0"1083,0 1 1,1-1 0,2 1 0,2-1-412,2 0 1,-4 1 0,1-1 22,-3 1-92,5-7 1,-5-1 0,3-10 0,-2-3-23,-2-3 1,0-3 0,0-1 0,0-1-74,0 1 1,4-3-1,1 1 1,1 2-63,-1 1 0,1 3 0,-3 2 1,2 2-1,1 0 0,1 1 178,0 1 0,-5 1 0,9-2 0,-4-1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0.950"/>
    </inkml:context>
    <inkml:brush xml:id="br0">
      <inkml:brushProperty name="width" value="0.08571" units="cm"/>
      <inkml:brushProperty name="height" value="0.08571" units="cm"/>
      <inkml:brushProperty name="color" value="#E71224"/>
    </inkml:brush>
  </inkml:definitions>
  <inkml:trace contextRef="#ctx0" brushRef="#br0">0 1 7012,'0'16'0,"0"2"0,0 2-17,0 2 1,0 1 0,0 3-1,0 2 134,0 1 0,0 1 1,0-2-1,0-1-155,0-4 0,0 2 1,0-5-202,0-1 1,1-5 0,2-6 0,3 0 94,1-1 0,-5-3 1,3-8-1,-4-4 144,-1-3 0,0-2 0,5-5 0,2-1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1.232"/>
    </inkml:context>
    <inkml:brush xml:id="br0">
      <inkml:brushProperty name="width" value="0.08571" units="cm"/>
      <inkml:brushProperty name="height" value="0.08571" units="cm"/>
      <inkml:brushProperty name="color" value="#E71224"/>
    </inkml:brush>
  </inkml:definitions>
  <inkml:trace contextRef="#ctx0" brushRef="#br0">25 1 7516,'-7'5'-200,"3"3"0,1 2 0,1 1 1,-3 0 655,3 3 0,0 2 0,4 1 1,0 3-327,3 4 0,3 1 1,-3-1-1,2 1-182,3 0 1,-3 3-1,1-2 1,2-4-139,1-3 0,1-2 0,-1-5 0,-1-1-107,-2-3 1,0-2-1,5-6 98,-1 0 0,-4-7 0,-1-4 0,-1-6 157,-4-2 1,4-3 0,-2-6-1,-1-2-39,-2-2 0,-1 1 0,0-2 0,0 4 81,0 3 0,0 2 0,0 4 0,0 3 0,0 10 0,0 7 0,0 6 0,0 6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1.446"/>
    </inkml:context>
    <inkml:brush xml:id="br0">
      <inkml:brushProperty name="width" value="0.08571" units="cm"/>
      <inkml:brushProperty name="height" value="0.08571" units="cm"/>
      <inkml:brushProperty name="color" value="#E71224"/>
    </inkml:brush>
  </inkml:definitions>
  <inkml:trace contextRef="#ctx0" brushRef="#br0">1 1 7964,'0'12'-149,"0"-6"-215,0-6 0,0-6 1,0-6-1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2.038"/>
    </inkml:context>
    <inkml:brush xml:id="br0">
      <inkml:brushProperty name="width" value="0.08571" units="cm"/>
      <inkml:brushProperty name="height" value="0.08571" units="cm"/>
      <inkml:brushProperty name="color" value="#E71224"/>
    </inkml:brush>
  </inkml:definitions>
  <inkml:trace contextRef="#ctx0" brushRef="#br0">124 37 6876,'-4'-9'37,"0"1"0,-6 5 1,2-2 217,-3-1 1,-2 5-221,1-3 0,0 4 1,1 4-1,1 4 0,2 3 23,-2 2 1,5 0 0,0 3-1,4 1-123,1 3 1,0-4 0,0 3 0,0 1-127,0-1 1,6-4-1,2 2 1,3-5 1,1-4 1,1-2 0,-1-6 0,0 0 188,1 0 0,3-2 0,1-2 0,5-3 0,-3-5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7.582"/>
    </inkml:context>
    <inkml:brush xml:id="br0">
      <inkml:brushProperty name="width" value="0.08571" units="cm"/>
      <inkml:brushProperty name="height" value="0.08571" units="cm"/>
      <inkml:brushProperty name="color" value="#FFFFFF"/>
    </inkml:brush>
  </inkml:definitions>
  <inkml:trace contextRef="#ctx0" brushRef="#br0">21 24 6551,'-12'-21'837,"3"19"1,9 11-521,0 15 0,0 1 0,2 10 0,3 3 0,4 1-40,3 3 0,-5 3 1,5 1-350,-3 3 1,5-2 0,-7-10 0,0-4-395,2-3 0,-6-2 1,4-7-430,-5 0 895,7-9 0,-6-12 0,6-12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4.160"/>
    </inkml:context>
    <inkml:brush xml:id="br0">
      <inkml:brushProperty name="width" value="0.08571" units="cm"/>
      <inkml:brushProperty name="height" value="0.08571" units="cm"/>
      <inkml:brushProperty name="color" value="#FFFFFF"/>
    </inkml:brush>
  </inkml:definitions>
  <inkml:trace contextRef="#ctx0" brushRef="#br0">126 0 7519,'-21'12'-39,"7"6"262,0-4 0,7 5 0,-4 2-49,1 0 0,-4 0 0,7 2 0,0 5-80,-2 7 1,7 5 0,-5 2 98,4 0 33,3-9-424,0 6 174,10-15 34,-8 15 0,17-15-558,-5 4 270,4-5 148,13-2-913,-8-9 514,7 6 191,-9-15 143,0 6-159,0-9 354,0 0 0,0 0 0,0 0 0,10-9 0,1-3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2.286"/>
    </inkml:context>
    <inkml:brush xml:id="br0">
      <inkml:brushProperty name="width" value="0.08571" units="cm"/>
      <inkml:brushProperty name="height" value="0.08571" units="cm"/>
      <inkml:brushProperty name="color" value="#E71224"/>
    </inkml:brush>
  </inkml:definitions>
  <inkml:trace contextRef="#ctx0" brushRef="#br0">13 1 7574,'-4'19'0,"-1"-1"0,3 0 31,0 2 0,2 4 1,0 2-1,0 1 91,0 2 0,0 2 0,0-4 1,0 2-17,0-1 0,0 1 1,2-3-1,0-4-621,3-3 0,-1-2 1,-3-6-1,2-2 515,1-1 0,0-5 0,-4 3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2.843"/>
    </inkml:context>
    <inkml:brush xml:id="br0">
      <inkml:brushProperty name="width" value="0.08571" units="cm"/>
      <inkml:brushProperty name="height" value="0.08571" units="cm"/>
      <inkml:brushProperty name="color" value="#E71224"/>
    </inkml:brush>
  </inkml:definitions>
  <inkml:trace contextRef="#ctx0" brushRef="#br0">62 149 7919,'13'0'0,"-1"-1"0,0-2 674,1-1-669,-1 0 0,1 3 0,-1-4-226,0-3 0,-3 1 1,-2-1-1,-2-2-114,-2-1 0,-2-2 263,-1-4 0,-5 3 0,-4-2 0,-2 3 79,-1 5 0,-5 3 0,0 5 0,-1 1 136,0 3 1,-3 7-1,5 7 1,0 1 145,3 3 0,6 2 0,3-1 0,2-1-100,2-1 1,0-2 0,3 2 0,4-5-405,5-2 1,9-7 0,-2-3 0,2-3 129,0-1 0,-1-1 85,5-3 0,0-8 0,0-8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3.534"/>
    </inkml:context>
    <inkml:brush xml:id="br0">
      <inkml:brushProperty name="width" value="0.08571" units="cm"/>
      <inkml:brushProperty name="height" value="0.08571" units="cm"/>
      <inkml:brushProperty name="color" value="#E71224"/>
    </inkml:brush>
  </inkml:definitions>
  <inkml:trace contextRef="#ctx0" brushRef="#br0">75 0 6862,'-4'13'249,"0"-1"1,-4 1-1,4 0 1,0 2-41,-2 2 1,5 5 0,-5-1 0,2 2-143,0 2 0,-2 4 0,4 0 1,-4-2-110,-1-1 1,4-2 0,-1-2 0,3-3-598,1-1 1,0-1 49,0-5 0,0-7 589,0-5 0,0-5 0,0-9 0,0-2 0,5-9 0,2-7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3.829"/>
    </inkml:context>
    <inkml:brush xml:id="br0">
      <inkml:brushProperty name="width" value="0.08571" units="cm"/>
      <inkml:brushProperty name="height" value="0.08571" units="cm"/>
      <inkml:brushProperty name="color" value="#E71224"/>
    </inkml:brush>
  </inkml:definitions>
  <inkml:trace contextRef="#ctx0" brushRef="#br0">37 1 7102,'-4'8'0,"0"1"1,-4 0 0,4 6 0,0 3 377,-2 1 0,5 2 1,-3 4-1,2 0-275,2-1 0,0 5 0,0 0 0,0 0-240,0 1 1,2-3 0,2 2 0,3-5 57,0-3 1,4-3-1,-3-6 1,3-1-128,1-2 1,-3-4-1,-1-5 1,1 0-59,2 0 1,2-10 0,-1-3 0,-1-5 263,-3-4 0,4-6 0,-6-3 0,3-3 0,-1 0 0,-5-7 0,2 6 0,-1 2 0,0 2 0,1-1 0,-5 7 0,0 6 0,0 4 0,-2 8 0,-2 3 0,-4 2 0,1 13 0,-1 6 0,-1 5 0,-3 3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4.221"/>
    </inkml:context>
    <inkml:brush xml:id="br0">
      <inkml:brushProperty name="width" value="0.08571" units="cm"/>
      <inkml:brushProperty name="height" value="0.08571" units="cm"/>
      <inkml:brushProperty name="color" value="#E71224"/>
    </inkml:brush>
  </inkml:definitions>
  <inkml:trace contextRef="#ctx0" brushRef="#br0">0 13 6877,'0'-7'-1086,"0"1"1086,0 6 0,0 6 0,0 1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4.601"/>
    </inkml:context>
    <inkml:brush xml:id="br0">
      <inkml:brushProperty name="width" value="0.08571" units="cm"/>
      <inkml:brushProperty name="height" value="0.08571" units="cm"/>
      <inkml:brushProperty name="color" value="#E71224"/>
    </inkml:brush>
  </inkml:definitions>
  <inkml:trace contextRef="#ctx0" brushRef="#br0">25 124 7104,'0'7'387,"6"-2"1,2-5-236,3 0 0,-3 0 1,0 0-1,2 0-421,1 0 1,1-5 0,-1-3-12,-2-3 0,0-2 0,-5 1 124,-1-1 0,3 1 0,-2 0 194,-1-1 0,-6 1 1,-3 1-1,-1 3 188,-2 3 1,-2 4-1,-2 2 1,1 4-44,0 3 0,-5 3 0,1 3 0,2 1 52,4 1 0,1 5 1,4-3-1,3 0-308,0 0 1,2-1 0,0-1 0,2 0-309,2-1 1,3-5 0,5-3 0,0 0 23,1 0 0,3-5 0,1 2 357,-2-2 0,-1-8 0,-2-1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4.916"/>
    </inkml:context>
    <inkml:brush xml:id="br0">
      <inkml:brushProperty name="width" value="0.08571" units="cm"/>
      <inkml:brushProperty name="height" value="0.08571" units="cm"/>
      <inkml:brushProperty name="color" value="#E71224"/>
    </inkml:brush>
  </inkml:definitions>
  <inkml:trace contextRef="#ctx0" brushRef="#br0">25 31 7685,'-4'12'0,"0"1"32,1-1 0,-2 0 0,0 1 0,3-1-6,0 1 1,2-1-1,0 0 1,2 1-171,2-1 0,3 1 0,5-2 0,1-3-34,-1-4 0,0-3 0,1-1 73,-1 0 1,-1-1-1,-1-3 1,-3-4 104,-2-3 0,3-3 0,-2-3 0,-1-2 0,1 0 0,-2-3 0,-4 4 0,1 0 0,4 0 0,-4 1 0,3 5 0,-3 7 0,-1 5 0,-5 5 0,-2 7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5.197"/>
    </inkml:context>
    <inkml:brush xml:id="br0">
      <inkml:brushProperty name="width" value="0.08571" units="cm"/>
      <inkml:brushProperty name="height" value="0.08571" units="cm"/>
      <inkml:brushProperty name="color" value="#E71224"/>
    </inkml:brush>
  </inkml:definitions>
  <inkml:trace contextRef="#ctx0" brushRef="#br0">1 13 7715,'0'13'-54,"0"-1"0,0 0 1,0 1-1,0-1 187,0 1 0,0-1 0,0 0 0,0 1-270,0-1 1,1-1-1,2-1 20,1-2 150,0-5 0,-4 1 0,0-8 0,0-4-59,0-3 1,0-6 0,0 0 0,0 2-90,0 2 0,0-4 0,0 1-139,0 0 0,4 7 1,2 2-1,1 1 254,2 4 0,-2-1 0,2 0 0,0-1 0,2 0 0,2 4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5.487"/>
    </inkml:context>
    <inkml:brush xml:id="br0">
      <inkml:brushProperty name="width" value="0.08571" units="cm"/>
      <inkml:brushProperty name="height" value="0.08571" units="cm"/>
      <inkml:brushProperty name="color" value="#E71224"/>
    </inkml:brush>
  </inkml:definitions>
  <inkml:trace contextRef="#ctx0" brushRef="#br0">75 19 7715,'-12'0'282,"-1"0"0,5 5 0,0 4 13,-2 2 1,3 1-1,0 0 1,2 1-352,2-1 1,2 1 0,1-1 0,1 0-381,3 1 0,3-1 0,5-1 192,1-3 0,-1-1 1,1-4-1,-1 1 76,0-1 0,-1-3 1,-1-4-1,-2-4 104,2-3 0,-3-2 0,0-1 0,-2-1 189,-2-1 0,0-5 0,-1 3 1,3 0-170,-3 0 0,-2 2-16,-4 3 1,-3 8 0,-4 5 59,3 7 0,3 9 0,5 4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5.805"/>
    </inkml:context>
    <inkml:brush xml:id="br0">
      <inkml:brushProperty name="width" value="0.08571" units="cm"/>
      <inkml:brushProperty name="height" value="0.08571" units="cm"/>
      <inkml:brushProperty name="color" value="#E71224"/>
    </inkml:brush>
  </inkml:definitions>
  <inkml:trace contextRef="#ctx0" brushRef="#br0">13 100 7715,'0'8'134,"-1"0"1,-2 2 77,-1 1 1,0 1 0,4 1 0,1-1-58,3 0 1,-2-3 0,3-3 0,-1 1-164,0 0 0,2-4-80,-2 1 0,-3-8 1,3-6-1,-1-3-38,1-4 1,-1-5 0,4 1 0,0-2-90,0-2 1,1 5-1,3 0 1,-1 2 24,-2 3 0,0 7 0,5 4 184,-1 2 1,-5 4 0,-2 3-1,-1 6 322,1 5 1,-1 6 0,-4-2-1,0 2-140,0-1 1,0 1-1,0-6 1,0 1-975,0 1 0,4-9-258,0 4 1056,0-9 0,2-4 0,1-7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4.475"/>
    </inkml:context>
    <inkml:brush xml:id="br0">
      <inkml:brushProperty name="width" value="0.08571" units="cm"/>
      <inkml:brushProperty name="height" value="0.08571" units="cm"/>
      <inkml:brushProperty name="color" value="#FFFFFF"/>
    </inkml:brush>
  </inkml:definitions>
  <inkml:trace contextRef="#ctx0" brushRef="#br0">0 0 7654,'12'21'0,"-5"0"0,-2 0 0,-1 2 384,3 5 0,3-4-178,-3 4 1,-5 4 84,5 3-97,-5-4-64,-2 8 112,0-6-261,0 9 1,0-9-279,0-5 332,0 4 0,0-8 194,0-3-45,-9-3 0,7-15-2344,-8 6 608,10-9 1552,0 0 0,-9-9 0,-3-3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6.112"/>
    </inkml:context>
    <inkml:brush xml:id="br0">
      <inkml:brushProperty name="width" value="0.08571" units="cm"/>
      <inkml:brushProperty name="height" value="0.08571" units="cm"/>
      <inkml:brushProperty name="color" value="#E71224"/>
    </inkml:brush>
  </inkml:definitions>
  <inkml:trace contextRef="#ctx0" brushRef="#br0">50 0 8579,'-11'1'811,"1"4"1,3 3-603,2 3 0,-3 1 0,3 1 0,3-1-248,0 0 1,2 1 0,2-1-389,2 1 1,3-2-1,5-3 1,0-4 30,1-3 1,-1-1 0,1 0-1,-2-1 215,-3-3 0,2-3 0,-5-5 1,1-1 255,-1 1 0,1-1 106,-2 1 0,-3 6 0,3 6-15,-2 7 1,-2 4 0,0 3 0,0 1-562,0 2 1,1-1 0,2-3-1,2-2 395,2-3 0,1 3 0,5-4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6.356"/>
    </inkml:context>
    <inkml:brush xml:id="br0">
      <inkml:brushProperty name="width" value="0.08571" units="cm"/>
      <inkml:brushProperty name="height" value="0.08571" units="cm"/>
      <inkml:brushProperty name="color" value="#E71224"/>
    </inkml:brush>
  </inkml:definitions>
  <inkml:trace contextRef="#ctx0" brushRef="#br0">12 0 7715,'-6'13'226,"1"-1"1,4 0 0,1 1-44,0-1 1,6 1-1,0-1 1,3 0-593,-1 1 1,0-1 3,5 1-121,-1-1 235,-5 0 1,-11-5 0,-9-1 290,0-1 0,-7 2 0,1 6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7.648"/>
    </inkml:context>
    <inkml:brush xml:id="br0">
      <inkml:brushProperty name="width" value="0.08571" units="cm"/>
      <inkml:brushProperty name="height" value="0.08571" units="cm"/>
      <inkml:brushProperty name="color" value="#E71224"/>
    </inkml:brush>
  </inkml:definitions>
  <inkml:trace contextRef="#ctx0" brushRef="#br0">63 112 8644,'12'-7'536,"1"2"0,-1 5-407,1 0 0,-1 0-204,0 0 0,-1-2 1,-1 0-1,-3-4-165,-2-1 1,4-1 0,-5-5-141,-2 1 1,-2 0-1,-4-1 259,-4 1 0,-4 5 1,-3 3 149,-2 3 0,1 1 0,2 1 1,-1 3-1,-2 4 0,2 3 454,1 2 0,2-1-336,-1 0 0,6 2 0,3 1 0,3 2-96,1-2 0,0 3 0,1 0 0,3 0-240,5 0 0,2-2 0,3-5 0,1-1-213,1-2 0,6-5 0,-2 1 0,0-4 45,1-4 1,-2-3 0,2-5 356,-5-1 0,4-5 0,-1-1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8.024"/>
    </inkml:context>
    <inkml:brush xml:id="br0">
      <inkml:brushProperty name="width" value="0.08571" units="cm"/>
      <inkml:brushProperty name="height" value="0.08571" units="cm"/>
      <inkml:brushProperty name="color" value="#E71224"/>
    </inkml:brush>
  </inkml:definitions>
  <inkml:trace contextRef="#ctx0" brushRef="#br0">1 1 6708,'0'8'768,"0"0"1,0 2-470,0 1 0,0 3 1,0 1-1,0 1-55,0-1 1,4 1 0,0-1-1,-1 1-155,-2-1 1,-1-1 0,0-1-204,0-1-98,0-5 0,0-3 1,0-8 74,0-4 0,0-5 0,1-3 0,2-4-116,1 1 1,6-4 0,0 3 0,2 1-60,0 3 0,8 2 1,-8 3-1,2 3 393,0 3 1,-6 10 0,-1 4-1,-2 6 1,-2 6 0,-2 2 650,-1 2-577,6 0 1,-5-3 0,3 0 0,-2 1-28,-2 0 1,0-7-1,1 1-707,3-4 0,-1-6 0,5-4 579,2-6 0,1-9 0,1-7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6:58.825"/>
    </inkml:context>
    <inkml:brush xml:id="br0">
      <inkml:brushProperty name="width" value="0.08571" units="cm"/>
      <inkml:brushProperty name="height" value="0.08571" units="cm"/>
      <inkml:brushProperty name="color" value="#E71224"/>
    </inkml:brush>
  </inkml:definitions>
  <inkml:trace contextRef="#ctx0" brushRef="#br0">25 25 7715,'7'-5'0,"0"2"0,-3-5 0,3 5 0,5-2 0,-5 6 0,-3 3 0,-2 3 0,-2 5 0,0 1 0,-2-1 0,-2 2 0,-3 1 0,0 2 0,-4-1 0,4-2 0,-1 1 0,0 2 0,5-1 0,-2-4 0,1 1 706,-1-1 0,1 1 884,4-1 0,0 0-1431,0 1 0,2-1 0,0 1 0,4-1-257,1 0 1,1-3 0,4-2 0,1-2-29,-1-2 1,5-2-1,1-1 1,0 0 1,-1 0 0,4 0 1,-3 0-1,0 0-34,0 0 1,-2 0 0,-3-1 0,-1-2-190,0-1 1,-1-2 0,-1 4-695,-2-3 0,-5 0-685,1 1 1726,-8 2 0,-3-9 0,-5 5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4.144"/>
    </inkml:context>
    <inkml:brush xml:id="br0">
      <inkml:brushProperty name="width" value="0.08571" units="cm"/>
      <inkml:brushProperty name="height" value="0.08571" units="cm"/>
      <inkml:brushProperty name="color" value="#FFFFFF"/>
    </inkml:brush>
  </inkml:definitions>
  <inkml:trace contextRef="#ctx0" brushRef="#br0">30 1 8819,'-15'0'948,"6"0"1,4 0-971,10 0 1,4 0 0,4 2-1229,-2 3 1250,3-4 0,-6 13 0,8-5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4.979"/>
    </inkml:context>
    <inkml:brush xml:id="br0">
      <inkml:brushProperty name="width" value="0.08571" units="cm"/>
      <inkml:brushProperty name="height" value="0.08571" units="cm"/>
      <inkml:brushProperty name="color" value="#FFFFFF"/>
    </inkml:brush>
  </inkml:definitions>
  <inkml:trace contextRef="#ctx0" brushRef="#br0">1 54 7623,'0'-15'0,"0"-1"0,1 8 0,4 2 0,4 6 0,7 6 0,-3 6 80,-2 7 1,6 5-1,-3 9 1,0 1 283,0 3 1,6 9 0,-8-3 0,1 1-466,0 0 1,-1 0 0,1-3-1,-5-5 62,-1-3 0,3-3 0,-3-5-68,2-4 1,1-5-14,6-6 0,-7-12 0,-4-13 1,-4-9-12,-1-6 0,2-8 1,2-5-1,1-5 69,-2-4 1,-1-5 0,0 5 0,1 4-3,2 4 1,2 1 0,-3 9-1,1 4-36,-2 8 119,-1 5 0,-2 10 1,0 7-1,0 10-170,0 9 0,0 0 0,-2 7 0,-1 0-613,-2-2 764,0 5 0,5-11 0,0 4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5.462"/>
    </inkml:context>
    <inkml:brush xml:id="br0">
      <inkml:brushProperty name="width" value="0.08571" units="cm"/>
      <inkml:brushProperty name="height" value="0.08571" units="cm"/>
      <inkml:brushProperty name="color" value="#FFFFFF"/>
    </inkml:brush>
  </inkml:definitions>
  <inkml:trace contextRef="#ctx0" brushRef="#br0">94 156 7382,'-9'7'354,"4"-5"-152,10 3 1,4-4 0,6-1-174,1 0 0,-2-1 0,-2-4-136,-2-6 1,1-3 46,4-1 1,-6-1-1,-4 1 1,-3-1-62,-2 1 1,-2-1-1,-3 1 1,-6 1 0,-2 3 42,-3 6 1,1 3 100,-1 2 1,-3 2 0,0 3 0,3 6-16,3 3 0,-5 8 1,10 4-1,-3 3 113,1 2 0,7-5 0,-3 0 1,5 2-119,1 1 0,7 1 0,3-5 0,4-4-161,1-4 1,3-3 0,1-3 0,1-6-194,-1-3 0,4-2 351,-3 0 0,8 0 0,-4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5.721"/>
    </inkml:context>
    <inkml:brush xml:id="br0">
      <inkml:brushProperty name="width" value="0.08571" units="cm"/>
      <inkml:brushProperty name="height" value="0.08571" units="cm"/>
      <inkml:brushProperty name="color" value="#FFFFFF"/>
    </inkml:brush>
  </inkml:definitions>
  <inkml:trace contextRef="#ctx0" brushRef="#br0">109 1 7623,'-14'1'0,"2"3"0,2 3 131,-2 1 0,-1 3 1,1 4-1,4 1 80,1-1 0,-4 6 1,6 0-1,2-2-119,1-2 1,4 4 0,1 0-1,4-2-476,2-2 0,3-2 1,7-1-1,2-2-29,-2-1 1,-2-8 0,0 2 412,4-3 0,-4 5 0,6 2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5.971"/>
    </inkml:context>
    <inkml:brush xml:id="br0">
      <inkml:brushProperty name="width" value="0.08571" units="cm"/>
      <inkml:brushProperty name="height" value="0.08571" units="cm"/>
      <inkml:brushProperty name="color" value="#FFFFFF"/>
    </inkml:brush>
  </inkml:definitions>
  <inkml:trace contextRef="#ctx0" brushRef="#br0">1 1 6954,'0'15'-5,"1"8"1,3 3-1,1 3 181,-2 2 0,4 7 0,0 4 1,0 3-231,0 1 1,3-4-1,-3-3 1,0-1-374,0-3 0,4-2 427,-6-2 0,7 0 0,-4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5.300"/>
    </inkml:context>
    <inkml:brush xml:id="br0">
      <inkml:brushProperty name="width" value="0.08571" units="cm"/>
      <inkml:brushProperty name="height" value="0.08571" units="cm"/>
      <inkml:brushProperty name="color" value="#FFFFFF"/>
    </inkml:brush>
  </inkml:definitions>
  <inkml:trace contextRef="#ctx0" brushRef="#br0">210 0 7644,'-21'0'25,"7"0"0,0 0 313,-2 0-96,-3 0-40,8 9 0,-8-6-37,5 4-96,-5 4 125,-2 1-100,10 0 1,-6 6-1,10-4 1,3 5-265,1 2 0,13-2 0,4-5 0,4-5-175,3 0 0,0-6 1,3 6-127,4 0 201,-14-6 27,14 6 0,-17-9 98,10 0 32,-9 9 251,-3-6-148,-9 15 1,0-13 0,0 9 0,-2 2 0,-3 3 0,-6 0-64,-8-5 1,3 4 0,-12-6 479,4 0-187,3 6-76,0-15-326,0 6 19,10-9 166,-8 0 22,7 0-308,1 0 0,1-9 283,10-5 0,10-5 0,1-2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6.256"/>
    </inkml:context>
    <inkml:brush xml:id="br0">
      <inkml:brushProperty name="width" value="0.08571" units="cm"/>
      <inkml:brushProperty name="height" value="0.08571" units="cm"/>
      <inkml:brushProperty name="color" value="#FFFFFF"/>
    </inkml:brush>
  </inkml:definitions>
  <inkml:trace contextRef="#ctx0" brushRef="#br0">0 16 7910,'7'9'241,"2"-2"0,6-7 1,1 0-172,-1 0 1,1-2 0,-1-1 0,1-3-71,-1 3 0,8-6 0,1 1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6.516"/>
    </inkml:context>
    <inkml:brush xml:id="br0">
      <inkml:brushProperty name="width" value="0.08571" units="cm"/>
      <inkml:brushProperty name="height" value="0.08571" units="cm"/>
      <inkml:brushProperty name="color" value="#FFFFFF"/>
    </inkml:brush>
  </inkml:definitions>
  <inkml:trace contextRef="#ctx0" brushRef="#br0">94 32 7686,'-14'1'0,"2"3"0,2 3 212,-3 1 0,1 3 0,0 4 0,4 1-90,1-1 1,2 6 0,5 0 0,0-2-266,0-2 0,1 4 1,3 0-1,3-2 90,1-2 1,4-2 0,7-1-1,2-2-198,-2-1 0,-2-8 1,-1 2-1,-1-3 72,1-2 1,-2-7 0,-2-3 0,-3-6 396,-3-4 0,0 1 0,-6-7 0,0-2 106,0-1 1,-6-1-1,0 3 1,-3 2-211,-3 3 0,-2 1 1,-2 6-1,-1 1-713,-4 4 599,4 3 0,-12 14 0,5 1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7.229"/>
    </inkml:context>
    <inkml:brush xml:id="br0">
      <inkml:brushProperty name="width" value="0.08571" units="cm"/>
      <inkml:brushProperty name="height" value="0.08571" units="cm"/>
      <inkml:brushProperty name="color" value="#FFFFFF"/>
    </inkml:brush>
  </inkml:definitions>
  <inkml:trace contextRef="#ctx0" brushRef="#br0">32 32 6768,'-9'16'351,"1"-1"1,4 1-1,-1-1-200,1 1 1,3-1 0,1 3 0,0 1-62,0 1 0,1 1 1,3-5-1,1-1 177,-1 1 1,-1-2-337,2-4 0,-3-5 38,3-10 0,-3-5 0,-2-11 0,0-5-357,0-3 0,2-3 1,3 1-1,5 2 81,4 3 0,1-2 1,1 9-1,0 6 307,-1 6 0,1 5 0,-1 2 0,1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8.100"/>
    </inkml:context>
    <inkml:brush xml:id="br0">
      <inkml:brushProperty name="width" value="0.08571" units="cm"/>
      <inkml:brushProperty name="height" value="0.08571" units="cm"/>
      <inkml:brushProperty name="color" value="#FFFFFF"/>
    </inkml:brush>
  </inkml:definitions>
  <inkml:trace contextRef="#ctx0" brushRef="#br0">187 110 7595,'10'-7'49,"0"-4"0,-6 3 1,1-3 203,-3-1 1,-4 4-1,-3-3-56,-5-1 1,-4 3 0,-2 1 0,1 1-59,-1 3 0,1 3 0,-1 1 0,0 0-93,1 0 1,-1 8 0,3 8 0,0 8-163,3 5 1,5 8 0,-4 1 0,2 0 111,4 0 1,1-7 0,4-7 0,3-1-114,5-4 1,9-4-1,4-5 1,-1-6-512,1-8 0,3-4 1,-4-9-1,1-4 628,-1-5 0,-3-4 0,-9-1 0,11-7 0,-4-1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8.389"/>
    </inkml:context>
    <inkml:brush xml:id="br0">
      <inkml:brushProperty name="width" value="0.08571" units="cm"/>
      <inkml:brushProperty name="height" value="0.08571" units="cm"/>
      <inkml:brushProperty name="color" value="#FFFFFF"/>
    </inkml:brush>
  </inkml:definitions>
  <inkml:trace contextRef="#ctx0" brushRef="#br0">0 0 7561,'0'21'-21,"0"0"0,0 6 0,0 1 0,0 7 234,0 6 1,2-1 0,3 1 0,4 3-82,0 0 0,-1 1 0,-3-1 0,4-5-356,0-1 1,-1-3 0,-4-9 0,1-5-1401,-1-4 1624,4-9 0,-6-1 0,5-20 0,-7-5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39.045"/>
    </inkml:context>
    <inkml:brush xml:id="br0">
      <inkml:brushProperty name="width" value="0.08571" units="cm"/>
      <inkml:brushProperty name="height" value="0.08571" units="cm"/>
      <inkml:brushProperty name="color" value="#FFFFFF"/>
    </inkml:brush>
  </inkml:definitions>
  <inkml:trace contextRef="#ctx0" brushRef="#br0">94 141 7441,'7'8'304,"3"-2"-140,4-5 0,-4-2 0,1-3 0,1-3-201,2-1 0,-4 2 0,0-4-100,2-2 1,-5-2 0,-2-1 145,-3-1 0,-2 6 0,-2-1-136,-3-1 1,-3 5-1,-8 0 1,1 2 123,-1 0 0,-1 0 0,-2 7 0,-2 3 140,2 5 1,2 4 0,1 3-1,1 2 86,-1 2 0,7 7 1,4-3-1,4 3-182,1-2 0,6 3 0,5-4 1,3-1-189,1-3 0,8-4 1,3-3-1,3-4-162,2-5 0,-2-5 0,-1-5 1,-4-5 32,-1-4 1,-3-2 0,-4 1 0,-2-3 275,-4-2 0,4 2 0,-5-4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40.005"/>
    </inkml:context>
    <inkml:brush xml:id="br0">
      <inkml:brushProperty name="width" value="0.08571" units="cm"/>
      <inkml:brushProperty name="height" value="0.08571" units="cm"/>
      <inkml:brushProperty name="color" value="#FFFFFF"/>
    </inkml:brush>
  </inkml:definitions>
  <inkml:trace contextRef="#ctx0" brushRef="#br0">31 187 7577,'0'15'16,"0"3"1,0 2-1,2 6 167,3 4 0,-3 1 0,3 2 0,-1 1-72,1 2 0,-4 1 0,5-8 0,-3-1-345,2-2 0,-3-7 0,3 1 0,-3-2 225,-2-3-302,0 1 0,-2-9 1,-3-7-1,-4-9 311,1-5 0,-4-7 0,5-3 0,0-3 0,0-6 0,0-2 0,4 4 0,-3-2 0,3-3 0,1 3 0,2-3 0,2 3-55,3 2 0,-1 0 0,4 0 1,1 0-111,-1 0 0,3 5 0,4 1 0,-1 3 316,-3 3 0,2 3 0,-2 6 0,3 5 293,1 3 1,1 2 0,-2 2 0,-2 3-294,-2 5 0,-1 6 0,3 3 1,-4 2-214,-1-2 1,-2 5-1,-5 2 1,0 2 47,0-3 1,0 5 0,-1-6-1,-4 2-120,-6 0 1,-3-7 0,-1 2 0,-1-4-421,1-2 0,-1-1 1,1-3 553,-1-6 0,2-5 0,4-5 0,-4-11 0,5-8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40.412"/>
    </inkml:context>
    <inkml:brush xml:id="br0">
      <inkml:brushProperty name="width" value="0.08571" units="cm"/>
      <inkml:brushProperty name="height" value="0.08571" units="cm"/>
      <inkml:brushProperty name="color" value="#FFFFFF"/>
    </inkml:brush>
  </inkml:definitions>
  <inkml:trace contextRef="#ctx0" brushRef="#br0">16 45 7483,'14'-10'0,"-2"1"0,-2 2 89,2 4 1,2-4 0,2 2 0,-1 1-1,1 4 77,-1 5 1,1-1-1,-1 6-133,1 2 0,-2 2 0,-2 0 1,-3-2-138,-3-2 0,1 1 0,-3 4 1,1 1-30,-2-1 1,-1 3 0,-4 1 0,-3 1-21,-5-1 1,-4-1 0,-1-3 0,-1 1 21,0-1 0,-1-4 1,-2-3-1,-2-1-25,2-3 1,0-3 0,0-1 155,-1 0 0,1-7 0,8-3 0,6-4 0,3-1 0,2-1 0,0 1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40.678"/>
    </inkml:context>
    <inkml:brush xml:id="br0">
      <inkml:brushProperty name="width" value="0.08571" units="cm"/>
      <inkml:brushProperty name="height" value="0.08571" units="cm"/>
      <inkml:brushProperty name="color" value="#FFFFFF"/>
    </inkml:brush>
  </inkml:definitions>
  <inkml:trace contextRef="#ctx0" brushRef="#br0">16 0 7623,'0'16'0,"0"0"0,0-1 0,0 2-35,0 4 1,0-4-1,0 4 1,0-2-1,0 0 31,0 2 0,0 0 0,0-6 0,0 1-122,0-1 1,0-4-1067,0-1 1192,0-7 0,-7 4 0,-2-7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40.915"/>
    </inkml:context>
    <inkml:brush xml:id="br0">
      <inkml:brushProperty name="width" value="0.08571" units="cm"/>
      <inkml:brushProperty name="height" value="0.08571" units="cm"/>
      <inkml:brushProperty name="color" value="#FFFFFF"/>
    </inkml:brush>
  </inkml:definitions>
  <inkml:trace contextRef="#ctx0" brushRef="#br0">1 14 7033,'0'-8'187,"1"3"-411,4 10 0,-1-2 0,6 6 224,2-2 0,2 12 0,2-2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5.633"/>
    </inkml:context>
    <inkml:brush xml:id="br0">
      <inkml:brushProperty name="width" value="0.08571" units="cm"/>
      <inkml:brushProperty name="height" value="0.08571" units="cm"/>
      <inkml:brushProperty name="color" value="#FFFFFF"/>
    </inkml:brush>
  </inkml:definitions>
  <inkml:trace contextRef="#ctx0" brushRef="#br0">252 42 7378,'-21'-12'0,"0"5"0,0 5 41,0 2 0,3 2 1,1 3-1,3 4 445,-2 3-442,-3 2-38,-2 7 0,3 0 0,1 0 0,6 0 0,1 0-35,6 0-103,1 0 1,3 0-1,0 0-120,0 0 0,10 0 40,4 0 263,4-9-156,3 6 121,0-15-166,0 6 140,0-9-172,0 0-10,10 0 87,-8 0 174,-2-9-134,-2-3 8,-8-9-12,1 0 137,7 0 31,-17-9-156,7 6-32,-9-15 1,0 15 51,0-4-1,0-4-125,0 8 163,-9-6 0,4 16 0,-9 2 0,-2 3 0,-3 4 0,-2 3 0,10 11 0,-8 3 0,7 9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41.176"/>
    </inkml:context>
    <inkml:brush xml:id="br0">
      <inkml:brushProperty name="width" value="0.08571" units="cm"/>
      <inkml:brushProperty name="height" value="0.08571" units="cm"/>
      <inkml:brushProperty name="color" value="#FFFFFF"/>
    </inkml:brush>
  </inkml:definitions>
  <inkml:trace contextRef="#ctx0" brushRef="#br0">187 0 7033,'-15'0'0,"-1"0"-6,1 0 0,-6 7 0,0 4 0,2 2 333,2 3 1,1 1-1,1 2 1,1 4-241,4 1 1,3-5 0,7 3 0,0-1 0,1 0-251,5-2 1,2-2-1,8-3 157,-1-4 1,1 2 0,1-6-1,2-3-415,2-1 1,1-4-1,-3-3 1,2-5 244,-2-4 1,-2-4-1,-1-1 1,-2-3 193,-4-2 1,-3 0 0,-7-2 0,0 5-82,0 4 316,0 8 1,0 4-1,0 12 1,0 7-122,0 5 1,0 6 0,0-2 0,0-1-410,0 1 0,2-2 1,3-8 276,5-2 0,4 3 0,2-6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41.901"/>
    </inkml:context>
    <inkml:brush xml:id="br0">
      <inkml:brushProperty name="width" value="0.08571" units="cm"/>
      <inkml:brushProperty name="height" value="0.08571" units="cm"/>
      <inkml:brushProperty name="color" value="#FFFFFF"/>
    </inkml:brush>
  </inkml:definitions>
  <inkml:trace contextRef="#ctx0" brushRef="#br0">155 0 7034,'-16'0'-413,"1"2"0,-1 2 1,-1 2 965,-4 3 0,5-4 1,-1 4 326,5-2 1,3 5 0,-1-2-946,5 4 1,7 2 0,6-1-476,8 1 0,3-6 1,-4-1-1,3-2 19,2-4 0,-2 4 1,2-2 484,-2-1 1,-5-1 0,0 1 128,-3 1 1,-7 7-1,3-2 74,-5 4 1,-1-4-1,-1 1 1,-3 1 3,-1 2 1,-7 1 0,1-1 0,-2-2-396,-3-1 1,1-8-590,-1 2 813,0-3 0,8-9 0,1-2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2.765"/>
    </inkml:context>
    <inkml:brush xml:id="br0">
      <inkml:brushProperty name="width" value="0.08571" units="cm"/>
      <inkml:brushProperty name="height" value="0.08571" units="cm"/>
      <inkml:brushProperty name="color" value="#FFFFFF"/>
    </inkml:brush>
  </inkml:definitions>
  <inkml:trace contextRef="#ctx0" brushRef="#br0">1 0 8894,'14'0'184,"0"0"-184,-10 0 0,15 0 0,-7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3.768"/>
    </inkml:context>
    <inkml:brush xml:id="br0">
      <inkml:brushProperty name="width" value="0.08571" units="cm"/>
      <inkml:brushProperty name="height" value="0.08571" units="cm"/>
      <inkml:brushProperty name="color" value="#FFFFFF"/>
    </inkml:brush>
  </inkml:definitions>
  <inkml:trace contextRef="#ctx0" brushRef="#br0">1 21 7151,'0'-11'-823,"0"1"2192,0 10-1119,0 0 0,7 10 0,0 4-130,-3 4 1,1 3 0,0 3-1,2 4-22,-3 7 1,6 4 0,-3 3 0,0 0 6,2 0 1,-7 0 0,5 0 0,-4 0-140,-3 0 0,7 0 0,0-2 1,-3-3-79,-1-2 0,-3-9 0,0 2 0,0-5-117,0-2 0,0 0-105,0 0 287,0-9 1,0-5 0,0-14 0,0-7-4,0-5 1,0-9 0,0-2-1,0 0 83,0-1 1,2-4-1,3 5 1,4 0 21,3-1 1,-5-4-1,7 7 1,2 3 22,3 1 1,2 3-1,0 3 10,0 4 1,0 4 0,0 10-1,0 3-7,0 4 0,-3 11 0,-1 13 0,-6-1-46,-1 0 0,4 5 0,-7-4 1,-3-1-34,-1 0 0,4 5 1,0-4-1,-3-1-3,-1 0 0,-6-4 1,-1-10-1,-6-4-6,-1-3 1,-3 5 0,-7-7-1,-3-2-54,-4-3 0,5-4 1,-7-3-1,2-4-139,0-3 0,0-2 0,7-7 0,2 0-444,5 0 1,5 0-411,9 0 1054,0 0 0,9 10 0,3 1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4.902"/>
    </inkml:context>
    <inkml:brush xml:id="br0">
      <inkml:brushProperty name="width" value="0.08571" units="cm"/>
      <inkml:brushProperty name="height" value="0.08571" units="cm"/>
      <inkml:brushProperty name="color" value="#FFFFFF"/>
    </inkml:brush>
  </inkml:definitions>
  <inkml:trace contextRef="#ctx0" brushRef="#br0">1 126 7623,'0'-11'-827,"0"-8"1,2 17 826,5-5 0,-5 2 0,8 0 0,-1-2 0,-7-2 0,5 2 0,3 2-4,-3-9 196,0 10 1,-5-8 301,5 5-182,-5 5 1,10-8-41,-5 10 0,-5 3-134,5 4 1,-4-3 0,-3 10 0,0 3-100,0 1 0,-7 6 1,0 1-1,2 3-132,3-2 1,2-7-1,0-1 49,0 6 1,0 1 0,2-6-243,5-5 0,5 5 0,9-8 67,0 1 0,0 0 1,0-8-82,0 3 0,0 0 0,-3-9 300,-4-5 0,-2-2 0,-7-8 0,2 3 0,-3-2 0,-1-3 0,-3-2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5.377"/>
    </inkml:context>
    <inkml:brush xml:id="br0">
      <inkml:brushProperty name="width" value="0.08571" units="cm"/>
      <inkml:brushProperty name="height" value="0.08571" units="cm"/>
      <inkml:brushProperty name="color" value="#FFFFFF"/>
    </inkml:brush>
  </inkml:definitions>
  <inkml:trace contextRef="#ctx0" brushRef="#br0">64 40 6823,'0'-21'247,"0"10"0,0 4 0,-3 14-84,-4 7 1,5-3 0,-5 6-1,2 4-223,-2 4 1,5 13 0,-7-3 0,2 4 81,0 3 0,0 0 0,7 0 1,2-2-240,5-5 1,-2-2-1,9-10 1,2 0 42,3-4 0,2-12 0,0 0 1,0-5 173,0-2 0,-7 0 0,0-2 0,2-5 0,3-7 0,-1-5 0,-4-2 0,5 0 0,-7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5.721"/>
    </inkml:context>
    <inkml:brush xml:id="br0">
      <inkml:brushProperty name="width" value="0.08571" units="cm"/>
      <inkml:brushProperty name="height" value="0.08571" units="cm"/>
      <inkml:brushProperty name="color" value="#FFFFFF"/>
    </inkml:brush>
  </inkml:definitions>
  <inkml:trace contextRef="#ctx0" brushRef="#br0">1 0 7623,'14'7'0,"0"0"0,-10 10 0,6-3 0,-3 4-366,0 3 1,7 7-1,-5 0 1,0 0 619,1 3 1,4-1-1,-7 7 1,0-4-270,2-3 1,-7 5 0,5-7 0,-4-2 35,-3-3 1,0-2-1,0 0-21,0 0 0,-10 10 0,-1 1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6.711"/>
    </inkml:context>
    <inkml:brush xml:id="br0">
      <inkml:brushProperty name="width" value="0.08571" units="cm"/>
      <inkml:brushProperty name="height" value="0.08571" units="cm"/>
      <inkml:brushProperty name="color" value="#FFFFFF"/>
    </inkml:brush>
  </inkml:definitions>
  <inkml:trace contextRef="#ctx0" brushRef="#br0">1 33 7387,'21'0'-336,"0"-2"0,0-3 937,0-2 0,0 0 0,0 7-895,0 0-1361,0-9 1655,-10 7 0,-1 2 0,-20 11 0,-1 10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6.860"/>
    </inkml:context>
    <inkml:brush xml:id="br0">
      <inkml:brushProperty name="width" value="0.08571" units="cm"/>
      <inkml:brushProperty name="height" value="0.08571" units="cm"/>
      <inkml:brushProperty name="color" value="#FFFFFF"/>
    </inkml:brush>
  </inkml:definitions>
  <inkml:trace contextRef="#ctx0" brushRef="#br0">1 0 7623,'21'0'-257,"0"0"1,-7 0 0,0 0-27,2 0 0,-4 0 283,2 0 0,0 0 0,7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8.098"/>
    </inkml:context>
    <inkml:brush xml:id="br0">
      <inkml:brushProperty name="width" value="0.08571" units="cm"/>
      <inkml:brushProperty name="height" value="0.08571" units="cm"/>
      <inkml:brushProperty name="color" value="#FFFFFF"/>
    </inkml:brush>
  </inkml:definitions>
  <inkml:trace contextRef="#ctx0" brushRef="#br0">1 0 6961,'0'21'76,"0"-7"0,0 0-13,0 3 0,0 1 0,0 3-93,0 0 0,0 0 1,0 0-1,0 0 76,0 0 0,0 0 1,0 0-1,0 0-23,0 0 0,0 0 1,0 3-1,0 1-55,0 3 1,0-7 0,0-7 0,0 3-77,0 1 1,0 3-1,0 0 28,0 0 0,0 0 1,0 0-1,0 0 33,0 0 0,0-7 0,0 0 0,0 3-43,0 1 0,0 3 0,0 0 170,0 0 0,0-7 0,0 0-128,0 3 0,0 1 51,0 3 0,2 0 0,3 0-1,2 0 1,0-7 0,-7 0 37,0 3 0,0 1-24,0 3 1,0 0 0,0 0-14,0 0 1,0-7 0,0 0-6,0 3 0,0-6 0,0 3 1,0 3 1,0 1-1,0 3 0,0 0 0,0-7 0,0 0 16,0 3 1,0 1 39,0 3 0,0 0 7,0 0 0,0 0 30,0 0 0,0 0-59,0 0 1,0 0 0,0 0-91,0 0 0,0-7 1,0 0 40,0 3 0,0-6 0,0 3 46,0 3 0,0-6 0,0 3-14,0 3 0,0-6 0,0 3 6,0 3 1,0-6 0,0 3-13,0 3 1,0-6 0,0 3-5,0 3 0,0-6 1,0 3-18,0 3 1,0-6 0,0 3-2,0 3 1,0-6 38,0 3 1,0-7 9,0 7 1,0 0-31,0 7 0,0-7 5,0 0 1,0-7 31,0 7 1,0-7 19,0 7 1,0-7-47,0 7 1,0-7 48,0 7 28,0-9-178,0 4 157,0 1 1,0-6-36,0 10 0,9-9 0,5 2 38,5-5-104,2-2 1,0 0 0,-1 0-81,1 0 0,0 7 1,0 0-52,0-2 0,0-3 1,0-2-155,0 0 1,-7 0-1,-2-2 312,-3-5 0,-2 5 0,-7-17 0,0 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6.008"/>
    </inkml:context>
    <inkml:brush xml:id="br0">
      <inkml:brushProperty name="width" value="0.08571" units="cm"/>
      <inkml:brushProperty name="height" value="0.08571" units="cm"/>
      <inkml:brushProperty name="color" value="#FFFFFF"/>
    </inkml:brush>
  </inkml:definitions>
  <inkml:trace contextRef="#ctx0" brushRef="#br0">63 96 7676,'-11'9'67,"4"5"0,-3 5 0,3 2 0,3 0 321,1 0-194,3 9 49,-9 3-273,7 0 273,-8 6-49,10-15 0,0 15-228,0-15 132,0 6-153,0-9 0,0-9 214,0-3-1,10-9-469,-8 0 221,7 0 0,-2-19-615,0-9 358,0-9 182,3-5 32,-8 0-782,17-9 798,-8 6 1,3-4 0,0 12 0,0 4 0,0 3 0,0 4 116,2 3 0,3 9 0,2 2 0,-2 5 0,-5 10 0,4 8 0,-6 15-10,0 2 106,6 9 1,-15 3 0,4 9-1,-5-2 67,-2-3 1,2-4 0,3-5 0,2-7-609,-2-5 1,-1-4 444,3-5 0,-4-5 0,6-9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8.708"/>
    </inkml:context>
    <inkml:brush xml:id="br0">
      <inkml:brushProperty name="width" value="0.08571" units="cm"/>
      <inkml:brushProperty name="height" value="0.08571" units="cm"/>
      <inkml:brushProperty name="color" value="#FFFFFF"/>
    </inkml:brush>
  </inkml:definitions>
  <inkml:trace contextRef="#ctx0" brushRef="#br0">1 0 7980,'21'10'-16,"0"-8"1,0 5 0,0-5-157,0-2 1,-1 0 0,1 0-426,0 0 0,-7 0 597,0 0 0,0 0 0,7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8:59.973"/>
    </inkml:context>
    <inkml:brush xml:id="br0">
      <inkml:brushProperty name="width" value="0.08571" units="cm"/>
      <inkml:brushProperty name="height" value="0.08571" units="cm"/>
      <inkml:brushProperty name="color" value="#FFFFFF"/>
    </inkml:brush>
  </inkml:definitions>
  <inkml:trace contextRef="#ctx0" brushRef="#br0">21 21 7623,'0'-11'19,"-2"1"1,-3 13 110,-2 4 0,0-3 0,7 10 0,0 3-65,0 1 1,0 3 0,0 0 0,0 0 0,0 0 0,0 3 0,3 1 0,1 3 0,3 0-300,-2 3 0,-3-8 0,-2 5-8,0-5 1,0-2 0,0 0 0,0 0-241,0 0 0,0 0 482,0 0 0,-7-7 0,0 0 0,0-11 0,7-3 0,0 0 0,0-19 0,0 7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0.296"/>
    </inkml:context>
    <inkml:brush xml:id="br0">
      <inkml:brushProperty name="width" value="0.08571" units="cm"/>
      <inkml:brushProperty name="height" value="0.08571" units="cm"/>
      <inkml:brushProperty name="color" value="#FFFFFF"/>
    </inkml:brush>
  </inkml:definitions>
  <inkml:trace contextRef="#ctx0" brushRef="#br0">0 105 7359,'7'-21'0,"3"3"0,-1 1-218,0 3 0,8 7 0,-3-4 373,4 1 1,-4 3-1,0 7-79,3 0 1,-6 3 0,1 4 0,-3 7 0,-2 4 0,0 3 321,0 0-531,0 0 1,-7 0-1,0 0 101,0 0 1,0 0-1,-2 0-162,-5 0 0,-2-7 0,-8-2 0,3 0 52,-2-1 0,-3-4 0,-2 5 142,0-3 0,0-2 0,0-7 0,10 0 0,1 10 0,10 1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0.552"/>
    </inkml:context>
    <inkml:brush xml:id="br0">
      <inkml:brushProperty name="width" value="0.08571" units="cm"/>
      <inkml:brushProperty name="height" value="0.08571" units="cm"/>
      <inkml:brushProperty name="color" value="#FFFFFF"/>
    </inkml:brush>
  </inkml:definitions>
  <inkml:trace contextRef="#ctx0" brushRef="#br0">0 9 6328,'0'-9'281,"0"9"181,0 12 1,0-1-1,0 3-570,0 3 1,0 1-1360,0 3 1467,0 0 0,10 0 0,1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1.351"/>
    </inkml:context>
    <inkml:brush xml:id="br0">
      <inkml:brushProperty name="width" value="0.08571" units="cm"/>
      <inkml:brushProperty name="height" value="0.08571" units="cm"/>
      <inkml:brushProperty name="color" value="#FFFFFF"/>
    </inkml:brush>
  </inkml:definitions>
  <inkml:trace contextRef="#ctx0" brushRef="#br0">21 0 7122,'0'21'283,"0"0"0,0 0 0,0 3-143,0 4 0,0-5 0,0 7 0,0-2-47,0 0 0,0 3 1,0-6-1,0 3-293,0-2 1,0-3 0,0-2 0,0 0 19,0 0 1,0 0 0,0 0-558,0 0-14,0-9 751,0-3 0,0-11 0,0-5 0,0-7 0,0 2 0,0-2 0,0-2 0,0-3-211,0 8 151,0 1 1,0 1 58,0-5 59,10-5 1,1 1-1,8 1 95,-5 3 0,5 10 1,-8-6-1,3 3-80,0 0 1,-7 0 0,5 10 0,-3 4 33,-4 7 1,4 4-1,-2 3 27,-2 0 1,0 0-1,-1 0-67,3 0 0,0 0 0,-9 0 0,-3 0-104,-2 0 0,-2-7 0,2 0 0,-7 0 37,-5-2 0,5 4 1,0-9-1,-2-2-446,-3-3 1,5-2 0,0 0 445,-2 0 0,7 0 0,-10 0 0,7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1.740"/>
    </inkml:context>
    <inkml:brush xml:id="br0">
      <inkml:brushProperty name="width" value="0.08571" units="cm"/>
      <inkml:brushProperty name="height" value="0.08571" units="cm"/>
      <inkml:brushProperty name="color" value="#FFFFFF"/>
    </inkml:brush>
  </inkml:definitions>
  <inkml:trace contextRef="#ctx0" brushRef="#br0">37 56 7661,'10'-21'136,"-6"10"375,10 4-205,0-5-177,7 10 1,-11-1 0,-8 13-1,-9 1-141,-5 6 0,1 1 0,-6 6 1,6 1 75,1 3 0,-4 0 0,7-7 0,0 0-126,-2 0 1,7 0-1,-3-2-211,10-5 0,6 2 0,10-9-66,0-2 1,0-3-1,-2-4 1,-3-3 11,-2-2 1,-9-2-1,4 4 327,1-2 0,-8 0 0,7 7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2.891"/>
    </inkml:context>
    <inkml:brush xml:id="br0">
      <inkml:brushProperty name="width" value="0.08571" units="cm"/>
      <inkml:brushProperty name="height" value="0.08571" units="cm"/>
      <inkml:brushProperty name="color" value="#FFFFFF"/>
    </inkml:brush>
  </inkml:definitions>
  <inkml:trace contextRef="#ctx0" brushRef="#br0">0 0 6619,'0'12'0,"0"-3"0,0-9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3.963"/>
    </inkml:context>
    <inkml:brush xml:id="br0">
      <inkml:brushProperty name="width" value="0.08571" units="cm"/>
      <inkml:brushProperty name="height" value="0.08571" units="cm"/>
      <inkml:brushProperty name="color" value="#FFFFFF"/>
    </inkml:brush>
  </inkml:definitions>
  <inkml:trace contextRef="#ctx0" brushRef="#br0">0 0 6818,'0'21'122,"0"0"1,0 0-83,0 0 1,0 0-1,0 0 1,0 0-143,0 0 0,0-7 1,0 0-190,0 3 0,3-6-72,4 3 363,4-9 0,1 2 0,-3-12 0,-2-4 0,0-3 0,0 8 0,-7-15 0,0 7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4.470"/>
    </inkml:context>
    <inkml:brush xml:id="br0">
      <inkml:brushProperty name="width" value="0.08571" units="cm"/>
      <inkml:brushProperty name="height" value="0.08571" units="cm"/>
      <inkml:brushProperty name="color" value="#FFFFFF"/>
    </inkml:brush>
  </inkml:definitions>
  <inkml:trace contextRef="#ctx0" brushRef="#br0">0 21 5981,'10'-11'1245,"-6"1"-1245,10 10 0,-9 3 0,2 4 0,-7 4 0,-5 3 0,-4 0 0,0 3 0,-1 1 0,6 3 0,4-2 0,7-5 0,4-9 0,1-10 0,-3 3 0,-9-17 0,0 7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4.752"/>
    </inkml:context>
    <inkml:brush xml:id="br0">
      <inkml:brushProperty name="width" value="0.08571" units="cm"/>
      <inkml:brushProperty name="height" value="0.08571" units="cm"/>
      <inkml:brushProperty name="color" value="#FFFFFF"/>
    </inkml:brush>
  </inkml:definitions>
  <inkml:trace contextRef="#ctx0" brushRef="#br0">0 21 7153,'0'-11'80,"0"1"1,0 13 0,0 4-1,3 4 78,4 1 1,-5 7 0,7-5-40,1 4 0,-8 3 0,5 0-82,-5 0 0,-2 0 0,3 0-395,4 0 1,-5 0-1,5 0-265,-5 0 0,-4-7 623,-5 0 0,-5-9 0,-9 4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7.356"/>
    </inkml:context>
    <inkml:brush xml:id="br0">
      <inkml:brushProperty name="width" value="0.08571" units="cm"/>
      <inkml:brushProperty name="height" value="0.08571" units="cm"/>
      <inkml:brushProperty name="color" value="#FFFFFF"/>
    </inkml:brush>
  </inkml:definitions>
  <inkml:trace contextRef="#ctx0" brushRef="#br0">252 0 7653,'-21'0'0,"0"0"0,2 2 3,5 5 0,-4-2 0,4 9 1,-5 2 130,-2 3 0,0 2 0,0 0 39,0 0 0,7 2 0,2 5 0,3 5 1,4 2-128,3 0 1,2-7-1,0 5 1,2-3-340,5-4 1,5-3 0,9-4-1,0-5-64,0-7 0,7-5 1,2-2-1,1-2 357,-1-5 0,-2-5 0,-7-9 0,9 0 0,3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5.458"/>
    </inkml:context>
    <inkml:brush xml:id="br0">
      <inkml:brushProperty name="width" value="0.08571" units="cm"/>
      <inkml:brushProperty name="height" value="0.08571" units="cm"/>
      <inkml:brushProperty name="color" value="#FFFFFF"/>
    </inkml:brush>
  </inkml:definitions>
  <inkml:trace contextRef="#ctx0" brushRef="#br0">21 0 5843,'-7'14'396,"0"0"0,3 3-306,1 1 0,3 3 1,0 0-166,0 0 0,0 0 1,0 0-67,0 0 0,7-7-186,0 0 327,10-9 0,-6 4 0,1-11 0,-5-5 0,5-5 0,-1-9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5.814"/>
    </inkml:context>
    <inkml:brush xml:id="br0">
      <inkml:brushProperty name="width" value="0.08571" units="cm"/>
      <inkml:brushProperty name="height" value="0.08571" units="cm"/>
      <inkml:brushProperty name="color" value="#FFFFFF"/>
    </inkml:brush>
  </inkml:definitions>
  <inkml:trace contextRef="#ctx0" brushRef="#br0">0 0 6904,'14'0'492,"0"0"1,0 0-831,7 0 0,-7 0 135,0 0 167,-9 0 1,2 10 41,-14 4 0,2 4-48,-9 3 0,10-7 0,-3 0-344,4 3 0,3-6 386,0 3 0,3-9 0,4 2 0,-3-7 0,10-7 0,0-5 0,-2-9 0,-3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6.182"/>
    </inkml:context>
    <inkml:brush xml:id="br0">
      <inkml:brushProperty name="width" value="0.08571" units="cm"/>
      <inkml:brushProperty name="height" value="0.08571" units="cm"/>
      <inkml:brushProperty name="color" value="#FFFFFF"/>
    </inkml:brush>
  </inkml:definitions>
  <inkml:trace contextRef="#ctx0" brushRef="#br0">0 0 5748,'7'14'255,"0"0"0,0-7 1,-7 7-1,3 0-92,4-2 0,-5 7 0,5-5-144,-5 4 0,-2-4 1,0 0 131,0 3-998,0-8 847,0 0 0,-9 1 0,-3 1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07.515"/>
    </inkml:context>
    <inkml:brush xml:id="br0">
      <inkml:brushProperty name="width" value="0.08571" units="cm"/>
      <inkml:brushProperty name="height" value="0.08571" units="cm"/>
      <inkml:brushProperty name="color" value="#FFFFFF"/>
    </inkml:brush>
  </inkml:definitions>
  <inkml:trace contextRef="#ctx0" brushRef="#br0">63 0 7623,'14'12'0,"0"-5"0,3-5 0,-6-2 0,3 0 0,3 0 0,-6 0 0,3 0 0,-2 3 0,2 4-208,-7 7-331,-5-5 510,-2 10 1,0-15 0,0 10-39,0 3 1,3-8 0,1 0 35,3 1 1,0 1-1,-7 10 0,0 0 1,0 0 0,0 0 38,0 0 1,0 0 0,0 0 130,0 0 1,0 7-1,0 0-147,0-2 1,0-3 0,0-2-31,0 0 1,0 0 0,0 0 0,0 0 19,0 0 0,0 0 1,0 0 41,0 0 1,0 0-1,0 0 1,0 0 42,0 0 1,0 0 0,0 0-43,0 0 0,0 0 0,0 0-35,0 0 0,0-7 0,0 0 0,0 3 11,0 1 0,0 3 1,0 0-1,0 0 0,0 0 0,0 0 27,0 0 1,0 0 0,0 0-61,0 0 1,0 0 0,0 0 32,0 0 0,0 0 0,0 0-4,0 0 1,0 0 0,0 0 28,0 0 0,0 0 1,0 0-17,0 0 1,0 0 0,0 0-12,0 0 0,0-7 0,0 0 1,0 3 3,0 1 1,0 3 0,0 0-23,0 0 1,0 0-1,0 0 21,0 0 0,0 0 6,0 0 1,0 0 0,0 0-25,0 0 1,0-7 0,0 0-7,0 3 1,0-6 0,0 3 13,0 3 0,-2-6 0,-3 3 53,-2 3 0,0-6 0,7 3-19,0 3 0,0-6-56,0 3 1,0 0-51,0 7 0,0-7 35,0 0 0,0 0 59,0 7 0,0 0-1,0 0 0,0-7 7,0 0 1,0-7 99,0 7 0,0-7 19,0 7 0,-2-2 0,-3 4 55,-2-2 1,0-7-1,5 5-4,-5-3 1,-5 1-161,-9-3 1,0-5-1,0 3-256,0-10 1,7 3 0,0-8-1057,-2 1 1282,7-3 0,-10-9 0,7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4.899"/>
    </inkml:context>
    <inkml:brush xml:id="br0">
      <inkml:brushProperty name="width" value="0.08571" units="cm"/>
      <inkml:brushProperty name="height" value="0.08571" units="cm"/>
      <inkml:brushProperty name="color" value="#E71224"/>
    </inkml:brush>
  </inkml:definitions>
  <inkml:trace contextRef="#ctx0" brushRef="#br0">16 1 7739,'-9'8'0,"4"6"0,3 6 0,2 4 0,0 5 0,0 5 142,0 7 0,0 4 0,0 3 0,0 1 0,0 1 0,0-4 0,0-5 224,0-4 1,0-1-836,0-5 0,0-2 295,0-4 1,0-2-424,0-8 181,0-6 1,0 1 227,0-10 1,0-5 0,0-16 0,0-4 187,0-4 0,0-4 0,0-3 0,7-3 0,2-7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5.222"/>
    </inkml:context>
    <inkml:brush xml:id="br0">
      <inkml:brushProperty name="width" value="0.08571" units="cm"/>
      <inkml:brushProperty name="height" value="0.08571" units="cm"/>
      <inkml:brushProperty name="color" value="#E71224"/>
    </inkml:brush>
  </inkml:definitions>
  <inkml:trace contextRef="#ctx0" brushRef="#br0">1 8 7129,'0'-7'-657,"0"7"0,0 8 969,0 6 1,0 3-1,1 4 1,3 3 113,1-1 0,2 12 0,-2-5 0,3 3-237,1-1 0,5 4 0,-4 3 0,2 2-275,-2 2 0,4 0 1,-4-9 9,4 2 1,1-6-1,0-6 1,1-3-1,-1-8-63,0-6 1,1-5 0,-1-4 0,1-5-46,-1-8 0,-5-7 0,-1-9 0,-1 0 104,1 1 0,-6-8 1,2-3-1,-3-3-56,-2-2 1,0 5 0,0 0 0,0 0 39,0 1 0,0 3 0,-2 8 1,-1 3-88,-2 6 0,0 6 183,5 9 0,-2 7 0,-3 13 0,3 14 0,-5 4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5.486"/>
    </inkml:context>
    <inkml:brush xml:id="br0">
      <inkml:brushProperty name="width" value="0.08571" units="cm"/>
      <inkml:brushProperty name="height" value="0.08571" units="cm"/>
      <inkml:brushProperty name="color" value="#E71224"/>
    </inkml:brush>
  </inkml:definitions>
  <inkml:trace contextRef="#ctx0" brushRef="#br0">0 61 7754,'0'16'60,"0"-1"13,0-6 1,0-4 0,0-10 0,0-5 0,0-6-1140,0-4 1066,0 3 0,0-6 0,0 8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5.947"/>
    </inkml:context>
    <inkml:brush xml:id="br0">
      <inkml:brushProperty name="width" value="0.08571" units="cm"/>
      <inkml:brushProperty name="height" value="0.08571" units="cm"/>
      <inkml:brushProperty name="color" value="#E71224"/>
    </inkml:brush>
  </inkml:definitions>
  <inkml:trace contextRef="#ctx0" brushRef="#br0">185 77 6898,'-1'-14'0,"-3"2"-386,-1 2 0,-7 5 0,2-4 880,-4 2 0,-1-3 1,0 5-1,-1 2-86,1 1 0,-1 9 0,3 3-302,3 4 1,-2 1 0,5 0 0,0 1-95,0-1 0,2 6 0,5-1 0,0 1-95,0 1 0,7-3 0,3 5 0,4-2-162,1-3 1,0-4 0,2-3 0,2-4-133,2-1 0,-1-2 0,-4-6 0,-1-5 185,0-4 0,1-10 1,-1-4-1,-1-3 192,-4-4 0,4 3 0,-13-16 0,6 5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6.212"/>
    </inkml:context>
    <inkml:brush xml:id="br0">
      <inkml:brushProperty name="width" value="0.08571" units="cm"/>
      <inkml:brushProperty name="height" value="0.08571" units="cm"/>
      <inkml:brushProperty name="color" value="#E71224"/>
    </inkml:brush>
  </inkml:definitions>
  <inkml:trace contextRef="#ctx0" brushRef="#br0">31 1 7707,'-9'7'0,"4"3"0,2 5 77,-2 6 0,3 3 1,-3 6-1,3 1 89,2 0 0,0 0 0,0 1 1,0 2-1,0 2 107,0-2 1,0-6-1,2-5-1233,3 0 1,-2-5 144,8-7 0,-3-6 815,2-10 0,4-4 0,-5-6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6.495"/>
    </inkml:context>
    <inkml:brush xml:id="br0">
      <inkml:brushProperty name="width" value="0.08571" units="cm"/>
      <inkml:brushProperty name="height" value="0.08571" units="cm"/>
      <inkml:brushProperty name="color" value="#E71224"/>
    </inkml:brush>
  </inkml:definitions>
  <inkml:trace contextRef="#ctx0" brushRef="#br0">47 77 7754,'0'16'-12,"7"-3"-100,3-3 0,4-3 14,1-7 0,1 0 0,-1-1 130,0-5 0,-6-2 0,-4-7 0,-3-1-147,-2 1 0,0 5 1,0-1-1,-2 1 152,-3 2 1,-4-4 0,-6 6 162,0 3 1,-6 1 0,1 6 0,3 4-28,5 8 0,-2 4 0,5 1 0,1 3-65,3-1 0,3 10 0,2-6 0,0-1 29,0-2 1,2-4-1,3-4 1,5-1-476,4 0 1,6-1-1,1-4 1,-3-5-120,0-3 1,-3-4 0,0-3 0,-1-5 456,-4-4 0,-3-1 0,0-7 0,1-2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7.594"/>
    </inkml:context>
    <inkml:brush xml:id="br0">
      <inkml:brushProperty name="width" value="0.08571" units="cm"/>
      <inkml:brushProperty name="height" value="0.08571" units="cm"/>
      <inkml:brushProperty name="color" value="#FFFFFF"/>
    </inkml:brush>
  </inkml:definitions>
  <inkml:trace contextRef="#ctx0" brushRef="#br0">0 12 7063,'0'-12'501,"0"22"1,0 15-320,0 6 1,0 8 0,0-1 0,0 6-96,0 5 1,7 0-1,0-5 1,-2 3-177,-3 2 0,5 0 1,0-7-1,-2-2-432,-3-5 0,-2-5 0,2-11-724,5-5 1245,-4-5 0,15-18 0,-6-3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7.190"/>
    </inkml:context>
    <inkml:brush xml:id="br0">
      <inkml:brushProperty name="width" value="0.08571" units="cm"/>
      <inkml:brushProperty name="height" value="0.08571" units="cm"/>
      <inkml:brushProperty name="color" value="#E71224"/>
    </inkml:brush>
  </inkml:definitions>
  <inkml:trace contextRef="#ctx0" brushRef="#br0">62 62 7458,'0'-15'-794,"0"6"1,-5-4 1860,0 2-881,0 5 1,3-1 0,-1 8 0,-2 5-62,1 4 1,3 5 0,1 6 0,0 3-29,0-1 0,0 8 1,0-2-1,-2 5-89,-3 0 1,3 4 0,-3-2 0,3-2-137,2-2 0,0-2 0,-2-5 0,-1-4-1009,-2-4 808,0-9 0,7-4 0,1-13 329,2-6 0,0-11 0,-5 1 0,0-5 0,0-7 0,0-2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7.527"/>
    </inkml:context>
    <inkml:brush xml:id="br0">
      <inkml:brushProperty name="width" value="0.08571" units="cm"/>
      <inkml:brushProperty name="height" value="0.08571" units="cm"/>
      <inkml:brushProperty name="color" value="#E71224"/>
    </inkml:brush>
  </inkml:definitions>
  <inkml:trace contextRef="#ctx0" brushRef="#br0">16 1 7703,'0'15'-27,"0"1"1,-1 1 0,-3 3-1,-1 6 134,2 3 0,1 1 1,4 3-1,1 1-8,2 2 0,7 5 1,-2-4-1,4 1-48,1 0 0,1 3 0,-1-6 1,0-2-218,1-6 1,-1-5-1,1-8 1,-1-4 18,0-5 1,1-3-1,-1-2 1,0-2-148,1-3 1,-6-10 0,0-11-1,1-3 210,-3-2 0,-1-1 0,-7-2 0,2-4 84,3-1 0,-4 5 0,5-2 0,-5 4 0,-1 1 0,-1 2 0,-3 3 0,-1 6 0,-2 4 0,2 6 0,3 5 0,-3 10 0,-3 4 0,-1 6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7.969"/>
    </inkml:context>
    <inkml:brush xml:id="br0">
      <inkml:brushProperty name="width" value="0.08571" units="cm"/>
      <inkml:brushProperty name="height" value="0.08571" units="cm"/>
      <inkml:brushProperty name="color" value="#E71224"/>
    </inkml:brush>
  </inkml:definitions>
  <inkml:trace contextRef="#ctx0" brushRef="#br0">78 215 6668,'10'0'194,"0"0"0,0 0-159,6 0 0,-6-6 0,0-5-115,2-2 0,-5-3 0,0 1 0,-2 0 10,0-1 0,0 1 0,-5 0 1,0-1 51,0 1 1,-5-1 0,-2 3 0,-1 1 60,-4 2 0,-2 6 0,-1-1 1,-1 3 105,1 2 0,3 2 1,0 3-1,-2 5-26,2 4 1,2 7-1,-2 1 1,4 0-128,1 0 1,2 4-1,5-6 1,0 1-68,0 1 0,7-5 0,3 4-130,4-4 1,1-9 0,0-3 0,1-3 0,-1-2 1,0 0 0,1 0 0,-3-2 199,-2-3 0,2-3 0,-2-8 0,2 1 0,3-1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8.260"/>
    </inkml:context>
    <inkml:brush xml:id="br0">
      <inkml:brushProperty name="width" value="0.08571" units="cm"/>
      <inkml:brushProperty name="height" value="0.08571" units="cm"/>
      <inkml:brushProperty name="color" value="#E71224"/>
    </inkml:brush>
  </inkml:definitions>
  <inkml:trace contextRef="#ctx0" brushRef="#br0">32 7 7619,'-9'16'0,"2"-1"0,2 2 0,0 2-178,2 1 1,1 1 0,2-6 0,0 0 181,0 1 0,5-1 0,2-1 1,0-2 37,0-2 1,4-1-1,0 1 1,2-5-191,3-3 1,-1-2 0,0 0-15,1 0 1,-3-7-1,-1-3 1,-3-4 161,-2-1 0,3-6 0,-5 1 0,-1-1 0,-3-1 0,-1 3 0,0-5 0,0 2 0,0 3 0,0 7-32,0 2 0,0 8 32,0 2 0,-7 14 0,-1 10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8.543"/>
    </inkml:context>
    <inkml:brush xml:id="br0">
      <inkml:brushProperty name="width" value="0.08571" units="cm"/>
      <inkml:brushProperty name="height" value="0.08571" units="cm"/>
      <inkml:brushProperty name="color" value="#E71224"/>
    </inkml:brush>
  </inkml:definitions>
  <inkml:trace contextRef="#ctx0" brushRef="#br0">0 77 7648,'0'15'-70,"0"1"0,0-1 0,0 0 0,0 1 158,0-1 1,2-1 0,1-2 0,2-2 85,-1 2-195,-2 2 1,-2-8-1,0-6 1,0-8 0,0-11 0,0-3-181,0-2 0,0 4 1,0-4-1,0 1-93,0 5 0,5 1 0,2 1 294,1 1 0,-3 5 0,5-1 0,1 8 0,4-4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8.839"/>
    </inkml:context>
    <inkml:brush xml:id="br0">
      <inkml:brushProperty name="width" value="0.08571" units="cm"/>
      <inkml:brushProperty name="height" value="0.08571" units="cm"/>
      <inkml:brushProperty name="color" value="#E71224"/>
    </inkml:brush>
  </inkml:definitions>
  <inkml:trace contextRef="#ctx0" brushRef="#br0">47 11 6870,'-14'7'0,"4"3"91,5 4 0,-2 1 1,2 0-1,1 1 1,3-1 269,1 0 0,0 1 1,0-1-472,0 1 0,1-1 0,3 0 0,2-1-173,3-4 0,-4 2 0,5-7 128,2-1 0,2-3 151,1-1 1,-1-6 0,-4-5 0,-5-4 64,-3-6 1,-2-1 0,0-5 0,0 1-160,0-1 0,0 5 1,0 1-1,0 4-625,0 2 723,0 6 0,2 8 0,3 6 0,-3 14 0,4-2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9.152"/>
    </inkml:context>
    <inkml:brush xml:id="br0">
      <inkml:brushProperty name="width" value="0.08571" units="cm"/>
      <inkml:brushProperty name="height" value="0.08571" units="cm"/>
      <inkml:brushProperty name="color" value="#E71224"/>
    </inkml:brush>
  </inkml:definitions>
  <inkml:trace contextRef="#ctx0" brushRef="#br0">0 62 7330,'0'15'0,"0"0"76,0 1 1,0-1-1,0 0 1,0 1 319,0-1 1,0 1 0,0-1 49,0 0-626,0 1 1,5-9 0,1-7 4,-3-9 0,4-10 1,-2-3-1,-2-2 27,-1-3 0,3-1 1,0 3-1,0 4-169,2 4 0,-5 2 0,5 1 270,0 4 0,-4 3 0,6 9 0,-1 3 294,1 5 0,-4 6 0,3 4 0,1 6-121,-1 3 0,-4 1 0,3 0 0,-2-3-325,0-2 0,5-6 0,-3 2-367,1-4 0,3-9 566,4-3 0,0-3 0,1-2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19.473"/>
    </inkml:context>
    <inkml:brush xml:id="br0">
      <inkml:brushProperty name="width" value="0.08571" units="cm"/>
      <inkml:brushProperty name="height" value="0.08571" units="cm"/>
      <inkml:brushProperty name="color" value="#E71224"/>
    </inkml:brush>
  </inkml:definitions>
  <inkml:trace contextRef="#ctx0" brushRef="#br0">31 14 7703,'-9'7'22,"-2"1"1,5 8 0,3-1 153,1 0 0,2 3 0,0 0-122,0 3 1,2-1 0,1-4-1,4-3-427,2-2 0,-4-5 0,5-6 93,2 0 0,0-6 1,0-5-1,-3-4 280,-3-6 0,5 3 0,-6-8 0,-2 0-75,-1 3 0,-2 0 0,2 10 136,3 2 1,-4 6 0,6 12-1,-2 7 38,0 5 0,2 8 0,-3-1 0,3 1 1,-1-2-1,1-4-325,-3-4 0,2-2-129,0 1 355,-1-8 0,2 6 0,1-5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20.519"/>
    </inkml:context>
    <inkml:brush xml:id="br0">
      <inkml:brushProperty name="width" value="0.08571" units="cm"/>
      <inkml:brushProperty name="height" value="0.08571" units="cm"/>
      <inkml:brushProperty name="color" value="#E71224"/>
    </inkml:brush>
  </inkml:definitions>
  <inkml:trace contextRef="#ctx0" brushRef="#br0">16 1 6456,'-8'6'365,"3"5"1,3-3-1,2 3 1,2 0-426,3 3 1,-2 1 0,7-1 0,2-2-215,2-2 0,1-5 1,1 4-1,-1-2 43,0-4 1,-1 1 0,-2-1 351,-2 2 0,-6 7-114,1-2 0,-5 2 1,-5 0 358,-6-1 1,-2-6-1,-3 3-366,1-1 0,0 5 0,-1-3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22.441"/>
    </inkml:context>
    <inkml:brush xml:id="br0">
      <inkml:brushProperty name="width" value="0.08571" units="cm"/>
      <inkml:brushProperty name="height" value="0.08571" units="cm"/>
      <inkml:brushProperty name="color" value="#E71224"/>
    </inkml:brush>
  </inkml:definitions>
  <inkml:trace contextRef="#ctx0" brushRef="#br0">77 169 8524,'16'-6'471,"-1"-3"-495,0 0 0,1-4 1,-3 3-69,-2-4 0,-3 4 0,-4-1 0,1-1-16,-2-1 0,-1 3 0,-4 1 1,-1 1-6,-2-1 1,-7 6 0,1-4 0,-2 2 67,-3-1 1,1 1 0,0 5-1,-1 2 44,1 3 0,5 4 0,-1 6 0,1 0-19,2 1 1,-4-1-1,7 2 1,1 2 63,2 2 0,2 4 0,2-4 0,3-1-88,6 2 1,2-6 0,3 1-1,1-5-115,3 0 1,-1-6-1,5 0 1,-2-5-48,-3-1 1,3 0 0,-2 0-1,-1 0 206,-2 0 0,-1-7 0,-1-1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8.075"/>
    </inkml:context>
    <inkml:brush xml:id="br0">
      <inkml:brushProperty name="width" value="0.08571" units="cm"/>
      <inkml:brushProperty name="height" value="0.08571" units="cm"/>
      <inkml:brushProperty name="color" value="#FFFFFF"/>
    </inkml:brush>
  </inkml:definitions>
  <inkml:trace contextRef="#ctx0" brushRef="#br0">84 189 7458,'14'0'34,"0"0"-5,2 0 1,1-2-1,-1-3 1,-2-4-171,2-3 1,-4 5 0,0-7-75,-3-2 1,5 4 0,-7-2 66,-2-2 0,-3-3 0,-4 0 109,-5 5 0,2 3 0,-9 6 0,-2-2 98,-3 2 1,-2 3-1,0 4 1,0 5 171,0 7 1,0 5-1,0 2 1,2 2-72,5 5 0,-2 3 1,9 6-1,2-4-140,3-3 0,2 5 0,2-7 0,5-2-192,7-3 1,5-9-1,2-2 1,0-3-176,0-4 0,7-3 1,0-2 346,-2 0 0,-3-7 0,-2-2 0,0-3 0,0-11 0,0-10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22.816"/>
    </inkml:context>
    <inkml:brush xml:id="br0">
      <inkml:brushProperty name="width" value="0.08571" units="cm"/>
      <inkml:brushProperty name="height" value="0.08571" units="cm"/>
      <inkml:brushProperty name="color" value="#E71224"/>
    </inkml:brush>
  </inkml:definitions>
  <inkml:trace contextRef="#ctx0" brushRef="#br0">16 28 7463,'-7'9'-438,"5"4"1,-3-2 0,3 2 813,2 3 0,0-1 0,0 0 0,0 1-213,0-1 1,0 0-1,0 1 1,0-1-109,0 0 0,0-4 44,0-1-192,0-7 1,0-4-1,2-13 1,1-6-105,2-4 1,2-2-1,-3-5 1,3 2-7,1 4 1,1 2-1,3 8 131,-2 0 1,0 6 0,5 6 90,1 6 0,-6 11 0,-1 8 0,-3 2 27,-2 3 1,3 2 0,-2 2 0,0-2-180,2-3 1,-6-2 0,5-6 132,-5 3 0,1-8 0,3-7 0,-3-5 0,5-1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09:23.477"/>
    </inkml:context>
    <inkml:brush xml:id="br0">
      <inkml:brushProperty name="width" value="0.08571" units="cm"/>
      <inkml:brushProperty name="height" value="0.08571" units="cm"/>
      <inkml:brushProperty name="color" value="#E71224"/>
    </inkml:brush>
  </inkml:definitions>
  <inkml:trace contextRef="#ctx0" brushRef="#br0">77 1 7709,'0'10'0,"0"0"-193,0 2 0,0 2 0,-1 1 462,-5 0 1,5 6 0,-6-1 0,2 1-79,0 1 0,-6 0 1,5 6-1,-1-3-74,0 2 1,-3-3 0,5 0 0,1-2-37,2-3 0,2-2 1,0-1-54,0-1 0,7-1 0,4-2 1,2-4-105,3-1 1,1-2 0,1-5 0,3 0-134,-2 0 0,3 0 1,0 0-1,0 0-157,0 0 1,-1-5 0,-6 0-198,1 1 0,-6 1 563,0-2 0,-6 3 0,-4-5 0,-9 7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08.853"/>
    </inkml:context>
    <inkml:brush xml:id="br0">
      <inkml:brushProperty name="width" value="0.08571" units="cm"/>
      <inkml:brushProperty name="height" value="0.08571" units="cm"/>
      <inkml:brushProperty name="color" value="#FFFFFF"/>
    </inkml:brush>
  </inkml:definitions>
  <inkml:trace contextRef="#ctx0" brushRef="#br0">1 54 7769,'0'-15'0,"0"0"472,0 0 1,0 8-1,1 5-247,4 6 1,-3 9 0,3 1 0,-3 6-43,-2 3 1,0 8 0,0 6 0,0 1-104,0 5 1,0 0-377,0 3 0,0-1 0,-2-1 0,-1-4 1,-2-4-668,1-4 1,3-4-391,1-2 1353,0-5 0,0-19 0,0-7 0,6-13 0,3-6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09.279"/>
    </inkml:context>
    <inkml:brush xml:id="br0">
      <inkml:brushProperty name="width" value="0.08571" units="cm"/>
      <inkml:brushProperty name="height" value="0.08571" units="cm"/>
      <inkml:brushProperty name="color" value="#FFFFFF"/>
    </inkml:brush>
  </inkml:definitions>
  <inkml:trace contextRef="#ctx0" brushRef="#br0">0 79 7693,'0'-15'-11,"0"8"144,0 7 0,0 7 1,0 8-1,0 2 25,0 3 0,0-3 0,2 5 0,1-2-121,2 0 0,7 6 0,-2-6 0,2-2-179,-2-1 1,4-3 0,-4-4 0,3-5-212,2-4 1,0-1-1,1-3 84,-1-7 1,-2 0 0,-1-12-1,-2 0 85,2-3 1,-4-4 0,1-1 183,-3 0 6,6 6 1,-10-3 0,3 7 0,-3 1 49,-2 3 0,5 6 0,0 3 194,-2 5 0,-1 7 0,-2 15 1,0 6 59,0 2 1,0 9 0,0 4 0,0 2-167,0 3 0,0-1 0,0 1 0,0-3-177,0-2 1,0-1-1,1-8 1,3-5-6,1-3 1,5-4-1,-3-7-1072,1-2 0,-5-6 1110,2-10 0,-3-4 0,-2-6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09.662"/>
    </inkml:context>
    <inkml:brush xml:id="br0">
      <inkml:brushProperty name="width" value="0.08571" units="cm"/>
      <inkml:brushProperty name="height" value="0.08571" units="cm"/>
      <inkml:brushProperty name="color" value="#FFFFFF"/>
    </inkml:brush>
  </inkml:definitions>
  <inkml:trace contextRef="#ctx0" brushRef="#br0">61 1 7693,'-8'15'-8,"-4"0"0,5 0 1,1 0 200,-1 0 0,0 0 1,4 2-1,-2 2-57,1 1 0,3 0 0,2-5 1,5 1-1,4-3-304,3-3 0,-3 2 1,0-7-52,2-2 1,2 4 0,1-2 0,0-2 75,0-1 1,0-7-1,0-2 1,-1-1-72,-4-4 0,3-3 1,-4-4-1,-1-2 101,-3-3 1,-3 4-1,0-4 1,1 1 92,2-1 0,0 6 20,-5-3 0,-7 11 0,-1 17 0,-7 10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0.007"/>
    </inkml:context>
    <inkml:brush xml:id="br0">
      <inkml:brushProperty name="width" value="0.08571" units="cm"/>
      <inkml:brushProperty name="height" value="0.08571" units="cm"/>
      <inkml:brushProperty name="color" value="#FFFFFF"/>
    </inkml:brush>
  </inkml:definitions>
  <inkml:trace contextRef="#ctx0" brushRef="#br0">1 1 7760,'8'6'0,"-3"4"0,-3 4 290,-2 1 1,0 5 0,0 2-168,0 2 0,0 3 1,0 6-1,0 3-225,0-3 1,0 1 0,0 0 0,0 1-77,0-1 0,0-8 0,0-2-49,0-2 1,2-4-67,3-7 1,2-6-1,3-10 1,-4-7 292,1-7 0,2-4 0,6-8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0.321"/>
    </inkml:context>
    <inkml:brush xml:id="br0">
      <inkml:brushProperty name="width" value="0.08571" units="cm"/>
      <inkml:brushProperty name="height" value="0.08571" units="cm"/>
      <inkml:brushProperty name="color" value="#FFFFFF"/>
    </inkml:brush>
  </inkml:definitions>
  <inkml:trace contextRef="#ctx0" brushRef="#br0">0 0 8421,'0'22'0,"0"4"398,0 2 0,0 3 0,0 0 0,0 3-173,0 1 0,0 8 0,0-3 1,0 2-378,0-2 0,0 4 1,0-5-1,0 0-412,0-4 0,0-10 0,0-5-86,0-3 0,5-10 650,0-7 0,7-13 0,-3-11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0.621"/>
    </inkml:context>
    <inkml:brush xml:id="br0">
      <inkml:brushProperty name="width" value="0.08571" units="cm"/>
      <inkml:brushProperty name="height" value="0.08571" units="cm"/>
      <inkml:brushProperty name="color" value="#FFFFFF"/>
    </inkml:brush>
  </inkml:definitions>
  <inkml:trace contextRef="#ctx0" brushRef="#br0">1 16 8204,'15'8'257,"-5"-1"1,0-7 0,2 0-327,1 0 0,3 0 1,-1 0-1,0 0-578,0 0 0,0 0 0,0-2 647,0-3 0,7-3 0,2-7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0.904"/>
    </inkml:context>
    <inkml:brush xml:id="br0">
      <inkml:brushProperty name="width" value="0.08571" units="cm"/>
      <inkml:brushProperty name="height" value="0.08571" units="cm"/>
      <inkml:brushProperty name="color" value="#FFFFFF"/>
    </inkml:brush>
  </inkml:definitions>
  <inkml:trace contextRef="#ctx0" brushRef="#br0">1 168 7804,'0'15'292,"0"0"1,0-5-1,0 0 1,0 2-18,0 1 0,0 2 0,0 1 0,0-1-300,0 0 0,0 5 0,0 0 0,0-1-767,0-2 0,0-7 0,0 0-717,0 2 1509,0-6 0,7 1 0,1-7 0</inkml:trace>
  <inkml:trace contextRef="#ctx0" brushRef="#br0" timeOffset="1">16 31 7461,'8'-15'53,"1"7"931,-4 3-1400,3 3 0,6 4 0,-4 3 416,-5 5 0,3 3 0,1 2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1.222"/>
    </inkml:context>
    <inkml:brush xml:id="br0">
      <inkml:brushProperty name="width" value="0.08571" units="cm"/>
      <inkml:brushProperty name="height" value="0.08571" units="cm"/>
      <inkml:brushProperty name="color" value="#FFFFFF"/>
    </inkml:brush>
  </inkml:definitions>
  <inkml:trace contextRef="#ctx0" brushRef="#br0">31 137 7693,'0'17'-11,"0"3"1,0-3 0,0 3 0,0-1 102,0 1 1,0-2 0,0 8-1,0 1-37,0 1 0,0 3 0,0-3 1,0-1-170,0-2 1,0-1 0,0 1 0,0-3 62,0 0 0,-1-10 1,-3 3-3,-1-2 0,-2-6 1,4-4 42,-2-6 0,0-10 1,5-9-1,0-2-75,0-3 0,0-6 1,0-6-1,0-2-97,0-1 1,7-10 0,4 7-1,6-2 157,4-1 1,0 10 0,-2 4 0,1 7-73,-1 7 1,-3 3 0,0 4 413,-1 3 0,0 3 0,0 9 0,0 3 0,-1 5 30,-4 3 1,2 2 0,-7 0 0,-2 2-19,-1 3 1,-2-1 0,0 6-1,0 0-256,0-1 0,0 0 0,-2-6 0,-3 2 0,-5-3-457,-4-5 1,4 0 0,0-7 104,-2-2 0,-1-1 0,-2-2 0,0-2-257,-1-3 1,8-8 0,3-9 535,3-2 0,-4-1 0,-3-5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8.369"/>
    </inkml:context>
    <inkml:brush xml:id="br0">
      <inkml:brushProperty name="width" value="0.08571" units="cm"/>
      <inkml:brushProperty name="height" value="0.08571" units="cm"/>
      <inkml:brushProperty name="color" value="#FFFFFF"/>
    </inkml:brush>
  </inkml:definitions>
  <inkml:trace contextRef="#ctx0" brushRef="#br0">21 63 7653,'0'12'9,"-2"6"1,-3-4 0,-2 5 0,2 2 69,3 0 0,2 0 0,0 2 0,2 3-77,5 2 151,-4 0-326,6-7 1,-7-7-1,3 0-214,2 2 0,0-9 82,-7-7 489,0-9-160,0-12 0,0 0 0,-2 0-301,-5 0 226,4-9 23,-6 6-93,9-6 1,2 2 0,3 0-1,4 2 121,3 3 0,-5 2 0,7 0 0,9 0 0,10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1.534"/>
    </inkml:context>
    <inkml:brush xml:id="br0">
      <inkml:brushProperty name="width" value="0.08571" units="cm"/>
      <inkml:brushProperty name="height" value="0.08571" units="cm"/>
      <inkml:brushProperty name="color" value="#FFFFFF"/>
    </inkml:brush>
  </inkml:definitions>
  <inkml:trace contextRef="#ctx0" brushRef="#br0">1 14 6857,'6'-9'579,"-4"4"0,3 10 1,-3 6-178,-2 2 1,1 4 0,3 1 0,1 4-183,-2 2 0,-1 1 0,-2 7 0,0 2-152,0 1 0,0 2 0,0-3 0,0 1 40,0-1 0,-5 3 1,0-4-1,0-2-1035,-2-4 0,5-14 0,-3 2 36,4-1 1,1-9-1,1-5 891,4-9 0,-3-4 0,11-9 0,-4-1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1.821"/>
    </inkml:context>
    <inkml:brush xml:id="br0">
      <inkml:brushProperty name="width" value="0.08571" units="cm"/>
      <inkml:brushProperty name="height" value="0.08571" units="cm"/>
      <inkml:brushProperty name="color" value="#FFFFFF"/>
    </inkml:brush>
  </inkml:definitions>
  <inkml:trace contextRef="#ctx0" brushRef="#br0">16 0 7693,'0'16'87,"0"-1"1,0 0 0,1 0 290,4 0 1,-3 0-1,3 0-320,-3 1 0,-2-1 0,0 2 0,0 1 0,0 2-737,0-1 0,-2-6 0,-1 1-650,-2 3 1329,-7-6 0,10 3 0,-4-6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2.049"/>
    </inkml:context>
    <inkml:brush xml:id="br0">
      <inkml:brushProperty name="width" value="0.08571" units="cm"/>
      <inkml:brushProperty name="height" value="0.08571" units="cm"/>
      <inkml:brushProperty name="color" value="#FFFFFF"/>
    </inkml:brush>
  </inkml:definitions>
  <inkml:trace contextRef="#ctx0" brushRef="#br0">31 15 7793,'-10'-5'932,"0"0"-932,7 0 0,-4 19 0,7 2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2.635"/>
    </inkml:context>
    <inkml:brush xml:id="br0">
      <inkml:brushProperty name="width" value="0.08571" units="cm"/>
      <inkml:brushProperty name="height" value="0.08571" units="cm"/>
      <inkml:brushProperty name="color" value="#FFFFFF"/>
    </inkml:brush>
  </inkml:definitions>
  <inkml:trace contextRef="#ctx0" brushRef="#br0">182 16 7693,'-13'-2'-238,"1"-1"348,2-2 1,0 0 0,-5 5 0,-1 0 98,1 0 1,0 1-1,0 6 1,1 6-61,4 6 1,-3 6-1,4-3 1,1 2-145,3 3 0,3 0 0,2-1 1,0-2-236,0-2 1,7-2 0,3-6 0,5-4-168,6-5 0,-5 1 0,6 0 0,-2-3 90,1-1 0,1-7 0,-6-2 307,-1-2 0,11-1 0,-9-5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3.015"/>
    </inkml:context>
    <inkml:brush xml:id="br0">
      <inkml:brushProperty name="width" value="0.08571" units="cm"/>
      <inkml:brushProperty name="height" value="0.08571" units="cm"/>
      <inkml:brushProperty name="color" value="#FFFFFF"/>
    </inkml:brush>
  </inkml:definitions>
  <inkml:trace contextRef="#ctx0" brushRef="#br0">152 16 7693,'-7'-8'184,"-3"3"1,-3 3-1,-3 2 1,1 2 159,0 3 1,0 1 0,0 8 0,1-1-189,4 4 0,-2 3 1,7-1-1,2 1-136,1-1 0,2-3 0,2 1 0,3 0-192,5-2 0,9 4 0,1-11 0,0 1-274,2-4 0,-4-4 0,6-1 0,-2-1 10,-4-4 0,4-4 0,-2-6 0,-3-2 436,-5-3 0,2 3 0,-6-5 0,0 2 0,-3 0 0,-1 1 0,-1 8 5,2 0 1,-1 3-1,-8 0 143,-1 8 1,-5 8-1,3 11 1,1 2-1,-1 1-158,4 0 0,1 3 0,2-4-217,0-3 0,0 4 1,2-3-1,3-6 227,5-6 0,10 1 0,3 1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3.261"/>
    </inkml:context>
    <inkml:brush xml:id="br0">
      <inkml:brushProperty name="width" value="0.08571" units="cm"/>
      <inkml:brushProperty name="height" value="0.08571" units="cm"/>
      <inkml:brushProperty name="color" value="#FFFFFF"/>
    </inkml:brush>
  </inkml:definitions>
  <inkml:trace contextRef="#ctx0" brushRef="#br0">121 0 7693,'-15'2'-1360,"2"3"1628,3 5 0,-4-1 1,4 1-1,-2 3 199,2 6 0,-2-2 0,6 4 1,-1 0-450,0-1 1,2 5 0,5-5 0,2 1-374,3 0 0,2-4 0,4 3 0,0-4-23,0-6 1,3 1 0,1-5 0,0-3 270,0-1 1,0-2 0,1-2 106,-1-3 0,7-10 0,1-9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3.770"/>
    </inkml:context>
    <inkml:brush xml:id="br0">
      <inkml:brushProperty name="width" value="0.08571" units="cm"/>
      <inkml:brushProperty name="height" value="0.08571" units="cm"/>
      <inkml:brushProperty name="color" value="#FFFFFF"/>
    </inkml:brush>
  </inkml:definitions>
  <inkml:trace contextRef="#ctx0" brushRef="#br0">15 0 7371,'-6'15'-383,"4"-4"1,-3-1 0,3 1 825,2 3 1,0 3-1,0 1 1,0 2-444,0-1 1,0 5 0,0-1 0,0 1-33,0-4 0,5-3 0,0-2 0,-1 0-555,-3 0 0,-1-5 587,0 0 0,0-13 0,0 1 0,0-13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4.086"/>
    </inkml:context>
    <inkml:brush xml:id="br0">
      <inkml:brushProperty name="width" value="0.08571" units="cm"/>
      <inkml:brushProperty name="height" value="0.08571" units="cm"/>
      <inkml:brushProperty name="color" value="#FFFFFF"/>
    </inkml:brush>
  </inkml:definitions>
  <inkml:trace contextRef="#ctx0" brushRef="#br0">0 29 7133,'0'-15'-216,"0"7"0,0 3 1,0 10 215,0 5 0,7 3 0,1 2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4.359"/>
    </inkml:context>
    <inkml:brush xml:id="br0">
      <inkml:brushProperty name="width" value="0.08571" units="cm"/>
      <inkml:brushProperty name="height" value="0.08571" units="cm"/>
      <inkml:brushProperty name="color" value="#FFFFFF"/>
    </inkml:brush>
  </inkml:definitions>
  <inkml:trace contextRef="#ctx0" brushRef="#br0">197 39 7693,'-6'-8'0,"-4"3"0,-4 3 253,-1 2 0,0 0 1,-2 2-1,-1 1 72,-3 2 1,1 12 0,5-2-1,0 2-227,0 0 1,6-1-1,4 3 1,4 1-1,1-1 0,0-2 0,1-2 0,4 0-625,5 0 1,4-2 0,1-2 0,2-6 222,3-4 0,-3-1 0,3 0 0,-3 0 103,-2 0 0,0-12 1,-1-3-1,-3-2 175,0 1 0,-3-6 1,2-2-1,-5-1-27,-3 0 1,-2 1 0,0-1-1,0 5-28,0 3 0,0 7 0,-2 1 0,-1 4 81,-2 7 0,-7 5 0,3 8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4.581"/>
    </inkml:context>
    <inkml:brush xml:id="br0">
      <inkml:brushProperty name="width" value="0.08571" units="cm"/>
      <inkml:brushProperty name="height" value="0.08571" units="cm"/>
      <inkml:brushProperty name="color" value="#FFFFFF"/>
    </inkml:brush>
  </inkml:definitions>
  <inkml:trace contextRef="#ctx0" brushRef="#br0">0 61 8518,'0'10'1348,"0"1"-1193,0 0 0,5 3 1,0 1-226,-1 0 1,2-5-1,-1 0-308,-1 2 1,-1-5 159,2-2 0,-2-10 0,6-5 1,-1-5 30,1-6 0,-1 5 1,4-6-1,-2 1-39,2 1 0,1 0 0,2 7 99,1 2 1,-1 5 272,0 6 0,-2 8 0,-3 6 0,-3 4 45,0 1 1,-5 4 0,3 1 0,-4 1-162,-1 0 0,0-5 0,0 4-469,0-2 439,0-2 0,7-11 0,1-3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8.543"/>
    </inkml:context>
    <inkml:brush xml:id="br0">
      <inkml:brushProperty name="width" value="0.08571" units="cm"/>
      <inkml:brushProperty name="height" value="0.08571" units="cm"/>
      <inkml:brushProperty name="color" value="#FFFFFF"/>
    </inkml:brush>
  </inkml:definitions>
  <inkml:trace contextRef="#ctx0" brushRef="#br0">21 0 7653,'0'21'-796,"0"0"-80,0 0 1393,0 0 1,0 0-1,0 0-411,0 0 0,0 0-619,0 0 315,0 0 1,0-7-104,0 0 1,0-12 0,0-2 300,0-11 0,-9-8 0,-3-2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5.374"/>
    </inkml:context>
    <inkml:brush xml:id="br0">
      <inkml:brushProperty name="width" value="0.08571" units="cm"/>
      <inkml:brushProperty name="height" value="0.08571" units="cm"/>
      <inkml:brushProperty name="color" value="#FFFFFF"/>
    </inkml:brush>
  </inkml:definitions>
  <inkml:trace contextRef="#ctx0" brushRef="#br0">92 0 7460,'-5'15'160,"0"0"1,-2 2 0,3 3-1,-1 6-207,2 2 0,-4 4 0,2 4 0,0 4-39,-2 4 0,4-4 0,-5-1 0,1-2-75,4-3 0,-4-4 0,2-5 0,1-5-236,3-3 1,2-8 396,4-4 0,2-5 0,3-5 0,11-11 0,-5-7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5.603"/>
    </inkml:context>
    <inkml:brush xml:id="br0">
      <inkml:brushProperty name="width" value="0.08571" units="cm"/>
      <inkml:brushProperty name="height" value="0.08571" units="cm"/>
      <inkml:brushProperty name="color" value="#FFFFFF"/>
    </inkml:brush>
  </inkml:definitions>
  <inkml:trace contextRef="#ctx0" brushRef="#br0">46 0 7534,'0'17'68,"0"3"1,0-1 0,0 6 0,0 3-53,0 6 1,0 1-1,0 9 1,0 2-227,0-4 0,-7 2 0,-1-7 1,-1 0 10,4 0 0,-2-9 1,2-8-1,2-3-47,1-2 1,2-4 245,0-1 0,0-7 0,0 4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5.983"/>
    </inkml:context>
    <inkml:brush xml:id="br0">
      <inkml:brushProperty name="width" value="0.08571" units="cm"/>
      <inkml:brushProperty name="height" value="0.08571" units="cm"/>
      <inkml:brushProperty name="color" value="#FFFFFF"/>
    </inkml:brush>
  </inkml:definitions>
  <inkml:trace contextRef="#ctx0" brushRef="#br0">1 0 7467,'1'14'-602,"4"-4"856,5-5 0,4-4 1,1-1-1,2 0 1,1 0-515,3 0 0,-1 0 190,-5 0 1,5-1 0,0-3 0,-1-1-102,-2 2 0,-2 0 171,0-2 0,0 3 0,0-5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6.329"/>
    </inkml:context>
    <inkml:brush xml:id="br0">
      <inkml:brushProperty name="width" value="0.08571" units="cm"/>
      <inkml:brushProperty name="height" value="0.08571" units="cm"/>
      <inkml:brushProperty name="color" value="#FFFFFF"/>
    </inkml:brush>
  </inkml:definitions>
  <inkml:trace contextRef="#ctx0" brushRef="#br0">167 0 6675,'-15'0'0,"0"0"385,0 0 1,0 7 0,-1 3-54,1 4 0,0 1 0,0 0 0,0 0-168,0 0 0,6 0 1,4 2-1,3 2-277,2 1 0,2 0 0,3-5 0,5-1-193,4-4 0,1 2 0,2-7 0,1-2-107,2-1 1,6-2 0,-6-2 242,-2-3 1,4-3 0,-1-7 0,-5-1 0,-2 0 169,-4-5 0,-7 5 0,2-5 0,-1 4 21,1 2 1,-4 5 95,4 0 1,-8 8 0,-2 2 0,0 9-104,-2 4 1,6 8 0,-6-1 0,2-2-1,0-1 1,0-2 0,6 0 0,3 1-408,1-1 393,7-7 0,-4-1 0,7-7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6.632"/>
    </inkml:context>
    <inkml:brush xml:id="br0">
      <inkml:brushProperty name="width" value="0.08571" units="cm"/>
      <inkml:brushProperty name="height" value="0.08571" units="cm"/>
      <inkml:brushProperty name="color" value="#FFFFFF"/>
    </inkml:brush>
  </inkml:definitions>
  <inkml:trace contextRef="#ctx0" brushRef="#br0">136 0 7704,'-15'0'194,"0"0"0,0 0 0,0 2 0,0 3-22,-1 5 0,6 8 0,0 4 1,0 0 8,2 0 0,1 3 0,7-3 0,0 0-576,0 0 1,7-2 0,3-6 0,2-3-6,-2 0 0,3-8 0,-3 2 0,4-3 0,1-2 400,0 0 0,-1-7 0,-3-3 0,-1-4 0,1-14 0,4-4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6.951"/>
    </inkml:context>
    <inkml:brush xml:id="br0">
      <inkml:brushProperty name="width" value="0.08571" units="cm"/>
      <inkml:brushProperty name="height" value="0.08571" units="cm"/>
      <inkml:brushProperty name="color" value="#FFFFFF"/>
    </inkml:brush>
  </inkml:definitions>
  <inkml:trace contextRef="#ctx0" brushRef="#br0">15 2 6652,'-5'-2'407,"0"7"0,2 9 0,1 6-86,2 5 1,0 0-1,0 4-348,0 3 0,0 2 0,0-2 0,0 1 0,0 3-348,0-3 1,0-6-1,0-1-62,0 0 1,5-4 0,0-1 436,-1-5 0,-1-7 0,2-4 0,3-3 0,8-2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7.219"/>
    </inkml:context>
    <inkml:brush xml:id="br0">
      <inkml:brushProperty name="width" value="0.08571" units="cm"/>
      <inkml:brushProperty name="height" value="0.08571" units="cm"/>
      <inkml:brushProperty name="color" value="#FFFFFF"/>
    </inkml:brush>
  </inkml:definitions>
  <inkml:trace contextRef="#ctx0" brushRef="#br0">137 0 7374,'-15'0'-134,"0"7"1,0 1-1,1 2 695,4 0 1,-3 1-1,3 5 1,-2 3-366,2 1 1,-2 0 0,7-5 0,2 2-271,1 4 0,2-5 0,2 5-214,3-5 1,3-2 0,7-4 0,0-5-25,0-3 1,1-2 0,-1 0-1,0-2 63,0-3 0,0-5 0,-1-9 1,-3-3 89,0-1 0,-6 3 1,3-4 163,-1 2-32,-2 2 1,-5 13 0,0 7 0,0 10 26,0 9 0,0-1 0,-2 6 0,-1-2 0,-2-4 0,0-1 0,5-2 0,6 1 0,3-1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7.774"/>
    </inkml:context>
    <inkml:brush xml:id="br0">
      <inkml:brushProperty name="width" value="0.08571" units="cm"/>
      <inkml:brushProperty name="height" value="0.08571" units="cm"/>
      <inkml:brushProperty name="color" value="#FFFFFF"/>
    </inkml:brush>
  </inkml:definitions>
  <inkml:trace contextRef="#ctx0" brushRef="#br0">16 46 7678,'0'16'0,"0"-1"136,0 0 1,-5 0 0,0 0-1,1 2 1,3 2-23,1 1 1,0 0-1,0-5-264,0 0 1,0 0 156,0 1-46,0-8 1,0-3 0,0-10-1,0-5-5,0-4 0,0-6 1,1-2-1,3-1-165,1-4 1,7 0-1,-2 0 1,2 3-81,-2 2 0,3 2 0,-3 7 492,4 3 0,-4 3 1,-2 9-1,-1 3 1,-4 5-1,-1 5 922,-2 5-922,0-3 0,0 10 0,0-7 0,0 0 235,0 2 1,0-5 0,0 3-611,0-3 1,2-9-1,3-2-221,5-5 1,2-2-1,-1-6 1,-1-7-115,2-4 0,2-7 0,-1 3 0,-1 0 294,-2 0 0,0 2 1,4 5-1,-3-1 246,-1 1 0,-4 7 143,4 3 0,-7 5 1,4 5-1,-2 5 2,0 3 1,0 4 0,-5 2 0,0 1-190,0-2 0,0-1 1,0-2-1,0 1-456,0-1 0,0 0 467,0 0 0,7-7 0,1-1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8.118"/>
    </inkml:context>
    <inkml:brush xml:id="br0">
      <inkml:brushProperty name="width" value="0.08571" units="cm"/>
      <inkml:brushProperty name="height" value="0.08571" units="cm"/>
      <inkml:brushProperty name="color" value="#FFFFFF"/>
    </inkml:brush>
  </inkml:definitions>
  <inkml:trace contextRef="#ctx0" brushRef="#br0">91 0 7693,'-14'2'0,"3"1"0,1 4 20,-2 1 1,3-3 0,1 5 0,1 2 0,2 2 39,-2 1 0,6-5 1,-4 2-41,3 5 1,2-2-1,0 5 1,0-3-123,0-2 0,0-5 0,2 0 40,3 2 1,3-5 0,7-2-36,1-4 0,-1-6 0,0-1 0,0-3-127,0-3 0,-5-6 1,0-2-1,0-1 224,-1 0 0,3 4 0,-6-2 0,1 6 0,0 3 0,-2 5 0,-3-4 0,1 4 0,2 7 0,0 5 0,-5 8 0,0 0 0,0 0 0,0 0 0,0 0 0,0 0 0,0-6 0,0-2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8.391"/>
    </inkml:context>
    <inkml:brush xml:id="br0">
      <inkml:brushProperty name="width" value="0.08571" units="cm"/>
      <inkml:brushProperty name="height" value="0.08571" units="cm"/>
      <inkml:brushProperty name="color" value="#FFFFFF"/>
    </inkml:brush>
  </inkml:definitions>
  <inkml:trace contextRef="#ctx0" brushRef="#br0">16 91 7759,'0'16'151,"0"-1"0,0 0 0,0 0 0,0 0-106,0 0 1,-5 0-1,0 1-40,2-1 0,1 0-120,2 0 1,0-7 1,0-8 0,0-10-1,0-3 21,0-2 0,0 0 0,0-1 0,0 1 0,2 0-186,3 0 0,-2-2 0,7-1 204,2-3 1,-4 1 0,2 5 74,2 0 0,2-7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9.738"/>
    </inkml:context>
    <inkml:brush xml:id="br0">
      <inkml:brushProperty name="width" value="0.08571" units="cm"/>
      <inkml:brushProperty name="height" value="0.08571" units="cm"/>
      <inkml:brushProperty name="color" value="#FFFFFF"/>
    </inkml:brush>
  </inkml:definitions>
  <inkml:trace contextRef="#ctx0" brushRef="#br0">189 168 6397,'12'0'1548,"-3"9"0,-9 3-1415,0 9 1,0-7 0,0 0-199,0 2 1,0 3 0,0 2-97,0 0 0,0 0 0,0 0 0,0 0 91,0 0 1,-2 0-1,-3 0 1,-4 0 53,-3 0 1,5-7-1,-4 0-2,1 2 1,-4-4 0,5 0-55,-3-3 0,-2-2 46,-7-7 0,7-7 0,3-2 0,-1-3-150,0-4 1,8-3-1,-6-2 97,1 0 0,7 0 1,-5 0 72,4 0 0,3 0 0,0 0 28,0 0 1,0 0 0,0 0-35,0 0 0,0 0 108,0 0 1,0 0-39,0 0 1,3 0-44,4 0 0,-3 2 0,8 3 0,0 4 23,-1 3 1,-4-5 0,7 5-25,3-3 1,1 7-1,3-2 1,0 3-11,0-3 1,0 4 0,0-4 0,0 5-92,0 2 1,0 0-1,0-2-5,0-5 0,0 4 0,0-4-115,0 5-388,-9 2 0,-3 2 595,-9 5 0,-9 5 0,-3 9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8.680"/>
    </inkml:context>
    <inkml:brush xml:id="br0">
      <inkml:brushProperty name="width" value="0.08571" units="cm"/>
      <inkml:brushProperty name="height" value="0.08571" units="cm"/>
      <inkml:brushProperty name="color" value="#FFFFFF"/>
    </inkml:brush>
  </inkml:definitions>
  <inkml:trace contextRef="#ctx0" brushRef="#br0">0 10 7518,'7'-9'47,"0"9"1,7 9 0,-5 12-48,3 0 0,2 0 0,7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8.889"/>
    </inkml:context>
    <inkml:brush xml:id="br0">
      <inkml:brushProperty name="width" value="0.08571" units="cm"/>
      <inkml:brushProperty name="height" value="0.08571" units="cm"/>
      <inkml:brushProperty name="color" value="#FFFFFF"/>
    </inkml:brush>
  </inkml:definitions>
  <inkml:trace contextRef="#ctx0" brushRef="#br0">61 0 7296,'0'15'0,"-2"2"88,-3 3 1,4 4-1,-4 6 1,3 1 96,2-1 0,-5 0 1,0 2-1,1 2-223,3 1 0,-1 0 0,-1-4 1,-2-1-289,1 0 0,3-6 0,1-4-285,0-3 0,0-5 611,0-7 0,-7-7 0,-2-13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19.115"/>
    </inkml:context>
    <inkml:brush xml:id="br0">
      <inkml:brushProperty name="width" value="0.08571" units="cm"/>
      <inkml:brushProperty name="height" value="0.08571" units="cm"/>
      <inkml:brushProperty name="color" value="#FFFFFF"/>
    </inkml:brush>
  </inkml:definitions>
  <inkml:trace contextRef="#ctx0" brushRef="#br0">1 31 7662,'0'10'101,"1"-1"1,4-3 20,5-2 1,4-3 0,1-1-1,2-1-116,3-4 0,2 3 0,3-3 1,-3 2-493,0-2 1,-5 3 0,3-5 485,-3 0 0,-2-1 0,0-7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4.877"/>
    </inkml:context>
    <inkml:brush xml:id="br0">
      <inkml:brushProperty name="width" value="0.08571" units="cm"/>
      <inkml:brushProperty name="height" value="0.08571" units="cm"/>
      <inkml:brushProperty name="color" value="#FFFFFF"/>
    </inkml:brush>
  </inkml:definitions>
  <inkml:trace contextRef="#ctx0" brushRef="#br0">1 10 7235,'0'-10'810,"0"10"-479,0 12 0,0 7 0,2 2-156,5 0 1,-5 0 0,5 2-1,-2 3-217,2 2 0,-2 9 0,9 0 0,0 8-221,-3 4 1,6 2-1,-10-2 1,-3 5 82,-1-1 0,4-1 0,0-10 0,-3 0-356,-1 0 1,4-10 0,0-4 535,-3-4 0,1-6 0,2-4 0,-5-14 0,8-11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5.685"/>
    </inkml:context>
    <inkml:brush xml:id="br0">
      <inkml:brushProperty name="width" value="0.08571" units="cm"/>
      <inkml:brushProperty name="height" value="0.08571" units="cm"/>
      <inkml:brushProperty name="color" value="#FFFFFF"/>
    </inkml:brush>
  </inkml:definitions>
  <inkml:trace contextRef="#ctx0" brushRef="#br0">127 22 7083,'9'-12'407,"-7"3"0,8 11-201,-10 5 1,0 5 0,0 11 0,0 7-91,0 12 0,0 10 0,-3 11 0,-4 2-103,-7 5 0,-2-5 1,0 5-138,2-4 0,2-6 1,-4-4-1,4-7 0,0-7-12,1-7 1,6 3-490,-2-10 0,5-12 0,2-16 625,0-12 0,0-6 0,0-3 0,9-10 0,3-1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6.098"/>
    </inkml:context>
    <inkml:brush xml:id="br0">
      <inkml:brushProperty name="width" value="0.08571" units="cm"/>
      <inkml:brushProperty name="height" value="0.08571" units="cm"/>
      <inkml:brushProperty name="color" value="#FFFFFF"/>
    </inkml:brush>
  </inkml:definitions>
  <inkml:trace contextRef="#ctx0" brushRef="#br0">1 1 7064,'14'0'893,"0"0"0,2 0-777,3 0 1,-5 0-1,0 0 1,2 0-354,3 0 1,2 0-1,0 0 117,0 0 1,0 0-1995,0 0 2114,-10 0 0,-11 0 0,-11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6.326"/>
    </inkml:context>
    <inkml:brush xml:id="br0">
      <inkml:brushProperty name="width" value="0.08571" units="cm"/>
      <inkml:brushProperty name="height" value="0.08571" units="cm"/>
      <inkml:brushProperty name="color" value="#FFFFFF"/>
    </inkml:brush>
  </inkml:definitions>
  <inkml:trace contextRef="#ctx0" brushRef="#br0">1 1 7693,'9'11'-14,"-4"1"0,9-7 140,2 2 0,3 0 0,2-7 0,0 0 1,0 0-384,0 0 1,0 0-1298,0 0 1554,0-10 0,0-1 0,0-10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6.820"/>
    </inkml:context>
    <inkml:brush xml:id="br0">
      <inkml:brushProperty name="width" value="0.08571" units="cm"/>
      <inkml:brushProperty name="height" value="0.08571" units="cm"/>
      <inkml:brushProperty name="color" value="#FFFFFF"/>
    </inkml:brush>
  </inkml:definitions>
  <inkml:trace contextRef="#ctx0" brushRef="#br0">1 43 8008,'21'0'336,"0"7"0,2 0 0,3-3-155,2-1 0,7-3 1,-5 0-1,0 0-758,1 0 1,-3-3-1,-7-1-206,0-3 1,-7-7 782,0 7 0,-10-10 0,6 6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8.102"/>
    </inkml:context>
    <inkml:brush xml:id="br0">
      <inkml:brushProperty name="width" value="0.08571" units="cm"/>
      <inkml:brushProperty name="height" value="0.08571" units="cm"/>
      <inkml:brushProperty name="color" value="#FFFFFF"/>
    </inkml:brush>
  </inkml:definitions>
  <inkml:trace contextRef="#ctx0" brushRef="#br0">1 1 7519,'2'21'-51,"3"0"0,2 0 187,-3 0 0,-1 0 0,-3 2 0,0 3-49,0 2 1,0 7 0,0-7 0,0 0-127,0 2 1,0 0 0,0 8 0,0-6 14,0-1 0,0 6 1,0-2-1,0 2 44,0-2 0,0 3 0,0-8 0,0 0-18,0 1 1,0 4 0,0-7-1,0 0-84,0 2 1,0-7-1,0 5 1,0-2 27,0 2 0,0-5 1,0 5-1,0-4 30,0-3 0,0 7 0,0 0 0,0-3 26,0-1 0,0-3 0,0 0 1,0 0-3,0 0 1,0 0 0,0 0 0,0 0-28,0 0 0,0-7 1,0 0-1,0 2-25,0 3 0,0 2 78,0 0 1,0 0 0,0 0-23,0 0 0,0-7 13,0 0 1,-3-3 0,-1 6 25,-3-3 0,0-7 54,7 7 1,0 0 9,0 7-90,0-10 0,0 1 28,0-5 148,9-5 1,3 8-111,9-10 1,-7 0-1,0 0 1,2 0-44,3 0 0,2 0 0,0 0 1,0 0-91,0 0 1,2 0-1,3 0 1,2 0-185,-3 0 1,1 0-1,0 0 1,2 0-230,-3 0 0,-1 0 0,-3 0 463,0 0 0,0 0 0,0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8.698"/>
    </inkml:context>
    <inkml:brush xml:id="br0">
      <inkml:brushProperty name="width" value="0.08571" units="cm"/>
      <inkml:brushProperty name="height" value="0.08571" units="cm"/>
      <inkml:brushProperty name="color" value="#FFFFFF"/>
    </inkml:brush>
  </inkml:definitions>
  <inkml:trace contextRef="#ctx0" brushRef="#br0">1 22 6724,'21'0'250,"0"0"1,-7 0 0,0 0 0,2 0-300,3 0 1,2 0 0,0 0-395,0 0 1,-7 0 0,-3-3 442,-1-4 0,6 5 0,-4-7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29.233"/>
    </inkml:context>
    <inkml:brush xml:id="br0">
      <inkml:brushProperty name="width" value="0.08571" units="cm"/>
      <inkml:brushProperty name="height" value="0.08571" units="cm"/>
      <inkml:brushProperty name="color" value="#FFFFFF"/>
    </inkml:brush>
  </inkml:definitions>
  <inkml:trace contextRef="#ctx0" brushRef="#br0">253 125 7207,'0'-21'-444,"-7"7"0,-3 0 815,-1-3 0,4 8 0,-5 0 0,0 2-175,1 0 0,-3-7 0,-7 7-45,0 2 1,0 5 0,2 7-1,3 5 80,2-1 1,2 15 0,-4-5 0,4 2-104,3 1 1,2 4 0,7 0-131,0-3 1,0 1 0,0 0 0,2-1 0,3-4 78,2-4 0,16-6 0,-2 3 0,2-7-475,1-4 1,4-3 0,0 0 0,-3-3-24,-1-4 1,-3-2 0,0-10 0,0 3 15,0 0 0,-7-15 0,-3 10 405,-1-2-59,-3 0 1,-7 13 0,0 10 40,0 12 1,0 7-1,0 2 1,0 2 17,0 5 0,0-5 0,0 5-64,0-4 1,0-10 63,0 0 0,9 0 0,3 7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8.995"/>
    </inkml:context>
    <inkml:brush xml:id="br0">
      <inkml:brushProperty name="width" value="0.08571" units="cm"/>
      <inkml:brushProperty name="height" value="0.08571" units="cm"/>
      <inkml:brushProperty name="color" value="#FFFFFF"/>
    </inkml:brush>
  </inkml:definitions>
  <inkml:trace contextRef="#ctx0" brushRef="#br0">42 21 7646,'-12'21'248,"-4"0"0,9 0 280,2 0-337,3 9-185,2-6 1,0 6-1,0-9-207,0 0 148,9 0 35,3 0 1,2-7-295,0 0 157,0-9 124,7 4 22,0-9-248,0 0 141,-9 0 1,6-9-216,-4-5 278,-4-5 1,1-2-1,-6-2 1,2-3 0,-2-2-1,-3 0-196,-2-2 1,0 6 0,2-4 21,5 5 227,-4 2 0,15 9 0,-6 3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1.323"/>
    </inkml:context>
    <inkml:brush xml:id="br0">
      <inkml:brushProperty name="width" value="0.08571" units="cm"/>
      <inkml:brushProperty name="height" value="0.08571" units="cm"/>
      <inkml:brushProperty name="color" value="#FFFFFF"/>
    </inkml:brush>
  </inkml:definitions>
  <inkml:trace contextRef="#ctx0" brushRef="#br0">1 1 6999,'0'14'228,"0"0"58,0 2 0,0 3 0,0 2 0,0 0-110,0 0 0,0 0-360,0 0 0,2-3 0,5-4 0,-2-4-1721,9-10 1905,-10 0 0,8-10 0,-5-4 0,5-4 0,9-3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1.504"/>
    </inkml:context>
    <inkml:brush xml:id="br0">
      <inkml:brushProperty name="width" value="0.08571" units="cm"/>
      <inkml:brushProperty name="height" value="0.08571" units="cm"/>
      <inkml:brushProperty name="color" value="#FFFFFF"/>
    </inkml:brush>
  </inkml:definitions>
  <inkml:trace contextRef="#ctx0" brushRef="#br0">1 1 6642,'0'21'365,"2"-7"0,3 0-185,2 2 1,2 3 0,-4 2-731,2 0 0,0-7 550,-7 0 0,0 0 0,0 7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4.305"/>
    </inkml:context>
    <inkml:brush xml:id="br0">
      <inkml:brushProperty name="width" value="0.08571" units="cm"/>
      <inkml:brushProperty name="height" value="0.08571" units="cm"/>
      <inkml:brushProperty name="color" value="#FFFFFF"/>
    </inkml:brush>
  </inkml:definitions>
  <inkml:trace contextRef="#ctx0" brushRef="#br0">211 64 7654,'-3'-19'11,"-4"5"1,-4-2 0,-10 9 201,0 2 0,0 3 1,0 4-1,2 5-58,5 7 0,-5 5 1,8 2-1,-3 2 17,0 5 1,9-2 0,-2 6 0,5-1-157,2-6 1,0 6 0,2-3 0,5-3-226,7-1 1,5-6 0,2-4-1,0-7-58,0-4 1,7-3 0,0 0-1,-3 0-37,-1 0 0,1-10 0,-1-4 0,-6-4 116,1-3 0,-10 0 0,1 0 0,-3 0 170,0 0 0,0 0 409,-7 0-179,0 0 0,0 11 0,0 10 0,0 12-117,0 7 1,0 9 0,0 0 0,0 0-231,0 2 0,0-7 1,0 5 41,0-4 1,0-3-914,0 0 1006,0-10 0,9-1 0,3-10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4.723"/>
    </inkml:context>
    <inkml:brush xml:id="br0">
      <inkml:brushProperty name="width" value="0.08571" units="cm"/>
      <inkml:brushProperty name="height" value="0.08571" units="cm"/>
      <inkml:brushProperty name="color" value="#FFFFFF"/>
    </inkml:brush>
  </inkml:definitions>
  <inkml:trace contextRef="#ctx0" brushRef="#br0">1 43 7996,'9'-12'612,"3"-4"-1365,9 9 683,-10 0 0,-1 16 132,-10 5 1,0 5 0,-3 2-35,-4 0 0,5 0 0,-5 0-150,5 0 0,2 0 109,0 0 1,0-7-1,2-3-672,5-1 0,-2-3 685,9-7 0,-3-3 0,3-4 0,-4 5 0,-1-17 0,3 8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5.049"/>
    </inkml:context>
    <inkml:brush xml:id="br0">
      <inkml:brushProperty name="width" value="0.08571" units="cm"/>
      <inkml:brushProperty name="height" value="0.08571" units="cm"/>
      <inkml:brushProperty name="color" value="#FFFFFF"/>
    </inkml:brush>
  </inkml:definitions>
  <inkml:trace contextRef="#ctx0" brushRef="#br0">1 1 8250,'0'21'306,"0"0"1,0 0-457,0 0 0,0 0 0,0 0-1354,0 0 560,0-10 944,0-1 0,9-1 0,3 3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2.456"/>
    </inkml:context>
    <inkml:brush xml:id="br0">
      <inkml:brushProperty name="width" value="0.08571" units="cm"/>
      <inkml:brushProperty name="height" value="0.08571" units="cm"/>
      <inkml:brushProperty name="color" value="#FFFFFF"/>
    </inkml:brush>
  </inkml:definitions>
  <inkml:trace contextRef="#ctx0" brushRef="#br0">274 43 7693,'-21'-14'-319,"0"0"1,7 9 0,0-2 0,-3 5 653,-1 2 0,-6 2 0,-1 5 1,-3 7-97,2 5 1,10 4-1,4 3 1,0 2-111,1-3 0,6 8 0,-2 0 0,5 2-165,2 0 0,7-10 0,2 6 1,3-6 104,4-4 0,5 5 1,5-14-1,2-1-314,-3-4 0,-1-4 1,-1-3-1,3-3-153,2-4 1,-3-4 0,-8-10 0,-3-3 182,2-4 0,-4 3 0,-1-10 0,-1-3 215,-6-1 0,-1 4 0,-3 2 0,0 3 0,-3 4 53,-4 12 1,5 14 0,-5 14 0,5 7 184,2 7 1,0 5 0,0 6 0,0-1-156,0-3 0,0-3 1,0 3-1,0-7-329,0-4 0,0-3 0,2 0-594,5 0 840,-5-10 0,17-1 0,-7-10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3.057"/>
    </inkml:context>
    <inkml:brush xml:id="br0">
      <inkml:brushProperty name="width" value="0.08571" units="cm"/>
      <inkml:brushProperty name="height" value="0.08571" units="cm"/>
      <inkml:brushProperty name="color" value="#FFFFFF"/>
    </inkml:brush>
  </inkml:definitions>
  <inkml:trace contextRef="#ctx0" brushRef="#br0">1 1 5737,'11'21'542,"-4"0"0,-4 0-324,-3 0 0,0-7 0,0 0 0,0 2-438,0 3 0,0-5-890,0 0 846,0-10 264,0 6 0,0-20 0,0-1 0,0-10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3.374"/>
    </inkml:context>
    <inkml:brush xml:id="br0">
      <inkml:brushProperty name="width" value="0.08571" units="cm"/>
      <inkml:brushProperty name="height" value="0.08571" units="cm"/>
      <inkml:brushProperty name="color" value="#FFFFFF"/>
    </inkml:brush>
  </inkml:definitions>
  <inkml:trace contextRef="#ctx0" brushRef="#br0">0 55 7369,'12'-10'-480,"7"8"1,-8-7 0,3 2 497,0 0 1,0 0 0,5 4 1832,-5-4-1304,5 5 1,-17 2-381,5 14 0,-5 5 0,-2 2 0,-2-3-110,-5-4 0,5 5 0,-8-7 1,3 2-272,0 0 1,0 0-379,7 7 1,3-7 170,4 0 1,4-10 0,8 6 0,-3-3 420,-2 0 0,-7 0 0,7-7 0,-9 9 0,4 3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5.524"/>
    </inkml:context>
    <inkml:brush xml:id="br0">
      <inkml:brushProperty name="width" value="0.08571" units="cm"/>
      <inkml:brushProperty name="height" value="0.08571" units="cm"/>
      <inkml:brushProperty name="color" value="#FFFFFF"/>
    </inkml:brush>
  </inkml:definitions>
  <inkml:trace contextRef="#ctx0" brushRef="#br0">232 83 7693,'-3'-14'-131,"-4"0"264,-7-3 0,-4 6 1,-3-1 58,0 3 0,0 4 0,0 12 0,0 7-82,0 5 1,7 4 0,2 3 0,0 4 0,3 3-5,0 4 0,2-4 1,7-1-140,0-1 1,0 4-1,2-7-108,5-3 1,2-8-1,8-6 1,-3-1-1,2-6 60,3-1 0,2-3 0,0-3 0,0-4-250,0-7 0,-3-7 1,-1-4-1,-3-6 55,2-1 1,-7 6 0,-2-4-1,-4 2 272,-3 0 0,7 7 286,0 7 0,0 11-115,-7 3 1,0 10 0,0 11 0,0 2-205,0 5 1,0-5 0,0 8 0,0-3-326,0 0 1,7 0-1,0-7 362,-3 0 0,-1-10 0,6 8 0,3-7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5.879"/>
    </inkml:context>
    <inkml:brush xml:id="br0">
      <inkml:brushProperty name="width" value="0.08571" units="cm"/>
      <inkml:brushProperty name="height" value="0.08571" units="cm"/>
      <inkml:brushProperty name="color" value="#FFFFFF"/>
    </inkml:brush>
  </inkml:definitions>
  <inkml:trace contextRef="#ctx0" brushRef="#br0">1 22 7707,'9'-12'329,"-7"3"0,15 11-206,-10 5 0,0 5 0,-10 9-230,-4 0 1,3 0 0,-8 0-69,3 0 0,2-7-104,7 0-58,0 0 0,2-3 0,5-4 106,7-4 0,-2-3 231,2 0 0,0 0 0,7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9.336"/>
    </inkml:context>
    <inkml:brush xml:id="br0">
      <inkml:brushProperty name="width" value="0.08571" units="cm"/>
      <inkml:brushProperty name="height" value="0.08571" units="cm"/>
      <inkml:brushProperty name="color" value="#FFFFFF"/>
    </inkml:brush>
  </inkml:definitions>
  <inkml:trace contextRef="#ctx0" brushRef="#br0">253 21 7646,'-21'-12'0,"0"5"118,0 5 0,0 4 0,0 3 0,-2 4 125,-5 3 0,7 2 1,-3 7-1,8 0 104,0 0 0,6 0 0,3 0-220,5 0 65,2 0-474,0 0 285,9 0 10,3 0 1,9-7-328,0 0 166,0-9 144,0 4-34,0-9-727,9 0 346,-6 0 182,6 0 1,-9-2-326,0-5 269,0 4 150,0-15 1,-7 4 0,-2-12 0,-3-2 0,-4 2 142,-3 3 0,5 2-125,0 0-64,0 9 1,-7 12-1,0 14 189,0 5 0,0 2 0,0 0 0,2-2 0,5-5 0,-2-5 0,9-9 0,0 9 0,7 3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6.263"/>
    </inkml:context>
    <inkml:brush xml:id="br0">
      <inkml:brushProperty name="width" value="0.08571" units="cm"/>
      <inkml:brushProperty name="height" value="0.08571" units="cm"/>
      <inkml:brushProperty name="color" value="#FFFFFF"/>
    </inkml:brush>
  </inkml:definitions>
  <inkml:trace contextRef="#ctx0" brushRef="#br0">0 20 7693,'14'-7'58,"0"0"1,-7 2 167,7 12 1,-9-2-305,2 9 0,-5 0 242,-2 7 1,0 0 0,-2 0-32,-5 0 1,5-7-317,-5 0 1,4 0-417,3 7 0,3-10 182,4-4 1,-3-4-1,10-3 417,3 0 0,-8-3 0,-2-4 0,5-4 0,-1-10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7.382"/>
    </inkml:context>
    <inkml:brush xml:id="br0">
      <inkml:brushProperty name="width" value="0.08571" units="cm"/>
      <inkml:brushProperty name="height" value="0.08571" units="cm"/>
      <inkml:brushProperty name="color" value="#FFFFFF"/>
    </inkml:brush>
  </inkml:definitions>
  <inkml:trace contextRef="#ctx0" brushRef="#br0">0 22 7643,'14'0'-10,"0"0"144,3 0 0,-6-3 1,3-1-1,3-3-41,1 2 1,3 3-1,0 2 1,0 0-246,0 0 1,0 0-1,0 0 155,0 0 0,0 0-158,0 0 1,-7 7-1,-2 2-16,-3 3 1,-2 2-1,-7 7 314,0 0 1,0 0 0,0 0 0,0 0 42,0 0 1,0 0 0,0 0 0,0 0-111,0 0 0,0 7 0,0 0 1,0-3-13,0-1 1,0 4 0,0 2 0,0 0-22,0 1 1,0-1 0,0-4 0,0 4-14,0 3 1,0-8-1,0 6 1,0-3-49,0 0 0,3 0 0,1-7 0,3 2 7,-2 5 1,-3-5 0,-2 5 0,0-4-30,0-3 0,0 0 1,0 0-1,0 0-35,0 0 0,0 0 0,0 0-10,0 0 1,0 0 0,0 0 0,0 0 35,0 0 0,0 0 0,0 0 60,0 0 1,0 0 0,0 0-1,0 0-22,0 0 1,0 0 0,3 0-88,4 0 1,-5 0-39,5 0 0,-2 0 64,2 0 1,-5-7 0,5 0-4,-5 2 0,-2 3 0,3-1-41,4-4 0,-5 5 100,5-5 0,-5 5 29,-2 2 1,0-7-23,0 0 1,0-7-52,0 7 0,0 0 21,0 7 0,0-7 276,0 0-39,0-10 0,0 8-38,0-5 12,0-5-71,0 17 1,-2-10 434,-5 5 0,-5-4-190,-9-10 0,0 0 0,0 0 0,0 0-73,0 0 1,0 0-1,0 0-1184,0 0 0,0 0 911,0 0 0,0 0 0,0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8.869"/>
    </inkml:context>
    <inkml:brush xml:id="br0">
      <inkml:brushProperty name="width" value="0.08571" units="cm"/>
      <inkml:brushProperty name="height" value="0.08571" units="cm"/>
      <inkml:brushProperty name="color" value="#FFFFFF"/>
    </inkml:brush>
  </inkml:definitions>
  <inkml:trace contextRef="#ctx0" brushRef="#br0">0 1 7539,'0'21'134,"0"0"1,0 2 0,0 5 0,0 5 51,0-1 1,0 15-1,0-5 1,0 2-390,0 1 1,7-6 0,0-1-35,-2-3 1,-3-3 0,-2 3 0,3-7 0,1-4-136,3-3 0,0-7 372,-7 0 0,0-12 0,0-2 0,-9-9 0,-3-12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39.338"/>
    </inkml:context>
    <inkml:brush xml:id="br0">
      <inkml:brushProperty name="width" value="0.08571" units="cm"/>
      <inkml:brushProperty name="height" value="0.08571" units="cm"/>
      <inkml:brushProperty name="color" value="#FFFFFF"/>
    </inkml:brush>
  </inkml:definitions>
  <inkml:trace contextRef="#ctx0" brushRef="#br0">0 148 7693,'0'-21'-1035,"0"0"1534,0 0 1,3 0 2,4 0 1,-3 2 0,10 5-244,3 7 1,1 5 0,3 4-155,0 5 1,-2-2-1,-5 9-144,-7 2 0,2 5 0,-2 5 0,-2 2 0,-3 0 0,-4 0 1,-5 0-1,-5 0-335,1 2 0,-8-7 0,5 5 2,-5-4 20,-2-3 247,10-10 1,4-1 0,11-13 114,3-4 0,10 5 1,-3-5-1,4 5 51,3 2 0,-7 0 1,-2 2-1,0 3-27,-1 2 1,-6 9 0,4-2 0,-2 5 58,0 2 1,0 0 0,-7 0 0,0 0 62,0 0 1,-7 7 0,0 0 0,0-3-104,-2-1 1,0-3-1,-8 0 1,3 0-93,-2 0 1,-3-3 0,-2-4-127,0-7 1,7-4 0,0-6-526,-2-4 1,7 3 0,2-10 689,4-3 0,3-1 0,0-3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0.032"/>
    </inkml:context>
    <inkml:brush xml:id="br0">
      <inkml:brushProperty name="width" value="0.08571" units="cm"/>
      <inkml:brushProperty name="height" value="0.08571" units="cm"/>
      <inkml:brushProperty name="color" value="#FFFFFF"/>
    </inkml:brush>
  </inkml:definitions>
  <inkml:trace contextRef="#ctx0" brushRef="#br0">0 22 7693,'3'-12'0,"4"5"0,4 5 0,10 2 0,0 0 0,0 0 0,0 0 0,-7 0 0,0 0 0,-9 0 0,2 0 0,-14 0 0,-5 9 0,-9 3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0.287"/>
    </inkml:context>
    <inkml:brush xml:id="br0">
      <inkml:brushProperty name="width" value="0.08571" units="cm"/>
      <inkml:brushProperty name="height" value="0.08571" units="cm"/>
      <inkml:brushProperty name="color" value="#FFFFFF"/>
    </inkml:brush>
  </inkml:definitions>
  <inkml:trace contextRef="#ctx0" brushRef="#br0">0 1 6309,'14'2'601,"0"5"0,-7-5 0,7 5-708,3-4 0,1-3-1184,3 0 741,0 0 550,0 0 0,-9 0 0,-3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4.074"/>
    </inkml:context>
    <inkml:brush xml:id="br0">
      <inkml:brushProperty name="width" value="0.08571" units="cm"/>
      <inkml:brushProperty name="height" value="0.08571" units="cm"/>
      <inkml:brushProperty name="color" value="#FFFFFF"/>
    </inkml:brush>
  </inkml:definitions>
  <inkml:trace contextRef="#ctx0" brushRef="#br0">38 1 9223,'0'12'203,"0"1"1,0 0 0,0-1 0,0 1-95,0 0 0,4 1 0,0 1 0,-1 3-33,-2 2 1,-1-1 0,0 4 0,2-2-168,2 1 0,-3 2 0,4 1 0,-4-1-56,-1-3 0,0 3 0,0-5 0,0 2 7,0 0 1,0-4-1,0 4 1,0 0 81,0-1 1,4 2-1,0-4 1,-1 1 19,-1-1 0,-2 3 0,0-3 0,0 0 39,0 0 1,0 3 0,0-2 0,0-1 36,0 0 1,0 0 0,0-2 0,0 0-31,0 0 1,0-1 0,0 1 0,0 0 1,0 0 1,0-1-1,0 1 1,0 0 10,0 0 0,-5-2 1,1 0-1,1 1-34,2 2 1,1 0 0,-1-3-1,-2 1-32,-1 2 1,-1 0 0,5-3 0,0 1 36,0 2 1,-1 0-1,-2-4 1,-1 1-14,1 2 1,2-2 0,1 3 0,0-3-3,0-1 1,0 1 0,0 1-1,-2 2 10,-2-2 1,3 4 0,-3-3 0,2 1-10,2 1 1,0-4-1,0 3 1,0-3 8,0-1 0,0-1 1,-1 1-1,-2 0 14,-1-1 0,0 1 0,4-1 0,0 1 11,0 0 1,-2-1-1,-1 1 1,-1-1-18,1 1 0,2 0 0,1-1 0,0 1-36,0-1 0,0-3 0,0-1 19,0 2 0,0 1 1,0 2-10,0-1 1,0 1 0,0 0-1,0-1 1,0 1 0,0-1 24,0 1 1,0-5 0,0 1-9,0 1 1,0-3 35,0 1 1,0-4-39,0 5 1,0-5 17,0 4 27,0-5 1,0 4 26,0-3 0,0-1 51,0 5 1,1-5-33,4 1 1,2-2-1,5-2 1,1 0-21,-1 0 1,1 0-1,1-2 1,3 0-54,4-3 0,3 0 1,1 2-1,0-1-9,0 1 0,-4 2 0,0-1 0,0-1-168,-1-1 1,2 0-1,-5 4-866,-2 0 272,-1 0 0,-12 0 769,-6 0 0,-12 0 0,-3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4.546"/>
    </inkml:context>
    <inkml:brush xml:id="br0">
      <inkml:brushProperty name="width" value="0.08571" units="cm"/>
      <inkml:brushProperty name="height" value="0.08571" units="cm"/>
      <inkml:brushProperty name="color" value="#FFFFFF"/>
    </inkml:brush>
  </inkml:definitions>
  <inkml:trace contextRef="#ctx0" brushRef="#br0">0 26 7637,'13'0'86,"-1"0"1,1 0 68,-1 0 0,1 0 0,1 0 0,1 0-128,2 0 0,4-1 1,-3-2-1,1-1-906,-1 1 0,-1 0 879,-5-1 0,-5 2 0,-1-3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5.247"/>
    </inkml:context>
    <inkml:brush xml:id="br0">
      <inkml:brushProperty name="width" value="0.08571" units="cm"/>
      <inkml:brushProperty name="height" value="0.08571" units="cm"/>
      <inkml:brushProperty name="color" value="#FFFFFF"/>
    </inkml:brush>
  </inkml:definitions>
  <inkml:trace contextRef="#ctx0" brushRef="#br0">0 32 7637,'0'-13'-144,"0"5"534,0-1 0,1 8 0,2 1-268,1 7 1,2 6-1,-3 3 1,1 5-1,-1 3 39,-2 1 0,-1 1 0,0-1 0,0 0-149,0 0 0,0 0 0,0 1 0,0-1-176,0 0 1,0-5-1,0-4 1,0-2-316,0-1 242,0 0 193,0-6 1,2-16 0,2-9-12,4-3 0,8 0 0,1-1 0,-1 2-67,3 2 0,-5 2 0,4 7 0,-1 2 58,-1 1 1,5 2-1,-4 5 1,-3 3 9,-4 5 1,0 2-1,-6 3 1,-1 1 106,-2 2 1,-1 4 0,-1-3 0,-3 1 19,-5-1 0,-6 3 0,-2-4 0,2-2-72,1-1 1,1-1-1,-1-2 1,-1-3-179,-2-4 0,0-2 0,4-4-97,1-2 1,5-3 0,2-5-1,4-1 274,1 0 0,6 1 0,1-6 0,5-2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5.528"/>
    </inkml:context>
    <inkml:brush xml:id="br0">
      <inkml:brushProperty name="width" value="0.08571" units="cm"/>
      <inkml:brushProperty name="height" value="0.08571" units="cm"/>
      <inkml:brushProperty name="color" value="#FFFFFF"/>
    </inkml:brush>
  </inkml:definitions>
  <inkml:trace contextRef="#ctx0" brushRef="#br0">1 1 7555,'0'12'-36,"0"1"0,4 0 0,0-1 0,-1 1-63,-2-1 0,-1 1 0,0 0 0,0-1-870,0 1 790,0-6 179,0-2 0,-5-10 0,-2-2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19.767"/>
    </inkml:context>
    <inkml:brush xml:id="br0">
      <inkml:brushProperty name="width" value="0.08571" units="cm"/>
      <inkml:brushProperty name="height" value="0.08571" units="cm"/>
      <inkml:brushProperty name="color" value="#FFFFFF"/>
    </inkml:brush>
  </inkml:definitions>
  <inkml:trace contextRef="#ctx0" brushRef="#br0">1 0 5828,'0'21'518,"0"2"0,0 3 0,0 4-97,0 3 0,7 2 0,0 7 1,-2-2 59,-3-5-721,7 4 202,-6-6 0,6 0-168,-9 6 161,9-15 30,-6 6 103,6-9-218,-9 0 41,0 0 0,0-9 6,0-3-40,0-9 53,0 0 74,0-9 1,0-12-139,0-3 0,0-15 1,2 6-1,3-2 1,4 0-1,3 0-204,4 2 1,1 3 0,-1 11 0,-2 3 337,2 2 0,3 9 0,2-2 0,0 7-67,0 7 0,-2-2 1,-3 9-1,-2 2-228,2 3 1039,-6 11-405,-1-6-126,-9 6 0,9-9 430,-6 9-272,6-6-83,-9 6 37,0-9 40,-9 9-214,6-6 104,-15 6-38,6-9 60,0-9-88,-6 6-251,6-15 0,-11 6 0,-3-9 1,-2-5-1,2-6-774,3-10 0,2-5 0,0 3 0,2-3 836,5-2 0,5 0 0,9-2 0,0-3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5.803"/>
    </inkml:context>
    <inkml:brush xml:id="br0">
      <inkml:brushProperty name="width" value="0.08571" units="cm"/>
      <inkml:brushProperty name="height" value="0.08571" units="cm"/>
      <inkml:brushProperty name="color" value="#FFFFFF"/>
    </inkml:brush>
  </inkml:definitions>
  <inkml:trace contextRef="#ctx0" brushRef="#br0">1 0 7720,'0'13'322,"0"-1"1,0 1 129,0 0 1,0-1 0,1 1 0,2-1-704,1 1 1,1-5-1,-4-1-2038,3-1 2289,-2-2 0,3-9 0,-5-2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8.064"/>
    </inkml:context>
    <inkml:brush xml:id="br0">
      <inkml:brushProperty name="width" value="0.08571" units="cm"/>
      <inkml:brushProperty name="height" value="0.08571" units="cm"/>
      <inkml:brushProperty name="color" value="#FFFFFF"/>
    </inkml:brush>
  </inkml:definitions>
  <inkml:trace contextRef="#ctx0" brushRef="#br0">0 19 7676,'0'-13'956,"0"8"-635,0 5 1,0 5-1,0 9 1,2 3-84,2 4 1,-3 3-1,3 2 1,-1 2-59,1 2 0,-1 4 0,4-2 1,0 1-227,0 2 1,-4 0 0,1-7-1,-2 2-267,-2-2 0,0-6 0,0-2 0,0-2-1794,0-3 1523,-6-1 1,0-8 0,-2-6 583,4-7 0,2-4 0,2-3 0,0-3 0,0-4 0,2 1 0,1-1 0,2 0 0,2 2 0,0-4 0,3 5 0,-2 0 74,2 0 0,1 1 0,2 6 0,0 1 184,-1 2 0,5 5 0,0-1 0,-2 2 95,-1 2 0,-1 2 1,-1 3-1,1 6-253,0 5 1,-2 5 0,-1-3-1,-3 2 53,-2 2 1,-1-2-1,-4-1 1,0 1-2,0-1 1,-1-2 0,-3 3 0,-5-2-174,-2-3 0,-1-1 0,-1-2 1,-1-4-265,-3-4 0,3-2 0,-4-2 0,1 0-515,0 0 1,1-6 0,3-2 799,0-4 0,6 0 0,2-1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8.501"/>
    </inkml:context>
    <inkml:brush xml:id="br0">
      <inkml:brushProperty name="width" value="0.08571" units="cm"/>
      <inkml:brushProperty name="height" value="0.08571" units="cm"/>
      <inkml:brushProperty name="color" value="#FFFFFF"/>
    </inkml:brush>
  </inkml:definitions>
  <inkml:trace contextRef="#ctx0" brushRef="#br0">0 13 7944,'13'-7'281,"-1"3"1,1 2-1,0 2 1,-1 0-85,1 0 0,-1 0 1,1 0 0,0 0 0,-6 6-55,-3 2 1,-3 4 0,-1 0 0,-1 1 14,-3-1 1,-2 1-1,-4 0-330,2-1 0,4 1-449,-5-1 1,8 0-277,1-4 1,1-2-1,8-6 897,0 0 0,3-5 0,-1 0 0,-3-2 0,3-2 0,-4-3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8.847"/>
    </inkml:context>
    <inkml:brush xml:id="br0">
      <inkml:brushProperty name="width" value="0.08571" units="cm"/>
      <inkml:brushProperty name="height" value="0.08571" units="cm"/>
      <inkml:brushProperty name="color" value="#FFFFFF"/>
    </inkml:brush>
  </inkml:definitions>
  <inkml:trace contextRef="#ctx0" brushRef="#br0">0 1 8367,'6'12'981,"-5"-3"1,3-1-1,-2 2-573,-2 1 0,0 2 1,1-1-1359,3 1 0,-2-5-1712,2 1 2662,-3-6 0,-1 2 0,0-5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6.577"/>
    </inkml:context>
    <inkml:brush xml:id="br0">
      <inkml:brushProperty name="width" value="0.08571" units="cm"/>
      <inkml:brushProperty name="height" value="0.08571" units="cm"/>
      <inkml:brushProperty name="color" value="#FFFFFF"/>
    </inkml:brush>
  </inkml:definitions>
  <inkml:trace contextRef="#ctx0" brushRef="#br0">1 23 7648,'0'-8'-50,"0"-1"1,1 7-1,2-1 343,1 6 1,0 4 0,-2 7 0,1 3 37,1 4 1,0 2-1,-4 3 1,0 0-185,0 4 0,0-4 1,0 5-1,1-2-26,4 1 0,-4-5 1,3-4-1,-2 0-198,-2-1 1,0-2-1,0-6 1,0 1-226,0 0 1,-2-5 149,-2 0 0,-2-6 1,-2-2-1,4-7 11,2-4 0,-2-3 0,0-3 1,1-3 8,2 1 1,6-4-1,4 6 1,2 1-69,2-3 0,3 10 0,3-4 0,-1 3 104,0 3 1,3 2 0,-4 5 0,-2 1 112,-1 3 1,2 7-1,-2 6 1,-5 0 79,-2 1 1,2-2-1,-5 5 1,-1 0-7,-2-2 0,-2 4 0,-3-7 1,-3 0-13,0-2 0,-5-2 1,4 1-1,-3-2-212,-2-2 0,-1-4 0,-1-5 0,-2 0-214,2 0 0,-1-5 1,1-4-1,-2-2 347,2-2 0,5 1 0,1-1 0,7-5 0,-4-2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6.953"/>
    </inkml:context>
    <inkml:brush xml:id="br0">
      <inkml:brushProperty name="width" value="0.08571" units="cm"/>
      <inkml:brushProperty name="height" value="0.08571" units="cm"/>
      <inkml:brushProperty name="color" value="#FFFFFF"/>
    </inkml:brush>
  </inkml:definitions>
  <inkml:trace contextRef="#ctx0" brushRef="#br0">1 1 7648,'0'12'107,"0"1"183,0-1 0,0-3 0,1-1 0,2 2-766,1 1 1,0-2-375,-4-1 1,0-7 849,0-1 0,6 0 0,1-5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47.347"/>
    </inkml:context>
    <inkml:brush xml:id="br0">
      <inkml:brushProperty name="width" value="0.08571" units="cm"/>
      <inkml:brushProperty name="height" value="0.08571" units="cm"/>
      <inkml:brushProperty name="color" value="#FFFFFF"/>
    </inkml:brush>
  </inkml:definitions>
  <inkml:trace contextRef="#ctx0" brushRef="#br0">0 13 7648,'13'-4'434,"-1"0"0,1 0-80,0 4 0,-6 5-229,-3 4 0,-7 2 0,-3 0 0,1-1 0,-2-2 0,1 2 63,1 1 0,0-2-157,5-1 0,0 0 0,2 4-255,2-4 0,-1-1 0,5-4 0,2 1-1142,1-1 1,2-2 1365,-1-1 0,-5 0 0,5 6 0,-5 1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0.171"/>
    </inkml:context>
    <inkml:brush xml:id="br0">
      <inkml:brushProperty name="width" value="0.08571" units="cm"/>
      <inkml:brushProperty name="height" value="0.08571" units="cm"/>
      <inkml:brushProperty name="color" value="#FFFFFF"/>
    </inkml:brush>
  </inkml:definitions>
  <inkml:trace contextRef="#ctx0" brushRef="#br0">0 1 7606,'0'16'205,"0"1"1,0 1 0,0-1 0,2 6 39,2 5 1,-3 0 0,3 5-1,-1 1-191,1-2 1,-2 3 0,3-5 0,0-2-8,-1-2 0,0-2 1,-4-3-1,0-4-444,0-3 0,-1-3 178,-4-3 1,4-3-1,-5-10 142,1-3 1,3-9-1,-2-4 1,3-3 15,1-1 1,5-6 0,5-1 0,4 0-60,3 3 1,4 2 0,-3 3 0,2 3 49,2 4 1,-4 9 0,-1 4-1,-1 2 186,0 2 0,-6 7 1,3 6-1,-3 7 41,-3 3 0,2 3 0,-4-1 0,-3 0 55,0 0 0,-2 0 0,-2 1 0,0-1-110,-3 0 1,-4-4 0,0-1 0,-2-2-243,-2-3 0,-1-1 1,-1-1-1,-2-2-210,2-3 0,-3-2 1,1-7-1,0-4-69,-1-3 1,8-3 0,-1-2 418,4 1 0,3-7 0,4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0.593"/>
    </inkml:context>
    <inkml:brush xml:id="br0">
      <inkml:brushProperty name="width" value="0.08571" units="cm"/>
      <inkml:brushProperty name="height" value="0.08571" units="cm"/>
      <inkml:brushProperty name="color" value="#FFFFFF"/>
    </inkml:brush>
  </inkml:definitions>
  <inkml:trace contextRef="#ctx0" brushRef="#br0">1 25 7669,'8'-5'368,"1"1"96,-1-6 1,0 9-154,1-3 0,-2 4-103,1 4 0,-2-1 1,-6 5-1,-2 2 12,-2 1 1,1 0-1,-4-1 1,2-1-123,2 0 1,-3 3 0,2 0-379,1 1 0,2-1 1,2 0-244,4-4 0,-3-2 0,7-6 0,1 0-398,1 0 0,1-2 921,1-2 0,0-3 0,-1-6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0.931"/>
    </inkml:context>
    <inkml:brush xml:id="br0">
      <inkml:brushProperty name="width" value="0.08571" units="cm"/>
      <inkml:brushProperty name="height" value="0.08571" units="cm"/>
      <inkml:brushProperty name="color" value="#FFFFFF"/>
    </inkml:brush>
  </inkml:definitions>
  <inkml:trace contextRef="#ctx0" brushRef="#br0">0 14 7648,'1'-7'918,"4"2"0,-3 4-487,7 1 1,-5 0-71,4 0 0,-5 6-334,1 2 0,-2 3 0,-4 2 49,-2-1 0,3 1 0,-3 0-389,2-1 1,2 1 0,2-2 57,2-3 0,3-2 0,5-6-848,1 0 1,-5 0 1102,1 0 0,-1-6 0,5-1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20.076"/>
    </inkml:context>
    <inkml:brush xml:id="br0">
      <inkml:brushProperty name="width" value="0.08571" units="cm"/>
      <inkml:brushProperty name="height" value="0.08571" units="cm"/>
      <inkml:brushProperty name="color" value="#FFFFFF"/>
    </inkml:brush>
  </inkml:definitions>
  <inkml:trace contextRef="#ctx0" brushRef="#br0">1 10 7653,'0'-9'260,"0"9"0,0 9 0,0 12 22,0 0 0,2 9 0,3 3-155,2 0 0,7 6 1,-7-4-198,-2 5 1,4 2 29,-2 0 232,0-9 0,2 6 0,-6-15 0,6 6-1088,0-9-133,-6 0 415,6-9 302,-9 6-790,0-15 1102,0 15 0,9-25 0,3 5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2.076"/>
    </inkml:context>
    <inkml:brush xml:id="br0">
      <inkml:brushProperty name="width" value="0.08571" units="cm"/>
      <inkml:brushProperty name="height" value="0.08571" units="cm"/>
      <inkml:brushProperty name="color" value="#FFFFFF"/>
    </inkml:brush>
  </inkml:definitions>
  <inkml:trace contextRef="#ctx0" brushRef="#br0">0 25 8405,'13'0'704,"-1"-4"1,2 0-500,3 1 0,-1 0 0,3 0 0,1-1 0,-1 1-56,4 2 0,1 1 0,1 0 0,0 0-214,0 0 1,-1 0 0,-1 0 0,-2 0-48,1 0 1,-4 0-1,-1 0 1,-3 0 17,-1 0 0,-1 4 0,1 2 0,-1 1 139,1 3 0,-5 1 0,-1 1 0,-1 1 91,-3 0 1,2-1 0,0 2-1,-1 2 32,1 0 1,-3 5 0,3-2 0,0-1-124,-1 0 0,1 3 0,-2-3 0,1 2-49,-1 2 0,-1 2 1,-1 1-1,2 1-15,1-1 0,0 0 1,-4 0-1,0-1 28,0-3 1,4 3 0,1-3 0,-3 3-8,0 1 1,-2-4 0,0 0 0,0 1-80,0 2 1,0-3 0,0 0-1,0 1-59,0 2 0,0 1 1,0 1-1,0-1 45,0 0 1,0-1 0,0-2-1,0-2 82,0-2 1,0 4-1,0-2 1,0 0 7,0-4 1,0 0 0,0-1 0,0 2 1,0-2 1,-4 4 0,-1-1 0,3 0 86,0 0 1,2 3 0,0-3 0,0 2-55,0 2 0,-4-2 0,0 1 1,1 0-67,2-1 1,1 2 0,0-4 0,0 1-56,0-1 1,0 3 0,0-4 0,0-1 49,0 3 0,0-4 0,0 5 0,0-2 20,0-3 0,0 3 0,0-1 0,0 0 33,0 1 1,-2-4 0,-1 4 0,-1-1-85,1 0 1,2 1 0,1-2 0,0 0 46,0 0 1,0 2 0,0-1-1,0-2-32,0-1 0,0 3 1,-1 0-1,-2-2 116,-1-1 0,-1-1 0,5-1 1,0 1-64,0 0 0,0-5 0,0 0-157,0 2 0,5 1 74,-1 2 0,1-6 0,-2-1 10,1-1 1,1-2 124,-5 5 383,5-5-112,-3 3 0,-2-6 0,-9 1 0,-2 2-74,-2 1 0,-1 0 1,-2-4-1,-4 0 287,0 0 0,-3 5 0,2-1 0,-2-1-760,2-2 0,-3 3 0,5 0 0,-1-1-1417,3-1 1,7-2 1640,2 0 0,5 5 0,-2 2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5.940"/>
    </inkml:context>
    <inkml:brush xml:id="br0">
      <inkml:brushProperty name="width" value="0.08571" units="cm"/>
      <inkml:brushProperty name="height" value="0.08571" units="cm"/>
      <inkml:brushProperty name="color" value="#FFFFFF"/>
    </inkml:brush>
  </inkml:definitions>
  <inkml:trace contextRef="#ctx0" brushRef="#br0">215 57 7648,'1'-8'10,"2"0"1,1-2 0,-1-1 935,-2-2-551,5 6 0,-5 7-215,4 8 1,-4 9 0,-1 4 261,0 3-433,-6 7 0,-1 1 0,-5 7 36,-1 3 1,-5 3-1,-2 6 1,-1-1-42,0 0 1,5-1-1,-4-1 1,2-5-43,2-3 0,2 0 0,3-8 0,1-1-529,2-6 1,5-5 135,-1-7 1,3-8-1,1-6 1,1-9 158,3-5 1,-1-8 0,5 1 0,2-5 271,1-2 0,1 1 0,-4 7 0,9-9 0,-3 4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6.331"/>
    </inkml:context>
    <inkml:brush xml:id="br0">
      <inkml:brushProperty name="width" value="0.08571" units="cm"/>
      <inkml:brushProperty name="height" value="0.08571" units="cm"/>
      <inkml:brushProperty name="color" value="#FFFFFF"/>
    </inkml:brush>
  </inkml:definitions>
  <inkml:trace contextRef="#ctx0" brushRef="#br0">11 48 6837,'0'-12'139,"0"-1"1,-1 5 1614,-3-1-1436,2 6 0,-2 1 1,7 9-180,1 5 1,6 9-1,-2 2 1,2 5 29,-1 5 0,2 8 0,-3 2 1,3 1-289,2-1 0,-2-1 0,-1-3 0,-1 1-121,0-3 0,-2 4 1,2-10-1,-1 0-136,-1-2 1,0-11-1,-4 3 1,1-5-364,-1-4 0,0-1 566,1-2 1,-4-4 0,0-5 0,-6-1 172,-1-3 0,-4-5 0,3-7 0,-3-4 0,-2-5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6.644"/>
    </inkml:context>
    <inkml:brush xml:id="br0">
      <inkml:brushProperty name="width" value="0.08571" units="cm"/>
      <inkml:brushProperty name="height" value="0.08571" units="cm"/>
      <inkml:brushProperty name="color" value="#FFFFFF"/>
    </inkml:brush>
  </inkml:definitions>
  <inkml:trace contextRef="#ctx0" brushRef="#br0">0 51 7751,'13'0'1185,"0"0"-1012,-1 0 1,1 0 0,1 0 0,1-2-431,2-2 1,0 3-1,-3-3 1,1 1-342,2-1 1,0 1 0,-5-4 597,1 1 0,0-4 0,-1 3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7.064"/>
    </inkml:context>
    <inkml:brush xml:id="br0">
      <inkml:brushProperty name="width" value="0.08571" units="cm"/>
      <inkml:brushProperty name="height" value="0.08571" units="cm"/>
      <inkml:brushProperty name="color" value="#FFFFFF"/>
    </inkml:brush>
  </inkml:definitions>
  <inkml:trace contextRef="#ctx0" brushRef="#br0">215 97 6851,'-1'-13'-146,"-3"1"0,1 3 1,-6 1 536,0-2 1,-3 5 0,0 0 0,-1 4-158,1 1 0,-1 1 0,0 2 0,1 4-71,-1 4 1,2-1 0,1 8 0,3-1-69,2 0 1,-4 4 0,5-3 0,1 0-105,2 1 1,6 2 0,4-3-99,2 1 0,3-3 0,3-1 0,2-4 0,2-4 46,0-1 1,-1-2 0,2-4 0,-1 0-387,2 0 0,-5-5 0,-1-5 0,-3-4 238,-2-3 0,-5-5 1,-2 1-1,-4-3 445,-1-1 0,-1-1 1,-5 1-1,-5 0-195,-5 0 0,-10 4 0,1 3 0,-3 2-210,-3 5 0,3 7 0,-4 2 0,1 8 169,3 7 0,1 13 0,2 1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5:58.594"/>
    </inkml:context>
    <inkml:brush xml:id="br0">
      <inkml:brushProperty name="width" value="0.08571" units="cm"/>
      <inkml:brushProperty name="height" value="0.08571" units="cm"/>
      <inkml:brushProperty name="color" value="#FFFFFF"/>
    </inkml:brush>
  </inkml:definitions>
  <inkml:trace contextRef="#ctx0" brushRef="#br0">1 13 6835,'0'-7'889,"0"1"1,1 20 0,2 5-773,1 2 0,0 5 0,-2 7 1,0 2-2,3 4 1,-1 1 0,-3-2 0,2 1-277,1 3 0,0-2 0,-4 2 0,0-5-100,0-3 1,-1 1 0,-2-6 0,-1-1-175,1-1 0,2-7 1,1-4 109,0-2 1,-2-7 0,0-4 0,-3-6 323,3-5 0,0-5 0,2-3 0,0-4 0,0-5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2.197"/>
    </inkml:context>
    <inkml:brush xml:id="br0">
      <inkml:brushProperty name="width" value="0.08571" units="cm"/>
      <inkml:brushProperty name="height" value="0.08571" units="cm"/>
      <inkml:brushProperty name="color" value="#FFFFFF"/>
    </inkml:brush>
  </inkml:definitions>
  <inkml:trace contextRef="#ctx0" brushRef="#br0">0 88 8528,'0'-12'476,"4"3"0,2 1 0,1 0-221,3 1 1,1-5 0,3 5-1,3-1-164,4 0 0,-2 5 0,2-1 0,0 2-80,-1 2 0,2 2 1,-5 2-1,-1 4-24,-2 3 0,-2 3 0,-1 2 1,-2 2-344,-5 2 0,-3-4 0,-2 4 1,-3 0 111,-5-1 0,-6-2 1,-3 4-1,0 0 172,-1-1 0,-2-2 0,3-5 0,0-1 124,0 1 0,5-2 1,6-1 125,1-2 1,4-5-300,6 1 1,4-2 0,8-2-1,2 0-74,2 0 1,1 0-1,2 0 1,0 1-41,-2 3 0,-6-1 0,3 5 0,-2 2 179,-4 1 0,2 3 1,-8 2-1,0 1 451,-1-2 1,-1 3 0,-5 0 0,-2 1-79,-1-1 1,-6 4 0,2-1 0,-3 2 30,-2-2 1,-4 1 0,0-4 0,1 0-295,-3 1 1,4-3-1,-5-4 1,2-3-256,3 0 0,-4-6 1,3 1-1,0-4-254,2-4 0,2-2 0,0-4 1,4 2-759,4-2 1,2-1 1212,2-2 0,6 1 0,1-1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2.546"/>
    </inkml:context>
    <inkml:brush xml:id="br0">
      <inkml:brushProperty name="width" value="0.08571" units="cm"/>
      <inkml:brushProperty name="height" value="0.08571" units="cm"/>
      <inkml:brushProperty name="color" value="#FFFFFF"/>
    </inkml:brush>
  </inkml:definitions>
  <inkml:trace contextRef="#ctx0" brushRef="#br0">0 13 8499,'13'0'743,"-1"0"1,1 0-383,-1 0 1,1 0 0,0 0-534,-1 0 1,-3 0 0,-1 0-1905,2 0 0,-3-1 2076,1-3 0,-5 2 0,3-3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2.787"/>
    </inkml:context>
    <inkml:brush xml:id="br0">
      <inkml:brushProperty name="width" value="0.08571" units="cm"/>
      <inkml:brushProperty name="height" value="0.08571" units="cm"/>
      <inkml:brushProperty name="color" value="#FFFFFF"/>
    </inkml:brush>
  </inkml:definitions>
  <inkml:trace contextRef="#ctx0" brushRef="#br0">0 13 7592,'2'11'275,"2"-2"0,3-4 0,5-5 0,2-1 0,2-2 35,1-1 0,-1-5-1873,-3 5 1563,0 0 0,-1-2 0,1-1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5.472"/>
    </inkml:context>
    <inkml:brush xml:id="br0">
      <inkml:brushProperty name="width" value="0.08571" units="cm"/>
      <inkml:brushProperty name="height" value="0.08571" units="cm"/>
      <inkml:brushProperty name="color" value="#FFFFFF"/>
    </inkml:brush>
  </inkml:definitions>
  <inkml:trace contextRef="#ctx0" brushRef="#br0">1 0 6718,'12'0'1162,"-5"2"-996,-2 2 1,0 7-1,-1 7 1,-1 2-54,-1 2 0,-2 2 1,1 1-1,2 0-189,1 1 1,0-1 0,-4 0 0,0 0 66,0 0 0,0 5 1,0-1-1,0-1-74,0-1 0,0-2 1,0 2-1,-1 1 27,-3 1 0,2 1 0,-3-4 1,0 2 31,1 2 1,0-1 0,4-4 0,0 0 2,0 1 0,0-5 0,0 0 0,0 1-30,0 2 1,0 1-1,0-1 1,0-2 22,0-1 1,0 0 0,0 3-1,0-2 3,0-1 0,0 0 0,0 5 1,0-3 12,0-2 1,0 3 0,0-3 0,0 2 16,0-2 0,0 2 0,0-3 0,0 1-2,0 0 1,0-4 0,0 4-1,0 0-26,0-2 1,0 4 0,0-5 0,0 0 13,0 0 1,0 5 0,0-4-1,0 2 16,0 0 0,0-1 1,0 3-1,0-4 19,0-1 1,0 5-1,0-2 1,0 1-51,0-1 1,0 3 0,-1-4 0,-2 1 0,-1-2-4,1-1 0,1 3 0,2-4 54,0-1 1,0-2 0,0-2 0,0 1 9,0-1 1,0 5-1,0 0 1,0-2-21,0-1 0,0-1 0,0 1 0,0 1-21,0 2 0,0 1 0,0-2 0,0 1 3,0-2 1,0 3-1,0-1 1,0-2-4,0-1 0,-1 3 1,-2 0-1,-1-2-1,1-1 0,2 0 0,1 2 0,0 1-11,0-2 1,0-1-1,0 0 1,0 1-4,0 2 1,0 0-1,0-4 11,0-1 0,0 1 1,0-1-1,0 1-17,0 0 1,0 3 0,0 1 0,0 0-40,0 1 0,0-4 0,0 4 0,0-1 89,0 0 1,0 0-1,0-5 1,0 1 67,0 0 1,0-1-1,0 1-89,0 0 1,0-1 0,0 1 21,0-1 0,0-3 0,0-1-64,0 2 0,0 1 0,1 2 55,3-1 0,-2 1 0,2 0 68,-3-1 1,-1-3-45,0-1 0,0 0-34,0 5 1,0-5 59,0 1 43,0-1 0,0 1 3,0-1 0,0-4 0,2 3-41,2-1 1,-3-1-1,5-2 1,0 1-2,2-1 0,-1 3 0,1-1 0,2 1-4,1 0 1,2-2 0,1-4 0,1 0-10,2 0 0,6 0 1,-4 0-1,2 0-5,0 0 1,0-4 0,4-1-1,1 1-176,-1-1 0,-4 2 0,0-4 0,0 1-1411,-2 3 1534,0 2 0,-7-5 0,1-1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20.519"/>
    </inkml:context>
    <inkml:brush xml:id="br0">
      <inkml:brushProperty name="width" value="0.08571" units="cm"/>
      <inkml:brushProperty name="height" value="0.08571" units="cm"/>
      <inkml:brushProperty name="color" value="#FFFFFF"/>
    </inkml:brush>
  </inkml:definitions>
  <inkml:trace contextRef="#ctx0" brushRef="#br0">85 168 7623,'2'12'153,"5"-5"0,-2-5 0,9-2-16,2 0 1,3 0 0,2-2 0,0-3-413,0-2 0,0-9 1,-2 2 117,-5-5 1,2 5 0,-9 0-157,-2-2 1,-3-3-1,-2-2 366,0 0 1,-9 9-1,-5 5 1,-5 5 167,-2 2 0,0 0 0,-2 0 0,-3 2 56,-2 5 0,0 5 0,7 9 0,0 0-117,0 0 1,7 2 0,2 3 0,3 4-155,4 3 1,3-7 0,4 2 0,5-5-1,7-2 0,5 0 0,2-2 0,2-5-583,5-7 0,-2-5 0,7-2 0,-3 0 577,-4 0 0,4 0 0,-2 0 0,9-19 0,-4-4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6.065"/>
    </inkml:context>
    <inkml:brush xml:id="br0">
      <inkml:brushProperty name="width" value="0.08571" units="cm"/>
      <inkml:brushProperty name="height" value="0.08571" units="cm"/>
      <inkml:brushProperty name="color" value="#FFFFFF"/>
    </inkml:brush>
  </inkml:definitions>
  <inkml:trace contextRef="#ctx0" brushRef="#br0">0 0 7894,'13'5'378,"1"-1"1,1 0-271,2 2 1,5-4 0,-1 5 0,2-1-360,-2-3 0,1-2 0,-4-1 0,1-1-525,-1-3 776,-1-3 0,-5 0 0,1 1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7.448"/>
    </inkml:context>
    <inkml:brush xml:id="br0">
      <inkml:brushProperty name="width" value="0.08571" units="cm"/>
      <inkml:brushProperty name="height" value="0.08571" units="cm"/>
      <inkml:brushProperty name="color" value="#FFFFFF"/>
    </inkml:brush>
  </inkml:definitions>
  <inkml:trace contextRef="#ctx0" brushRef="#br0">253 88 7618,'0'-12'197,"-1"3"1,-4 1 72,-3-2 0,-3-1 1,-2 0-90,0 2 0,1 2 0,-1 5 0,1-3-13,-1 3 0,0 0 0,-1 2 0,-1 2-35,-2 2 1,-1 4-1,3 8 1,-1 2-49,5 1 0,-2 2 1,6 5-1,0-1-85,3 0 1,3-1 0,2-2 0,5-1-153,6 2 0,2-1 0,7-1 0,3-4-78,4-3 0,-1-3 1,4-2-1,-2-5 35,0-3 1,1-6 0,-5-4 0,0-3-409,1-5 0,-7 1 0,-2-5 0,-3-1 564,-1-2 1,-6-1 0,-3 0 0,-3 1 75,-1 3 0,0-2 1,-1 7-1,-2 0 359,-1 2 0,-6 7-96,2 3 1,-2 10-1,1 6 1,5 6-76,3 2 0,-3 8 0,-1-3 0,3 3-448,0 3 1,2-4 0,2 2-1,0-4-481,3-4 1,3 2-1,-2-6 704,1-2 0,-3-2 0,3-4 0,-2 0 0,5-6 0,-3 2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8.027"/>
    </inkml:context>
    <inkml:brush xml:id="br0">
      <inkml:brushProperty name="width" value="0.08571" units="cm"/>
      <inkml:brushProperty name="height" value="0.08571" units="cm"/>
      <inkml:brushProperty name="color" value="#FFFFFF"/>
    </inkml:brush>
  </inkml:definitions>
  <inkml:trace contextRef="#ctx0" brushRef="#br0">0 1 7625,'0'12'161,"0"1"1,0 0 0,0-1 0,0 1 66,0-1 0,0 1 0,0 0-360,0-1 0,0 1-2132,0-1 2264,0-5 0,0-1 0,0-6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8.406"/>
    </inkml:context>
    <inkml:brush xml:id="br0">
      <inkml:brushProperty name="width" value="0.08571" units="cm"/>
      <inkml:brushProperty name="height" value="0.08571" units="cm"/>
      <inkml:brushProperty name="color" value="#FFFFFF"/>
    </inkml:brush>
  </inkml:definitions>
  <inkml:trace contextRef="#ctx0" brushRef="#br0">1 6 7441,'0'-6'372,"0"6"1,0 6 0,0 7-1,0-1-428,0 1 1,0-1 0,0 1-1,0 0 1,0-1-802,0 1 0,1-1-146,3 1 1003,-2-6 0,9-1 0,-4-6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8.877"/>
    </inkml:context>
    <inkml:brush xml:id="br0">
      <inkml:brushProperty name="width" value="0.08571" units="cm"/>
      <inkml:brushProperty name="height" value="0.08571" units="cm"/>
      <inkml:brushProperty name="color" value="#FFFFFF"/>
    </inkml:brush>
  </inkml:definitions>
  <inkml:trace contextRef="#ctx0" brushRef="#br0">26 32 7594,'0'-13'489,"0"0"1,0 8-229,0 5 0,0 5 1,0 9-1,0 2-33,0 1 0,4 4 0,0-3 0,-1 1-129,-1 4 0,-2 1 1,0 1-1,0 0-218,0 0 0,0 5 1,0-1-1,0-1-71,0-1 0,0-6 0,0-2 0,0 0-454,0-4 551,0-1 1,0-8 0,0-6-1,0-9 47,0-6 1,1-5-1,3-5 1,3 0-41,0 0 1,9 1-1,-4 3 1,2 3-33,0-1 0,0 9 0,2-1 0,0 4 56,0 4 1,-2 2 0,-1 2 0,-1 4 49,1 3 1,-2 3-1,-1 2 1,-3 1 187,-2 3 1,4-2 0,-5 5 0,-1-1-90,-2 1 0,-1-3 0,-1 2 0,-3 0 148,-5-4 1,-2-1 0,-2-1 0,-1-2-296,-2-3 0,0 2 0,-5-6 0,-1-1-220,-2-2 0,0-2 1,2-2-1,2-2-525,2-2 1,2-2 804,8-3 0,-3-1 0,4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9.391"/>
    </inkml:context>
    <inkml:brush xml:id="br0">
      <inkml:brushProperty name="width" value="0.08571" units="cm"/>
      <inkml:brushProperty name="height" value="0.08571" units="cm"/>
      <inkml:brushProperty name="color" value="#FFFFFF"/>
    </inkml:brush>
  </inkml:definitions>
  <inkml:trace contextRef="#ctx0" brushRef="#br0">0 1 7646,'0'7'-354,"0"4"0,0-2 0,2 2 346,2 1 0,-3-3 8,4-1 0,-4-5 0,5 8 0,1-4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09.658"/>
    </inkml:context>
    <inkml:brush xml:id="br0">
      <inkml:brushProperty name="width" value="0.08571" units="cm"/>
      <inkml:brushProperty name="height" value="0.08571" units="cm"/>
      <inkml:brushProperty name="color" value="#FFFFFF"/>
    </inkml:brush>
  </inkml:definitions>
  <inkml:trace contextRef="#ctx0" brushRef="#br0">0 1 7892,'5'8'0,"-1"1"269,-1 0 1,-2 3 0,0 0 0,2 1-110,1-1 0,1 1 0,-5 0 0,0-1-496,0 1 0,0-1 0,0 1-1758,0 0 2094,0-6 0,0 4 0,0-4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4.425"/>
    </inkml:context>
    <inkml:brush xml:id="br0">
      <inkml:brushProperty name="width" value="0.08571" units="cm"/>
      <inkml:brushProperty name="height" value="0.08571" units="cm"/>
      <inkml:brushProperty name="color" value="#FFFFFF"/>
    </inkml:brush>
  </inkml:definitions>
  <inkml:trace contextRef="#ctx0" brushRef="#br0">277 88 7567,'0'-13'-62,"0"5"0,0-1 318,0 0 1,-1 2 0,-3 0-92,-5 1 0,2-2 0,-1 3 0,-2 1-44,-1-1 0,-6 3 0,-1-2 0,0 4 49,0 4 0,-5-1 1,4 7-1,-2 2-31,0 4 0,5 2 1,-1-1-1,3 4 1,3 3 97,3 1 1,2 1 0,6 2-205,0 2 1,2 3-1,2-3 1,4-4-128,3-3 0,8-1 0,2-5 0,2-3-275,3-4 1,-1-5 0,0-5 0,0 0-88,0 0 1,1-7 0,-3-4 0,-1-4 42,-6-1 0,-2-3 0,-1-2 0,-2-2 354,-2 2 0,-4-2 0,-5 3 0,0-1 59,0 0 0,-1 1 0,-2-1 0,-3 5 1076,-1 2 0,3 5-742,-4 1 1,5 11 0,-1 2 0,2 9-191,2 7 1,0 4 0,0 5 0,0 3-327,0 4 0,5 1 0,0-2 0,1-1-343,-1-1 0,4-8 1,-5 1-1,0-6 115,2-3 1,-5-1 0,5-6 409,-1-3 0,-3-2 0,3-6 0,-5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5.136"/>
    </inkml:context>
    <inkml:brush xml:id="br0">
      <inkml:brushProperty name="width" value="0.08571" units="cm"/>
      <inkml:brushProperty name="height" value="0.08571" units="cm"/>
      <inkml:brushProperty name="color" value="#FFFFFF"/>
    </inkml:brush>
  </inkml:definitions>
  <inkml:trace contextRef="#ctx0" brushRef="#br0">1 26 7227,'1'-12'764,"4"4"-374,3 4 1,3 2 0,2 2 0,-1 0-236,1 0 0,-5 0 0,-1 2-262,-1 2 1,0 3-1,-4 6 38,3-1 0,-3 1 1,-6-1-1,-3 1-22,0 0 0,-4-1 0,3 1 0,-2-1 136,1 1 0,0 0 1,3-1-1,0 1-90,1-1 0,1 1 0,5-2-123,3-2 0,-1-4 1,5-5-1,2 0 57,1 0 0,2 0 0,0 0-371,-1 0 1,1 0-1,-1-1 482,1-3 0,0-3 0,-1-6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5.509"/>
    </inkml:context>
    <inkml:brush xml:id="br0">
      <inkml:brushProperty name="width" value="0.08571" units="cm"/>
      <inkml:brushProperty name="height" value="0.08571" units="cm"/>
      <inkml:brushProperty name="color" value="#FFFFFF"/>
    </inkml:brush>
  </inkml:definitions>
  <inkml:trace contextRef="#ctx0" brushRef="#br0">0 1 7788,'2'11'381,"2"-3"1,-3 4-1,3-4 1,-2 3-156,-2 2 1,0 4 0,0-1-1,0 1 1,0 0-387,0 0 1,1 0-2543,3-5 2702,-2 1 0,3-6 0,-5-2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20.760"/>
    </inkml:context>
    <inkml:brush xml:id="br0">
      <inkml:brushProperty name="width" value="0.08571" units="cm"/>
      <inkml:brushProperty name="height" value="0.08571" units="cm"/>
      <inkml:brushProperty name="color" value="#FFFFFF"/>
    </inkml:brush>
  </inkml:definitions>
  <inkml:trace contextRef="#ctx0" brushRef="#br0">64 0 7653,'-19'14'0,"3"0"0,2 2 0,9-4 0,-2 2 267,5 2 0,2 3 1,0 2-1,2 0 1,5 0-221,7 0 0,5 0 0,2 0 0,0 0-238,0 0 0,-7 0 0,0-2 0,2-3 56,3-2 0,-5-2 1,-2 4 76,-3-2 0,-2-7 1,-9 5 158,-5-3 1,-5-2 0,-9-7-598,0 0 1,-7 0 0,0 2 495,2 5 0,-6-4 0,-1 6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6.655"/>
    </inkml:context>
    <inkml:brush xml:id="br0">
      <inkml:brushProperty name="width" value="0.08571" units="cm"/>
      <inkml:brushProperty name="height" value="0.08571" units="cm"/>
      <inkml:brushProperty name="color" value="#FFFFFF"/>
    </inkml:brush>
  </inkml:definitions>
  <inkml:trace contextRef="#ctx0" brushRef="#br0">0 1 6388,'0'12'436,"0"2"0,0 2 0,0 2-315,0 1 1,1 2 0,2 5 0,3 0-92,1 4 1,-4-2 0,2 5 0,-1 1-62,1-2 1,-1 3-1,-3-6 1,2-1-81,1-1 1,0-6 0,-4-1 64,0-2 1,-1-7 94,-3-7 1,2-9-1,-2-8 1,3-7 87,1-3 1,0-3-1,1 1 1,3 0-105,5 0 1,2 4 0,3 1 0,1 2-146,2 3 0,6 1 1,-4 2-1,2 4-8,0 4 0,-1 2 0,1 2 0,-4 3 61,-3 6 0,-2 0 0,0 12 0,-4 2-13,-4 1 1,-2 1-1,-2 0 1,0 0 268,0 0 1,-2-1-1,-1-1 1,-2-4-6,-2-1 1,-3 3-1,-5-4 1,-2-1-174,1-2 1,-2-3-1,0-3 1,0-4-268,-1-2 1,1-2 0,3-2 0,-2-2-229,2-4 0,1-3 0,2-2 476,4 0 0,2 1 0,12-1 0,1 1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7.121"/>
    </inkml:context>
    <inkml:brush xml:id="br0">
      <inkml:brushProperty name="width" value="0.08571" units="cm"/>
      <inkml:brushProperty name="height" value="0.08571" units="cm"/>
      <inkml:brushProperty name="color" value="#FFFFFF"/>
    </inkml:brush>
  </inkml:definitions>
  <inkml:trace contextRef="#ctx0" brushRef="#br0">1 37 7646,'5'-8'92,"4"1"1,0 0 547,0 0 0,2 4-464,-3-1 0,2 4-35,-1 4 1,-4 3 0,-6 6-38,-3-1 1,1 1-1,-4-1 1,0 1-95,0 0 0,3-1 1,-3 1-1,1-1-306,3 1 1,2 0-236,1-1 1,1-1 0,3-2 164,5-5 0,2-3 0,2-1-777,-1 0 1143,-5 0 0,4 0 0,-4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7.482"/>
    </inkml:context>
    <inkml:brush xml:id="br0">
      <inkml:brushProperty name="width" value="0.08571" units="cm"/>
      <inkml:brushProperty name="height" value="0.08571" units="cm"/>
      <inkml:brushProperty name="color" value="#FFFFFF"/>
    </inkml:brush>
  </inkml:definitions>
  <inkml:trace contextRef="#ctx0" brushRef="#br0">0 1 7833,'7'5'557,"-3"4"0,-2 2 0,-2 1 1,1 1-484,3 0 0,-2-1 1,2 1-1,-3-1 1,-1 1-1676,0 0 0,5-1 543,-1 1 1058,0-6 0,2-2 0,1-5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0.839"/>
    </inkml:context>
    <inkml:brush xml:id="br0">
      <inkml:brushProperty name="width" value="0.08571" units="cm"/>
      <inkml:brushProperty name="height" value="0.08571" units="cm"/>
      <inkml:brushProperty name="color" value="#FFFFFF"/>
    </inkml:brush>
  </inkml:definitions>
  <inkml:trace contextRef="#ctx0" brushRef="#br0">214 63 7049,'0'-12'-29,"-5"1"0,-2 1 0,-2 3 354,1 1 0,-1 1 0,-5 2 1,-1-1-191,-2 1 0,0 1 0,3 4 0,-1 2 0,-2 4-3,2 4 0,1 2 0,3 2 1,1 5-1,3 3 0,1 3 172,3 2-291,2-2 1,2 4-1,2-6 1,4 0-60,4 0 1,-1-1 0,8-4 0,1-6-185,2-4 0,2-8 0,3 1 1,-3-4-97,-2-3 0,3-10 0,-4 0 0,-1-5 26,-2-3 1,-3-2 0,-3-1 0,-1 0 199,-1 0 0,-7 1 1,3 1-1,-4 4 206,-1 0 1,-4 3 0,-2 3 205,-1 0 1,3 6-1,-3 5-84,1 4 1,2 5 0,4 7 0,0 3-198,0 4 1,2 3-1,0 3 1,3 1-338,-3 1 0,0 1 0,-2-5 1,0 0 7,0 0 1,0-5 0,0-3 0,0-3 297,0-2 0,0-3 0,1-2 0,3-2 0,-2-1 0,3-4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1.267"/>
    </inkml:context>
    <inkml:brush xml:id="br0">
      <inkml:brushProperty name="width" value="0.08571" units="cm"/>
      <inkml:brushProperty name="height" value="0.08571" units="cm"/>
      <inkml:brushProperty name="color" value="#FFFFFF"/>
    </inkml:brush>
  </inkml:definitions>
  <inkml:trace contextRef="#ctx0" brushRef="#br0">13 1 6455,'-7'13'141,"3"-1"0,3-3 0,1-1 0,0 2-141,0 1 1,0 2-611,0-1 94,0 1 516,0-6 0,5-2 0,2-5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1.644"/>
    </inkml:context>
    <inkml:brush xml:id="br0">
      <inkml:brushProperty name="width" value="0.08571" units="cm"/>
      <inkml:brushProperty name="height" value="0.08571" units="cm"/>
      <inkml:brushProperty name="color" value="#FFFFFF"/>
    </inkml:brush>
  </inkml:definitions>
  <inkml:trace contextRef="#ctx0" brushRef="#br0">1 21 7329,'7'-5'-435,"0"3"1511,-3-2 0,3-1-877,5 0 1,-5 7 0,-2 6-109,-4 3 0,-1 2 0,0 0 0,0-1 78,0 1 1,0-5 0,-1 1 0,-2 0-199,-1 3 1,-1-4-1,5 0-338,0 2 1,0-3-1,2 0-294,2-1 0,-1-2-204,5-4 1,1 0 864,3 0 0,-5 0 0,-1 0 0,-6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2.139"/>
    </inkml:context>
    <inkml:brush xml:id="br0">
      <inkml:brushProperty name="width" value="0.08571" units="cm"/>
      <inkml:brushProperty name="height" value="0.08571" units="cm"/>
      <inkml:brushProperty name="color" value="#FFFFFF"/>
    </inkml:brush>
  </inkml:definitions>
  <inkml:trace contextRef="#ctx0" brushRef="#br0">0 0 7768,'0'13'280,"0"-1"0,0 1 0,0 0-107,0-1 1,0 5 0,2 1 0,0 2-3,3 2 1,0 2-1,-2 1 1,1-1-222,-1-3 1,0 3-1,0-3 1,1 3-163,-1 1 1,-2-5-1,-1-4 1,0-2-287,0-1 0,0-5 318,0 1 1,-6-6 147,-2 1 1,2-8 0,2-5-1,3-2 28,1-2 0,0-5 0,1-1 0,2-2-82,1 0 1,10 1-1,-1-2 1,1 3 3,0 5 0,3-1 0,-1 7 1,1-2 241,1 1 0,-4 4 0,3 6-48,-3 3 0,-3 3 0,-2 6 0,-4 0 104,1-1 1,-5 5 0,4 1 0,-4 0 10,-1 1 0,0 2 1,-1-3-1,-4 0-207,-3 0 1,1-1-1,-1-4 1,-2-2-1,-1-1 1,-2-3-19,0-2 1,1 4-331,-1-5 1,-1 0 0,-1-5 0,-2-4-146,2-3 0,1-2 1,1 0-1,2 2 473,2-2 0,4 5 0,5-1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2.774"/>
    </inkml:context>
    <inkml:brush xml:id="br0">
      <inkml:brushProperty name="width" value="0.08571" units="cm"/>
      <inkml:brushProperty name="height" value="0.08571" units="cm"/>
      <inkml:brushProperty name="color" value="#FFFFFF"/>
    </inkml:brush>
  </inkml:definitions>
  <inkml:trace contextRef="#ctx0" brushRef="#br0">1 1 7646,'0'13'0,"0"-1"0,0 1-82,0-1 0,0-3 0,0-1-441,0 2 1,1 0 522,3-2 0,-2-2 0,3-6 0,-5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3.017"/>
    </inkml:context>
    <inkml:brush xml:id="br0">
      <inkml:brushProperty name="width" value="0.08571" units="cm"/>
      <inkml:brushProperty name="height" value="0.08571" units="cm"/>
      <inkml:brushProperty name="color" value="#FFFFFF"/>
    </inkml:brush>
  </inkml:definitions>
  <inkml:trace contextRef="#ctx0" brushRef="#br0">0 38 7646,'6'-7'7,"-3"0"0,5 5 171,2-3 1,-3 0 0,1 2 103,2-1 1,-3 0-184,2 4 1,-7 1 0,3 3 0,-4 5 73,-1 2 1,-1-3 0,-2 1 0,-3 0-197,-1 3 0,4-4 1,-1 0-1,3 2-644,1 1 0,0 2 229,0 0 1,1-5 0,3-1 84,5-1 1,-2-1 0,1-2 352,2 1 0,1 0 0,2-4 0,-1 6 0,1 1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9.012"/>
    </inkml:context>
    <inkml:brush xml:id="br0">
      <inkml:brushProperty name="width" value="0.08571" units="cm"/>
      <inkml:brushProperty name="height" value="0.08571" units="cm"/>
      <inkml:brushProperty name="color" value="#FFFFFF"/>
    </inkml:brush>
  </inkml:definitions>
  <inkml:trace contextRef="#ctx0" brushRef="#br0">275 89 6849,'-2'-11'-876,"0"1"942,-3 2 1,0 3-1,2-3 1,-3 0 497,-1 1 0,-1-3 0,-5 4 0,1 1-237,-1-1 1,0 2 0,-1 4-1,-1 1-118,-2 3 1,-4 3 0,3 7 0,0 3-72,0 4 1,1 4 0,4 3 0,2 2 19,3-2 1,-2 3-1,6-2 1,2-1-329,5-1 1,4-4-1,7 0 1,1-4-1,4 0 1,0-5-1,4-5 1,0-4-363,3-4 0,-1-1 0,0 0 0,0-1 116,1-4 0,-7-2 0,-2-7 0,-3-1 214,-1-2 0,-2-5 0,-1 1 0,-3-3 197,-2-1 1,-1 0 0,-4 1 0,0 1 198,0 2 1,0 6 0,-1 0 88,-3 5 1,1 4-1,-4 8 1,1 2-95,4 4 0,0 8 1,2 2-1,0 1-207,0 4 1,0 1 0,0 1 0,0 0-329,0 0 0,4-1 1,1-2-1,-3-2-123,0-2 0,-1-1 469,3-4 0,3-1 0,6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4.418"/>
    </inkml:context>
    <inkml:brush xml:id="br0">
      <inkml:brushProperty name="width" value="0.08571" units="cm"/>
      <inkml:brushProperty name="height" value="0.08571" units="cm"/>
      <inkml:brushProperty name="color" value="#FFFFFF"/>
    </inkml:brush>
  </inkml:definitions>
  <inkml:trace contextRef="#ctx0" brushRef="#br0">43 126 7814,'9'12'0,"5"-5"0,5-5 163,2-2 0,0 0 1,0-2-280,0-5 1,0-3 0,-3-6-167,-4 2 0,3 7 49,-10-7 127,0 0 0,-10-7 0,-4 2 85,-7 5 1,-4 5-1,-3 9 1,0 0 78,0 0 1,0 2 0,0 5-1,2 7-8,5 5 1,-5 2 0,8 0-1,-3 0 60,0 0 1,9 7 0,-2 0-1,5-2-177,2-3 0,9-2 0,5 0 1,7 0-131,7 0 0,-2-9 0,6-5 1,-1-5 27,-6-2 1,6 0-1,-3 0 1,-3 0 168,-1 0 0,-3 0 0,0-9 0,0-3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9.438"/>
    </inkml:context>
    <inkml:brush xml:id="br0">
      <inkml:brushProperty name="width" value="0.08571" units="cm"/>
      <inkml:brushProperty name="height" value="0.08571" units="cm"/>
      <inkml:brushProperty name="color" value="#FFFFFF"/>
    </inkml:brush>
  </inkml:definitions>
  <inkml:trace contextRef="#ctx0" brushRef="#br0">26 39 8016,'0'-13'610,"1"5"0,3 1-317,5 1 1,-2 2-358,1 4 1,-5 5 159,1 4 0,-2 2 1,-2 2-1,-2-1 1,-2 1-87,-4-1 0,1 1 0,-2 0 133,-1-1 0,5 1 0,-1-1 0,2 1-147,0 0 0,0-5 0,4 0-289,0 2 1,5-4 0,4-2-1,2-3-410,1-1 1,1 0-1,0-1 294,-1-3 0,-1 1 0,-1-4 409,-1 1 0,-1-3 0,5 2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19.753"/>
    </inkml:context>
    <inkml:brush xml:id="br0">
      <inkml:brushProperty name="width" value="0.08571" units="cm"/>
      <inkml:brushProperty name="height" value="0.08571" units="cm"/>
      <inkml:brushProperty name="color" value="#FFFFFF"/>
    </inkml:brush>
  </inkml:definitions>
  <inkml:trace contextRef="#ctx0" brushRef="#br0">0 12 7646,'6'-7'3008,"1"2"-3022,6 10 0,-5-4 0,-1 5-143,-1-1 1,-2-2 188,-4 5 1,0 1-117,0 3 0,-2 1 0,0 0 46,-3-1 0,1 1 1,4-1-281,0 1 0,0-5 43,0 1 0,6-6 0,2 1-166,3-3 0,-2-1 0,-1-1-156,2-3 1,-4 1 596,-2-6 0,3 1 0,0-5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20.398"/>
    </inkml:context>
    <inkml:brush xml:id="br0">
      <inkml:brushProperty name="width" value="0.08571" units="cm"/>
      <inkml:brushProperty name="height" value="0.08571" units="cm"/>
      <inkml:brushProperty name="color" value="#FFFFFF"/>
    </inkml:brush>
  </inkml:definitions>
  <inkml:trace contextRef="#ctx0" brushRef="#br0">0 1 8072,'0'18'384,"1"-4"1,2 4 0,1 1-160,-1 2 1,0 2-1,0 3 1,1-1-74,-1 0 0,-2 0 1,1 2-1,0 1-96,3 1 1,-1 1 0,-4-5 0,1 0-159,4 0 1,-4-4 0,3-1 0,-2-2-332,-2-3 0,0-5 139,0-1 0,-2-7 466,-2 3 0,1-10 0,-4-3 0,1-3 100,4-2 1,0-1 0,2-1-1,0-3-317,0-2 1,6 3 0,2-2-1,4-1-239,0 0 0,5 5 1,1 0-1,0 3 136,1 4 0,-3 5 0,-3-1 0,0 3-63,-1 1 0,-1 5 1,-1 5-1,-3 4 329,-1 3 1,-2 1 0,-4-1 0,0 2 64,0 1 1,0 2 0,0-5 0,0 0 41,0 1 0,-4-4 0,-2 3 0,-1-4-238,-3-5 0,-1 2 0,-1-6 1,-1-1-283,0-2 0,-5-1 0,-1 0 0,-2-1-123,0-3 0,5 1 0,1-6 0,3 0-844,4-3 1262,5 5 0,3-4 0,7 4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20.915"/>
    </inkml:context>
    <inkml:brush xml:id="br0">
      <inkml:brushProperty name="width" value="0.08571" units="cm"/>
      <inkml:brushProperty name="height" value="0.08571" units="cm"/>
      <inkml:brushProperty name="color" value="#FFFFFF"/>
    </inkml:brush>
  </inkml:definitions>
  <inkml:trace contextRef="#ctx0" brushRef="#br0">0 38 7646,'6'-7'253,"-3"0"0,5 4 1,2-1-86,1 1 0,2-3 0,-1 2 0,1 1 112,0 2 0,-5 1 1,-1 1-77,-1 4 0,-2-3 0,-4 7-36,0 1 0,-2-3 0,0 1 0,-4 2-46,-1 1 1,0-3 0,-3 1 0,3 1-81,2 1 1,-1 0 0,3-1 0,-1-2-270,1 2 0,2-3 0,2 1-175,3 2 0,-1-4 0,6-2 0,0-3 32,3-1 1,-4 0-1,0 0 44,2 0 0,1 0 0,2-1-143,0-3 1,-6 1 0,-2-5 468,1-2 0,1-1 0,5-2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21.214"/>
    </inkml:context>
    <inkml:brush xml:id="br0">
      <inkml:brushProperty name="width" value="0.08571" units="cm"/>
      <inkml:brushProperty name="height" value="0.08571" units="cm"/>
      <inkml:brushProperty name="color" value="#FFFFFF"/>
    </inkml:brush>
  </inkml:definitions>
  <inkml:trace contextRef="#ctx0" brushRef="#br0">0 13 7832,'6'-7'387,"2"3"0,-1 2 1,1 2-99,2 0 0,1 0 0,2 0 29,0 0 0,-5 0 0,-1 2 36,-1 2 1,-2-1 0,-4 5-51,0 2 0,-6 0 0,-1-1 1,-1 0-212,-1 1 1,5-1 0,-3 1 0,2-1-433,2 0 0,3 3 199,4 0 0,-1-5 0,5-3-1117,2-2 0,1-2 0,2 0 643,-1 0 1,-3-6 0,-2-2 613,-2-3 0,0-2 0,-5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46:22.439"/>
    </inkml:context>
    <inkml:brush xml:id="br0">
      <inkml:brushProperty name="width" value="0.08571" units="cm"/>
      <inkml:brushProperty name="height" value="0.08571" units="cm"/>
      <inkml:brushProperty name="color" value="#FFFFFF"/>
    </inkml:brush>
  </inkml:definitions>
  <inkml:trace contextRef="#ctx0" brushRef="#br0">11 89 7741,'-7'-2'1178,"3"-2"0,4 1-400,4-5 1,3 5 0,6-2-426,0-1 1,3 5 0,3-4 0,0 3-285,4-3 1,0 3 0,3-5 0,0 0-379,4 0 0,0 4 0,4-3 0,-3 2-184,0 0 0,-5 0 0,4 4 1,-4 0 73,-1 0 0,-1 5 0,-3 2 0,-3 2 120,1-1 1,-10-4-1,4 5 1,-3 0 604,-3 3 1,-2 0 0,-5 2 0,0 2 18,0 0 1,0 5 0,0-4 0,0 0-128,0 1 0,0-2 0,0 3 0,0 1-193,0-1 0,2-2 0,1 4 1,1 2-127,-1 0 0,-2 3 0,0 0 0,2 2 113,1 2 0,1 1 0,-5-3 1,0 2 43,0 3 1,0-1-1,-2 1 1,-1-2 68,-1 0 1,0 0 0,4 4 0,0-3 37,0-1 1,-4 2 0,0-2 0,1 0-240,1 0 0,2 4 0,0-2 1,0 4-114,0 1 0,0-3 1,0 1-1,0 2 79,0-3 0,0 3 0,0-5 1,-1 2 56,-3-1 1,2 1 0,-2-4-1,3-1 104,1 1 1,0 3-1,0-3 1,0 0-43,0-1 1,0 4 0,0-3-1,0 0-40,0-1 1,0 1-1,0-3 1,0 2 28,0-2 0,0 0 0,0 0 1,0 1 19,0-1 0,0 3 1,0 0-1,0-1-75,0 1 0,0 4 0,0-3 0,0 1-13,0-4 1,0 2-1,0-2 1,0-1 48,0-1 1,1-2 0,2 0 0,1 0-6,-1 1 1,-2-1 0,-1 0 0,0 0 160,0 0 0,0 1 1,0-1-1,0 0-99,0 0 0,0 1 1,2-1-1,1 0-70,1 0 0,0-1 1,-4-2-1,0-2 38,0-2 1,4 3 0,0-4 0,-1-2 1,-1-1 0,-2-1 1,0 0-1,0-1 34,0 1 1,0-5 0,0 1-99,0 0 0,1-2 33,3 2 1,-1-2-707,5 1 39,-5-2 778,3-6 0,-6-2 340,0-2 1,-2 3-1,-2-3 79,-4 2 1,-3 2 0,-3 2-1,-2 0-57,-1 3 0,-5 0 0,1-2 0,-3 1 180,-1-1 0,-2-2 1,-1-1-1,-2 0-589,-3 0 0,5-4 0,-2-1 1,2-1-2949,2 0 2929,-2 2 0,14-1 0,-4-2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3.700"/>
    </inkml:context>
    <inkml:brush xml:id="br0">
      <inkml:brushProperty name="width" value="0.08571" units="cm"/>
      <inkml:brushProperty name="height" value="0.08571" units="cm"/>
      <inkml:brushProperty name="color" value="#FFFFFF"/>
    </inkml:brush>
  </inkml:definitions>
  <inkml:trace contextRef="#ctx0" brushRef="#br0">483 147 6859,'12'0'188,"-3"0"1,-6 0 0,1-2 133,3-5 1,0 2 0,-7-9 67,0-2 0,0 4 0,0-2-53,0-2 0,-2-1 0,-5 1 0,-7 4-246,-5 3 0,-2 2 0,0 7 0,-2 0-104,-5 0 1,2 0-1,-6 2 1,-1 5-102,0 7 1,1 12 0,-3 4 0,4 3-68,1 4 1,7-4 0,-5 2-1,7 0 70,7-2 0,-3 6 0,10-6 1,3 2 99,1 0 1,3-2 0,3 4 0,1-4-24,3-3 1,17 5 0,-3-7 0,4 0-1,6 2 1,1-9 0,13 3-1,1-10-10,3-5 1,7-2 0,-4-7 0,-1-2-169,0-5 1,-2-5-1,-7-9 1,0-2 47,0-5 1,-9 2-1,-5-7 1,-5 1 274,-2-1 0,-9-2 1,-5-7-1,-5 0 245,-2 0 0,0 0 0,-2 0 0,-5 0-77,-7 0 0,-12 0 1,-4 2-1,-5 5-205,-9 7 0,-1 7 0,-8 7 0,-1 7-421,0 5 1,5 11-1,-4 8 1,-1 8-298,0 10 1,8 12 0,-3 4 0,7 1 643,7-1 0,-5-2 0,7-7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5.566"/>
    </inkml:context>
    <inkml:brush xml:id="br0">
      <inkml:brushProperty name="width" value="0.08571" units="cm"/>
      <inkml:brushProperty name="height" value="0.08571" units="cm"/>
      <inkml:brushProperty name="color" value="#FFFFFF"/>
    </inkml:brush>
  </inkml:definitions>
  <inkml:trace contextRef="#ctx0" brushRef="#br0">505 189 8165,'14'-9'0,"-3"-5"987,-1-5 1,-3 5-465,-7 0 1,0 7-300,0-7 1,0 0 0,-3-5 0,-1 3-166,-3 2 0,-10 7-202,3-7 1,3 9 0,-3-2 0,-3 5-146,-1 2 0,-3 0 0,0 0 1,0 0-176,0 0 1,-3 7 0,-1 2 141,-3 3 0,0-5 0,7 7 1,0 0 80,0-2 1,0 6-1,2-4 1,3 3 86,2-3 1,2 4-1,-4-4 1,4 5 263,3 2 0,-5 0 1,4 0-1,1 0 71,0 0 0,-1 0 0,6 0-160,-3 0 1,0 0 0,7 0 0,0 0 7,0 0 1,0 0-1,0 0 1,0 0-21,0 0 0,0-7 0,0 0 1,2 2-17,5 3 0,-5 2 0,8 0 2,-1 0 0,-4 0 0,6 0 28,-1 0 1,6 0-1,-2 0-5,5 0 1,2-2 0,0-3-1,0-4 24,0-3 1,0 0 0,0-4 0,0 2-33,0-2 1,0-3 0,0-2 0,0 0 6,0 0 1,0 2 0,0 3 0,0 2-8,0-2 0,0-3 0,0-2 1,0 0-11,0 0 0,0-2 0,0-3-124,0-2 1,0-7-1,0 5 64,0-3 0,-7 7 1,0-4 42,2 0 1,3-3 0,-1-9-2,-4 0 1,3 0 0,-10 0 0,-3 0 55,-1 0 1,4 0-1,0 0-38,-3 0 0,-1-9 25,-3-5 1,0 4 0,0 3-1,0 5 38,0 2 1,0 0 0,0 0 0,-3 2-5,-4 5 0,3-4 0,-8 4 0,3-5-64,4-2 1,-4 0 0,-1 0 0,1 0-18,0 0 0,-5 0 0,4 0 18,-1 0 1,-3 2 0,-5 3 0,3 4-19,2 3 0,0 2 1,-7 7-91,0 0 1,0-7 0,0 0 0,0 2-267,0 3 0,0 2 1,0 2 376,0 5 0,-10-4 0,-1 6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7.283"/>
    </inkml:context>
    <inkml:brush xml:id="br0">
      <inkml:brushProperty name="width" value="0.08571" units="cm"/>
      <inkml:brushProperty name="height" value="0.08571" units="cm"/>
      <inkml:brushProperty name="color" value="#FFFFFF"/>
    </inkml:brush>
  </inkml:definitions>
  <inkml:trace contextRef="#ctx0" brushRef="#br0">547 148 7787,'-7'-21'964,"0"0"1,-10 0-804,3 0 0,-2 7 0,0 2-276,2 3 1,0-5-82,-7 7 0,0 0 1,0 7-5,0 0 0,0 0 0,0 0 0,0 2-53,0 5 0,0-2 1,0 7-133,0-3 0,0 7 258,0-2 1,2-2-1,3 0 1,4-1 31,3 1 0,-8 2 0,6 7 134,-1 0 1,-4 0-25,9 0 0,-7 0 0,7 0 100,2 0 1,0 0-81,-2 0 1,5 0-1,-5 0 0,5 0 0,2-7 0,0 0 1,0 2 1,0 3-1,0 2-5,0 0 1,0 0 0,0 0-38,0 0 0,2-2 1,3-3-1,2-2 2,-3 2 1,1 1 0,0-1 0,4-2 49,3 2 1,-5-4 0,7 2-29,2 2 0,-4-4 1,2 0-1,0-1 51,-3 1 1,8-7-1,-5 4 1,5-2-21,2 0 0,-7 0 0,0-5 0,2 3 2,3 2 0,-5 0 0,0-7 1,2 2-23,3 5 0,2-4 1,0 4 2,0-5 1,0-2 0,0 0-9,0 0 1,-7 0-1,0 0-24,2 0 1,3 0 0,2-2-8,0-5 1,-7 4 0,-3-6 0,1 2 3,0 0 1,2-9-49,7 2 0,0-5-53,0-2 1,-3 0 0,-1 2 19,-3 5 0,-7-4 49,7 4 1,-7-5 0,7-2 1,-10 0-1,6 0 1,-1 0 1,-7 0 0,5 0 74,-4 0 1,-3 7 0,0 0-4,0-2 1,0-3 0,0-2-57,0 0 0,0 0 0,0 0-13,0 0 0,-3 2 0,-1 3 52,-3 2 1,-3 0 47,3-7 0,3 2 0,-8 3 0,0 4 19,1 3 0,4-5 0,-7 5 42,-3-3 0,1 5 1,0-5-1,2 1-19,-3-1 1,-1 5 0,-3-5 0,0 3 83,0 4 1,0-4 0,0 0-72,0-3 0,0 5 0,0-5-359,0 3 0,0 2-943,0 7 1,0 9 181,0 5 995,9-4 0,-7 18 0,8-5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9.208"/>
    </inkml:context>
    <inkml:brush xml:id="br0">
      <inkml:brushProperty name="width" value="0.08571" units="cm"/>
      <inkml:brushProperty name="height" value="0.08571" units="cm"/>
      <inkml:brushProperty name="color" value="#FFFFFF"/>
    </inkml:brush>
  </inkml:definitions>
  <inkml:trace contextRef="#ctx0" brushRef="#br0">526 168 7669,'0'-14'610,"0"0"0,-3 0-399,-4-7 1,5 7-1,-7 0-215,-1-2 1,8 4 0,-7 0 0,2 1 0,0-1 1,-10 7-1,3-2-29,-4 5 0,-3 2 1,0 0-1,0 0-73,0 0 1,0 2 0,-3 5-196,-4 7 0,-2 5 1,-3 2-1,10-2 90,7-5 0,2 4 0,-5-4 0,3 3 81,2-3 0,7 4 1,-5-4-1,0 5 133,1 2 0,4 2 0,-5 3 0,3 2 46,4-2 0,-4-3 1,2 0-1,2 3-6,3 2 0,2 0 1,0-7-1,0 0-12,0 0 1,0 0-1,0 0 1,2 0-32,5 0 1,-2 2 0,6 3 0,1 2 6,0-2 1,-5-3-1,7-2 37,2 0 0,3 0 1,2-2-1,0-3 57,0-2 1,0-9 0,0 2-1,2-3-41,5 3 0,-5-4 1,8 4-1,-3-5-45,0-2 0,2 0 0,-4 0 0,2 0-45,-3 0 1,1-2 0,0-3 0,2-4-133,-3-3 0,-1 5 1,-3-5-1,0 1 119,0-1 1,0-2-1,0-7 57,0 0 0,-7 0 0,-3 0 0,-1 0 1,-6 0 0,6 0 0,-3 0 0,-3 0 62,-1 0 0,4 0 0,0 0 0,-3 0-66,-1 0 0,-3-2 0,0-3 0,0-2-61,0 2 1,-3 3 0,-1 2 0,-6 0 46,-1 0 0,4-7 1,-7 0-1,-3 2 89,-1 3 0,-1 2 1,0 0-1,3 0-39,0 0 0,-15 0 0,10 2 0,-2 3-96,0 2 1,2 7 0,0-5-1,0 3-217,0 4 1,-7 3 0,0 2 0,2 2-127,3 5 1,2 5 390,0 9 0,-10 19 0,-1 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4.864"/>
    </inkml:context>
    <inkml:brush xml:id="br0">
      <inkml:brushProperty name="width" value="0.08571" units="cm"/>
      <inkml:brushProperty name="height" value="0.08571" units="cm"/>
      <inkml:brushProperty name="color" value="#FFFFFF"/>
    </inkml:brush>
  </inkml:definitions>
  <inkml:trace contextRef="#ctx0" brushRef="#br0">1 40 7690,'0'21'0,"2"0"9,5 0 1,-5 0 0,5 0 91,-4 0 0,-1 0 1,3 0 172,2 0 1,0-7 388,-7 0-601,0-9 0,0 2 1,0-14-1,0-7-220,0-5 0,0-2 0,2-2 1,3-3-240,2-2 0,7-7 0,-5 7 0,3 5 275,4 6 0,3 1 0,2 9 61,0 2 1,0 5-1,-3 7 1,-1 7 80,-3 5 0,-7 2 0,4 2 1,-1 3-113,-6 2 1,6 0 0,-3-7-1,-3 0 261,-1 0 0,4 0-279,0 0 1,2-2 109,-2-5 0,5-14 0,9-12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0.167"/>
    </inkml:context>
    <inkml:brush xml:id="br0">
      <inkml:brushProperty name="width" value="0.08571" units="cm"/>
      <inkml:brushProperty name="height" value="0.08571" units="cm"/>
      <inkml:brushProperty name="color" value="#FFFFFF"/>
    </inkml:brush>
  </inkml:definitions>
  <inkml:trace contextRef="#ctx0" brushRef="#br0">503 210 7670,'0'-14'0,"0"0"0,0-2 0,0-3 0,0-2 0,0 0 0,-3 2 0,-1 3 0,-6 4 0,-1 3 0,4-5 0,-7 5 294,-3-3 0,-1 7 0,-3-2 0,0 5 81,0 2 0,0 2 0,0 3-539,0 2 0,-7 9 1,0-2-1,2 7 12,3 7 1,2-4 0,0 6 0,0-2 0,0 0 62,0-2 1,2 4-1,3 0 1,4 1 88,3-1 0,-1 5 0,6-7 0,-3-2 107,2-3 1,5 5-1,5 0 1,4-2 24,3-3 1,2 5-1,7 0 1,0-2-18,0-3 0,2 0 0,3 3 0,4 0-88,3-8 0,2 3 0,7-9 0,-3 0-158,-4-5 1,5-5-1,-5-2 1,5 0-148,2 0 1,-7 0 0,-3 0 124,-1 0 1,-3-7-1,-7-2 1,0-1 0,-3-1 124,-4-1 0,3-2 0,-10-9 1,-3-3 206,-1-2 0,-3-2 1,0 2-1,0-7 42,0-5 1,0-4 0,0-3 0,0-2-199,0 2 0,-3 3 0,-1 4 0,-6 3-8,-1 2 1,-3 9 0,-7 1 0,0 6 33,0 5 1,-7 9-1,0-2 1,0 5-14,-3 2 1,1 0 0,-7 0 0,4 0-284,3 0 0,-5 7 0,4 2 0,1 1-506,0-1 0,-5 7 0,7-2 753,2 5 0,-7 11 0,1 3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1.323"/>
    </inkml:context>
    <inkml:brush xml:id="br0">
      <inkml:brushProperty name="width" value="0.08571" units="cm"/>
      <inkml:brushProperty name="height" value="0.08571" units="cm"/>
      <inkml:brushProperty name="color" value="#FFFFFF"/>
    </inkml:brush>
  </inkml:definitions>
  <inkml:trace contextRef="#ctx0" brushRef="#br0">505 127 8402,'0'-21'400,"-3"7"1,-1 0-292,-3-2 1,-7 4-1,4 0 1,1 1-221,0-1 1,-8 7 0,3-2 0,-4 5-182,-3 2 1,-3 0 0,-1 2 0,-3 3 112,2 2 1,-7 16 0,1 1 0,-1 4 106,5 2 0,2 5 1,3-5-1,0 3 166,4 4 1,3 3-1,-3 2 1,5 0 233,7 0 1,5 0-1,2 0 1,0 0-135,0 0 0,2-2 0,5-3 1,7-4-134,5-3 1,4 5 0,3-5 0,4 0-46,3 1 0,-1 4 1,6-7-1,-3-5-131,2-7 1,10 1 0,2-10 0,-3-3-275,-1-1 0,1-6 0,-1-4 0,-6-7 63,1-4 1,-10-3 0,-2-3 0,-4-1 146,-3-3 0,0-7 1,-3 7-1,-4 0 250,-7-2 1,3 4 0,-3-9 0,-3 0 148,-1 2 1,-3-6 0,0 6 0,0-2-10,0 0 1,-10 2-1,-4-4 1,-2 4-39,2 3 0,-5 2 0,5 7 0,-4-2-91,-3-5 0,0 4 0,0-4 1,0 5-134,0 2 0,0 0 1,0 2-1,-3 3-98,-4 2 0,3 7 1,-8-5-1,0 3 56,1 4 0,6 3 1,-2 2-1,5 0 1,2 2-1,0 3-530,0 2 0,-3 9 413,-4-2 0,5 5 210,-5 2 0,5 19 0,2 4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18.350"/>
    </inkml:context>
    <inkml:brush xml:id="br0">
      <inkml:brushProperty name="width" value="0.08571" units="cm"/>
      <inkml:brushProperty name="height" value="0.08571" units="cm"/>
      <inkml:brushProperty name="color" value="#FFFFFF"/>
    </inkml:brush>
  </inkml:definitions>
  <inkml:trace contextRef="#ctx0" brushRef="#br0">1 819 6584,'21'-7'-111,"-3"-2"1,-1-1 190,-3 1 1,2-7 0,10 2 0,4-5 41,3-2 0,2 0 0,7-2 1,0-3-37,0-2 0,-7 0 1,0 5-1,2-3-37,3-2 0,2-7 1,2 5-71,5-3 0,-9 5 0,6-9 0,1-5 0,-3-3-32,1 6 1,1-3 0,-1 9 0,-8-2-26,-4 0 0,-1 16 0,-8-2 0,-6 5-794,1 4 872,-10 3 0,-9 28 0,-11 4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19.251"/>
    </inkml:context>
    <inkml:brush xml:id="br0">
      <inkml:brushProperty name="width" value="0.08571" units="cm"/>
      <inkml:brushProperty name="height" value="0.08571" units="cm"/>
      <inkml:brushProperty name="color" value="#FFFFFF"/>
    </inkml:brush>
  </inkml:definitions>
  <inkml:trace contextRef="#ctx0" brushRef="#br0">1 0 6836,'11'9'205,"8"1"1,-7 6-153,-1-2 0,6-7 0,-8 5 0,3-1-26,4 1 0,3-5 0,2 7 0,0 0 33,0-2 1,-7 6 0,0-4 0,2 5-71,3 2 0,2 0 1,0 0-1,0 0 21,0 0 0,7 0 0,0 0 0,-3 0-44,-1 0 1,-3 0-1,2 0 1,3 0 14,2 0 0,0 0 1,-7-2-1,0-3 20,0-2 1,0-2-1,0 4 1,0-2-2,0 2 0,0-4 0,0 2 1,0 2-1,0 3 1,0-5-1,0 0 1,0 2-27,0 3 1,0 0 0,0-3-1,0-2 33,0 2 1,0 3-1,0 4 1,0 3 9,0 2 1,0 0-1,-3-7 1,-1-2-17,-3-5 1,0 2-1,7-9-33,0-2 0,0-3 0,0-2-213,0 0 0,-7-2 0,-3-5 244,-1-7 0,-3-5 0,-7-2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0.877"/>
    </inkml:context>
    <inkml:brush xml:id="br0">
      <inkml:brushProperty name="width" value="0.08571" units="cm"/>
      <inkml:brushProperty name="height" value="0.08571" units="cm"/>
      <inkml:brushProperty name="color" value="#FFFFFF"/>
    </inkml:brush>
  </inkml:definitions>
  <inkml:trace contextRef="#ctx0" brushRef="#br0">22 0 6298,'-3'21'412,"-4"0"0,5-7 0,-5 0-91,5 2 0,2-4-323,0 2 0,7-7 0,2 7-8,3 2 1,-1 3 0,3 2-1,-4-2 52,-1-5 0,-4 11 0,6-4 0,1 3-92,0-1 1,-8-2 0,6 2-1,-3 3-62,0 2 0,7 2 0,-5-4 0,3 2-15,4-2 0,-4 4 0,2-2 0,0 0 60,-3 2 1,8-6 0,-5 4 0,2-3-1,-2 3 0,5-4 1,-7 6-1,2-2 11,0 0 1,-7 0-1,7-5 1,0 3 23,-3 2 0,6 0 1,-8-5-1,3 3 0,4 2 1,3 0-1,-1-5 1,-1 3 26,-3 2 0,0 0 0,7-5 0,-3 3 0,-4 2 0,5 2 1,-5-4-1,2 2 14,-2-2 0,5 4 0,-7 0 0,2 1 17,0-1 0,-3 5 0,6-7 0,-3 0 7,2 2 0,-4-6 0,-1 4 0,1-3-12,0 3 1,-1-4-1,6 4 1,-3-3 0,2 3 0,-4-4 0,-1 4 0,1-5-2,0-2 1,-1 0 0,6 2 0,-6 3-21,-1 2 1,4 0 0,-5-7 0,0 0-6,1 0 1,4 7-1,-5 0 1,0-2 4,1-3 1,4-2 0,-5 0-1,0 0-24,1 0 1,4 0 0,-5 0 0,0 0 46,1 0 0,4 0 0,-7 0 1,0 0-9,2 0 0,-4-2 0,6-3 0,1-2-8,0 2 0,-5 3 0,7 2 0,2 0-34,3 0 0,-5 0 0,-3 0-6,-1 0 0,4-7 0,-5 0 0,0 2 30,1 3 1,4-5-1,-7 0 1,0 2 19,2 3 1,3 2 0,6 0-15,-4 0 1,3 0 0,-8 0 0,3-2-5,4-5 1,-4 2-1,-1-7 1,-1 3 17,-6 4 1,6-4 0,-1 0 168,3-3-121,-8 7 0,8-11-60,-5 9 0,-5-12 1,5-2-1,-4-11-466,-3-8 461,-10-2 0,-1-9 0,-10-3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2.155"/>
    </inkml:context>
    <inkml:brush xml:id="br0">
      <inkml:brushProperty name="width" value="0.08571" units="cm"/>
      <inkml:brushProperty name="height" value="0.08571" units="cm"/>
      <inkml:brushProperty name="color" value="#FFFFFF"/>
    </inkml:brush>
  </inkml:definitions>
  <inkml:trace contextRef="#ctx0" brushRef="#br0">1 2826 6724,'0'-21'98,"2"0"0,3 0-58,2 0 0,2 0 1,-4 0-1,4 0-30,3 0 0,-5 0 0,7-2 0,2-3-132,3-2 0,-5-7 0,0 5 43,2-3 0,3 0 1,-1-4-1,-1 2 45,-3-2 1,0 4 0,4 0-1,-1 1 1,-3-1 17,2-4 0,-4-1 0,2 1 0,2 2 67,3-2 1,2-3 0,0-2 0,0 0-23,0 0 0,0-7 1,0 0-1,0 2-14,0 3 1,0 2 0,0 0-1,-3 2-59,-4 5 1,5-4 0,-5 4 0,5-5 23,2-2 1,-7 0-1,0 0 1,0 0 97,-3 0 1,8 2 0,-7 3-88,-1 2 0,8 0 0,-5-7 0,2 0 0,1 2-95,-3 5 1,-3-2 0,6 7 0,-6-1 75,-1 1 0,4-7 0,-5 4 0,3-2-21,4 0 1,-4 0 0,2-5 0,0 3 78,-3 2 0,8 7 0,-7-7 1,2 0 17,0 2 0,-3-4 0,6 9 0,-6 2 39,-1 3 0,4 2 0,-7 0-23,-3 0 1,1 2-1,0 3-54,2 2 0,0 7-37,-7-7 0,7 7 0,2-5-40,3 3 0,-5-5-24,7 7-108,-10-9 199,6 13 0,-10 3 0,0 12 0,0 9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3.027"/>
    </inkml:context>
    <inkml:brush xml:id="br0">
      <inkml:brushProperty name="width" value="0.08571" units="cm"/>
      <inkml:brushProperty name="height" value="0.08571" units="cm"/>
      <inkml:brushProperty name="color" value="#FFFFFF"/>
    </inkml:brush>
  </inkml:definitions>
  <inkml:trace contextRef="#ctx0" brushRef="#br0">1 1009 6991,'11'-9'133,"1"6"1,-5-4-89,7 5 1,-2-5 0,2-2-58,2-3 1,3 0-1,2-2 1,0 5-44,0 0 0,0-1 0,0-6 27,0 2 0,2 7 0,3-7 0,2-2-2,-3-3 1,1-2-1,2 0 1,5 0 0,2 0 18,0 0 1,-3-7-1,6 0 1,-3 2-20,2 3 0,-4 2 0,2 0 0,0 0 18,-3 0 0,1 0 1,-5 0-1,5 0 14,-1 0 0,6 0 1,-8 0-1,0 0-23,1 0 0,4 0 0,-5 0 0,0 0-3,1 0 0,-1 0 0,-4 0 0,2 0 30,-3 0 0,-1 2 0,-3 3 0,0 4 8,0 3 1,-7-5-1,0 7 53,2 2 1,-4-4 0,2 0-29,2-3 0,-4 5-66,2-7 1,-7 9 0,4-4-193,-1 0 1,-1 4-101,-2-9 319,-5 9 0,8-4 0,-20 9 0,-1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3.869"/>
    </inkml:context>
    <inkml:brush xml:id="br0">
      <inkml:brushProperty name="width" value="0.08571" units="cm"/>
      <inkml:brushProperty name="height" value="0.08571" units="cm"/>
      <inkml:brushProperty name="color" value="#FFFFFF"/>
    </inkml:brush>
  </inkml:definitions>
  <inkml:trace contextRef="#ctx0" brushRef="#br0">1 1 6157,'21'21'132,"0"0"0,0-2 0,0-3 1,-3-2-108,-4 2 1,5-4-1,-5 2 1,5 0 7,2-2 1,0 6 0,0-4 0,2 5-2,5 2 1,-5 0-1,8 0 1,-3 0 56,0 0 0,2 2 0,-4 3 0,4 2 32,3-2 0,-5-3 0,4-2 0,1 0-52,0 0 1,-8 0 0,6 0 0,-3 0-71,0 0 0,7 0 0,-5 0 0,0 0-94,1 0 1,4 0-1,-7 0 1,-3 0 57,-1 0 0,4 7 1,0 0-1,-3-2-85,-1-3 0,-3-4 0,2-3 0,3-2 87,2 2 1,0-4-1,-7 2 1,0 0 50,0-2 0,0-1 1,0-6-1,0 4-2,0 3 1,0-5 0,0 5 0,0-1-13,0 1 0,0-5 0,0 7 0,0 0-57,0-2 1,0 4 0,0-7-13,0 3 1,0-5 54,0 7 1,-7-9 0,-3 4 105,-1 0-126,-3-6-42,-7 6 1,-3-16 0,-4-2 73,-7-3 0,-4-2 0,-3-7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5.242"/>
    </inkml:context>
    <inkml:brush xml:id="br0">
      <inkml:brushProperty name="width" value="0.08571" units="cm"/>
      <inkml:brushProperty name="height" value="0.08571" units="cm"/>
      <inkml:brushProperty name="color" value="#FFFFFF"/>
    </inkml:brush>
  </inkml:definitions>
  <inkml:trace contextRef="#ctx0" brushRef="#br0">1 0 7408,'2'14'-220,"5"0"0,-2-9 0,9 2 1,2-3 244,3 3 0,-5-2 1,0 7-1,2-1-1,3 1 0,-5 2 0,0 7 0,2 0 6,3 0 1,-1 0 0,-1 0 0,-3 0-39,2 0 1,3 0 0,2 2 0,0 3-9,0 2 0,-7 0 1,0-7-1,2 0 6,3 0 1,2 0 0,0 0 0,0 0 48,0 0 1,0 0 0,0 0-24,0 0 1,-3 0-1,1 0 1,0 0 4,4 0 1,3 0 0,-5 0 0,0 0-25,0 0 1,0-7-1,0 0 1,0 2-4,0 3 0,0 0 0,0-3 0,0-2-3,0 2 0,0 3 0,0 2 0,-3 0 6,-4 0 0,12 0 1,-5 0-1,2 0-52,1 0 0,-6 0 0,-1 0 27,-3 0 0,0-2 1,4-3-1,-1-2-27,-3 2 0,0 1 1,4-1 50,-4-2 1,5 0 0,-5 5 0,2-3-1,1-2-22,-3 2 0,-3-4 0,6 2 59,-3 2 0,0 3 1,6 2-28,1 0 1,-7-2 0,-2-3 0,0-2 3,-1 2 1,-4 3 0,5 2 0,0 0 7,-1 0 1,-4-2 0,5-3 0,0-2 26,-1 2 1,-4-4-1,7 2 17,3 2 1,-6 1-1,1-1-31,-3-2 0,5-7 1,-4 5-1,-1-1-17,0 1 0,5-5 0,-4 5 0,-1-1-27,0 1 0,1-5-270,-3 7-86,-5-9 1,5 2 368,-14-14 0,-5-5 0,-9-9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6.074"/>
    </inkml:context>
    <inkml:brush xml:id="br0">
      <inkml:brushProperty name="width" value="0.08571" units="cm"/>
      <inkml:brushProperty name="height" value="0.08571" units="cm"/>
      <inkml:brushProperty name="color" value="#FFFFFF"/>
    </inkml:brush>
  </inkml:definitions>
  <inkml:trace contextRef="#ctx0" brushRef="#br0">1 169 7275,'11'-9'-755,"8"6"878,-5-4 0,5 5 0,2 2-58,0 0 0,0 0 0,0 0-45,0 0 0,0 0 0,0 0 26,0 0 1,0 0 0,2 0-1,3 0-94,2 0 1,0 0 0,-7 0 0,2 0 29,5 0 1,-5 0 0,5 0 0,-2 0-1,2 0 1,-5-7-1,5 0 1,-4 2 18,-3 3 1,7 2 0,0 0 0,-3 0 18,-1 0 0,4-7 1,0 0-1,0 2-57,2 3 0,-7 2 1,8 0-1,-3 0 24,0 0 1,2 0 0,-4 0-1,2 0 52,-3 0 0,-1 0 1,-3-2-1,0-3 73,0-2 0,0 0 0,-1 5-68,1-5 0,0 4 1,0-4-31,0 5 1,0-5 0,0 0-38,0 2 1,0 3-1,0 2 41,0 0 1,-7 0 0,0 0 6,3 0 1,-8-2 0,0-3-16,1-2 0,-6 0 0,8 5-4,-3-5 0,1 4-207,-3-4-333,-5 5 0,5 2 534,-14 0 0,5 0 0,-17 0 0,7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5.143"/>
    </inkml:context>
    <inkml:brush xml:id="br0">
      <inkml:brushProperty name="width" value="0.08571" units="cm"/>
      <inkml:brushProperty name="height" value="0.08571" units="cm"/>
      <inkml:brushProperty name="color" value="#FFFFFF"/>
    </inkml:brush>
  </inkml:definitions>
  <inkml:trace contextRef="#ctx0" brushRef="#br0">1 0 7691,'0'21'199,"0"2"1,0 5 4,0 7 1,2 5 0,3 2 0,2 0-27,-3 0 1,6 7-1,-3 0 1,0-2-339,2-3 1,-4-4 0,6-5 0,-1-7-327,-6-5 0,6-2 92,-3 0 394,9-9 0,-14-22 0,8-13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7.007"/>
    </inkml:context>
    <inkml:brush xml:id="br0">
      <inkml:brushProperty name="width" value="0.08571" units="cm"/>
      <inkml:brushProperty name="height" value="0.08571" units="cm"/>
      <inkml:brushProperty name="color" value="#FFFFFF"/>
    </inkml:brush>
  </inkml:definitions>
  <inkml:trace contextRef="#ctx0" brushRef="#br0">1 2098 8056,'21'-21'-25,"-3"0"0,-4 0 0,5 7 1,-7 0-1,2-2-50,0-3 1,-3-4 0,6-3 0,-3-2 71,2 2 0,3-4 1,2 2-1,2 0 15,5-2 1,-5-1-1,5-6 1,-2 2-37,2-2 0,-2-3 0,9-2 0,0 0-28,-3 0 0,8-7 0,-7 0 0,2 0-25,0-2 1,0 6 0,7-6 0,0 2-1,0 0 0,-3-2 0,-1 4 1,-3-2 18,2 2 1,-4 3-1,2 2 1,-1 0 51,-1 0 0,4 0 1,-6 0-1,-1 0-58,0 0 1,1 0-1,-6 2 1,3 3 15,-2 2 0,-3 2 0,-4-4 0,-3 4 81,-2 3 0,0 2 0,5 7 0,-3 0 76,-2 0 0,-7 7 0,5 0 0,0 0 11,-1 2 0,-4-4 0,5 7-83,-3-3 0,1 5-152,-3-7 0,-3 2-135,10-2 0,-11 7 250,-3 14 0,0-4 0,-19 15 0,7-6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9.684"/>
    </inkml:context>
    <inkml:brush xml:id="br0">
      <inkml:brushProperty name="width" value="0.08571" units="cm"/>
      <inkml:brushProperty name="height" value="0.08571" units="cm"/>
      <inkml:brushProperty name="color" value="#FFFFFF"/>
    </inkml:brush>
  </inkml:definitions>
  <inkml:trace contextRef="#ctx0" brushRef="#br0">1 0 7365,'9'12'238,"-4"-3"1,9-9-208,2 0 1,3 0-1,2 0 1,0 0-39,0 0 1,0 0 0,0 0 0,0 0 12,0 0 0,2 2 0,3 3 0,2 2-30,-3-2 0,-1 6 0,-3 1-349,0 0 1,0-3-130,0-9 0,0 0 203,0 0 299,-10 0 0,8-9 0,-7-3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0.840"/>
    </inkml:context>
    <inkml:brush xml:id="br0">
      <inkml:brushProperty name="width" value="0.08571" units="cm"/>
      <inkml:brushProperty name="height" value="0.08571" units="cm"/>
      <inkml:brushProperty name="color" value="#FFFFFF"/>
    </inkml:brush>
  </inkml:definitions>
  <inkml:trace contextRef="#ctx0" brushRef="#br0">1 0 6621,'18'2'598,"-1"3"-485,-3 2 1,0 0 0,7-7 0,0 0-59,0 0 0,0 2 1,0 3-1,0 2-70,0-2 0,0-3 0,0-2 0,0 0-103,0 0 1,0 0 0,0 0 72,0 0 1,7 0 0,0 0 0,-3 0 0,-1 0 25,-3 0 1,0 7 0,0 0 0,0-2 0,0-3-1,0-2-44,0 0 0,0 0 35,0 0 0,-3-2 1,-1-3-1,-3-2-111,2 2 0,-4 1 47,2-3 1,-7 4-2,7-4 0,-19 5 1,0 4 92,-4 5 0,-19 5 0,5 9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455"/>
    </inkml:context>
    <inkml:brush xml:id="br0">
      <inkml:brushProperty name="width" value="0.08571" units="cm"/>
      <inkml:brushProperty name="height" value="0.08571" units="cm"/>
      <inkml:brushProperty name="color" value="#FFFFFF"/>
    </inkml:brush>
  </inkml:definitions>
  <inkml:trace contextRef="#ctx0" brushRef="#br0">1 0 6703,'14'7'900,"-2"2"-795,-3 3 0,0 2 1,-2 7-1,7 0-106,5 0 0,2 7 1,0 0-1,0-2-114,0-3 0,0-2 0,-2 0 0,-3 0-266,-2 0 0,-2-7 1,4-2 380,-2-3 0,-9-2 0,4-7 0,-18-9 0,-3-3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644"/>
    </inkml:context>
    <inkml:brush xml:id="br0">
      <inkml:brushProperty name="width" value="0.08571" units="cm"/>
      <inkml:brushProperty name="height" value="0.08571" units="cm"/>
      <inkml:brushProperty name="color" value="#FFFFFF"/>
    </inkml:brush>
  </inkml:definitions>
  <inkml:trace contextRef="#ctx0" brushRef="#br0">190 0 6852,'-7'14'0,"-2"0"-119,-3 2 1,0 10-1,-4 4 1,2 3 183,-2 4 0,4 1 0,-2-1 0,0-2-224,2 2 1,-4-6 0,7-3 0,-1-5-89,1-2 247,2 0 0,7-9 0,9-3 0,3-9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879"/>
    </inkml:context>
    <inkml:brush xml:id="br0">
      <inkml:brushProperty name="width" value="0.08571" units="cm"/>
      <inkml:brushProperty name="height" value="0.08571" units="cm"/>
      <inkml:brushProperty name="color" value="#FFFFFF"/>
    </inkml:brush>
  </inkml:definitions>
  <inkml:trace contextRef="#ctx0" brushRef="#br0">1 0 7656,'19'2'-16,"-5"5"80,-7 7 1,2 5 0,-2 2-49,-2 0 0,-3 0 0,-2 0 1,0 0-545,0 0 528,0 0 0,9 9 0,3 3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2.677"/>
    </inkml:context>
    <inkml:brush xml:id="br0">
      <inkml:brushProperty name="width" value="0.08571" units="cm"/>
      <inkml:brushProperty name="height" value="0.08571" units="cm"/>
      <inkml:brushProperty name="color" value="#FFFFFF"/>
    </inkml:brush>
  </inkml:definitions>
  <inkml:trace contextRef="#ctx0" brushRef="#br0">1 43 6857,'14'2'697,"0"5"0,-7-4 1,7 4-547,2-5 0,3-2 0,2 0 0,0 0-133,0 0 0,2 0 0,3 0 0,4 0-67,3 0 1,-5 0 0,4 0 0,1 0-120,0 0 0,-5 0 1,4 0-1,-1 0-162,-6 0 0,6 0 0,-3 0-41,-3 0 0,-1-7 1,-3-2 148,0-3 1,-3 5-1,-1-5 222,-3 3 0,-10 2 0,6 7 0,-20 9 0,-1 3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3.383"/>
    </inkml:context>
    <inkml:brush xml:id="br0">
      <inkml:brushProperty name="width" value="0.08571" units="cm"/>
      <inkml:brushProperty name="height" value="0.08571" units="cm"/>
      <inkml:brushProperty name="color" value="#FFFFFF"/>
    </inkml:brush>
  </inkml:definitions>
  <inkml:trace contextRef="#ctx0" brushRef="#br0">1 1 6972,'7'14'437,"0"0"0,9 0 0,-4 7 0,2 2-395,0 5 1,0-2 0,7 7-1,0-3 1,0-2-36,0 2 0,0-4 1,0 7-1,-2-3-494,-5-4 0,2-3 0,-7-2-102,3 0 1,-7-7 588,2 0 0,-7-9 0,-7 2 0,4-14 0,-15-5 0,6-9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3.617"/>
    </inkml:context>
    <inkml:brush xml:id="br0">
      <inkml:brushProperty name="width" value="0.08571" units="cm"/>
      <inkml:brushProperty name="height" value="0.08571" units="cm"/>
      <inkml:brushProperty name="color" value="#FFFFFF"/>
    </inkml:brush>
  </inkml:definitions>
  <inkml:trace contextRef="#ctx0" brushRef="#br0">211 1 6650,'-12'9'-17,"1"-4"0,6 9 0,-2 2 225,2 3 1,-4 2 0,2 0-1,0 2 1,0 5 0,-2 7-177,-3 5 0,7-5-164,-2 0 0,-2-2 1,0 4-1,-1-4-133,1-3 1,0-4 0,4-10-388,-2-2 652,-9 0 0,4-2 0,-9-3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4.124"/>
    </inkml:context>
    <inkml:brush xml:id="br0">
      <inkml:brushProperty name="width" value="0.08571" units="cm"/>
      <inkml:brushProperty name="height" value="0.08571" units="cm"/>
      <inkml:brushProperty name="color" value="#FFFFFF"/>
    </inkml:brush>
  </inkml:definitions>
  <inkml:trace contextRef="#ctx0" brushRef="#br0">1 1 6730,'0'14'871,"0"0"0,2-7-993,5 7 0,-4 0 106,4 7 1,2 0-10,-2 0 0,0 0 1,-7 0-3,0 0 0,0-7 0,0 0-154,0 2 1,0-4-56,0 2 0,9-9 3,5 2 1,5-12-1,2-2 233,0 2 0,-9 3 0,6 2 0,-6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22.131"/>
    </inkml:context>
    <inkml:brush xml:id="br0">
      <inkml:brushProperty name="width" value="0.08571" units="cm"/>
      <inkml:brushProperty name="height" value="0.08571" units="cm"/>
      <inkml:brushProperty name="color" value="#FFFFFF"/>
    </inkml:brush>
  </inkml:definitions>
  <inkml:trace contextRef="#ctx0" brushRef="#br0">21 21 7289,'-12'0'365,"3"0"1,11-2-97,5-5 1,5 4 0,9-4-78,0 5 0,-7 2 0,0 0-107,2 0 0,-6 2-190,-3 5 0,-5-2 0,-2 9 48,0 2 0,-2-4 0,-3 2 0,-4 2 31,-3 3 1,5 0 0,-5-3-1,1-2-87,-1 2 1,7 3-1,-2 2-87,5 0 0,2-7-25,0 0 0,9-9 1,5 2-1,5-5-61,2-2 1,0 0 0,0-2-41,0-5 1,-7 2 325,0-9 0,-9 7 0,2-7 0,-5 9 0,-2-13 0,0 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5.337"/>
    </inkml:context>
    <inkml:brush xml:id="br0">
      <inkml:brushProperty name="width" value="0.08571" units="cm"/>
      <inkml:brushProperty name="height" value="0.08571" units="cm"/>
      <inkml:brushProperty name="color" value="#FFFFFF"/>
    </inkml:brush>
  </inkml:definitions>
  <inkml:trace contextRef="#ctx0" brushRef="#br0">1 21 7646,'9'12'271,"-4"-3"1,9-9 6,2 0 1,3 0 0,2 0-568,0 0 0,0 0 1,0 0-1,0-2-508,0-5 1,0 4 796,0-4 0,0-4 0,0-1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40.724"/>
    </inkml:context>
    <inkml:brush xml:id="br0">
      <inkml:brushProperty name="width" value="0.08571" units="cm"/>
      <inkml:brushProperty name="height" value="0.08571" units="cm"/>
      <inkml:brushProperty name="color" value="#FFFFFF"/>
    </inkml:brush>
  </inkml:definitions>
  <inkml:trace contextRef="#ctx0" brushRef="#br0">253 0 7767,'-3'19'0,"-1"-3"0,-6-2 0,1 2 193,0 3 1,-8 2 131,3 0 0,-4 0-154,-3 0 1,7 0 0,0 0 0,-3 2-788,-1 5 616,-3-4 0,-10 15 0,-1-6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41.149"/>
    </inkml:context>
    <inkml:brush xml:id="br0">
      <inkml:brushProperty name="width" value="0.08571" units="cm"/>
      <inkml:brushProperty name="height" value="0.08571" units="cm"/>
      <inkml:brushProperty name="color" value="#FFFFFF"/>
    </inkml:brush>
  </inkml:definitions>
  <inkml:trace contextRef="#ctx0" brushRef="#br0">295 0 7834,'-14'7'-59,"0"2"0,-3 1 0,-1 1 0,-3-1-86,0-1 1,-3 7 0,-1-2-86,-3 5 1,0 2 229,7 0 0,-10 0 0,-1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09.154"/>
    </inkml:context>
    <inkml:brush xml:id="br0">
      <inkml:brushProperty name="width" value="0.08571" units="cm"/>
      <inkml:brushProperty name="height" value="0.08571" units="cm"/>
      <inkml:brushProperty name="color" value="#FFFFFF"/>
    </inkml:brush>
  </inkml:definitions>
  <inkml:trace contextRef="#ctx0" brushRef="#br0">40 84 7073,'-11'0'0,"1"0"0,10 0-149,0 0 370,-9 0 1,7-2 731,-5-5 1,14 2-529,7-9 1,4 3 0,3-3 0,3 4-236,4 1 0,-5 7 1,7-5-1,-2 4-147,0 3 1,0 0 0,-7 3 0,0 4-147,0 7 0,0 4 0,-2 3 0,-5 3-140,-7 4 1,-5-5-1,-2 7 1,-2-2 6,-5 0 1,-5 0 0,-11-4 0,-3-1-1,-2 0 5,3-4 1,1-5 0,3 0-25,0-7 164,0-5 1,10-11 0,6-5 0,10-2-87,9 2 0,7-3 0,4 10 39,3 3 0,7 1 0,-7 3 0,-2 0 1,-3 0 1,5 3-1,0 4 1,-4 7 104,-8 4 1,0 3 0,-9 0-1,-2 0 240,-3 0 1,-2 3 0,0 1 0,-2 6 287,-5 1 0,-5-6 1,-9 2-341,0-5 0,0-2 0,0-2 0,0-5 0,0-7-40,0-5 0,0-2 0,0 0 0,3-2-734,4-5 1,-3-5 0,10-9 0,3 0 617,1 0 0,3 0 0,0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09.806"/>
    </inkml:context>
    <inkml:brush xml:id="br0">
      <inkml:brushProperty name="width" value="0.08571" units="cm"/>
      <inkml:brushProperty name="height" value="0.08571" units="cm"/>
      <inkml:brushProperty name="color" value="#FFFFFF"/>
    </inkml:brush>
  </inkml:definitions>
  <inkml:trace contextRef="#ctx0" brushRef="#br0">84 147 7812,'14'0'1009,"0"0"0,-7 0-830,7 0 1,0 0 0,7 0 0,0 0-115,0 0 1,0 0 0,0-2 0,0-3-313,0-2 0,-7-7 0,-2 5-223,-3-3 0,5-2 0,-7-7 86,-2 0 0,-10 7 0,-4 3 0,-3 1 137,-4 6 0,-10 1 0,-4 3 0,-1 0 230,1 0 1,-5 3-1,7 4 1,2 4 154,3 1 0,2 9 0,2-2 0,3 6 110,2 1 1,9-3-1,-2 1 1,5 1-81,2 3 0,2 0 0,5-7 0,7-2-114,5-5 1,2 2-1,2-9 1,3-2-346,2-3 0,9-2 1,-4 0-1,0-2-87,-5-5 0,2-2 0,-2-8 378,-2 3 0,6-9 0,1-10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0.048"/>
    </inkml:context>
    <inkml:brush xml:id="br0">
      <inkml:brushProperty name="width" value="0.08571" units="cm"/>
      <inkml:brushProperty name="height" value="0.08571" units="cm"/>
      <inkml:brushProperty name="color" value="#FFFFFF"/>
    </inkml:brush>
  </inkml:definitions>
  <inkml:trace contextRef="#ctx0" brushRef="#br0">231 0 7617,'-12'3'196,"5"4"0,12-3 1,4 10-1,1 3 149,-1 1 0,7 10 1,-4 3-1,2-1-200,0 0 0,-7 8 0,5-3 0,-3 4-256,-4 3 1,4 0 0,-2 0 0,-5-2-291,-6-5 1,-1 5 0,-9-8 0,-2 1 71,-3-5 0,-9-5 0,-2-4 0,-1-5 57,1-7 0,-3-7 0,8-7 1,1-9 271,-1-10 0,-1-16 0,5-12 0,0-9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0.167"/>
    </inkml:context>
    <inkml:brush xml:id="br0">
      <inkml:brushProperty name="width" value="0.08571" units="cm"/>
      <inkml:brushProperty name="height" value="0.08571" units="cm"/>
      <inkml:brushProperty name="color" value="#FFFFFF"/>
    </inkml:brush>
  </inkml:definitions>
  <inkml:trace contextRef="#ctx0" brushRef="#br0">0 0 7618,'0'21'178,"0"0"1,0 10 0,0 1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0.654"/>
    </inkml:context>
    <inkml:brush xml:id="br0">
      <inkml:brushProperty name="width" value="0.08571" units="cm"/>
      <inkml:brushProperty name="height" value="0.08571" units="cm"/>
      <inkml:brushProperty name="color" value="#FFFFFF"/>
    </inkml:brush>
  </inkml:definitions>
  <inkml:trace contextRef="#ctx0" brushRef="#br0">21 168 7519,'21'0'378,"0"0"1,0 0-1,0 0 1,0 0-209,0 0 0,0-7 1,0-2-430,0-3 1,-7 1-1,-2-6 0,-3 3 1,-2 0 0,-7-7 37,0 0 0,-9 7 0,-5 3 134,-5 1 0,-4 3 0,-3 10 0,-2 4 18,2 7 1,3 4 0,2 3 0,2 3 225,5 4 0,-2-3 1,9 8-1,2 0 53,3-1 0,2-4 1,2 5-1,3-3-194,2-4 1,16-12 0,-2-5 0,5-2 40,4 0 0,-4 0 1,7-7-1,-1-2-432,1-5 0,-7 2 1,2-9-1,-5-2 375,-2-3 0,0-2 0,0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1.218"/>
    </inkml:context>
    <inkml:brush xml:id="br0">
      <inkml:brushProperty name="width" value="0.08571" units="cm"/>
      <inkml:brushProperty name="height" value="0.08571" units="cm"/>
      <inkml:brushProperty name="color" value="#FFFFFF"/>
    </inkml:brush>
  </inkml:definitions>
  <inkml:trace contextRef="#ctx0" brushRef="#br0">0 84 7630,'0'21'164,"0"0"1,0 0 0,0 0 0,0 0 74,0 0 0,0 0 1,0 0-39,0 0 1,0 0-170,0 0 0,0-11-87,0-10 1,0-10-1,0-11 1,2-2-61,5-5 1,-4 5 0,6-8 0,-2 3-51,0 0 1,9 0 0,-2 7 0,5 3-235,2 4 1,0 4 0,0 10 609,0 0 0,-7 3 1,-2 4-1,-1 7 230,1 4 0,-7 10 0,2 3 0,-3-1 47,3 0 1,-4-2 0,4-7 0,-5 0-253,-2 0 0,2-2 0,3-3-359,2-2 0,2-9 0,-4 0 0,2-12-86,-2-14 1,-1-3 0,1-11-1,4-2-567,3-3 1,-5 5 0,5 3 0,-1 1 312,1 6 1,0 1-1,4 6 444,-2 4 0,0 4 1,5 13 294,-5 4 1,2 7 0,-9 11 0,-2 6 73,-3 1 0,0-4 0,3 5 0,2-3-141,-2-4 0,-3 4-815,-2-2 1,2-9 605,5-12 0,-4-14 0,6-5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1.645"/>
    </inkml:context>
    <inkml:brush xml:id="br0">
      <inkml:brushProperty name="width" value="0.08571" units="cm"/>
      <inkml:brushProperty name="height" value="0.08571" units="cm"/>
      <inkml:brushProperty name="color" value="#FFFFFF"/>
    </inkml:brush>
  </inkml:definitions>
  <inkml:trace contextRef="#ctx0" brushRef="#br0">21 189 7754,'0'21'604,"0"0"0,0 3-367,0 4 1,0-5-1,2 7 1,3-2-1,2 3-58,-2 1 1,4-4 0,-2 7 0,0 0-378,2-2 0,-6 7 1,4-8-1,-5 1 1,-2-5-402,0-5 0,0-2 347,0 0 1,-9-9 190,-5-5 1,2-14 0,0-9 0,3-10 43,4-9 1,-4-5 0,2-2 0,2 0-126,3 0 1,4-9 0,5-5 0,5-5-191,0-2 1,6 3 0,-6 6 0,2 10 288,0 6 1,0 13 0,7-3 0,0 7 126,0 7 0,0 4 0,-2 13 1,-3 4 399,-2 7 1,-7 11 0,5 3 0,-3 0 157,-4 3 0,-3-1 0,-2 7 1,0-4-430,0-3 1,0 5 0,-2-7-1,-3-2-525,-2-3 1,-2-2 0,2-2-201,-7-5 1,-5-5 0,-2-9-155,0 0 1,7-11 0,2-8 0,3-7 665,4 1 0,3-8 0,2 10 0,0-8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1.937"/>
    </inkml:context>
    <inkml:brush xml:id="br0">
      <inkml:brushProperty name="width" value="0.08571" units="cm"/>
      <inkml:brushProperty name="height" value="0.08571" units="cm"/>
      <inkml:brushProperty name="color" value="#FFFFFF"/>
    </inkml:brush>
  </inkml:definitions>
  <inkml:trace contextRef="#ctx0" brushRef="#br0">1 0 7384,'12'10'-74,"-5"4"1,-5 7-1,0 7 1,3 4 820,2 1 0,0 7 0,-5-5 0,3 4-637,2 3 0,0 0 0,-7 0 0,2 0 0,3 0 0,2-2 0,-2-5-431,-3-7-1275,-2-5 865,0-2 0,2-11 0,3-10 731,2-12 0,0-7 0,-7-2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5.692"/>
    </inkml:context>
    <inkml:brush xml:id="br0">
      <inkml:brushProperty name="width" value="0.08571" units="cm"/>
      <inkml:brushProperty name="height" value="0.08571" units="cm"/>
      <inkml:brushProperty name="color" value="#FFFFFF"/>
    </inkml:brush>
  </inkml:definitions>
  <inkml:trace contextRef="#ctx0" brushRef="#br0">211 0 6351,'-21'7'0,"0"2"0,0 1 0,0 1-37,0 1 0,0 2 0,0 7 1,2 0 750,5 0 1,-2 0 0,9 0 0,2 0-606,3 0 1,4 0-1,5 0 1,7 0-300,5 0 1,2-7-1,0-2 1,2-1-142,5 1 1,-5-7 0,5 2 0,-4-5 29,-3-2 0,-7 0 1,0 0-1,0-2 235,-3-5 1,6-7 0,-10-12 0,-3-2 67,-1 2 1,-3-4 0,0 0 0,0-1 31,0 1 0,-10-5 1,-4 7-35,-4 2 0,-3 5 0,0 7 0,0 7 0,0 5 0,7 4 0,0 5 0,-3 7 0,-1 5 0,-3 2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2.302"/>
    </inkml:context>
    <inkml:brush xml:id="br0">
      <inkml:brushProperty name="width" value="0.08571" units="cm"/>
      <inkml:brushProperty name="height" value="0.08571" units="cm"/>
      <inkml:brushProperty name="color" value="#FFFFFF"/>
    </inkml:brush>
  </inkml:definitions>
  <inkml:trace contextRef="#ctx0" brushRef="#br0">232 42 7380,'-9'-11'-873,"-3"-6"1233,-9 10 1,0 0 0,0 7 0,0 3-118,0 4 0,0 4 0,0 8 0,2-3 65,5-2 1,-2 3 0,9 8-241,2 3 1,3 0 0,4-7 0,5 0-176,7 0 0,5-2 0,2-3 0,0-4-190,0-3 0,0-2 1,0-7-1,2 0-13,5 0 1,-4-2-1,4-5 33,-5-7 0,-4-5 343,-5-2 1,-3-2 0,-6-3 0,2-2-1,-2 3-67,-3 1 1,-4 3-1,-3 0 1,-4 0-61,-3 0 1,-2 10 0,-7 4-534,0 4 0,7 13 594,0 4 0,9 4 0,-4 3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12.553"/>
    </inkml:context>
    <inkml:brush xml:id="br0">
      <inkml:brushProperty name="width" value="0.08571" units="cm"/>
      <inkml:brushProperty name="height" value="0.08571" units="cm"/>
      <inkml:brushProperty name="color" value="#FFFFFF"/>
    </inkml:brush>
  </inkml:definitions>
  <inkml:trace contextRef="#ctx0" brushRef="#br0">61 0 7619,'-14'7'0,"2"3"0,1-1 0,-1 0 0,7 8 495,-2-3 1,7-3-1,7 1 1,7-3-704,5-4 0,2-3 0,0 1 0,0 1 53,0 3 1,0 3 0,0-6 0,-2 6 246,-5 1 1,2 3 0,-7 7 160,3 0 1,-7-7 0,2 0-1,-7 0 177,-7-2 1,2 4-1,-9-9-859,-2-2 1,-3-3 0,-2-2-1470,0 0 1898,0 0 0,9-9 0,3-3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42.728"/>
    </inkml:context>
    <inkml:brush xml:id="br0">
      <inkml:brushProperty name="width" value="0.08571" units="cm"/>
      <inkml:brushProperty name="height" value="0.08571" units="cm"/>
      <inkml:brushProperty name="color" value="#FFFFFF"/>
    </inkml:brush>
  </inkml:definitions>
  <inkml:trace contextRef="#ctx0" brushRef="#br0">21 0 8071,'0'14'709,"0"0"-878,0 2 1,0 3-33,0 2 1,0 0 106,0 0 0,0-7 0,0 0 51,0 2 1,0 3 5,0 2 0,0 0 0,0 0 1,0 0 26,0 0 0,-7-7 0,0 0 0,2 2 2,3 3 0,2 2 0,0 0-19,0 0 1,0 0-1,0 0-45,0 0 0,0 0 0,0 0 13,0 0 1,0-7 0,0 0-9,0 2 0,7 3 0,0 2 75,-2 0 1,-3 0 0,-2 0 2,0 0 1,0-7 0,0 0 23,0 2 0,0-4 0,0 2 0,0 2 18,0 3 1,0 2 16,0 0 1,0 0 0,2-2-89,5-5 1,-4 4 0,4-4-11,-5 5 1,-2 2-1,0 0-4,0 0 1,0-7 0,0 0 0,0 2 6,0 3 1,7 2 0,0 0 60,-2 0 0,-3 0 36,-2 0 1,0 0 0,0 0-68,0 0 0,0-7 0,0 0 0,0 2 9,0 3 0,0-5 0,0 0-212,0 2 0,0 3 200,0 2 1,0 0 31,0 0 1,0 0-7,0 0 1,0-7-1,0 0-2,0 2 1,0-4 0,0 2-91,0 2 0,0-4 20,0 2 0,0 0 30,0 7 1,0 0-17,0 0 0,0-7-22,0 0 1,0 0 15,0 7 1,0-7 32,0 0 0,0 0 34,0 7 0,0-7 0,0 0-2,0 2 0,0-4 0,2 0-34,5-3 0,-4 7-68,4-2 1,-5 5 57,-2 2 0,0-7-2,0 0 0,0 0 23,0 7 0,0 0 29,0 0-23,0 0 1,0 0-13,0 0 1,0-7 23,0 0 0,0 0 45,0 7 1,0-7-61,0 0 0,0-7-6,0 7 1,0-7-13,0 7 1,0-7-1,0 7-58,0 2 0,0-4 58,0 2 1,0-7-21,0 7 151,0-9-79,0 13 0,7-13-39,0 9 1,0-7 4,-7 7 1,0-7-42,0 7 0,0-7 98,0 7 18,0-9 0,0 6-70,0-4 1,0-2-6,0 9 13,0-9 1,0 6 69,0-4-13,0-4-73,0 6 0,0-7 31,0 5-44,0-4 1,0 8-40,0-4 89,0-4 0,7 8 3,0-4 152,0-4-97,-7 6-114,0 0 1,9-6 5,5 4 0,5-5 0,2-2-125,0 0 0,-7 0 1,0 0-1,2 0 1,3 0-47,2 0 0,-7 0 0,0 0 178,2 0 0,-6 0 0,8 0 0,-6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7:43.381"/>
    </inkml:context>
    <inkml:brush xml:id="br0">
      <inkml:brushProperty name="width" value="0.08571" units="cm"/>
      <inkml:brushProperty name="height" value="0.08571" units="cm"/>
      <inkml:brushProperty name="color" value="#FFFFFF"/>
    </inkml:brush>
  </inkml:definitions>
  <inkml:trace contextRef="#ctx0" brushRef="#br0">0 82 7695,'2'-14'0,"5"2"0,5 1 0,2 1 0,0 1 0,2 4 0,3 3 0,2 2 0,0 0 0,0 0 26,0 0 0,0 0 0,0-2 0,0-3 18,0-2 1,-9 2-45,-5 12 0,4 5 0,1 9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8:51.924"/>
    </inkml:context>
    <inkml:brush xml:id="br0">
      <inkml:brushProperty name="width" value="0.08571" units="cm"/>
      <inkml:brushProperty name="height" value="0.08571" units="cm"/>
      <inkml:brushProperty name="color" value="#FFFFFF"/>
    </inkml:brush>
  </inkml:definitions>
  <inkml:trace contextRef="#ctx0" brushRef="#br0">0 82 7745,'0'-14'144,"0"0"393,0-2 0,0 4 0,3 0-183,4 3 1,-3 4 0,10 12-202,3 7 0,4 12 0,4 4 0,3 3-108,-2 4 0,4 10 1,-2 2-230,-2-2 1,4 4 0,1-2 0,-1-5-33,0-6 0,-2-1 0,-7-9 1,0-2-165,0-3 1,0-4 0,-2-3 0,-5-2-551,-7 2 1,2-4 929,-2 2 0,-9-9 0,-10 4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8:52.247"/>
    </inkml:context>
    <inkml:brush xml:id="br0">
      <inkml:brushProperty name="width" value="0.08571" units="cm"/>
      <inkml:brushProperty name="height" value="0.08571" units="cm"/>
      <inkml:brushProperty name="color" value="#FFFFFF"/>
    </inkml:brush>
  </inkml:definitions>
  <inkml:trace contextRef="#ctx0" brushRef="#br0">315 19 7459,'0'-12'269,"0"5"0,-2 14 0,-3 10-3,-2 8 0,-9 8 0,2 11 1,-5 8-169,-2 11 0,0 0 1,0 9-1,0 0-8,0 5 0,-7-4 1,0-3-1,5-7-168,7-7 1,-3-7 0,7-14-1,1-7-938,4-5 1,4-16-620,3-14 1635,10-5 0,11-27 0,11 6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8:53.202"/>
    </inkml:context>
    <inkml:brush xml:id="br0">
      <inkml:brushProperty name="width" value="0.08571" units="cm"/>
      <inkml:brushProperty name="height" value="0.08571" units="cm"/>
      <inkml:brushProperty name="color" value="#FFFFFF"/>
    </inkml:brush>
  </inkml:definitions>
  <inkml:trace contextRef="#ctx0" brushRef="#br0">0 0 9099,'21'0'197,"0"0"1,0 2 0,0 3-242,0 2 0,0 0 1,0-7-1,0 0-217,0 0 0,-7 0-1896,0 0 2157,-9 0 0,4 9 0,-18 3 0,-3 9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8:53.381"/>
    </inkml:context>
    <inkml:brush xml:id="br0">
      <inkml:brushProperty name="width" value="0.08571" units="cm"/>
      <inkml:brushProperty name="height" value="0.08571" units="cm"/>
      <inkml:brushProperty name="color" value="#FFFFFF"/>
    </inkml:brush>
  </inkml:definitions>
  <inkml:trace contextRef="#ctx0" brushRef="#br0">0 42 7700,'14'7'21,"0"0"1,-7 0 0,7-7 165,2 0 1,3 0 0,2 0-259,0 0 0,-7 0 0,0 0 1,0-2-1058,-2-5 1128,-3 4 0,0-25 0,3 5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8:56.215"/>
    </inkml:context>
    <inkml:brush xml:id="br0">
      <inkml:brushProperty name="width" value="0.08571" units="cm"/>
      <inkml:brushProperty name="height" value="0.08571" units="cm"/>
      <inkml:brushProperty name="color" value="#FFFFFF"/>
    </inkml:brush>
  </inkml:definitions>
  <inkml:trace contextRef="#ctx0" brushRef="#br0">0 0 7630,'0'21'507,"0"0"1,0 2-315,0 5 0,0 5 0,0 7 1,2-3-261,5-2 0,-4 0 1,6 5-1,-2-5-333,0-7 1,2-7 0,-4-5-86,2-2 0,0-7 485,-7 7 0,0-9 0,0 4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8:58.423"/>
    </inkml:context>
    <inkml:brush xml:id="br0">
      <inkml:brushProperty name="width" value="0.08571" units="cm"/>
      <inkml:brushProperty name="height" value="0.08571" units="cm"/>
      <inkml:brushProperty name="color" value="#FFFFFF"/>
    </inkml:brush>
  </inkml:definitions>
  <inkml:trace contextRef="#ctx0" brushRef="#br0">0 42 7636,'9'-12'300,"-4"1"47,9 4 1,0 4 0,7-4 0,0 5-187,0 2 0,0 0 0,0 0 0,0 0-123,0 0 1,0 2 0,-2 5 0,-3 5-57,-2 0 1,-9 6 0,2-4 0,-5 5-71,-2 2 0,-2 0 0,-5 0 1,-7 0 20,-5 0 0,-2-2 0,0-3 0,0-4 1,0-3 1,0 5-124,0-7 96,9 0 0,12-7 1,14 0-1,5-2 38,2-5 0,7 4 0,0-4 1,-2 5-59,-3 2 0,5 0 0,-2 2 0,-5 3 82,-5 2 1,-4 9 0,2-2 0,-7 5 161,-5 2 1,-2 2 0,0 3-1,-2 2 19,-5-2 0,-5-3 1,-9-2-1,0 0 80,0 0 0,0-7 1,0-2-1,-2-3-385,-5-4 1,4-3-1,-6-4 1,2-3-363,0-2 1,9-9 0,10 4 0,2-2 516,0 0 0,0-9 0,7-10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6.127"/>
    </inkml:context>
    <inkml:brush xml:id="br0">
      <inkml:brushProperty name="width" value="0.08571" units="cm"/>
      <inkml:brushProperty name="height" value="0.08571" units="cm"/>
      <inkml:brushProperty name="color" value="#FFFFFF"/>
    </inkml:brush>
  </inkml:definitions>
  <inkml:trace contextRef="#ctx0" brushRef="#br0">1 19 6858,'0'21'114,"0"-7"1,0 0 0,0 2 324,0 3 0,0 4 0,0 3 0,2 2-284,5-2 1,-5-3 0,8-4 0,-3-3-1230,0-2 938,0 0 0,-7-5 39,0-9 1,0-9 0,0-12-1,0-2-88,0-5 1,7 4 0,2-6 0,0 2-29,1 0 1,4 0 0,-5 7-1,3 2 213,4 5 0,3-2 0,2 9-102,0 2 1,-7 15-1,-3 8 281,-1 8 0,4 4 1,-7-4-1,-3 4 57,-1 3 0,-3-7 0,2 2-318,5-5 0,-5-2 0,5 0 0,-2-2 240,2-5 0,-2-5-158,9-9 0,-10-9 0,6-3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00.025"/>
    </inkml:context>
    <inkml:brush xml:id="br0">
      <inkml:brushProperty name="width" value="0.08571" units="cm"/>
      <inkml:brushProperty name="height" value="0.08571" units="cm"/>
      <inkml:brushProperty name="color" value="#FFFFFF"/>
    </inkml:brush>
  </inkml:definitions>
  <inkml:trace contextRef="#ctx0" brushRef="#br0">43 63 5977,'-9'-12'1096,"4"3"737,-9 9-1078,9 0-697,-4 0 1,18-7 0,5 0-1,5 2-66,2 3 1,0 2 0,2 0 0,3-2 2,2-5 1,0 4 0,-7-4-1,0 5-44,0 2 0,0 0 0,0 0-145,0 0 1,-9 2 0,-5 5 0,-5 7 201,-2 5 0,0 9 0,-2 2 0,-5 3 72,-7 4 1,2 10-1,-2 2 1,0-5-73,2-6 0,-4-1 1,9-9-1,2-2-392,3-3 0,2-9-463,0 0 0,0-12 847,0-2 0,0-9 0,0-12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01.157"/>
    </inkml:context>
    <inkml:brush xml:id="br0">
      <inkml:brushProperty name="width" value="0.08571" units="cm"/>
      <inkml:brushProperty name="height" value="0.08571" units="cm"/>
      <inkml:brushProperty name="color" value="#FFFFFF"/>
    </inkml:brush>
  </inkml:definitions>
  <inkml:trace contextRef="#ctx0" brushRef="#br0">274 21 7683,'-9'-12'-582,"-3"3"1,-9 9 795,0 0 0,0 2 0,0 5 1,0 7-34,0 5 0,0 4 0,0 3 0,0 4-4,0 3 1,9 2-1,3 9 1,2 3-76,0 2 1,0 2-1,7-4 1,2 2-24,5-2 0,5-10 0,9-4 0,2-3-192,5-4 0,-2-12 0,9-7 0,0-5-98,-2-2 1,6-2-1,-6-3 1,0-4-124,-5-3 0,-5-2 1,-4-7-1,-5 0 409,-7 0 1,-5 7 0,-2 0 204,0-2 0,-12-3 0,-6 0 0,-8 5-199,0 7 1,1-2-1,-1 2 1,-4 2 154,-3 3 0,7 2 1,-2 2-1,5 5-466,2 7 1,7 5 0,2 2 0,3 0-461,4 0 1,3 7 0,2 0 689,0-2 0,9-12 0,3-5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07.196"/>
    </inkml:context>
    <inkml:brush xml:id="br0">
      <inkml:brushProperty name="width" value="0.08571" units="cm"/>
      <inkml:brushProperty name="height" value="0.08571" units="cm"/>
      <inkml:brushProperty name="color" value="#FFFFFF"/>
    </inkml:brush>
  </inkml:definitions>
  <inkml:trace contextRef="#ctx0" brushRef="#br0">1 63 6918,'2'-14'514,"5"0"1,5 9-1,9-4 1,0 2-221,0 0 1,-7 0-1,0 7 1,2 0-23,3 0 1,0 2-385,-5 5 1,-5 5 0,-9 9 0,-2 2-89,-5 5 0,-5-4 0,-9 6 138,0 0 1,0-4 0,0 7 0,0-3 0,2-4-12,5-3 0,-2-2 1,9 0-56,2 0 1,3-7 0,4-2 0,5-3-32,7-4 0,5-3 0,2-2 0,0 0-106,0 0 0,2 0 1,3 0-1,2 0-209,-2 0 1,-10 0 473,-2 0 0,-9 0 0,4 0 0,-9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09.049"/>
    </inkml:context>
    <inkml:brush xml:id="br0">
      <inkml:brushProperty name="width" value="0.08571" units="cm"/>
      <inkml:brushProperty name="height" value="0.08571" units="cm"/>
      <inkml:brushProperty name="color" value="#FFFFFF"/>
    </inkml:brush>
  </inkml:definitions>
  <inkml:trace contextRef="#ctx0" brushRef="#br0">190 0 8518,'-14'0'23,"0"0"1,0 0-1,-7 0-85,0 0 0,7 0 1,0 0 6,-2 0 1,4 0-92,-2 0 0,7 0 81,-7 0 92,9 9 1,-4 3 115,9 9 1,0-7 0,0 0-33,0 2 1,0-4 0,0 2 94,0 2 1,0-4-164,0 2 1,0-7 0,2 5-72,5-3-123,-4-2 1,8-7-1,-4 0 77,7 0 0,5 0 1,2 0 16,0 0 1,0-2 0,0-3 0,0-2-12,0 2 0,-7 3 1,0 4 48,2 5 0,3 3 0,0 6 1,-5-2 28,-7 2 1,-3 1 0,1-1 0,2-2 118,-2 2 0,-3 3 0,-4 2-3,-5 0 0,2-2 1,-9-3-1,-2-4-77,-3-3 1,-2 5 0,0-7 0,0-2-258,0-3 0,0-2 0,0 0 86,0 0 1,7 0 0,2-2 0,3-5-1872,4-7 1993,3 4 0,11-8 0,3 6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37.898"/>
    </inkml:context>
    <inkml:brush xml:id="br0">
      <inkml:brushProperty name="width" value="0.08571" units="cm"/>
      <inkml:brushProperty name="height" value="0.08571" units="cm"/>
      <inkml:brushProperty name="color" value="#FFFFFF"/>
    </inkml:brush>
  </inkml:definitions>
  <inkml:trace contextRef="#ctx0" brushRef="#br0">64 70 6856,'0'-21'-91,"7"7"680,0 0 1,0 7-239,-7-7 1,-7 19 0,-3 0 0,1 9-152,0 7 0,-5-3 0,4 17 0,1 3-57,0 1 0,2 6 0,7 1 0,0 3-70,0-2 0,2-3 1,5-2-1,7 0-72,5 0 0,9-9 0,2-5 0,0-7-163,1-7 1,-1-5 0,-2-9 0,5 0-142,-1 0 0,6-9 0,-8-7 0,0-10-52,1-9 0,-3-5 1,-10-2-1,-4 0 178,-7 0 0,3-7 0,-3 3 0,-3 4 187,-1 4 0,-10 6 0,-3-1 1,1 10 235,0 6 0,-8 13 0,6-1 0,-3 12 82,0 14 0,9 9 1,-2 12-1,5 3-32,2 4 1,0-3 0,0 8 0,0-3-254,0-4 0,9-5 0,7-5 0,8-6-248,4-8 1,9 0-1,-2-16 1,2-2-252,-2-3 0,5-2 1,-7 0-1,2-2 164,0-5 1,-10-5 0,3-11 0,-4-3 42,-3-2 1,-7-9 0,-3 2-1,-1-7 258,-6-7 1,-1 5-1,-3-8 1,-3 6 67,-4 4 1,3-3 0,-10 15 304,-3-3 1,-1 10-444,-3 2 1,2 12 0,5 16-1,7 7-696,5 4 757,2 3 0,0 10 0,0 1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41.274"/>
    </inkml:context>
    <inkml:brush xml:id="br0">
      <inkml:brushProperty name="width" value="0.08571" units="cm"/>
      <inkml:brushProperty name="height" value="0.08571" units="cm"/>
      <inkml:brushProperty name="color" value="#FFFFFF"/>
    </inkml:brush>
  </inkml:definitions>
  <inkml:trace contextRef="#ctx0" brushRef="#br0">1 42 6861,'0'-11'682,"0"1"0,2 10 0,3-2-373,2-5 0,9 5 0,-2-5-154,5 4 1,-5 3 0,0 0-206,2 0 1,-7 3 0,-2 4-200,-4 7 1,-3 4 0,0 3-1,0 0 16,0 0 1,-10 0-1,-1 0 1,-1 0 90,5 0 1,-2 0 0,2 0-130,2 0 1,5 0 199,7 0 1,5-9-1,9-5 1,0-5-46,0-2 0,-7 0 0,0 0 0,2 0-85,3 0 0,-5 0 1,-3-2 200,-1-5 0,-3 5 0,-7-17 0,0 7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41.868"/>
    </inkml:context>
    <inkml:brush xml:id="br0">
      <inkml:brushProperty name="width" value="0.08571" units="cm"/>
      <inkml:brushProperty name="height" value="0.08571" units="cm"/>
      <inkml:brushProperty name="color" value="#FFFFFF"/>
    </inkml:brush>
  </inkml:definitions>
  <inkml:trace contextRef="#ctx0" brushRef="#br0">127 42 7686,'0'-14'-1940,"0"0"2392,-10 10 1,-1-6-98,-10 10 0,7 10 0,0 4 1,0 4-199,2 3 1,-4 3 0,9 1 0,2 3-77,3-2 0,2 7 0,0-1 0,0 3-10,0 0 1,2-2 0,3 4 0,4-4-305,3-3 1,2-2-1,9-9 1,3-3-195,2-2 1,0-9-1,-7 2 1,0-5 426,0-2 0,0 0 0,-3-2 0,-4-5 0,5 5 0,-7-17 0,9 7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42.175"/>
    </inkml:context>
    <inkml:brush xml:id="br0">
      <inkml:brushProperty name="width" value="0.08571" units="cm"/>
      <inkml:brushProperty name="height" value="0.08571" units="cm"/>
      <inkml:brushProperty name="color" value="#FFFFFF"/>
    </inkml:brush>
  </inkml:definitions>
  <inkml:trace contextRef="#ctx0" brushRef="#br0">1 0 7365,'14'0'-1426,"-3"3"1798,-1 4 0,4 4 0,-5 10 0,3 0 171,4 0 1,-4 7 0,-1 3 0,1 1-351,0 6 1,-8-6 0,3 3 0,-4 0-206,-3-2 1,7 0 0,0-8-92,-3 3 1,-1 0-1522,-3-7 0,-3-9 1624,-4-5 0,-4-5 0,-10-2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42.659"/>
    </inkml:context>
    <inkml:brush xml:id="br0">
      <inkml:brushProperty name="width" value="0.08571" units="cm"/>
      <inkml:brushProperty name="height" value="0.08571" units="cm"/>
      <inkml:brushProperty name="color" value="#FFFFFF"/>
    </inkml:brush>
  </inkml:definitions>
  <inkml:trace contextRef="#ctx0" brushRef="#br0">1 19 6935,'21'0'785,"0"0"1,0 0-596,0 0 0,-7 0 0,0 0-488,2 0 1,-4 0-1,2 0 293,2 0 0,-4-7-969,2 0 1,-12 3 973,-2 11 0,-9 4 0,-12 10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9:42.824"/>
    </inkml:context>
    <inkml:brush xml:id="br0">
      <inkml:brushProperty name="width" value="0.08571" units="cm"/>
      <inkml:brushProperty name="height" value="0.08571" units="cm"/>
      <inkml:brushProperty name="color" value="#FFFFFF"/>
    </inkml:brush>
  </inkml:definitions>
  <inkml:trace contextRef="#ctx0" brushRef="#br0">1 21 7770,'21'0'444,"0"0"1,-7 0 0,0 0 0,2 0-230,3 0 1,2-7 0,0 0-437,0 3 221,0 1 0,0 3 0,0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6.428"/>
    </inkml:context>
    <inkml:brush xml:id="br0">
      <inkml:brushProperty name="width" value="0.08571" units="cm"/>
      <inkml:brushProperty name="height" value="0.08571" units="cm"/>
      <inkml:brushProperty name="color" value="#FFFFFF"/>
    </inkml:brush>
  </inkml:definitions>
  <inkml:trace contextRef="#ctx0" brushRef="#br0">190 0 7690,'-21'0'16,"0"0"0,2 2 1,3 3 207,2 2 0,0 9 1,-7-2-1,2 5 48,5 2 0,-2 0 1,9 2-1,2 3-159,3 2 1,2 0 0,0-7-1,0 0-257,0 0 1,9 0 0,5-2 0,5-3-381,2-2 1,0-7 0,0 5 65,0-3 0,0 5 0,0-7 0,0-2 458,0-3 0,0-11 0,0-3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03.698"/>
    </inkml:context>
    <inkml:brush xml:id="br0">
      <inkml:brushProperty name="width" value="0.08571" units="cm"/>
      <inkml:brushProperty name="height" value="0.08571" units="cm"/>
      <inkml:brushProperty name="color" value="#FFFFFF"/>
    </inkml:brush>
  </inkml:definitions>
  <inkml:trace contextRef="#ctx0" brushRef="#br0">0 0 7387,'0'21'411,"0"0"0,0 0 1,0 0-1,3-2-276,4-5 0,-5 5 0,5-5 1,-5 4-224,-2 3 1,0 0-1,0 0 1,0 0-18,0 0 0,0 0 0,0 0 0,0 0-7,0 0 1,0 0-1,0 0 1,0 0 73,0 0 0,0 0 1,0 0-1,0 0-24,0 0 1,0 0 0,0 0-124,0 0 0,0 0 0,0 0 110,0 0 1,0 0-1,0 0 43,0 0 0,0 0 0,0 0 1,0 0 4,0 0 0,0-7 1,0 0-1,0 3 40,0 1 1,3 1-1,1-3 1,3-2-55,-2 3 0,-3-6 0,-2 3-24,0 3 0,0 1 1,0 3 25,0 0 1,3 0-1,1 0 35,3 0 0,0 0 0,-7 0-21,0 0 0,0 0 0,0 0 29,0 0 0,0 0 1,0 0 52,0 0 1,0 0 0,0 0-51,0 0 1,0-7-1,0 0-4,0 3 1,0 1 0,0 3 4,0 0 1,0-7-1,3 0-3,4 3 1,-5 1 3,5 3 0,-5 0 74,-2 0 1,0 0-82,0 0 0,0 0 0,0 0-37,0 0 1,0-7-1,0 0-6,0 3 1,0 1 0,0 3 2,0 0 1,0 0 0,0 0-4,0 0 0,0-7 0,0 0 8,0 3 1,0-6 6,0 3 1,0 0 15,0 7 0,0-7 1,0 0-9,0 3 1,0 1-1,0 3 30,0 0 0,0-7 0,0 0-19,0 3 1,0-6 0,0 3 4,0 3 0,0-6 1,0 3-4,0 3 1,0-6 60,0 3 0,0 0 67,0 7 1,0 0-118,0 0 1,0-7-1,0 0-16,0 3 0,0-6-6,0 3 0,0-7 1,0 7 1,0 0 47,0 7 1,0-7-26,0 0 0,0-7 35,0 7 1,0 0 54,0 7 1,0 0-117,0 0 0,0-7 9,0 0 0,0-7-1,0 7 0,0-7 1,3 5-9,4-3 0,-5 7 19,5-2 1,-5-2 20,-2 2 0,0-7 107,0 7 1,0-7-86,0 7 1,0-7-13,0 7 1,0-7-26,0 7 0,0-7 89,0 7 1,0-7 52,0 7 1,0-7-59,0 7 1,0-7-22,0 7-137,0-9 156,0 4-55,0-9 0,0 2 132,0 5 0,0-2-133,0 9 1,0-7 76,0 7 32,0-9-101,0 4 0,3-7 1,4 5 1,-5-2 270,5 9-164,-5-9 0,8 4-117,4-9 1,4 2-1,3 3-225,0 2 0,0 0 1,0-7-369,0 0 0,-7 0-965,0 0 1526,0 0 0,-11-9 0,-6-3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04.439"/>
    </inkml:context>
    <inkml:brush xml:id="br0">
      <inkml:brushProperty name="width" value="0.08571" units="cm"/>
      <inkml:brushProperty name="height" value="0.08571" units="cm"/>
      <inkml:brushProperty name="color" value="#FFFFFF"/>
    </inkml:brush>
  </inkml:definitions>
  <inkml:trace contextRef="#ctx0" brushRef="#br0">12 63 7001,'-11'0'676,"20"0"0,5 0 0,14 0 0,-5 0-801,-2 0 0,0-2 0,3-3 0,1-2-214,3 3 1,0 1 0,-9 1 0,-3-3-406,-2-2 0,-9-2 744,2 2 0,-5 5 0,-2-8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09.444"/>
    </inkml:context>
    <inkml:brush xml:id="br0">
      <inkml:brushProperty name="width" value="0.08571" units="cm"/>
      <inkml:brushProperty name="height" value="0.08571" units="cm"/>
      <inkml:brushProperty name="color" value="#FFFFFF"/>
    </inkml:brush>
  </inkml:definitions>
  <inkml:trace contextRef="#ctx0" brushRef="#br0">189 126 6991,'-21'-18'0,"3"1"0,1 6-8,3 1 0,7 3 96,-7 7 0,7 0 0,-7 0 0,0 3 0,0 4 335,0 7-308,0-5 1,3 12 0,4-2 0,4 9-1,3 4 141,0 6 1,0-1 0,0 0 0,3-4-52,4-3 0,4 5 0,10-7-276,0-2 1,3-10-1,1-4 1,3-3-1,0-4-63,3-3 1,-8-4 0,5-5-1,-5-7-49,-2-5 1,-2-2 0,-5-2-1,-7-3-18,-5-2 1,5-9 0,0 2 0,-4-5-26,-8-2 0,0 7 0,-9 3 0,-2-1 81,-3 0 1,-2 10 0,0 0 0,0 9 144,0 4 0,0 3 0,0 10 0,0 4 0,0 7 0,7 14 0,3 4 0,1 3 0,6 0 0,-8 0 0,0 7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09.747"/>
    </inkml:context>
    <inkml:brush xml:id="br0">
      <inkml:brushProperty name="width" value="0.08571" units="cm"/>
      <inkml:brushProperty name="height" value="0.08571" units="cm"/>
      <inkml:brushProperty name="color" value="#FFFFFF"/>
    </inkml:brush>
  </inkml:definitions>
  <inkml:trace contextRef="#ctx0" brushRef="#br0">0 21 8086,'10'12'520,"-8"-3"1,7-11-521,-9-5 0,0-5 0,0-9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10.534"/>
    </inkml:context>
    <inkml:brush xml:id="br0">
      <inkml:brushProperty name="width" value="0.08571" units="cm"/>
      <inkml:brushProperty name="height" value="0.08571" units="cm"/>
      <inkml:brushProperty name="color" value="#FFFFFF"/>
    </inkml:brush>
  </inkml:definitions>
  <inkml:trace contextRef="#ctx0" brushRef="#br0">231 21 7077,'-9'-11'358,"-5"4"1,2 4-1,-2 3-274,-2 0 1,4 0-1,-2 0-276,-2 0 1,-3 0-1,-2 0 1,3 3 92,4 4 1,-3-3 0,8 10 175,-3 3 1,8-6 0,-3 3 17,4 3 1,3-6-1,0 3-20,0 3 1,0-6-1,0 3-53,0 3 0,3-8 1,1 0-70,3 1 1,3-8-30,-3 5 0,-3-5 25,10-2 1,-7 0 0,7 0 0,3 0 0,1 0 0,3 0-75,0 0 1,-7 0 0,0 0 51,3 0 1,-1 3 0,0 1 0,-4 6-7,-3 1 1,1-4-1,-6 7-12,3 3 1,0 1-1,-7 3 282,0 0 0,0 0 1,-2 0-53,-5 0 1,-2-7-1,-8-2 1,3 0-155,-2-1 0,-3-6 1,-2 2-1,0-5 60,0-2 1,7 0-1,0-2-30,-2-5-15,7 5 0,-10-17 0,7 7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17.553"/>
    </inkml:context>
    <inkml:brush xml:id="br0">
      <inkml:brushProperty name="width" value="0.08571" units="cm"/>
      <inkml:brushProperty name="height" value="0.08571" units="cm"/>
      <inkml:brushProperty name="color" value="#FFFFFF"/>
    </inkml:brush>
  </inkml:definitions>
  <inkml:trace contextRef="#ctx0" brushRef="#br0">0 0 7089,'0'21'446,"0"0"0,0 0-116,0 0 0,0 3 1,0 1-214,0 3 0,3 7 1,1-7-1,3-2-194,-2-3 1,0-2 0,-1 0-269,3 0 1,0 0-1310,-7 0 656,0-9 998,0-3 0,0-9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1.850"/>
    </inkml:context>
    <inkml:brush xml:id="br0">
      <inkml:brushProperty name="width" value="0.08571" units="cm"/>
      <inkml:brushProperty name="height" value="0.08571" units="cm"/>
      <inkml:brushProperty name="color" value="#FFFFFF"/>
    </inkml:brush>
  </inkml:definitions>
  <inkml:trace contextRef="#ctx0" brushRef="#br0">147 126 7661,'0'-21'222,"-2"3"-122,-5 4 1,2 4 95,-9 10 0,0 0-157,-7 0 1,3 3-1,1 4 1,6 7-2,1 4 0,-4 6 0,7 1 0,3 6-42,1 1 0,3 3 0,0 7 0,0-2-72,0-5 0,3-5 0,4-9 0,7 0-19,4 0 0,3-9 0,0-5 1,0-5 32,0-2 0,7-9 1,-2-5-1,-5-5-147,-5-2 1,-4-2 0,4-5-1,-4-5 124,-3 1 0,-2-8 1,-7 7-1,0-2 8,0 0 1,0 3 0,-2-3 0,-3 7-4,-2 4 1,-9 6 0,2 4 0,-5 7 40,-2 4 1,0 3 0,0 3 0,0 6 38,0 12 0,10 0 0,-8 19 0,7-8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2.178"/>
    </inkml:context>
    <inkml:brush xml:id="br0">
      <inkml:brushProperty name="width" value="0.08571" units="cm"/>
      <inkml:brushProperty name="height" value="0.08571" units="cm"/>
      <inkml:brushProperty name="color" value="#FFFFFF"/>
    </inkml:brush>
  </inkml:definitions>
  <inkml:trace contextRef="#ctx0" brushRef="#br0">0 0 7679,'0'21'953,"0"-9"-2227,0-3 1274,0-27 0,0 13 0,0-14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2.653"/>
    </inkml:context>
    <inkml:brush xml:id="br0">
      <inkml:brushProperty name="width" value="0.08571" units="cm"/>
      <inkml:brushProperty name="height" value="0.08571" units="cm"/>
      <inkml:brushProperty name="color" value="#FFFFFF"/>
    </inkml:brush>
  </inkml:definitions>
  <inkml:trace contextRef="#ctx0" brushRef="#br0">0 0 6646,'12'3'0,"-5"4"0,-5-5 0,-2 17 0,0-8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3.964"/>
    </inkml:context>
    <inkml:brush xml:id="br0">
      <inkml:brushProperty name="width" value="0.08571" units="cm"/>
      <inkml:brushProperty name="height" value="0.08571" units="cm"/>
      <inkml:brushProperty name="color" value="#FFFFFF"/>
    </inkml:brush>
  </inkml:definitions>
  <inkml:trace contextRef="#ctx0" brushRef="#br0">42 126 6099,'-11'0'-30,"1"0"415,1 0 168,7 0 18,-8 0-66,10 0-312,0 0 1,3-9-284,4-5 0,-3 2 0,10 1 124,3 1 1,-6-4 0,3 5-1,3 0-21,1-1 1,1 1 0,-3 4 0,-2-2 13,3 3 1,-6 1-1,3 3 58,3 0 0,-8 3-75,-2 4 0,-5 4 0,-2 10 0,0 0-74,0 0 1,-2 0 0,-5 3-1,-5 1 98,1 3 1,-6 7 0,8-4 0,0-1-151,-1 0 1,3 1 0,7-6-5,0 3 0,0 0 0,0-7 29,0 0 0,10-9 0,4-5-291,4-5 1,3-2 0,0 0 180,0 0 0,0-2 0,0-3 201,0-2 0,-9-9 0,-5 2 0,5-5 0,-1-2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6.929"/>
    </inkml:context>
    <inkml:brush xml:id="br0">
      <inkml:brushProperty name="width" value="0.08571" units="cm"/>
      <inkml:brushProperty name="height" value="0.08571" units="cm"/>
      <inkml:brushProperty name="color" value="#FFFFFF"/>
    </inkml:brush>
  </inkml:definitions>
  <inkml:trace contextRef="#ctx0" brushRef="#br0">106 210 6480,'14'0'936,"-3"-2"0,1-3-758,0-2 1,2-2 0,7 4-460,0-2 1,-7-7 0,-3 5 0,1-1 112,0 1 0,-8-7 0,6 2-15,-1-5 1,-7 5 0,5 0 221,-4-2 0,-13 4 0,-4 0 1,-4 3 1,-3 2 0,0 7 0,-3 0 191,-4 0 1,5 9-1,-5 5 1,5 5-95,2 2 1,2 7 0,3 2 0,4 1-41,3-1 1,2 5-1,9-7 1,3-2-391,2-3 0,16-4 0,0-3 0,5-4-84,3-3 1,4-2 0,-5-7-1,0 0 376,1 0 0,6-9 0,-4-3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7.360"/>
    </inkml:context>
    <inkml:brush xml:id="br0">
      <inkml:brushProperty name="width" value="0.08571" units="cm"/>
      <inkml:brushProperty name="height" value="0.08571" units="cm"/>
      <inkml:brushProperty name="color" value="#FFFFFF"/>
    </inkml:brush>
  </inkml:definitions>
  <inkml:trace contextRef="#ctx0" brushRef="#br0">252 187 7200,'-21'-21'330,"0"3"0,0 4-60,0 7 0,0 4 0,0 3-251,0 0 0,3 3 0,1 6 1,3 10-1,0 9 0,0 4 35,0 6 0,10 1-14,-3 3 0,4 0 0,3 0 0,3 0-123,4 0 1,4-7 0,10-2 0,0-5-107,0-10 0,10 1 1,1-12-1,3-2 72,0-3 1,-9-4 0,4-5-1,-2-7-128,0-5 0,-2-9 1,-10-2-1,-4-3 245,-3-4 0,-2-3 0,-7-2 0,0 0 0,0 0 0,-2 0 0,-5 0 0,-9 0 0,-10 0 0,0 3 0,-6 4 0,1 7 0,6 4 0,-1 13 0,-2 4 0,5 14 0,-8 4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8.093"/>
    </inkml:context>
    <inkml:brush xml:id="br0">
      <inkml:brushProperty name="width" value="0.08571" units="cm"/>
      <inkml:brushProperty name="height" value="0.08571" units="cm"/>
      <inkml:brushProperty name="color" value="#FFFFFF"/>
    </inkml:brush>
  </inkml:definitions>
  <inkml:trace contextRef="#ctx0" brushRef="#br0">42 0 7679,'0'12'751,"-9"4"-131,-5-9-1611,5 0 0,-1-9 991,10-5 0,10-5 0,1-9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9.501"/>
    </inkml:context>
    <inkml:brush xml:id="br0">
      <inkml:brushProperty name="width" value="0.08571" units="cm"/>
      <inkml:brushProperty name="height" value="0.08571" units="cm"/>
      <inkml:brushProperty name="color" value="#FFFFFF"/>
    </inkml:brush>
  </inkml:definitions>
  <inkml:trace contextRef="#ctx0" brushRef="#br0">0 42 7523,'3'-11'368,"4"4"-171,7 4 0,-3-4 0,3 0 0,3 3 60,1 1 1,3 6 0,0 4 38,0 7 0,0-3-442,0 3 0,-9 0 0,-5 7 0,-5 0 0,-4-2-30,-5-5 0,-5 5 18,-9-5 1,7-3-1,0 1 1,-2 0 27,-3-1 1,5-6 0,0 2-163,-2-5 110,7 7 0,9-6 0,14 4 42,4-5 1,3-2 0,0 0 0,0 0 186,0 0 1,0 2 0,0 5 8,0 7 0,-7-2 0,-2 2 3,-3 2 0,-2 3 0,-7 2 0,0 0 204,0 0 0,-7 0 0,-2 0 1,-3 0-151,-4 0 1,0 0-1,-1-2 1,3-5-13,-2-7 0,4-5 0,-2-2 0,-2 0-933,-3 0 1,5 0 831,0 0 0,10-9 0,-6-3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5.168"/>
    </inkml:context>
    <inkml:brush xml:id="br0">
      <inkml:brushProperty name="width" value="0.08571" units="cm"/>
      <inkml:brushProperty name="height" value="0.08571" units="cm"/>
      <inkml:brushProperty name="color" value="#FFFFFF"/>
    </inkml:brush>
  </inkml:definitions>
  <inkml:trace contextRef="#ctx0" brushRef="#br0">294 180 7679,'0'-21'-122,"-2"7"1,-3 0-312,-2-2 0,0 4 0,5 1 636,-5 1 1,2-4 0,-9 7-177,-2 3 1,-3 1 0,-2 3 37,0 0 0,-4 10 1,-1 4-1,5 4 99,2 3 0,-4 0 0,11 0 0,-2 3-12,0 4 1,10 4-1,-3 10 1,4-2-105,3-5 0,3 2 0,6-6 0,10-3-101,6-5 0,6 3 0,-6-15 1,3 1 58,-2-5 0,4-5 0,-2-2 0,-2-2-96,-3-5 0,-4 2 1,-3-11-1,-4-5-158,-3-5 1,-2-4 0,-7 2 0,0-7 242,0-5 0,0-2 1,0 0-1,-2 0-20,-5 0 0,-2 3 0,-8 4 0,3 7 106,-2 4 1,-3 10 0,-2 3 0,3 4-49,4 9 0,-5 14 0,5 15-33,-5 1 0,-2 3 0,0 7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5.483"/>
    </inkml:context>
    <inkml:brush xml:id="br0">
      <inkml:brushProperty name="width" value="0.08571" units="cm"/>
      <inkml:brushProperty name="height" value="0.08571" units="cm"/>
      <inkml:brushProperty name="color" value="#FFFFFF"/>
    </inkml:brush>
  </inkml:definitions>
  <inkml:trace contextRef="#ctx0" brushRef="#br0">0 42 6473,'0'12'-38,"0"-3"1,0-11 334,0-5-297,0-5 0,0-9 0,0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26.095"/>
    </inkml:context>
    <inkml:brush xml:id="br0">
      <inkml:brushProperty name="width" value="0.08571" units="cm"/>
      <inkml:brushProperty name="height" value="0.08571" units="cm"/>
      <inkml:brushProperty name="color" value="#FFFFFF"/>
    </inkml:brush>
  </inkml:definitions>
  <inkml:trace contextRef="#ctx0" brushRef="#br0">0 42 8510,'21'-11'391,"0"4"-348,0 4 1,0 3 0,0-2 0,0-3 0,0-2-252,0 3 1,-7 1-1,0 3 1,3 0-3,1 0 0,-4 0 1,-2 3 74,-3 4 1,5-3 110,-7 10 0,0 0 0,-7 7 299,0 0 1,0 0 0,0 0-1,0 0-155,0 0 0,0 0 0,0 0 0,0 0-101,0 0 0,0 0 1,-2 0-1,-3 0-263,-2 0 0,0 0 1,7 0-1,0 0-151,0 0 1,0 0-226,0 0 118,0 0 502,0-9 0,0-12 0,0-12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30.428"/>
    </inkml:context>
    <inkml:brush xml:id="br0">
      <inkml:brushProperty name="width" value="0.08571" units="cm"/>
      <inkml:brushProperty name="height" value="0.08571" units="cm"/>
      <inkml:brushProperty name="color" value="#FFFFFF"/>
    </inkml:brush>
  </inkml:definitions>
  <inkml:trace contextRef="#ctx0" brushRef="#br0">189 63 6301,'0'-21'119,"0"10"97,-9-8 1,4 17-98,-9-5 0,0 4 0,-4 6 1,4 4 1,-3-3-1,8 10 1,-3 3 37,-4 1 0,4 3 0,1 0 0,1 0-12,6 0 1,-6 2-1,3 3 1,3 4-96,1 3 1,3-5-1,3 5 1,4-3-35,7-4 1,4-3-1,3-2 1,0 0 43,0 0 1,7-2 0,0-5 0,-2-7-173,-3-5 1,5-2 0,0 0 0,-2 0-103,-3 0 0,-2-9 0,-2-8 0,-3-6-200,-2-5 0,-9-2 1,2 2-1,-5-5 415,-2 0 1,0-6 0,-2 6 0,-3-2 23,-2 0 0,-9 7 0,2-4 0,-5 4-126,-2 9 0,-7 7 0,-2 12 0,0 0 100,-1 0 0,3 10 0,7 4 0,0 4 0,0 13 0,0 1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30.794"/>
    </inkml:context>
    <inkml:brush xml:id="br0">
      <inkml:brushProperty name="width" value="0.08571" units="cm"/>
      <inkml:brushProperty name="height" value="0.08571" units="cm"/>
      <inkml:brushProperty name="color" value="#FFFFFF"/>
    </inkml:brush>
  </inkml:definitions>
  <inkml:trace contextRef="#ctx0" brushRef="#br0">21 0 7756,'-9'12'650,"7"-1"-341,-5-4 1,4-7 100,3 0-410,0 0 0,10-18 0,1 6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31.212"/>
    </inkml:context>
    <inkml:brush xml:id="br0">
      <inkml:brushProperty name="width" value="0.08571" units="cm"/>
      <inkml:brushProperty name="height" value="0.08571" units="cm"/>
      <inkml:brushProperty name="color" value="#FFFFFF"/>
    </inkml:brush>
  </inkml:definitions>
  <inkml:trace contextRef="#ctx0" brushRef="#br0">0 0 7694,'0'21'256,"0"0"0,0 0 0,0 3 1,0 1-69,0 3 0,0 9 0,0-2 1,0 5-436,0 2 0,3-7 1,1-2-446,3-3 1,0-2 0,-4-9 691,4-5 0,-5-5 0,7-9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33.142"/>
    </inkml:context>
    <inkml:brush xml:id="br0">
      <inkml:brushProperty name="width" value="0.08571" units="cm"/>
      <inkml:brushProperty name="height" value="0.08571" units="cm"/>
      <inkml:brushProperty name="color" value="#FFFFFF"/>
    </inkml:brush>
  </inkml:definitions>
  <inkml:trace contextRef="#ctx0" brushRef="#br0">40 0 7679,'-9'12'-1250,"4"0"2687,-9-5-1193,10-5 1,-3 7-1,14-9-186,7 0 0,4 0 0,3 0 12,0 0 0,0 0 1,3 0-1,1 0-115,3 0 0,7-7 1,-7 0-1,0 3-2,3 1 0,-6 3 0,8 0 0,-3 0-163,-4 0 1,-3 0 0,-2 3 33,0 4 1,-7-3 0,0 10 137,3 3 1,-6-6-110,3 3 0,-7-2 194,7 2 0,-2 5 189,2-5 1,2-3-242,-9 3 0,0 0 4,-7 7 1,0-7 0,0 0 66,0 3 0,7-6 0,0 3 0,-2 3 60,-3 1 0,-2 3 1,0 0-1,0 0-80,0 0 0,0 0 0,0 0 0,0 0-62,0 0 1,0 3 31,0 4 1,0 2-1,0 5 1,0-7 0,0-5 2,0-2 1,0 0 0,0 0 0,0 0-24,0 0 0,0 3 0,0 1 0,0 3 10,0-2 1,0-3 0,0-2 0,0 0 12,0 0 0,0 3 1,0 1-1,0 3-11,0-2 0,0-3 0,0 1 0,0 1 46,0 3 0,0 0 1,0-4-1,0 1 43,0 3 0,3 0 0,1-7 0,3 0-30,-2 0 0,-3 0 0,-2 0 0,0 0-273,0 0 0,0 0 1,0 0-1,0 0 129,0 0 0,0 0 0,0 0 99,0 0 1,0 0 0,0 0 0,0 0 20,0 0 1,7 0-1,0 0 0,-2 0 0,-3 0 0,-2 0-78,0 0 0,0 0 1,0 0-1,0 0-86,0 0 1,0-4 0,0 1 111,0 6 0,0 1 0,0-4 0,0 0 25,0 0 0,0 0 0,0 0-28,0 0 1,0 0-1,0 0 39,0 0 0,0 0 0,0 0-55,0 0 1,0 0-1,0 0 1,0 0 11,0 0 0,0-7 0,0 0 32,0 3 0,0 1 0,0 3-4,0 0 1,0 0 0,0 0-5,0 0 0,0 0 0,0 0-2,0 0 0,0-7 0,0 0 119,0 3 0,0 1-81,0 3 1,0 0 18,0 0 0,0-7-40,0 0 0,0 0 0,0 7-41,0 0 1,0-7 53,0 0 1,0 0-97,0 7 0,0-7-45,0 0 0,0 0 75,0 7 0,0-7 0,0 0 3,0 2 0,0-4-123,0 2 1,0 0 31,0 7 1,0-7-7,0 0 0,0-7-83,0 7 155,0-9 1,0 6 181,0-4 1,0-2 77,0 9-161,0-9 1,0 6-67,0-4 1,0-2-182,0 9 29,0-9 234,0 4 1,-7-7 132,0 5 0,0-2 0,5 7-53,-5-3 1,5 0 0,-8-4 41,1 2 0,-3 7 0,-9-7-57,0-2 1,0 4 0,0-2 0,0 0 57,0 2 0,7-6 0,0 4 0,-2-5 75,-3-2 1,5 0-262,0 0 0,10 0 0,-6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7:47.159"/>
    </inkml:context>
    <inkml:brush xml:id="br0">
      <inkml:brushProperty name="width" value="0.08571" units="cm"/>
      <inkml:brushProperty name="height" value="0.08571" units="cm"/>
      <inkml:brushProperty name="color" value="#FFFFFF"/>
    </inkml:brush>
  </inkml:definitions>
  <inkml:trace contextRef="#ctx0" brushRef="#br0">43 0 7608,'-12'9'0,"3"3"0,2 2-65,0 0 1,0 0 0,9 7-88,5 0 0,-2-2 1,9-3-1,2-2-7,3 2 0,2 3 0,-3 2 141,-4 0 0,5 0 0,-7 0 582,-1 0 1,-1 0 0,-10 0-311,0 0 0,-10-2-743,-4-5 0,-4-5 1,-3-7 488,0 5 0,0-14 0,0 5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42.062"/>
    </inkml:context>
    <inkml:brush xml:id="br0">
      <inkml:brushProperty name="width" value="0.08571" units="cm"/>
      <inkml:brushProperty name="height" value="0.08571" units="cm"/>
      <inkml:brushProperty name="color" value="#FFFFFF"/>
    </inkml:brush>
  </inkml:definitions>
  <inkml:trace contextRef="#ctx0" brushRef="#br0">22 33 7732,'0'-12'109,"0"3"0,-3 11 0,-1 5 1,-3 7 43,2 5 0,3 9 0,2 2 0,0 3-38,0 4 0,0 5 0,0 5 0,0 2-126,0-2 1,9-3 0,3-4-1,2-3 0,0-2 1,7-9-1,9-1 1,0-6 41,1-5 1,6-9 0,-4 2 0,2-5-76,0-2 1,-3-9 0,6-8 0,-6-6-214,-1-5 0,-3-9 1,-7 4-1,-3-2-24,-4 0 0,3 0 1,-10-7-1,-3 2 172,-1 5 1,-3 3 0,0 6 300,0-2 0,-10 12-14,-4 16 1,5 16 0,2 17 0,5 4-47,2 7 1,0 10 0,2-3-1,3 1-74,2-1 1,9-2 0,-2-9 0,5-5-168,2-7 1,9-5 0,3-4-1,2-5-101,0-7 1,-3-5-1,6-4 1,-6-5 2,-1-7 0,4-5 0,-10-4 0,-4-3 148,-4-2 1,-6-9 0,3 2 0,-7-5 90,-4-2 0,-3 0 0,0 0 0,0 0 106,0 0 1,-7 0 0,-3 0 0,1 2 100,0 5 1,-1 5-1,6 9-261,-3 0 1,-3 2-353,3 5 0,5 14 0,-5 14 374,5 5 0,2 2 0,0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47.477"/>
    </inkml:context>
    <inkml:brush xml:id="br0">
      <inkml:brushProperty name="width" value="0.08571" units="cm"/>
      <inkml:brushProperty name="height" value="0.08571" units="cm"/>
      <inkml:brushProperty name="color" value="#FFFFFF"/>
    </inkml:brush>
  </inkml:definitions>
  <inkml:trace contextRef="#ctx0" brushRef="#br0">1 63 7141,'0'-12'707,"0"3"0,2 2-488,5 0 1,2-2-1,8 4-48,-3-2 0,0 0 74,7 7 1,-3 9-314,-4 5 0,3-2 1,-10 2-63,-3 2 1,-4 3 0,-7 2-141,-7 0 0,-4 0 161,-3 0 0,2-7-172,5 0 80,5-9 0,11 4 1,5-9 77,7 0 0,2-2 1,1-3-1,-3-2 16,2 2 0,-4 3 0,2 4 334,2 5 0,-7-2 0,-2 9-173,-4 2 0,-3 3 1,0 2-1,0 0 90,0 0 0,-7 0 0,-3-2 0,1-3-233,0-2 1,-8 0-1513,3 7 1601,-4-9 0,-1-5 0,5-14 0,5-5 0,9-9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48.054"/>
    </inkml:context>
    <inkml:brush xml:id="br0">
      <inkml:brushProperty name="width" value="0.08571" units="cm"/>
      <inkml:brushProperty name="height" value="0.08571" units="cm"/>
      <inkml:brushProperty name="color" value="#FFFFFF"/>
    </inkml:brush>
  </inkml:definitions>
  <inkml:trace contextRef="#ctx0" brushRef="#br0">85 21 6707,'-10'-12'-951,"6"3"1092,-10 9 1,7 0 304,-7 0 1,9 9-1,-4 5 1,2 7-206,0 7 1,0-2 0,7 9-1,0 2-67,0 3 0,0 2 0,0 0 0,0 0 67,0 0 0,9-2 0,5-3 0,5-4-588,2-3 1,0-4-1,0-10 1,0-4 85,0-3 1,0-2 0,0-7-148,0 0 0,-3-9 0,-1-5 0,-6-5 408,-1-2 0,6-9 0,-4-3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48.369"/>
    </inkml:context>
    <inkml:brush xml:id="br0">
      <inkml:brushProperty name="width" value="0.08571" units="cm"/>
      <inkml:brushProperty name="height" value="0.08571" units="cm"/>
      <inkml:brushProperty name="color" value="#FFFFFF"/>
    </inkml:brush>
  </inkml:definitions>
  <inkml:trace contextRef="#ctx0" brushRef="#br0">1 0 6898,'11'9'0,"-1"5"291,-1 5 0,0 9 0,5 0 0,-4 0-46,-1 2 1,-7-6-1,5 6 1,-2 0-33,2 5 0,-5 3 1,5-1-1,-4-4-83,-3-3 0,0 5 0,0-7-219,0-2 0,0-10 0,-3-4-78,-4-3 167,5-2 0,-17-16 0,8-3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48.814"/>
    </inkml:context>
    <inkml:brush xml:id="br0">
      <inkml:brushProperty name="width" value="0.08571" units="cm"/>
      <inkml:brushProperty name="height" value="0.08571" units="cm"/>
      <inkml:brushProperty name="color" value="#FFFFFF"/>
    </inkml:brush>
  </inkml:definitions>
  <inkml:trace contextRef="#ctx0" brushRef="#br0">0 21 7919,'21'0'511,"-7"0"1,0 0-245,3 0 1,-1 2 0,0 3-257,-2 2 0,0 0 1,7-9-2830,0-5 1756,-9 4 1062,-3-6 0,-9 0 0,0-3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48.971"/>
    </inkml:context>
    <inkml:brush xml:id="br0">
      <inkml:brushProperty name="width" value="0.08571" units="cm"/>
      <inkml:brushProperty name="height" value="0.08571" units="cm"/>
      <inkml:brushProperty name="color" value="#FFFFFF"/>
    </inkml:brush>
  </inkml:definitions>
  <inkml:trace contextRef="#ctx0" brushRef="#br0">0 21 7674,'21'0'186,"0"0"0,0 0 0,0-2-365,0-5 1,0 4-335,0-4 513,-9 5 0,-3 2 0,-9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50.513"/>
    </inkml:context>
    <inkml:brush xml:id="br0">
      <inkml:brushProperty name="width" value="0.08571" units="cm"/>
      <inkml:brushProperty name="height" value="0.08571" units="cm"/>
      <inkml:brushProperty name="color" value="#FFFFFF"/>
    </inkml:brush>
  </inkml:definitions>
  <inkml:trace contextRef="#ctx0" brushRef="#br0">0 19 7651,'0'-12'-17,"0"5"19,0 14 1,0 5-1,0 9 25,0 0 0,0-7 0,0 0 0,0 2 81,0 3 0,0 2 0,0 0 0,0 0-167,0 0 1,0 2 0,0 3 0,0 2-30,0-2 1,0-1-1,0 1 1,0 2 94,0-2 0,0-3 0,0-2 0,0 0-101,0 0 1,0-7 0,0 0 0,0 2 50,0 3 1,0-5-1,0 0-12,0 2 1,0-4 0,0 2 28,0 2 1,0 3 34,0 2 1,3-2-1,1-3-73,3-2 1,0 0 15,-7 7 0,0 0-22,0 0 0,7 0 100,0 0 0,0 0-44,-7 0 1,0-7 0,0 0 17,0 2 1,0-4 5,0 2 0,0 0-42,0 7 1,0 0 0,0 0 32,0 0 0,0-7 1,0 0-5,0 2 3,0 3 1,0-5 0,0 0-8,0 2 0,3-4 91,4 2 0,-5-7-69,5 7 0,-5-7 2,-2 7-14,0 0 1,0 7 0,0 0-22,0-9 77,0 6 0,7-13 21,0 9 79,0-9-51,-7 13-61,0-15-18,0 15 0,3-15 19,4 4 0,-3-5-8,10-2 1,-7 7-20,7 0 1,-7 0 0,7-7 24,3 0 1,1 0 0,3 0-1,0 0-11,0 0 1,-7 0 0,0 0-775,3 0 1,-1-2 738,-2-5 0,-5-5 0,-9-9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0:51.083"/>
    </inkml:context>
    <inkml:brush xml:id="br0">
      <inkml:brushProperty name="width" value="0.08571" units="cm"/>
      <inkml:brushProperty name="height" value="0.08571" units="cm"/>
      <inkml:brushProperty name="color" value="#FFFFFF"/>
    </inkml:brush>
  </inkml:definitions>
  <inkml:trace contextRef="#ctx0" brushRef="#br0">0 21 7590,'21'-12'94,"0"5"1,-7 5 0,0 2 0,3 0 210,1 0 1,3 0-324,0 0 1,7 0 0,0 0 0,-2 0-616,-3 0 0,-2 0 633,0 0 0,0 0 0,0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0.303"/>
    </inkml:context>
    <inkml:brush xml:id="br0">
      <inkml:brushProperty name="width" value="0.08571" units="cm"/>
      <inkml:brushProperty name="height" value="0.08571" units="cm"/>
      <inkml:brushProperty name="color" value="#FFFFFF"/>
    </inkml:brush>
  </inkml:definitions>
  <inkml:trace contextRef="#ctx0" brushRef="#br0">273 241 7244,'10'-12'0,"-8"3"0,7 9 0,-9-2 0,0-5-54,0 4 0,0-8 1,3 6-1,1-4-91,3-3 1,0 5 358,-7-7 0,0 0-150,0-7 1,-7 0 0,-2 2 7,-3 5 1,5 5 0,-7 9 22,-2 0 1,-3 2 0,-2 3 0,0 4 109,0 3 0,0 2 0,0 7 0,0 0-22,0 0 1,3 0 0,1 2 0,6 3-37,1 2 1,-4 7-1,7-5 1,3 1-68,1-1 1,13 5 0,4-7 0,4-2-372,3-3 0,7-4 1,3-5-1,1-7-28,6-5 1,1-2 0,3 0-1,0-2 11,0-5 0,-9-7 1,-5-12-1,-5-2 135,-2 2 1,-2 3-1,-5 0 1,-7-3 199,-5-2 1,-2-9-1,0 2 1,-2-5 23,-5-2 0,-5 7 0,-11 2 1,-3 3-161,-2 4 1,-2 5-1,4 5 109,-2 2 0,-7 12 0,5 2 0,0 14 0,-1 9 0,6 5 0,1 9 0,3-4 0,0 9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0.663"/>
    </inkml:context>
    <inkml:brush xml:id="br0">
      <inkml:brushProperty name="width" value="0.08571" units="cm"/>
      <inkml:brushProperty name="height" value="0.08571" units="cm"/>
      <inkml:brushProperty name="color" value="#FFFFFF"/>
    </inkml:brush>
  </inkml:definitions>
  <inkml:trace contextRef="#ctx0" brushRef="#br0">21 21 7651,'-11'2'0,"4"5"274,4-4 1,6 6-1,1-11-274,3-5 0,10-5 0,-6-9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7.502"/>
    </inkml:context>
    <inkml:brush xml:id="br0">
      <inkml:brushProperty name="width" value="0.08571" units="cm"/>
      <inkml:brushProperty name="height" value="0.08571" units="cm"/>
      <inkml:brushProperty name="color" value="#FFFFFF"/>
    </inkml:brush>
  </inkml:definitions>
  <inkml:trace contextRef="#ctx0" brushRef="#br0">16 44 7201,'0'-15'743,"0"0"-298,0 6 0,0 4-200,0 10 0,5 4 0,0 6-188,-2 0 1,-1 7-1,-2 3-65,0 3 0,0 9 0,0 2 0,-2 1-28,-3 0 0,4-4 0,-6 2 0,2 1 56,0-1 1,0-9-1,5 1 1,0-3-159,0-3 1,0-3 0,0-6-1980,0 1 1809,0-8 0,2-3 0,1-10 1,2-5 307,-2-4 0,-1-1 0,-2 0 0,0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1.749"/>
    </inkml:context>
    <inkml:brush xml:id="br0">
      <inkml:brushProperty name="width" value="0.08571" units="cm"/>
      <inkml:brushProperty name="height" value="0.08571" units="cm"/>
      <inkml:brushProperty name="color" value="#FFFFFF"/>
    </inkml:brush>
  </inkml:definitions>
  <inkml:trace contextRef="#ctx0" brushRef="#br0">0 21 7382,'21'-7'441,"0"0"0,0 0 0,0 7 1,0 0-89,0 0 1,0 9-423,0 5 1,-2 5 0,-5 2-89,-7 0 1,-5 0 0,-2 0-65,0 0 1,-9 0-1,-5 0 1,-5-2 1,-2-5 1,0 2 0,0-9-246,0-2 314,10-3 0,4-2 0,14 0 134,7 0 1,4 0-1,3 0 30,0 0 0,3 0 0,1 0 1,3 0-1,-2 0-78,-3 0 0,-9 9 0,0 5 102,3 5 1,-8 2 0,-2 0 0,-5 0 113,-2 0 1,-7 0 0,-2 0-1,-3 0 91,-4 0 0,-3 0 0,-2 0-341,0 0 0,-7-9 1,0-3-1,3-2-230,1 0 1,3 0 0,0-7 327,0 0 0,10-9 0,1-3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3.026"/>
    </inkml:context>
    <inkml:brush xml:id="br0">
      <inkml:brushProperty name="width" value="0.08571" units="cm"/>
      <inkml:brushProperty name="height" value="0.08571" units="cm"/>
      <inkml:brushProperty name="color" value="#FFFFFF"/>
    </inkml:brush>
  </inkml:definitions>
  <inkml:trace contextRef="#ctx0" brushRef="#br0">294 147 6852,'0'-21'-879,"0"0"1068,0 0 1,-2 2 0,-5 3 61,-7 2 1,2 7-1,-2-5 1,-2 3-28,-3 4 1,-2 3 0,0 2-78,0 0 0,0 7 0,0 5 0,0 4-94,0 7 1,0 10-1,3-3 31,4 3 0,4 2 0,10 7 0,0-2 0,0-3 58,0-2 1,10-7 0,4 5-1,4-3-158,3-4 1,10-5-1,4-5 1,2-4-297,-2-3 0,2-2 0,-6-7 0,-1-2 181,0-5 0,3-5 0,-10-11 0,-4-3 0,-3-2 0,-4 0-695,-5-2 1,-5-1 825,-2-4 0,-2-2 0,-5 7 0,-7-1 0,-5 1 0,-4-5 0,-3 7 0,-2 5 0,3 6 0,1 8 0,3 9 0,0 2 0,0 5 0,0 5 0,0 18 0,0 3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3.223"/>
    </inkml:context>
    <inkml:brush xml:id="br0">
      <inkml:brushProperty name="width" value="0.08571" units="cm"/>
      <inkml:brushProperty name="height" value="0.08571" units="cm"/>
      <inkml:brushProperty name="color" value="#FFFFFF"/>
    </inkml:brush>
  </inkml:definitions>
  <inkml:trace contextRef="#ctx0" brushRef="#br0">0 21 6655,'0'-21'0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4.180"/>
    </inkml:context>
    <inkml:brush xml:id="br0">
      <inkml:brushProperty name="width" value="0.08571" units="cm"/>
      <inkml:brushProperty name="height" value="0.08571" units="cm"/>
      <inkml:brushProperty name="color" value="#FFFFFF"/>
    </inkml:brush>
  </inkml:definitions>
  <inkml:trace contextRef="#ctx0" brushRef="#br0">0 0 6093,'0'21'209,"0"0"1,3 2 0,1 3 259,3 2 0,3 9 0,-6-2 0,6 3-434,1-3 1,-6 4 0,2-6 0,-2 0-129,2-5 0,-5 2 0,5-2 0,-5-2-251,-2-3 1,3-4 0,1-3-243,3-2 1,3-12 585,-3-2 0,4-9 0,10-12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5.118"/>
    </inkml:context>
    <inkml:brush xml:id="br0">
      <inkml:brushProperty name="width" value="0.08571" units="cm"/>
      <inkml:brushProperty name="height" value="0.08571" units="cm"/>
      <inkml:brushProperty name="color" value="#FFFFFF"/>
    </inkml:brush>
  </inkml:definitions>
  <inkml:trace contextRef="#ctx0" brushRef="#br0">252 187 7651,'0'-21'-956,"0"0"1079,0 0 0,-2 7-5,-5 0 1,4 7-1,-6-5 138,0 3 1,-3 2-108,-9 7 0,0 0 0,0 0 0,0 0-33,0 0 0,7 9 0,0 5 1,-2 5-2,-3 2 1,5 2-1,2 3 1,3 4-11,4 3 1,3 0-1,2 4 1,0-4-167,0-3 1,2 5-1,5-7 1,7-2-68,5-3 1,9-4 0,2-5 0,1-5-123,-1 0 1,5-6 0,-7 1 0,-2-6-65,-3-5 0,-2-9 0,0 2 0,-2-7 145,-5-7 0,2 2 0,-9-9 0,-2 0 240,-3 2 1,-2-6 0,0 1 0,-2-6 25,-5-5 0,-5 7 0,-9 9 1,0 3-243,0 4 0,-7 12 0,0 7 0,2 7 145,3 7 0,4 7 0,3 14 0,4 7 0,3 5 0,2 2 0,7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5.347"/>
    </inkml:context>
    <inkml:brush xml:id="br0">
      <inkml:brushProperty name="width" value="0.08571" units="cm"/>
      <inkml:brushProperty name="height" value="0.08571" units="cm"/>
      <inkml:brushProperty name="color" value="#FFFFFF"/>
    </inkml:brush>
  </inkml:definitions>
  <inkml:trace contextRef="#ctx0" brushRef="#br0">42 0 9051,'-12'0'-158,"-6"9"0,6 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6.120"/>
    </inkml:context>
    <inkml:brush xml:id="br0">
      <inkml:brushProperty name="width" value="0.08571" units="cm"/>
      <inkml:brushProperty name="height" value="0.08571" units="cm"/>
      <inkml:brushProperty name="color" value="#FFFFFF"/>
    </inkml:brush>
  </inkml:definitions>
  <inkml:trace contextRef="#ctx0" brushRef="#br0">210 0 7208,'14'0'1638,"0"0"-1340,-9 0 1,2 0-119,-14 0 0,-5 0-366,-9 0 0,7 0 241,0 0 0,0 0 0,-7 0-368,0 0 1,7 0 0,0 2 79,-2 5 1,-1-2-1,1 7 1,4-1 186,3 1 1,-5 2 105,7 7 1,0 0-1,7 0 444,0 0 1,0 0-341,0 0 1,9 0-126,5 0 1,-2-9 0,0-3-125,-3 0 1,7-6-196,-2 4 0,5-5 67,2-2 0,0 0 0,0 0 76,0 0 0,-7 0 0,0 0 0,2 0-52,3 0 0,2 2 0,0 5 47,0 7 1,-7-2 0,-2 2 0,-1 0 104,1-2 0,-7 6 237,2-4 1,-5 5 0,-4 2-191,-5 0 1,2-2 0,-9-3 0,-5-2 231,-6 2 0,1 1 0,-6-1 0,2-4-592,0-3 0,0-2 1,7-7-348,0 0 697,9 0 0,-6-9 0,6-3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07.256"/>
    </inkml:context>
    <inkml:brush xml:id="br0">
      <inkml:brushProperty name="width" value="0.08571" units="cm"/>
      <inkml:brushProperty name="height" value="0.08571" units="cm"/>
      <inkml:brushProperty name="color" value="#FFFFFF"/>
    </inkml:brush>
  </inkml:definitions>
  <inkml:trace contextRef="#ctx0" brushRef="#br0">0 21 9901,'21'0'325,"0"0"1,0 0-1,0 0-126,0 0 0,0 0 0,0 0-221,0 0 1,0 0-1,0 0 1,0 0-179,0 0 0,0 0 0,2 0 0,3-2-240,2-5 1,0 4 0,-7-4 0,0 5-111,0 2 0,0 0 500,0 0 0,0 2 0,-2 5 223,-5 7 1,-5-2 0,-9 2 87,0 2 0,0-4 1,2 2-111,5 2 1,-4 3 0,4 2-63,-5 0 0,5 0 0,0 0 0,-2 0-53,-3 0 0,-2 0 0,0 0 0,0 0-32,0 0 1,0 0 0,0 0 0,0 0-23,0 0 1,0 0 0,0 0 0,0 0-16,0 0 1,0 0 0,0 0 0,0 0 25,0 0 0,0 2 1,0 3-1,0 2 18,0-2 1,0-3 0,0-2 0,0 0-7,0 0 1,0 0-1,0 0 1,0 0-73,0 0 0,0 0 0,0 0 1,0 0-28,0 0 1,0 0 0,0 0-1,0 0-18,0 0 0,0 0 0,0 0 59,0 0 0,0 0 0,0 0 75,0 0 0,0 0 0,0 0-67,0 0 1,0-7 0,0 0-15,0 2 1,0 3-436,0 2-201,0 0 454,0 0 0,7-7 55,0 0 1,0-7 346,-7 7-228,0-9 0,7 6 99,0-4 0,0-2 59,-7 9 48,0-9 0,-9 11-69,-5-9 0,-5 2 35,-2-2 0,0-4 0,0 4 1,-2-5-64,-5-2 0,4 0 0,-6 0 0,2 0-169,0 0 1,-7 0-1,5 0 1,-1-2-931,1-5 1057,2 4 0,7-6 0,0 9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2.688"/>
    </inkml:context>
    <inkml:brush xml:id="br0">
      <inkml:brushProperty name="width" value="0.08571" units="cm"/>
      <inkml:brushProperty name="height" value="0.08571" units="cm"/>
      <inkml:brushProperty name="color" value="#66CC00"/>
    </inkml:brush>
  </inkml:definitions>
  <inkml:trace contextRef="#ctx0" brushRef="#br0">1 1 8064,'21'0'502,"0"0"0,0 0 0,0 0-329,0 0 0,0 0 1,0 0-1,0 0-787,0 0 0,0 2-1544,0 5 2158,0-4 0,-10 6 0,-1-9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3.006"/>
    </inkml:context>
    <inkml:brush xml:id="br0">
      <inkml:brushProperty name="width" value="0.08571" units="cm"/>
      <inkml:brushProperty name="height" value="0.08571" units="cm"/>
      <inkml:brushProperty name="color" value="#66CC00"/>
    </inkml:brush>
  </inkml:definitions>
  <inkml:trace contextRef="#ctx0" brushRef="#br0">22 22 7924,'2'-12'421,"5"5"1,5 5 0,9 2-687,0 0 0,0 2 334,0 5 1,-7 5 0,-3 9-13,-1 0 0,-6 0 0,-11 0-46,-7 0 1,3-2-1,-3-3 1,-3-4-5,-1-3 0,4 5 0,0-7 217,-3-2-224,8-3 0,-10-2 0,8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7.945"/>
    </inkml:context>
    <inkml:brush xml:id="br0">
      <inkml:brushProperty name="width" value="0.08571" units="cm"/>
      <inkml:brushProperty name="height" value="0.08571" units="cm"/>
      <inkml:brushProperty name="color" value="#FFFFFF"/>
    </inkml:brush>
  </inkml:definitions>
  <inkml:trace contextRef="#ctx0" brushRef="#br0">227 16 7691,'-10'-2'19,"0"-1"0,-2-2 185,-1 2 1,-3 1-20,1 2 1,0 0 0,-2 2 0,-1 3 0,-2 5 33,1 3 1,3 2 0,1 2-1,1 1-33,4 2 1,3 2 0,7-3 0,0 1-92,0-2 1,2-1 0,3-2-1,5 0-450,4 0 0,6-6 0,2-4 1,-1-3 24,1-2 1,3 0-1,-3-2 1,0-3-77,0-5 0,-2-9 0,-5-1 0,-2 0 406,-3-2 0,2 5 0,-7-3 0,-1 4-243,-3 0 0,-1 6 434,0 0 1,-5 9-1,0 1 1,2 8-70,1 5 0,2 4 1,-2 2-1,-1 1-58,-2-2 0,0 4 1,7-3-728,3-6 1,-2-5 662,7-8 0,7-6 0,6-3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3.698"/>
    </inkml:context>
    <inkml:brush xml:id="br0">
      <inkml:brushProperty name="width" value="0.08571" units="cm"/>
      <inkml:brushProperty name="height" value="0.08571" units="cm"/>
      <inkml:brushProperty name="color" value="#66CC00"/>
    </inkml:brush>
  </inkml:definitions>
  <inkml:trace contextRef="#ctx0" brushRef="#br0">1 21 7472,'21'-2'29,"0"-5"0,0 4 98,0-4 0,0 5 0,0 2-255,0 0 0,0 0 0,0 0 1,0 0-424,0 0 1,0 0 550,0 0 0,0 0 0,0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3.944"/>
    </inkml:context>
    <inkml:brush xml:id="br0">
      <inkml:brushProperty name="width" value="0.08571" units="cm"/>
      <inkml:brushProperty name="height" value="0.08571" units="cm"/>
      <inkml:brushProperty name="color" value="#66CC00"/>
    </inkml:brush>
  </inkml:definitions>
  <inkml:trace contextRef="#ctx0" brushRef="#br0">54 21 6607,'9'-12'15,"-4"3"1,9 9 140,2 0 1,-4 0-1,-1 2 121,-1 5 1,-3-2-49,-7 9 0,-3 0 1,-4 5-168,-7-5 1,-4 4 0,-3-6-160,0 0 0,0 6-391,0-4 488,9-4 0,12-1 0,12-9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5.826"/>
    </inkml:context>
    <inkml:brush xml:id="br0">
      <inkml:brushProperty name="width" value="0.08571" units="cm"/>
      <inkml:brushProperty name="height" value="0.08571" units="cm"/>
      <inkml:brushProperty name="color" value="#66CC00"/>
    </inkml:brush>
  </inkml:definitions>
  <inkml:trace contextRef="#ctx0" brushRef="#br0">1 315 7220,'21'0'738,"-3"-2"0,-1-3-523,-3-2 1,7-9 0,7 4 0,-3-2-469,-1 0 1,-1 0 0,3-7 0,2 0-225,-3 0 1,-1-7 0,-3 0 0,0 2-270,0 3 746,-10 2 0,8 0 0,-7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6.207"/>
    </inkml:context>
    <inkml:brush xml:id="br0">
      <inkml:brushProperty name="width" value="0.08571" units="cm"/>
      <inkml:brushProperty name="height" value="0.08571" units="cm"/>
      <inkml:brushProperty name="color" value="#66CC00"/>
    </inkml:brush>
  </inkml:definitions>
  <inkml:trace contextRef="#ctx0" brushRef="#br0">1 0 7590,'21'0'41,"0"0"0,0 0 1,0 0-6,0 0 1,-7 0 76,0 0 1,-10 2 0,3 5-45,-4 7 1,-3 5-1,-3 2-196,-4 0 0,3 0 1,-10 0-1,0 0-555,2 0 1,0-7 681,5 0 0,5-9 0,-7 4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7.594"/>
    </inkml:context>
    <inkml:brush xml:id="br0">
      <inkml:brushProperty name="width" value="0.08571" units="cm"/>
      <inkml:brushProperty name="height" value="0.08571" units="cm"/>
      <inkml:brushProperty name="color" value="#66CC00"/>
    </inkml:brush>
  </inkml:definitions>
  <inkml:trace contextRef="#ctx0" brushRef="#br0">1 378 6592,'2'-14'698,"3"0"1,4-5-727,3-6 1,-5-1-1,7-7 1,2 1-77,3-1 0,-1 7 1,-1-2-1,-6 5-177,-1 2 1,4 0-164,-7 0 0,0 7 444,-7 0 0,0 9 0,0-4 0,0 9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8.018"/>
    </inkml:context>
    <inkml:brush xml:id="br0">
      <inkml:brushProperty name="width" value="0.08571" units="cm"/>
      <inkml:brushProperty name="height" value="0.08571" units="cm"/>
      <inkml:brushProperty name="color" value="#66CC00"/>
    </inkml:brush>
  </inkml:definitions>
  <inkml:trace contextRef="#ctx0" brushRef="#br0">1 126 7749,'9'-12'-1146,"3"-6"1161,9 4 0,-7 2 0,0 0 87,2 3 0,-4-5 1,-1 5-64,-1-3-85,6 7 0,-11-4 1,6 11-1,-1 5 167,-6 7 1,-1 5 0,-3 4-1,0 3-4,0 2 0,0 2 0,0-4 0,0 2-355,0-2 0,0-10 1,2-4-1,5-3 238,7-4 0,5-12 0,2-5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8.700"/>
    </inkml:context>
    <inkml:brush xml:id="br0">
      <inkml:brushProperty name="width" value="0.08571" units="cm"/>
      <inkml:brushProperty name="height" value="0.08571" units="cm"/>
      <inkml:brushProperty name="color" value="#66CC00"/>
    </inkml:brush>
  </inkml:definitions>
  <inkml:trace contextRef="#ctx0" brushRef="#br0">1 0 6501,'14'0'445,"0"0"0,-3 2 0,6 3 1,-3 4-404,2 3 0,-4-5 0,2 7-591,2 2 0,3-4-660,2 2 1209,0-9 0,0 13 0,0-6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8.920"/>
    </inkml:context>
    <inkml:brush xml:id="br0">
      <inkml:brushProperty name="width" value="0.08571" units="cm"/>
      <inkml:brushProperty name="height" value="0.08571" units="cm"/>
      <inkml:brushProperty name="color" value="#66CC00"/>
    </inkml:brush>
  </inkml:definitions>
  <inkml:trace contextRef="#ctx0" brushRef="#br0">1 164 6610,'9'12'687,"-4"6"1,9-6-610,2 0 0,3 4 0,2-9 0,0-2-219,0-3 1,0-2-1,0 0 164,0 0 0,-7 0 0,-3-2-216,-1-5 0,-3 2 1,-7-9-1,0-2 122,0-3 1,0 5 0,0 0 0,0-2 0,0-3-40,0-2 0,0 0-136,0 0 0,-7 0 246,0 0 0,-10 9 0,6 8 0,-1 8 0,-7 8 0,8 18 0,-10 3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39.761"/>
    </inkml:context>
    <inkml:brush xml:id="br0">
      <inkml:brushProperty name="width" value="0.08571" units="cm"/>
      <inkml:brushProperty name="height" value="0.08571" units="cm"/>
      <inkml:brushProperty name="color" value="#66CC00"/>
    </inkml:brush>
  </inkml:definitions>
  <inkml:trace contextRef="#ctx0" brushRef="#br0">1 106 7722,'14'0'65,"0"0"1,0-2 0,7-3 88,0-2 1,0-7 0,0 7 0,0 0-297,0-2 1,0 4-1,0-7-629,0 3 1,-7 2 57,0 7 713,-10 0 0,6-9 0,-10-3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0.115"/>
    </inkml:context>
    <inkml:brush xml:id="br0">
      <inkml:brushProperty name="width" value="0.08571" units="cm"/>
      <inkml:brushProperty name="height" value="0.08571" units="cm"/>
      <inkml:brushProperty name="color" value="#66CC00"/>
    </inkml:brush>
  </inkml:definitions>
  <inkml:trace contextRef="#ctx0" brushRef="#br0">1 1 8105,'21'0'151,"0"0"38,0 0 1,0 0 0,-3 2-385,-4 5 0,-4-2 185,-10 9 1,0 0-175,0 7 0,-10-2 0,-1-3 60,-1-2 0,0-9 0,8 4 0,-6-2 124,-1 0 0,6 9 0,-4-4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8.480"/>
    </inkml:context>
    <inkml:brush xml:id="br0">
      <inkml:brushProperty name="width" value="0.08571" units="cm"/>
      <inkml:brushProperty name="height" value="0.08571" units="cm"/>
      <inkml:brushProperty name="color" value="#FFFFFF"/>
    </inkml:brush>
  </inkml:definitions>
  <inkml:trace contextRef="#ctx0" brushRef="#br0">243 46 7640,'-7'-10'26,"-3"2"0,-5 1 0,-4 2 0,-1 0 0,2 0 1,1 1 699,2 3 0,-5 7-613,-1 5 1,1 2-1,5 2 1,0 2 26,0 3 1,7-2 0,3 8-181,3 0 0,2-4 0,0 0 0,2-2-284,3 0 0,5 0 0,10-6 0,3-2 6,1-2 0,4-7 0,-3 2 0,4-5-350,1-5 1,-5-3 667,1-7 0,-1-7 0,5-2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0.695"/>
    </inkml:context>
    <inkml:brush xml:id="br0">
      <inkml:brushProperty name="width" value="0.08571" units="cm"/>
      <inkml:brushProperty name="height" value="0.08571" units="cm"/>
      <inkml:brushProperty name="color" value="#66CC00"/>
    </inkml:brush>
  </inkml:definitions>
  <inkml:trace contextRef="#ctx0" brushRef="#br0">1 1 5743,'11'9'630,"1"3"1,-7 9 0,4 2-525,3 5 0,-5-4 0,4 6 1,1-2-302,0 0 0,-5 0 1,4-7-1,-1 0-183,-6 0 0,-1-7 0,-1 0 378,5 2 0,-5-6 0,8 8 0,-10-6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1.056"/>
    </inkml:context>
    <inkml:brush xml:id="br0">
      <inkml:brushProperty name="width" value="0.08571" units="cm"/>
      <inkml:brushProperty name="height" value="0.08571" units="cm"/>
      <inkml:brushProperty name="color" value="#66CC00"/>
    </inkml:brush>
  </inkml:definitions>
  <inkml:trace contextRef="#ctx0" brushRef="#br0">1 64 6789,'14'2'319,"0"5"1,0 3 0,7 6 0,-3-2-1,-1 0-290,-3-2 0,0 6 0,7-6-21,0 0 1,-7 4 0,0-9-67,2-2 0,-4-3-89,2-2 0,-10-9 0,3-5-22,-4-5 1,-3-2 0,0 0 0,0 0-364,0 0 1,0 0 531,0 0 0,0 0 0,0 9 0,0 3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1.818"/>
    </inkml:context>
    <inkml:brush xml:id="br0">
      <inkml:brushProperty name="width" value="0.08571" units="cm"/>
      <inkml:brushProperty name="height" value="0.08571" units="cm"/>
      <inkml:brushProperty name="color" value="#66CC00"/>
    </inkml:brush>
  </inkml:definitions>
  <inkml:trace contextRef="#ctx0" brushRef="#br0">1 1 5825,'14'14'967,"0"0"-750,2 2 0,3-4 1,2 0-1,2-1-155,5 1 0,-2-5 1,6 5-1,1-3-128,0-4 1,-8 4 0,3-2 0,-4-2-1,-3-1-1244,0 3 1179,0-4 0,-10 15 1,-4-4 130,-4 5 0,-3-7 0,0-3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2.375"/>
    </inkml:context>
    <inkml:brush xml:id="br0">
      <inkml:brushProperty name="width" value="0.08571" units="cm"/>
      <inkml:brushProperty name="height" value="0.08571" units="cm"/>
      <inkml:brushProperty name="color" value="#66CC00"/>
    </inkml:brush>
  </inkml:definitions>
  <inkml:trace contextRef="#ctx0" brushRef="#br0">1 232 7588,'11'9'-197,"1"-6"455,-5 4 1,-2-5-36,9-2 0,-7 0-186,7 0 0,0 0-219,7 0 1,-7 0 48,0 0 1,-10-2 0,6-3 196,-1-2 1,-7-2-44,5 2 1,-4 2 0,-1-7 0,3 1-25,2-1 1,0 5 16,-7-7 0,-3 9 14,-4-2 0,3-2 0,-8 0 0,0-3-62,1-4 1,4 4 0,-7-2-103,-3-2 0,1-3 0,0 0-190,2 5 326,9 5 0,-14 9 0,8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3.431"/>
    </inkml:context>
    <inkml:brush xml:id="br0">
      <inkml:brushProperty name="width" value="0.08571" units="cm"/>
      <inkml:brushProperty name="height" value="0.08571" units="cm"/>
      <inkml:brushProperty name="color" value="#66CC00"/>
    </inkml:brush>
  </inkml:definitions>
  <inkml:trace contextRef="#ctx0" brushRef="#br0">1 516 6186,'14'-7'0,"-3"-2"261,-1-3 0,6 0 0,-4-4 1,2 2-107,0-2 0,0-3 0,9-2 0,3-2-7,2-5 0,7-5 0,-5-9 1,0 2-237,1 5 1,4-4 0,-7 6 0,-3 0-646,-1 5 1,-6 5 732,-4 2 0,-4 9 0,-10 22 0,0 13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4.015"/>
    </inkml:context>
    <inkml:brush xml:id="br0">
      <inkml:brushProperty name="width" value="0.08571" units="cm"/>
      <inkml:brushProperty name="height" value="0.08571" units="cm"/>
      <inkml:brushProperty name="color" value="#66CC00"/>
    </inkml:brush>
  </inkml:definitions>
  <inkml:trace contextRef="#ctx0" brushRef="#br0">1 124 7152,'14'-7'319,"0"0"1,0-7 0,7 5 0,0-3-204,0-4 1,7 4 0,0 0 0,-3 3-435,-2 4 0,-2-4 0,0 2-9,0 2 1,-7 5 0,-2 7 349,-3 7 0,-2 5 1,-7 2-1,-2 0 0,-3 0 1,-4 2-1,-3 3 656,-4 2-637,7 0 0,-8-7 1,8 0-1,0 0-641,-1 0 599,3-9 0,17-3 0,1-9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4.484"/>
    </inkml:context>
    <inkml:brush xml:id="br0">
      <inkml:brushProperty name="width" value="0.08571" units="cm"/>
      <inkml:brushProperty name="height" value="0.08571" units="cm"/>
      <inkml:brushProperty name="color" value="#66CC00"/>
    </inkml:brush>
  </inkml:definitions>
  <inkml:trace contextRef="#ctx0" brushRef="#br0">1 22 7887,'21'-12'286,"0"5"1,0 5 0,0 2 0,2 0-131,5 0 0,-2 0 0,9 2 0,0 3-188,-3 2 0,6 0 0,-10-7 1,-3 2-503,-1 5 0,-3-4 0,0 4-346,0-5 0,-7-2 880,0 0 0,-10 0 0,6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4.793"/>
    </inkml:context>
    <inkml:brush xml:id="br0">
      <inkml:brushProperty name="width" value="0.08571" units="cm"/>
      <inkml:brushProperty name="height" value="0.08571" units="cm"/>
      <inkml:brushProperty name="color" value="#66CC00"/>
    </inkml:brush>
  </inkml:definitions>
  <inkml:trace contextRef="#ctx0" brushRef="#br0">106 1 6357,'14'0'512,"0"0"1,0 7 0,7 2-461,0 3 0,-7-7 0,-3 4 1,1-2-275,0 0 1,-8 9 213,3-2 0,-7 5 0,-7 0 1,-7-3-104,-4-2 0,-3-2 0,0 4-133,0-2 0,-7-7 1,0 5 243,2-3 0,-7-2 0,1-7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5.401"/>
    </inkml:context>
    <inkml:brush xml:id="br0">
      <inkml:brushProperty name="width" value="0.08571" units="cm"/>
      <inkml:brushProperty name="height" value="0.08571" units="cm"/>
      <inkml:brushProperty name="color" value="#66CC00"/>
    </inkml:brush>
  </inkml:definitions>
  <inkml:trace contextRef="#ctx0" brushRef="#br0">1 21 7679,'14'0'290,"0"0"0,2 0 23,3 0 1,2 0 0,0 0-190,0 0 0,7 0 0,2 0 0,0-2-314,1-5 1,-1 4 0,-4-4-947,2 5 1,0 2 723,-7 0 1,-10 2 411,-4 5 0,-4-4 0,-3 6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5.683"/>
    </inkml:context>
    <inkml:brush xml:id="br0">
      <inkml:brushProperty name="width" value="0.08571" units="cm"/>
      <inkml:brushProperty name="height" value="0.08571" units="cm"/>
      <inkml:brushProperty name="color" value="#66CC00"/>
    </inkml:brush>
  </inkml:definitions>
  <inkml:trace contextRef="#ctx0" brushRef="#br0">43 0 7812,'21'0'428,"-7"0"-370,0 0 0,-10 2 0,3 5-29,-4 7 0,-3-2 1,-3 2 37,-4 2 0,-4 3 0,-10 0-329,0-5 1,7 2-1614,0-9 1875,9 0 0,-4-16 0,9-3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8.690"/>
    </inkml:context>
    <inkml:brush xml:id="br0">
      <inkml:brushProperty name="width" value="0.08571" units="cm"/>
      <inkml:brushProperty name="height" value="0.08571" units="cm"/>
      <inkml:brushProperty name="color" value="#FFFFFF"/>
    </inkml:brush>
  </inkml:definitions>
  <inkml:trace contextRef="#ctx0" brushRef="#br0">15 1 6968,'-8'15'299,"3"0"1,3 7-1,2 3 1,0 5 31,0 5 0,0-1 0,0 6 0,0 0-156,0-1 0,0 5 0,0-4 0,0 2-346,0-2 0,0-3 1,0-8-1,0-4-1191,0-5 1,0-3 1361,0-2 0,7-14 0,1-2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6.273"/>
    </inkml:context>
    <inkml:brush xml:id="br0">
      <inkml:brushProperty name="width" value="0.08571" units="cm"/>
      <inkml:brushProperty name="height" value="0.08571" units="cm"/>
      <inkml:brushProperty name="color" value="#66CC00"/>
    </inkml:brush>
  </inkml:definitions>
  <inkml:trace contextRef="#ctx0" brushRef="#br0">1 0 6984,'21'0'144,"-7"7"1,0 2 0,2 3 97,3 4 1,2 3 0,0 2 0,0 0-163,0 0 0,7 7 0,0 0 0,-3 0 42,-1 2 1,-1-6-1,3 1 1,2-6-690,-3-5 0,-1-2 0,-3 4-942,0-2 1509,0-9 0,0 13 0,0-6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46.633"/>
    </inkml:context>
    <inkml:brush xml:id="br0">
      <inkml:brushProperty name="width" value="0.08571" units="cm"/>
      <inkml:brushProperty name="height" value="0.08571" units="cm"/>
      <inkml:brushProperty name="color" value="#66CC00"/>
    </inkml:brush>
  </inkml:definitions>
  <inkml:trace contextRef="#ctx0" brushRef="#br0">1 252 7347,'21'-12'-625,"0"5"0,0 5 647,0 2 1,0 7 0,-3 2-1,-1 3 199,-3 4 1,0-4-1,7 0 1,0-1-184,0 1 1,-3-5-1,-1 5 1,-3-3-38,2-4 0,-4-3 1,2-2-13,2 0 0,-4-7 0,-1-2 0,-2-3 103,-4-4 1,-3-3 0,-2-2 25,0 0 1,0 0-1,-2 0 1,-5-2-104,-7-5 1,3 4-1,-1-4 1,0 5-123,1 2 1,-3 0-1,-7 2 145,0 5 1,7 5-39,0 9 0,0 9 0,-7 3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50.109"/>
    </inkml:context>
    <inkml:brush xml:id="br0">
      <inkml:brushProperty name="width" value="0.08571" units="cm"/>
      <inkml:brushProperty name="height" value="0.08571" units="cm"/>
      <inkml:brushProperty name="color" value="#66CC00"/>
    </inkml:brush>
  </inkml:definitions>
  <inkml:trace contextRef="#ctx0" brushRef="#br0">0 64 6665,'14'0'1129,"0"0"0,-7 0-831,7 0 1,0 7 0,7 0 0,0-2-154,0-3 0,3-2 0,1 0 0,3 0-91,-2 0 0,0 0 1,-1 0-1,3 0-125,-2 0 1,-3 0 0,-4-2-1066,-5-5 1,2 2-1,-9-9 419,-2-2 0,-3 4 717,-2-2 0,0 9 0,0-4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1:50.584"/>
    </inkml:context>
    <inkml:brush xml:id="br0">
      <inkml:brushProperty name="width" value="0.08571" units="cm"/>
      <inkml:brushProperty name="height" value="0.08571" units="cm"/>
      <inkml:brushProperty name="color" value="#66CC00"/>
    </inkml:brush>
  </inkml:definitions>
  <inkml:trace contextRef="#ctx0" brushRef="#br0">21 1 7723,'-11'0'668,"4"0"1,11 2-553,3 5 0,10-4 0,-3 6 0,4-2 116,3 0 0,0 2 0,0-4-577,0 2 1,-2 2 0,-3-4 0,-4 4 211,-3 3 1,-2 2 0,-9 7 142,-5 0 1,0-2-1,-12-3 1,-4-2-97,0 2 0,-1 3 1,3 0-1,0-3-560,0-2 646,0-9 0,10-5 0,1-12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1.875"/>
    </inkml:context>
    <inkml:brush xml:id="br0">
      <inkml:brushProperty name="width" value="0.08571" units="cm"/>
      <inkml:brushProperty name="height" value="0.08571" units="cm"/>
      <inkml:brushProperty name="color" value="#FF0066"/>
    </inkml:brush>
  </inkml:definitions>
  <inkml:trace contextRef="#ctx0" brushRef="#br0">1 3 7836,'11'-3'0,"-4"13"961,-4 13 0,-1 3-792,5 9 0,-5 2 0,5 10 1,-4 4-1,-1 0 0,3 3 218,2 0 0,0-1-457,-7 3 1,0-11 0,0-13-814,0-1 1,0-3 282,0-7 1,2-10 0,3-6 0,2-10-52,-3-9 1,-1-4 650,-3-3 0,0-10 0,0-1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2.189"/>
    </inkml:context>
    <inkml:brush xml:id="br0">
      <inkml:brushProperty name="width" value="0.08571" units="cm"/>
      <inkml:brushProperty name="height" value="0.08571" units="cm"/>
      <inkml:brushProperty name="color" value="#FF0066"/>
    </inkml:brush>
  </inkml:definitions>
  <inkml:trace contextRef="#ctx0" brushRef="#br0">1 43 6628,'14'-7'0,"0"0"319,2 2 1,-4 0-1,2 1 1,2-3 40,3 2 0,2 3 0,0 2-316,0 0 1,0 0-1294,0 0 0,0 0 530,0 0 719,0 0 0,-10 0 0,-1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2.448"/>
    </inkml:context>
    <inkml:brush xml:id="br0">
      <inkml:brushProperty name="width" value="0.08571" units="cm"/>
      <inkml:brushProperty name="height" value="0.08571" units="cm"/>
      <inkml:brushProperty name="color" value="#FF0066"/>
    </inkml:brush>
  </inkml:definitions>
  <inkml:trace contextRef="#ctx0" brushRef="#br0">1 85 6282,'0'9'38,"2"-7"0,5-6 288,7-1 0,5 3 0,2 2-186,0 0 1,0 0-1,0 0-477,0 0 0,-3-3 0,-1-1 54,-3-3 0,-3-3 0,6 6 283,-3-3 0,-10-19 0,6 3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2.867"/>
    </inkml:context>
    <inkml:brush xml:id="br0">
      <inkml:brushProperty name="width" value="0.08571" units="cm"/>
      <inkml:brushProperty name="height" value="0.08571" units="cm"/>
      <inkml:brushProperty name="color" value="#FF0066"/>
    </inkml:brush>
  </inkml:definitions>
  <inkml:trace contextRef="#ctx0" brushRef="#br0">211 36 7142,'-10'-12'0,"-4"5"-274,-4 5 0,-3 2 0,0 2 0,0 5 469,0 7 0,2 5 0,3 2 0,4 2-40,3 5 0,-5-5 0,7 8 0,2-3-99,3 0 1,11-3 0,5-8-1,5-3-159,2 2 1,2-7 0,3-2 0,4-4 3,3-3 1,-5 0-1,4-3 1,-1-1-82,-6-3 1,-8-10 0,-6 3-1,-1-4 114,-6-3 0,-1-7 1,-3 0-1,0 0 131,0-3 0,-3 8 0,-4-5 1,-7 5-66,-4 2 0,-3 7 0,0 2 0,0 3 0,2 11 0,3 12 0,4 7 0,3 7 0,2-5 0,7 8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3.193"/>
    </inkml:context>
    <inkml:brush xml:id="br0">
      <inkml:brushProperty name="width" value="0.08571" units="cm"/>
      <inkml:brushProperty name="height" value="0.08571" units="cm"/>
      <inkml:brushProperty name="color" value="#FF0066"/>
    </inkml:brush>
  </inkml:definitions>
  <inkml:trace contextRef="#ctx0" brushRef="#br0">1 64 7612,'0'-12'-90,"0"19"0,0 14 319,0 2 0,0 1 0,0-3 1,0 0-83,0 0 1,0 7-1,0 0 1,2-5-543,5-7 0,-5 3-429,5-5 634,-4-5 1,-6-9 0,-1-14 0,-3-7 92,2-7 0,3 5 1,2-7-1,0 2 40,0 0 1,0 0 0,2 7-1,5 0 57,7 0 0,-2 2 0,2 5 0,0-5 0,7 8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3.651"/>
    </inkml:context>
    <inkml:brush xml:id="br0">
      <inkml:brushProperty name="width" value="0.08571" units="cm"/>
      <inkml:brushProperty name="height" value="0.08571" units="cm"/>
      <inkml:brushProperty name="color" value="#FF0066"/>
    </inkml:brush>
  </inkml:definitions>
  <inkml:trace contextRef="#ctx0" brushRef="#br0">43 10 7612,'-3'-10'-15,"-4"10"0,5 3 0,-7 13 1,2 5 380,0 5 0,0 4 1,7-4-1,0 2-169,0-3 1,0-1-1,0-3-61,0 0 1,9-3 0,5-4 0,5-7-418,2-4 1,0-3 0,0 0 0,0 0-32,0 0 1,-7-3 0,0-4 0,0-7 27,-3-4 1,6-10 0,-8-3 0,0 1 110,1 0 1,-3-5 0,-7 7 24,0 2 1,0 7 389,0 12 1,0 19-1,0 21 117,0-1 0,0 8 1,0-7-1,0-1 66,0-4 1,2 3-580,5-3 1,5-3-1,9-11 1,0-7-1,0-4-18,0-3 0,0 0 1,0-3-1,0-1 41,0-3 0,-7-10 1,-3 1-1,-1-7 77,-6-5 0,6-3 0,-3 6 1,-3-3-204,-1 2 1,-3 3 256,0 2 0,-10 9 0,-1 21 0,-10 15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22.427"/>
    </inkml:context>
    <inkml:brush xml:id="br0">
      <inkml:brushProperty name="width" value="0.08571" units="cm"/>
      <inkml:brushProperty name="height" value="0.08571" units="cm"/>
      <inkml:brushProperty name="color" value="#FFFFFF"/>
    </inkml:brush>
  </inkml:definitions>
  <inkml:trace contextRef="#ctx0" brushRef="#br0">0 21 7898,'14'0'479,"0"0"-683,2 0 0,-4 0-153,2 0-520,0 0 877,-2 0 0,6-9 0,-6-3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9.163"/>
    </inkml:context>
    <inkml:brush xml:id="br0">
      <inkml:brushProperty name="width" value="0.08571" units="cm"/>
      <inkml:brushProperty name="height" value="0.08571" units="cm"/>
      <inkml:brushProperty name="color" value="#FFFFFF"/>
    </inkml:brush>
  </inkml:definitions>
  <inkml:trace contextRef="#ctx0" brushRef="#br0">61 182 7847,'15'0'207,"0"-2"0,0-1 1,0-4-172,0-1 1,0 3-1,2-4 1,2 1-309,1-1 0,0 4 0,-7-5 0,-1 0-64,-2 2 1,-5-6-1,4 4 188,-3-3 0,-1-2 0,-6 1 193,-4 4 1,-9-1 0,-6 6-1,0 1 85,-2 3 1,0 7 0,-4 4 0,0 4 89,0 1 0,2 5 0,1 2 0,2 1-128,8 4 1,0 0 0,8 0 0,1-2-186,2 2 0,4-5 0,5-2 0,6-3-111,6-2 0,3-2 1,-2-3-1,3-5-111,1-3 1,4-2 0,-3 0 314,4 0 0,1-7 0,0-1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4.027"/>
    </inkml:context>
    <inkml:brush xml:id="br0">
      <inkml:brushProperty name="width" value="0.08571" units="cm"/>
      <inkml:brushProperty name="height" value="0.08571" units="cm"/>
      <inkml:brushProperty name="color" value="#FF0066"/>
    </inkml:brush>
  </inkml:definitions>
  <inkml:trace contextRef="#ctx0" brushRef="#br0">190 85 6814,'-3'-19'0,"-1"3"0,-3 2 0,-10 2 0,3-2 309,-4 7 0,-3 5 1,0 2-1,2 2-56,5 5 0,-5 5 0,8 9 1,-1 0-196,5 0 0,5 0 1,2 0-1,0 2-112,0 5 0,0-5 0,2 3 0,5-7-78,7-5 0,5-3 0,2 3 0,0-7-190,0-4 0,0-3 0,0 0 0,-3-3 69,-4-4 0,5 0 0,-7-11 0,-1-6 253,-4 1 0,3-3 0,-3 1 0,-3-6 0,-1-1 0,-3 6-42,0-2 1,-7 16 0,0 12 30,2 12 0,3 7 0,2 4 0,0 3 26,0 2 1,0 7 0,0-7-182,0-3 0,9-4 166,5-7 0,5 5 0,2-7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4.276"/>
    </inkml:context>
    <inkml:brush xml:id="br0">
      <inkml:brushProperty name="width" value="0.08571" units="cm"/>
      <inkml:brushProperty name="height" value="0.08571" units="cm"/>
      <inkml:brushProperty name="color" value="#FF0066"/>
    </inkml:brush>
  </inkml:definitions>
  <inkml:trace contextRef="#ctx0" brushRef="#br0">22 1 7377,'-12'9'-380,"3"-4"0,9 9 0,0 2 740,0 3 0,0 2 0,0 0 0,2 0-483,5 0 1,-5 7 0,5 0-217,-4-3 0,4-1 379,0-3 10,0-10 0,-7-4 1,0-14-1,-3-7-66,-4-4 1,5-3 0,-5-3-1,5-1-221,2-3 1,0 0-1,2 7 237,5 0 0,5 9 0,18-7 0,3 8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4.509"/>
    </inkml:context>
    <inkml:brush xml:id="br0">
      <inkml:brushProperty name="width" value="0.08571" units="cm"/>
      <inkml:brushProperty name="height" value="0.08571" units="cm"/>
      <inkml:brushProperty name="color" value="#FF0066"/>
    </inkml:brush>
  </inkml:definitions>
  <inkml:trace contextRef="#ctx0" brushRef="#br0">127 22 7612,'-10'-12'40,"-4"5"0,-4 5 163,-3 2 0,2 9 0,3 5 0,4 5-124,3 2 0,2 0 1,7 0-1,0 0-51,0 0 0,0 7 1,0 0-1,2-3-342,5-1 1,-2-10-1,9-3 1,2-1-160,3-6 1,2-1-1,0-3 473,0 0 0,-3-10 0,-4-4 0,5-14 0,-7-4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4.687"/>
    </inkml:context>
    <inkml:brush xml:id="br0">
      <inkml:brushProperty name="width" value="0.08571" units="cm"/>
      <inkml:brushProperty name="height" value="0.08571" units="cm"/>
      <inkml:brushProperty name="color" value="#FF0066"/>
    </inkml:brush>
  </inkml:definitions>
  <inkml:trace contextRef="#ctx0" brushRef="#br0">1 1 7621,'0'21'0,"0"2"0,0 3 0,0 4 181,0 3 0,7 2 1,0 7-1,0 0 88,2 0 0,-4 0 0,6 0 1,-1-3-519,-6-4 1,-1 3-1,-3-10 1,0-3-1,0-1-732,0-3 0,0-7 981,0 0 0,0-10 0,0 6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5.453"/>
    </inkml:context>
    <inkml:brush xml:id="br0">
      <inkml:brushProperty name="width" value="0.08571" units="cm"/>
      <inkml:brushProperty name="height" value="0.08571" units="cm"/>
      <inkml:brushProperty name="color" value="#FF0066"/>
    </inkml:brush>
  </inkml:definitions>
  <inkml:trace contextRef="#ctx0" brushRef="#br0">1 3 7668,'0'-3'192,"0"8"0,0 21 1,0 4 90,0 3 0,0-5 1,0 7-213,0 2 1,0 3 0,0 2-1,2 0-246,5 0 0,-5 0 0,5 0 0,-4-3-299,-3-4 0,0-4 0,0-10-133,0 0 1,0-7 606,0 0 0,0-12 0,0-2 0,0-12 0,0-6 0,0-3 0,0 0 0,0 0 0,0-10 0,0-1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5.771"/>
    </inkml:context>
    <inkml:brush xml:id="br0">
      <inkml:brushProperty name="width" value="0.08571" units="cm"/>
      <inkml:brushProperty name="height" value="0.08571" units="cm"/>
      <inkml:brushProperty name="color" value="#FF0066"/>
    </inkml:brush>
  </inkml:definitions>
  <inkml:trace contextRef="#ctx0" brushRef="#br0">1 127 6647,'7'-21'373,"0"0"0,2 7-4,-2 0 1,5 2 0,9-4-136,0 2 1,0 9 0,0-2-234,0 5 0,0 13 0,-3 8-82,-4 7 1,-4 2-1,-10-7 1,0 0 51,0 0 0,0 7 1,0 0-1,0-3 8,0-1 0,-10-3 0,-1 0 0,-3 0-155,0 0 1,0-3 0,-5-1-265,5-3 1,2-10-124,5 3 1,5-14 562,-5-7 0,14-2 0,7 0 0,5 2 0,2 9 0,0-2 0,0 5 0,0 2 0,-7 0 0,0 2 0,2 5 0,3 14 0,2 12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6.185"/>
    </inkml:context>
    <inkml:brush xml:id="br0">
      <inkml:brushProperty name="width" value="0.08571" units="cm"/>
      <inkml:brushProperty name="height" value="0.08571" units="cm"/>
      <inkml:brushProperty name="color" value="#FF0066"/>
    </inkml:brush>
  </inkml:definitions>
  <inkml:trace contextRef="#ctx0" brushRef="#br0">169 103 6839,'0'-21'502,"-7"7"0,-3 2-191,-1 3 1,4-5 0,-7 7-149,-3 2 0,6-4 0,-3 2-29,-3 2 0,-1 12 0,-1 7-293,5 5 0,5 2 1,9 0-5,0 0 1,0 0 0,2 0 0,3 0 5,2 0 0,9-3 1,-2-4-1,5-7 24,2-4 1,2-3 0,3 0 0,2-3-95,-3-4 1,-1-4 0,-3-10 0,0 0 55,0 0 1,-7 0-1,-3 0 1,-1 0 308,-6 0 14,-1 0 0,-6 9 0,-1 7-87,-3 10 1,-7 7 0,7 9 0,0 0 1,-3 0 1,8 0 0,-5 0-1,7 0-226,7 0 1,-2-7-1,9-3 1,2-1 158,3-6 0,2-1 0,0-3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6.475"/>
    </inkml:context>
    <inkml:brush xml:id="br0">
      <inkml:brushProperty name="width" value="0.08571" units="cm"/>
      <inkml:brushProperty name="height" value="0.08571" units="cm"/>
      <inkml:brushProperty name="color" value="#FF0066"/>
    </inkml:brush>
  </inkml:definitions>
  <inkml:trace contextRef="#ctx0" brushRef="#br0">106 1 7668,'-21'2'0,"0"5"123,0 7 1,7 2-1,2 1-43,3-3 0,2 0 0,9 4-315,5-4 0,5 3 1,9-10-1,0 0-26,0 2 1,0-4 0,0 6-49,0-1 1,-8-1 310,1-2 1,-9 5 0,0 6 80,-10-4 0,0 3 1,-9-8-1,-2 0 0,-2 1 1,-3 4 0,0-7 0,0-3-398,0-1 0,7-1 222,0 5 92,9-5 0,-4 8 0,9-10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06.793"/>
    </inkml:context>
    <inkml:brush xml:id="br0">
      <inkml:brushProperty name="width" value="0.08571" units="cm"/>
      <inkml:brushProperty name="height" value="0.08571" units="cm"/>
      <inkml:brushProperty name="color" value="#FF0066"/>
    </inkml:brush>
  </inkml:definitions>
  <inkml:trace contextRef="#ctx0" brushRef="#br0">105 1 6854,'-21'2'134,"0"5"1,7-5-1,3 8 723,1-1 0,-4 3-990,7 9 0,3-3 1,11-4-1,7-4-200,4-1 1,3-7 0,0 5-1,0-4 79,0-3 1,0 0 0,0 0 215,0 0 1,-9 2 0,-3 3 0,-2 4 92,0 3 0,0-5 0,-7 7 0,-2 2 369,-5 3 0,-5-5 0,-9 0-345,0 2 0,0 0 0,0 1 0,-2-6-321,-5-1 0,12-3 242,-5-7 0,4 9 0,-4 3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6.663"/>
    </inkml:context>
    <inkml:brush xml:id="br0">
      <inkml:brushProperty name="width" value="0.08571" units="cm"/>
      <inkml:brushProperty name="height" value="0.08571" units="cm"/>
      <inkml:brushProperty name="color" value="#E71224"/>
    </inkml:brush>
  </inkml:definitions>
  <inkml:trace contextRef="#ctx0" brushRef="#br0">209 1 7147,'-18'9'0,"1"9"0,-1 9 0,1 6 0,0 3 0,-3 3 1576,-3 1 0,10 7-1565,-5-7 1,5 7 0,-3-9-1,5-3 1,5-4 0,4-2-654,2-2 0,2-4-192,4-11 0,3 1 0,9-7 834,-1-2 0,1-2 0,-1-2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9.503"/>
    </inkml:context>
    <inkml:brush xml:id="br0">
      <inkml:brushProperty name="width" value="0.08571" units="cm"/>
      <inkml:brushProperty name="height" value="0.08571" units="cm"/>
      <inkml:brushProperty name="color" value="#FFFFFF"/>
    </inkml:brush>
  </inkml:definitions>
  <inkml:trace contextRef="#ctx0" brushRef="#br0">31 1 6922,'0'15'42,"0"-3"0,0 1 1,0 4 78,0 0 0,0 1 0,0 1 0,0 2-13,0 3 0,-5-4 0,0 4 1,2-3-196,1-2 0,0-4 0,-1-3 154,-2-2 1,0-9 0,5-1-32,0-8 0,0-7 0,0-4 0,0-2-34,0-3 1,2 1-1,1-4 1,4 3-251,1 3 1,-3 0 0,5 6-1,0 0-100,-1 0 1,4 5 0,-3 2 347,3 1 0,3 2 0,-1 5 0,0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7.168"/>
    </inkml:context>
    <inkml:brush xml:id="br0">
      <inkml:brushProperty name="width" value="0.08571" units="cm"/>
      <inkml:brushProperty name="height" value="0.08571" units="cm"/>
      <inkml:brushProperty name="color" value="#E71224"/>
    </inkml:brush>
  </inkml:definitions>
  <inkml:trace contextRef="#ctx0" brushRef="#br0">1 18 7633,'0'11'398,"0"1"1,2-8 0,4 1 0,5-3 0,-1-2 0,1 2-212,3 4 1,-4-4 0,-1 6 0,1-2-84,0-1 1,-5 1-126,7-6 0,0 0 0,5 0-725,0 0 1,1-8 0,-1-3-1,-2-5-1059,-3-1 1805,3 7 0,-5-5 0,7 5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7.621"/>
    </inkml:context>
    <inkml:brush xml:id="br0">
      <inkml:brushProperty name="width" value="0.08571" units="cm"/>
      <inkml:brushProperty name="height" value="0.08571" units="cm"/>
      <inkml:brushProperty name="color" value="#E71224"/>
    </inkml:brush>
  </inkml:definitions>
  <inkml:trace contextRef="#ctx0" brushRef="#br0">52 678 7633,'-11'0'94,"-1"0"353,-1 0 0,5-2-125,2-4 0,4 2 1,4-8-1,6-1-136,9-2 1,2-5 0,10-3 0,4-6-39,6-4 0,5-3 0,10-5 0,2-3-221,2-1 0,2-5 1,-2 4-1,2-2-532,-4 1 1,0 5 0,-16 9 86,-1 4 0,-10 4 0,-6 10 0,-4 3-537,-1 6 1055,-9 4 0,-9 18 0,-9 3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8.538"/>
    </inkml:context>
    <inkml:brush xml:id="br0">
      <inkml:brushProperty name="width" value="0.08571" units="cm"/>
      <inkml:brushProperty name="height" value="0.08571" units="cm"/>
      <inkml:brushProperty name="color" value="#E71224"/>
    </inkml:brush>
  </inkml:definitions>
  <inkml:trace contextRef="#ctx0" brushRef="#br0">261 1 7633,'-17'0'17,"-2"0"0,-2 2 0,-5 2 141,-1 1 1,0 15 0,-2-3-1,4 2 22,0 1 1,8-1 0,0 2 0,9 2-44,6-1 0,4-3 0,6-2-142,9 1 0,2-9 0,10-1 0,2-2-505,2 0 1,0-1-1,-2-3 1,-4 2 270,-2 2 0,4 2 0,-8-3 0,-4 7 125,-3 3 1,-10 3 0,1-1 0,-3 1 279,-2-1 1,-2 0 0,-3 1 0,-7 1 133,-3 4 1,-9-9 0,1 3 0,2-2-189,2 1 1,-4-6 0,-1-5-1,3-3-529,2-2 1,7 0 187,1 0 1,7-7-1,-2-5 1,6-2-123,6 3 1,3-5 350,9 5 0,7-5 0,2-1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8.755"/>
    </inkml:context>
    <inkml:brush xml:id="br0">
      <inkml:brushProperty name="width" value="0.08571" units="cm"/>
      <inkml:brushProperty name="height" value="0.08571" units="cm"/>
      <inkml:brushProperty name="color" value="#E71224"/>
    </inkml:brush>
  </inkml:definitions>
  <inkml:trace contextRef="#ctx0" brushRef="#br0">18 1 7633,'0'11'0,"0"1"341,0 1 0,0-3 0,0 2 1,0 1-1,0 3-99,0 1 0,0 0 1,0 1-1,0-1-822,0 0 0,2-1 0,2-3-358,2-1 1,-2-8 937,-10 2 0,4-12 0,-14-4 0,7-7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8.935"/>
    </inkml:context>
    <inkml:brush xml:id="br0">
      <inkml:brushProperty name="width" value="0.08571" units="cm"/>
      <inkml:brushProperty name="height" value="0.08571" units="cm"/>
      <inkml:brushProperty name="color" value="#E71224"/>
    </inkml:brush>
  </inkml:definitions>
  <inkml:trace contextRef="#ctx0" brushRef="#br0">0 1 6548,'0'17'0,"8"-7"0,-6 5 0,6-5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9.259"/>
    </inkml:context>
    <inkml:brush xml:id="br0">
      <inkml:brushProperty name="width" value="0.08571" units="cm"/>
      <inkml:brushProperty name="height" value="0.08571" units="cm"/>
      <inkml:brushProperty name="color" value="#E71224"/>
    </inkml:brush>
  </inkml:definitions>
  <inkml:trace contextRef="#ctx0" brushRef="#br0">1 53 6650,'0'17'319,"0"1"0,0-1 0,0 0 0,0 1 110,0-1 1,0 1 0,0-1-312,0 0 1,0-5 0,0-1-40,0 3-154,0-6 0,0-8 1,0-14-1,0-5-131,0-4 1,0-8 0,1 2 0,5-2-106,6 2 0,3 4 0,3 8 0,-1 1 132,0 5 1,1 3-1,-1 8 1,1 4 166,-1 7 0,-6 3 0,1 15 0,0 2 154,-3 1 0,-1 1 0,-8-2 0,0-4-18,0-2 0,6 4 0,2-8-532,1-5 1,-5-8-1,4-16 408,-1-9 0,-5-9 0,6-8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35.748"/>
    </inkml:context>
    <inkml:brush xml:id="br0">
      <inkml:brushProperty name="width" value="0.08571" units="cm"/>
      <inkml:brushProperty name="height" value="0.08571" units="cm"/>
      <inkml:brushProperty name="color" value="#E71224"/>
    </inkml:brush>
  </inkml:definitions>
  <inkml:trace contextRef="#ctx0" brushRef="#br0">189 63 7708,'0'-21'0,"-2"3"0,-5 4 236,-7 7 1,-5 4 0,-2 3-1,0 3 1,0 4 0,0 7 273,0 4 0,7 3-357,0 0 1,10 0 0,-3 0-191,4 0 0,3 7 0,0 0-189,0-2 0,10-5 0,4-7 0,7-7-25,7-5 1,-5-2-1,7 0 1,-2-2 9,0-5 1,0-5 0,-7-9-86,0 0 0,-2 0 0,-3 0 0,-4 0 0,-3 0 297,-4 0 0,-5 3 47,-7 4 1,2 4 0,-6 13 0,-1 4 148,0 7 1,8 11-1,-3 3 1,4 0-284,3 3 1,0-8-56,0 5 0,10-7 0,4-7 0,4-7 171,3-5 0,3-11 0,4-5 0,-5-5 0,7-2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35.963"/>
    </inkml:context>
    <inkml:brush xml:id="br0">
      <inkml:brushProperty name="width" value="0.08571" units="cm"/>
      <inkml:brushProperty name="height" value="0.08571" units="cm"/>
      <inkml:brushProperty name="color" value="#E71224"/>
    </inkml:brush>
  </inkml:definitions>
  <inkml:trace contextRef="#ctx0" brushRef="#br0">82 0 7712,'-21'3'0,"0"1"360,0 3 0,10 10-3,4-3 0,7-3-503,7 3 0,4-2 0,10 2 0,0-7-224,0-5 0,0 5 0,0 0 102,0-2 1,-2 7-1,-5 2 111,-7 4 1,-7-4-1,-5 0 1,-4 3 156,-3 1 0,-2 1 0,-7-5 0,0-7 0,0-5 0,3-4 0,4-5 0,4-5 0,10-9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9.718"/>
    </inkml:context>
    <inkml:brush xml:id="br0">
      <inkml:brushProperty name="width" value="0.08571" units="cm"/>
      <inkml:brushProperty name="height" value="0.08571" units="cm"/>
      <inkml:brushProperty name="color" value="#E71224"/>
    </inkml:brush>
  </inkml:definitions>
  <inkml:trace contextRef="#ctx0" brushRef="#br0">0 26 7633,'0'-12'497,"0"0"0,0 10 0,0 2-141,0 10 0,0 6 0,0 3 0,0 4-213,0 6 1,6 4 0,0 2-1,-3-1-338,-1 1 0,4 0 0,0-2 0,0-3-620,1-1 0,-5-7-1393,4 1 2208,-4-4 0,-10-17 0,-1-4 0,-9-15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09.985"/>
    </inkml:context>
    <inkml:brush xml:id="br0">
      <inkml:brushProperty name="width" value="0.08571" units="cm"/>
      <inkml:brushProperty name="height" value="0.08571" units="cm"/>
      <inkml:brushProperty name="color" value="#E71224"/>
    </inkml:brush>
  </inkml:definitions>
  <inkml:trace contextRef="#ctx0" brushRef="#br0">28 36 7633,'17'-18'433,"1"9"106,-1 3 1,-6 4 0,1 2-285,2 0 0,-5 8 0,1 3 0,-2 5 0,-5 1-159,-1 0 0,-2 1 0,0 1 1,0 2-1,0 2-243,0-1 1,-2-3-1,-3-2-221,-7 1 1,-3 3 0,-3-2 0,1-3-76,0-1 1,-1-1 0,1-3-1015,-1-5 1457,9-4 0,11-4 0,13-2 0,6-2 0,3 1 0,1-3 0,2-2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9.697"/>
    </inkml:context>
    <inkml:brush xml:id="br0">
      <inkml:brushProperty name="width" value="0.08571" units="cm"/>
      <inkml:brushProperty name="height" value="0.08571" units="cm"/>
      <inkml:brushProperty name="color" value="#FFFFFF"/>
    </inkml:brush>
  </inkml:definitions>
  <inkml:trace contextRef="#ctx0" brushRef="#br0">31 0 7640,'-2'15'99,"-3"0"1,4 0-1,-4 1 1,3-1 31,2 0 0,0 2 0,0 1 1,0 2-464,0-1 1,0-3-1271,0-1 1602,0 1 0,-7-22 0,-1-4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10.354"/>
    </inkml:context>
    <inkml:brush xml:id="br0">
      <inkml:brushProperty name="width" value="0.08571" units="cm"/>
      <inkml:brushProperty name="height" value="0.08571" units="cm"/>
      <inkml:brushProperty name="color" value="#E71224"/>
    </inkml:brush>
  </inkml:definitions>
  <inkml:trace contextRef="#ctx0" brushRef="#br0">18 87 7633,'0'-17'246,"2"5"0,2 1 0,4-1 188,1 2 0,3-3 1,5 7-1,1 2-259,-1 2 0,0 2 1,1 0-1,-1 0-225,1 0 0,-7 2 0,1 4 0,-1 6-43,-1 3 1,3 2 0,-7 1 0,-2-1-24,-2 0 1,-2 3-1,-2 1 1,-4 2 16,-5-2 0,-5 3 0,-1-3 1,0-4-129,-1-1 0,-5 1 1,0-11-1,2-2-269,1-2 1,3-2 0,0 0 0,1-2 495,5-4 0,3-4 0,8-15 0,0-2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10.594"/>
    </inkml:context>
    <inkml:brush xml:id="br0">
      <inkml:brushProperty name="width" value="0.08571" units="cm"/>
      <inkml:brushProperty name="height" value="0.08571" units="cm"/>
      <inkml:brushProperty name="color" value="#E71224"/>
    </inkml:brush>
  </inkml:definitions>
  <inkml:trace contextRef="#ctx0" brushRef="#br0">0 1 7468,'10'7'0,"-5"5"145,-3 3 1,0 3 0,2-1-1,2 0 15,-2 1 0,-2-1 1,-2 1-1,0-1-478,0 0 0,0-5 0,0-1-512,0 3 0,-2-6 830,-4-2 0,-4-12 0,-7-4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40.507"/>
    </inkml:context>
    <inkml:brush xml:id="br0">
      <inkml:brushProperty name="width" value="0.08571" units="cm"/>
      <inkml:brushProperty name="height" value="0.08571" units="cm"/>
      <inkml:brushProperty name="color" value="#E71224"/>
    </inkml:brush>
  </inkml:definitions>
  <inkml:trace contextRef="#ctx0" brushRef="#br0">0 0 7752,'14'3'858,"-2"4"-721,-3 7 45,-2-5-182,-7 0 0,-9 1 0,-3 1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2.446"/>
    </inkml:context>
    <inkml:brush xml:id="br0">
      <inkml:brushProperty name="width" value="0.08571" units="cm"/>
      <inkml:brushProperty name="height" value="0.08571" units="cm"/>
      <inkml:brushProperty name="color" value="#FFFFFF"/>
    </inkml:brush>
  </inkml:definitions>
  <inkml:trace contextRef="#ctx0" brushRef="#br0">1 15 7576,'6'-8'797,"-3"2"-220,7 6 1,0 0 0,5 0-367,0 0 0,-5 5 0,-1-1 0,3 0-686,1-3 1,2-1 0,0 0 0,-2-1-824,-3-4 1298,-4 3 0,1-4 0,1 6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2.656"/>
    </inkml:context>
    <inkml:brush xml:id="br0">
      <inkml:brushProperty name="width" value="0.08571" units="cm"/>
      <inkml:brushProperty name="height" value="0.08571" units="cm"/>
      <inkml:brushProperty name="color" value="#FFFFFF"/>
    </inkml:brush>
  </inkml:definitions>
  <inkml:trace contextRef="#ctx0" brushRef="#br0">0 45 7576,'0'15'552,"7"-7"1,3-2-80,3 1 0,3-5 1,2 1-1,2-6-391,-2-7 0,-1 1 1,-3 1-867,1 2 0,-2-6 784,-3 2 0,3-3 0,-5-2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6.486"/>
    </inkml:context>
    <inkml:brush xml:id="br0">
      <inkml:brushProperty name="width" value="0.08571" units="cm"/>
      <inkml:brushProperty name="height" value="0.08571" units="cm"/>
      <inkml:brushProperty name="color" value="#FFFFFF"/>
    </inkml:brush>
  </inkml:definitions>
  <inkml:trace contextRef="#ctx0" brushRef="#br0">16 29 7465,'0'-15'-305,"1"7"592,4 3 1,-3 5-147,3 5 0,-4 4 1,1 11-1,1 5 18,2 3 0,0 1 1,-5 2-1,0 2-68,0 2 1,0-1 0,0-4 0,0-1-147,0 1 1,0 0 0,0-1 0,0 1-59,0-1 1,0 1 0,0-2 0,0-2-5,0-1 0,0-2 0,0 3 0,0-3 57,0-2 1,0 4-1,0-4 1,2 1 2,3-1 0,-4-1 1,4-4-1,-3 2 45,-2 2 0,0 0 1,0-6-1,0 1 32,0 0 0,0 5 0,0-1 0,0 0-29,0-3 1,0 4 0,0-1 0,0 1-17,0 1 0,0-4 1,0 3-1,0-4-55,0-1 1,0 0 0,0-1 52,0 1 1,0 0-1,0 0 52,0 0 0,0-1 0,-2 1-33,-3 0 1,4 0 0,-4-1 0,3 1 11,2 0 1,-1-5 0,-3 0 34,-1 1 0,0 2 36,5 2 0,0 0-31,0 0 1,-1-5-1,-3-1-15,0 3 0,-1-4 0,5 2-35,0 1 0,0-2 0,0 1-46,0 1 1,0 2 41,0 2 1,0-5 0,0 0 21,0 1 1,0-3 135,0 2 1,0-5-141,0 5 0,-2-2 0,-1 4-50,-2-2 1,0-5 0,5 4 76,0 3 0,0-4-8,0 2 0,0-5-16,0 5 0,0-5-9,0 5 0,0-6-105,0 6 0,0-5 79,0 5 1,0-5 12,0 5 1,0 0 43,0 5 1,0-6 399,0 1-410,0-6 1,0 4 19,0-3 1,0-2 6,0 7 17,0-7 0,0 5 2,0-3-63,0-3 0,0 6 69,0-3 1,5-2 6,0 7 0,0-5 95,-5 5 0,1-7-93,4 2 1,-2-3 0,7-2-60,2 0 0,-4 1 1,2 3-1,1 1-7,3-2 1,0 0 0,1 1 0,2 0 9,2 0 1,4-3 0,7-1 0,1-1-144,3-4 0,-2 2 0,4-7 0,-2-2-265,1-1 1,-1 0 0,-6 1 0,-3 4-1267,-5 2 1646,-4 1 0,-1 5 0,0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6.986"/>
    </inkml:context>
    <inkml:brush xml:id="br0">
      <inkml:brushProperty name="width" value="0.08571" units="cm"/>
      <inkml:brushProperty name="height" value="0.08571" units="cm"/>
      <inkml:brushProperty name="color" value="#FFFFFF"/>
    </inkml:brush>
  </inkml:definitions>
  <inkml:trace contextRef="#ctx0" brushRef="#br0">1 15 7649,'8'0'700,"5"0"0,-3 0-141,3 0-439,2 0 1,2 0 0,1 0 0,3 0 0,0 0-268,1 0 1,-1 0 0,-3-1 0,2-3 475,-2 0-329,-8-1 0,3 5 0,-5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7.654"/>
    </inkml:context>
    <inkml:brush xml:id="br0">
      <inkml:brushProperty name="width" value="0.08571" units="cm"/>
      <inkml:brushProperty name="height" value="0.08571" units="cm"/>
      <inkml:brushProperty name="color" value="#FFFFFF"/>
    </inkml:brush>
  </inkml:definitions>
  <inkml:trace contextRef="#ctx0" brushRef="#br0">16 0 6808,'0'15'-36,"0"0"0,0 0 0,0 1 0,0 2 570,0 2 0,0 6 0,0-1 0,0 1-290,0-1 0,0 6 1,0-5-1,0-1-435,0-2 1,0 3 0,0-3 0,0 0-1594,0-3 1784,0-4 0,-7 6 0,-1 1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8.293"/>
    </inkml:context>
    <inkml:brush xml:id="br0">
      <inkml:brushProperty name="width" value="0.08571" units="cm"/>
      <inkml:brushProperty name="height" value="0.08571" units="cm"/>
      <inkml:brushProperty name="color" value="#FFFFFF"/>
    </inkml:brush>
  </inkml:definitions>
  <inkml:trace contextRef="#ctx0" brushRef="#br0">1 44 7497,'6'-13'241,"4"3"1,3-1 0,2 6 0,0 2-74,0 1 1,0 2-1,-1 0 1,1 2-78,0 3 0,-5 1 0,-2 6 1,0-2-85,0 1 1,-4 2 0,1 2 0,-4 0-88,-1 0 1,-5 4 0,-1 1 0,-2-2-17,-4-1 1,-1-4 0,-2-2-251,0-1 1,1-2-350,-1 2 616,7-3 0,6-9 0,9-1 1,1-2 85,3 2 0,2-4 0,2 2 0,0 2 10,0 1 0,-2 4 1,-2 3-1,-2 5 53,-3 3 1,4 1-1,-5 1 1,-2 2 111,-1 2 0,-2-1 0,0 5 0,0 0 21,0 0 1,-2 0 0,-3 4 0,-3-4-184,0-2 1,-5-1 0,1-5 0,-4-1-23,-4 1 0,-1-7 1,3-3-1,-2-3-865,2-2 0,3-2 867,5-3 0,-3-3 0,5-7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9.349"/>
    </inkml:context>
    <inkml:brush xml:id="br0">
      <inkml:brushProperty name="width" value="0.08571" units="cm"/>
      <inkml:brushProperty name="height" value="0.08571" units="cm"/>
      <inkml:brushProperty name="color" value="#FFFFFF"/>
    </inkml:brush>
  </inkml:definitions>
  <inkml:trace contextRef="#ctx0" brushRef="#br0">0 30 8123,'15'0'181,"1"0"0,2 0 1,2 0-173,-2 0 0,0-5 0,0 0 0,2 0-27,-2-1 0,-2 4 1,-1-3-1,0 4-78,0 1 0,-5 1 1,-2 4 13,-2 5 0,-1 8 0,-5 2 0,-1-2 147,-4-2 0,2 6 0,-7 1 0,-2 1-16,-1 1 1,3 0 0,0 3-1,0-2-297,2-2 1,-3-1-1,6 2-139,2-5 1,1-4-565,2-1 951,0 0 0,0-7 0,0-1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19.830"/>
    </inkml:context>
    <inkml:brush xml:id="br0">
      <inkml:brushProperty name="width" value="0.08571" units="cm"/>
      <inkml:brushProperty name="height" value="0.08571" units="cm"/>
      <inkml:brushProperty name="color" value="#FFFFFF"/>
    </inkml:brush>
  </inkml:definitions>
  <inkml:trace contextRef="#ctx0" brushRef="#br0">0 29 7640,'0'-15'473,"7"6"-590,3 4 1,-3 12 0,-2 6 116,-3 6 0,4 1 0,3-5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0.231"/>
    </inkml:context>
    <inkml:brush xml:id="br0">
      <inkml:brushProperty name="width" value="0.08571" units="cm"/>
      <inkml:brushProperty name="height" value="0.08571" units="cm"/>
      <inkml:brushProperty name="color" value="#FFFFFF"/>
    </inkml:brush>
  </inkml:definitions>
  <inkml:trace contextRef="#ctx0" brushRef="#br0">207 56 7115,'-4'-15'-359,"-1"1"1,-7 5-1,2 4 509,-3 4 1,3-4 0,0 0-1,-1 3 20,-2 6 0,-2 2 1,2 7-1,1 0 18,2 4 1,1 1 0,-5-2-1,3 2-105,1 2 0,5 2 0,-3-3 1,1 4 18,4 0 0,1 4 1,2-6-1,0 2 10,0 3 1,2 0 0,3 1-1,5-4-35,3-2 0,2-1 1,0-5-1,-1-2-90,1-3 1,5-4-1,1-6 1,1 0-290,-1 0 0,-1-6 0,-7-4 0,-2-5 76,-1-5 0,-7 4 1,2-4 283,-3 4 0,-4 1 0,-3 2 79,-4 3 1,-5 3-1,0 7 1,-1 2-202,0 3 1,0 3 0,1 7 0,-1 0-204,0-1 0,2 1 0,3 0 267,5 0 0,-3 0 0,0-1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1.290"/>
    </inkml:context>
    <inkml:brush xml:id="br0">
      <inkml:brushProperty name="width" value="0.08571" units="cm"/>
      <inkml:brushProperty name="height" value="0.08571" units="cm"/>
      <inkml:brushProperty name="color" value="#FFFFFF"/>
    </inkml:brush>
  </inkml:definitions>
  <inkml:trace contextRef="#ctx0" brushRef="#br0">0 44 7447,'2'-9'439,"3"0"1,5 1 0,3 2 0,2-1-250,-1 4 1,1 1 0,0 2-210,0 0 1,-2 2 0,-3 3-3,-5 4 0,-4 6 0,-1 5 0,-1 3-8,-4 0 1,-3 10-1,-7-5 1,0 0 108,0-2 0,2-3 1,2 2-1,2-6-99,3-2 0,1-2 0,5-1-45,0 1 1,2-2 0,2-3-1,8-5-168,6-3 1,-2-2 0,6 0 0,-2 0-272,-1 0 0,6 0 0,-5 0-664,-2 0 1167,-2 0 0,-1 6 0,0 2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2.216"/>
    </inkml:context>
    <inkml:brush xml:id="br0">
      <inkml:brushProperty name="width" value="0.08571" units="cm"/>
      <inkml:brushProperty name="height" value="0.08571" units="cm"/>
      <inkml:brushProperty name="color" value="#FFFFFF"/>
    </inkml:brush>
  </inkml:definitions>
  <inkml:trace contextRef="#ctx0" brushRef="#br0">237 1 8175,'-8'0'471,"0"0"-672,3 0 1,-3 0-35,-7 0 1,0 0 0,0 0 26,1 0 1,-1 0 0,0 0 134,0 0 0,0 0 0,1 1 222,-1 4 1,0 2 0,2 4 113,3-1 0,4-5 1,4 5-8,-3 1 0,3 2 1,-3 2-31,4 0 1,2 0 0,3 0-78,1-1 1,4 1 0,-2 0-127,1 0 1,-4-5 0,2-2-92,1-2 0,-6 1 1,6-4-153,-1 2 1,-2 0 10,6-5 1,-5-2 0,4-3 0,3-4 10,1-5 0,0 5 1,-1-1-1,-2 0 82,1 2 1,2 1 0,2 5 0,0-1 78,0-2 1,-1 2 0,1 8 134,0 5 0,-5 1 0,-2 2 34,-1 2 0,-1 2 0,-3 7 1,2-4 42,-1-4 0,-3 4 0,-1 0 1,-1 0 29,-4 1 1,1-5 0,-5 4 0,-1-4-187,1-1 0,-4-5 0,2-2-279,-7-1 1,1-2 0,-4-5 0,1-2 0,1-3-148,0-5 1,5-3-1,4-2 407,5 1 0,-3-8 0,-1-1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3.746"/>
    </inkml:context>
    <inkml:brush xml:id="br0">
      <inkml:brushProperty name="width" value="0.08571" units="cm"/>
      <inkml:brushProperty name="height" value="0.08571" units="cm"/>
      <inkml:brushProperty name="color" value="#FFFFFF"/>
    </inkml:brush>
  </inkml:definitions>
  <inkml:trace contextRef="#ctx0" brushRef="#br0">9 16 7673,'-9'0'737,"16"0"0,3 0 1,10 0-661,-4 0 1,-1 0 0,0 0 0,-1-2-150,1-3 0,2 3 0,1-3 1,1 4-81,-1 1 1,-6 0 0,-2 0 0,1 0-107,2 0 0,2 0 0,-2 1 153,-3 4 1,2-1 0,-6 4 8,3-2 0,-6 6 0,3-4 168,1 0 0,-5 1-1,3-4 1,-2 3 97,2 7 1,-4-1-1,4 1-68,-3 0 0,-2 0 0,0-1 1,0 1 64,0 0 1,0 0-1,0 0-118,0-1 0,0 6 0,0 0 1,0-2 7,0-2 1,0-1-1,0 0 1,0 0-31,0-1 0,0 3 1,0 1-1,0 2 4,0-2 1,0-2 0,0-1 0,0 0-129,0 0 0,0-1 0,0 1 1,0 1 23,0 4 1,0-3-1,0 2 1,0-1 54,0 2 0,0-3 1,0 4-1,0-1 20,0-1 1,0 1 0,0-4 0,0 3-11,0 0 0,0 1 0,0-4 0,0 2-35,0 2 0,0 0 1,0-5-1,0-1 6,0 1 0,0 5 1,0 0-1,0-2-8,0-2 0,0-1 0,0 0 47,0 0 0,0-1 0,0 1 0,0 0 0,0 0-4,0-1 1,0 1-1,0 2 13,0 2 0,0 3 0,0 2 0,0-4 1,0-3 0,0-3 0,0 1-61,0 0 0,0 0 0,0-1 0,0 1 9,0 0 1,0-5-1,0 0 1,0 1-41,0 2 0,0-3 1,0 0-1,0 2 10,0 1 0,0-3 1,0-1-1,0 3 24,0 1 1,0-3 0,0 0 0,0 1 32,0 2 0,0-3 0,0 0 17,0 2 0,0 1 1,0 2 77,0-1 0,0-4 0,0 0-46,0 2 0,0 1 1,0 1-57,0 1 0,0-5 0,0 0-12,0 1 0,2 1 0,1-1 112,2-1 0,0 0 0,-5 5-79,0 0 1,0-5 0,0-1-45,0 3 1,0-4-72,0 2 0,0 0 110,0 5 193,0-7-62,0 5-110,0-5 61,0 7 0,0-5 352,0 0-136,0-7 1,-7 4 0,-3-6-45,-3 4 1,-2-3 0,1 3-1,-1-4-61,0-1 0,0 5 0,-1 0 0,-2-1-257,-2-3 1,0-2 0,4-3-424,-4-1 0,5-1 0,-1 2 492,4 0 0,9-1 0,-3 5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5.982"/>
    </inkml:context>
    <inkml:brush xml:id="br0">
      <inkml:brushProperty name="width" value="0.08571" units="cm"/>
      <inkml:brushProperty name="height" value="0.08571" units="cm"/>
      <inkml:brushProperty name="color" value="#FFFFFF"/>
    </inkml:brush>
  </inkml:definitions>
  <inkml:trace contextRef="#ctx0" brushRef="#br0">1 38 7496,'0'-10'-56,"0"0"1,1 7 0,2-3 504,2-1-295,0 5 1,-5 2 0,0 10-71,0 3 1,0 2 0,0 0-1,0 1-85,0 4 0,0-3 0,0 4 0,0-1-82,0-1 1,0 3 0,0-4 0,0 1-43,0 0 0,0-3 0,0-1 0,0 0 84,0-1 0,5 6 0,0 0 0,-2-2 7,-1-2 1,-2-1 0,0 0 0,0 0 0,2 1-4,3 4 0,-4-4 1,4 6 32,-3-1 0,-2-5 1,0 4-1,0-2-3,0 2 1,5-4-1,0 4 1,-2-4-28,-1-1 1,-2 0 0,0 0-3,0-1 0,0 1 0,0 0 0,0 0 9,0 0 1,0 4 0,0 1 0,0-2 25,0-1 1,0-3 0,0 1-1,0 0 4,0 0 0,0-1 1,0 1-1,0 0-10,0 0 0,0 0 0,0-1 1,0 1 10,0 0 1,0 0 0,0 0 0,0-1-2,0 1 0,1 0 1,3 0-2,1-1 1,-1 1 0,-4 0 1,0 0 0,0 0 1,0-1-4,0 1 0,0 0 0,0 0-4,0 0 1,0-1 2,0 1 1,0 0 6,0 0 1,0-5 3,0-1 1,0-4 0,0 5 7,0 2 1,0-4-11,0 2 1,0 0-34,0 4 1,0 1 11,0 0 0,0 0 8,0-1 1,0-4 25,0 0 0,0 0-12,0 5 0,0-5 0,0 0-9,0 1 1,0-3-5,0 2 0,0 0-25,0 5 1,0-5-63,0-1 0,0-4 70,0 5 1,0 0-10,0 5 1,0 0 70,0-1 0,0-4-22,0 0 0,0-5 12,0 5 0,-4-5-22,-1 5 0,0-5-20,5 5 0,0-6 6,0 6 0,0-5 3,0 5-6,0-7 0,0 6-22,0-4 37,0-4 0,0 7 157,0-3-53,0-3 0,0 6-10,0-3-93,0-3 43,0 4 203,0-6 282,0 0-455,6 7-113,-4-5 0,4 6 53,-6-3 0,0-2-313,0 7 185,0-7 73,0 4 1,-1-7-112,-4 0-189,3 0 333,-4 0 0,-1 0 0,-1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8.599"/>
    </inkml:context>
    <inkml:brush xml:id="br0">
      <inkml:brushProperty name="width" value="0.08571" units="cm"/>
      <inkml:brushProperty name="height" value="0.08571" units="cm"/>
      <inkml:brushProperty name="color" value="#FFFFFF"/>
    </inkml:brush>
  </inkml:definitions>
  <inkml:trace contextRef="#ctx0" brushRef="#br0">1 28 7380,'0'-14'-21,"0"5"0,5 4 82,0 10 0,-1-1 0,-4 5 0,0 3 1,0 1-88,0 2 1,5 0-34,0-1 1,0 1 0,-5 0-1,0 0 32,0 0 1,0-1 0,0 1 0,2-2-22,3-3 0,-4 3 1,4-3-1,-3 3-37,-2 2 0,0 0 1,0 0 18,0-1 1,0 1 4,0 0 1,0 0 137,0 0 1,0-6 0,0 1-56,0 2 0,0-4 1,0 2-19,0 1 1,0-2 0,0 0-26,0 3 0,0 1 18,0 2 0,0 0 0,0-1 11,0 1 0,0 0 16,0 0 0,0-5-183,0-1-223,0-5 382,0 9 0,0-11 0,0 4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9.199"/>
    </inkml:context>
    <inkml:brush xml:id="br0">
      <inkml:brushProperty name="width" value="0.08571" units="cm"/>
      <inkml:brushProperty name="height" value="0.08571" units="cm"/>
      <inkml:brushProperty name="color" value="#FFFFFF"/>
    </inkml:brush>
  </inkml:definitions>
  <inkml:trace contextRef="#ctx0" brushRef="#br0">0 74 7576,'0'-10'0,"2"2"75,3 1 1,5 2 0,8 5 52,1 0 0,1 0 0,-5 0 0,1 0-255,4 0 1,-4 0 0,4 0-1,-3 0-291,-3 0 0,-4-1 0,-2-4 418,-1-5 0,4-3 0,-2-2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09.747"/>
    </inkml:context>
    <inkml:brush xml:id="br0">
      <inkml:brushProperty name="width" value="0.08571" units="cm"/>
      <inkml:brushProperty name="height" value="0.08571" units="cm"/>
      <inkml:brushProperty name="color" value="#FFFFFF"/>
    </inkml:brush>
  </inkml:definitions>
  <inkml:trace contextRef="#ctx0" brushRef="#br0">149 59 6353,'-2'-13'0,"-1"2"23,-2 1 1,-7 5 154,3-5 1,-5 7 0,0-2-106,-1 3 0,0 9 0,2 3 0,1 4-51,3 6 0,4-3 1,-4 4-1,3 0-42,3 4 0,1-2 0,4 2 0,1-1-20,2-1 1,6 4 0,-1-6 0,3 0-24,2 1 1,0-4-1,0-7 1,-1-3-9,1-1 1,0-2 0,0-7-1,0-3 40,-1-5 0,1-4 0,-2-6 0,-3-5 14,-5-3 0,-3-6 0,-2-1 0,0 4-22,0 5 0,-2 0 0,-3 6 0,-3 2-20,0 1 1,-5 4-1,3 3 1,-3 5 58,-2 4 0,-7 7 0,-1 3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0.074"/>
    </inkml:context>
    <inkml:brush xml:id="br0">
      <inkml:brushProperty name="width" value="0.08571" units="cm"/>
      <inkml:brushProperty name="height" value="0.08571" units="cm"/>
      <inkml:brushProperty name="color" value="#FFFFFF"/>
    </inkml:brush>
  </inkml:definitions>
  <inkml:trace contextRef="#ctx0" brushRef="#br0">15 15 7573,'-8'2'1191,"3"3"-1959,4 3 644,1 0 1,1-1-1,3-9 1,2-3 312,2-5-189,-4 4 0,2-8 0,-6 6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0.751"/>
    </inkml:context>
    <inkml:brush xml:id="br0">
      <inkml:brushProperty name="width" value="0.08571" units="cm"/>
      <inkml:brushProperty name="height" value="0.08571" units="cm"/>
      <inkml:brushProperty name="color" value="#FFFFFF"/>
    </inkml:brush>
  </inkml:definitions>
  <inkml:trace contextRef="#ctx0" brushRef="#br0">164 0 7350,'0'9'644,"0"-3"0,-2-6 0,-3 0-449,-5 0 0,-3 0 1,-2 0-380,0 0 0,1 0 0,-1 2 98,0 3 1,0-2 0,2 7-74,3 1 0,-1-2 0,6 1 47,2 1 0,1-3 0,2 2 24,0 2 0,0-4 0,2 0 259,3-1 0,-2 4-58,7-1 0,-5-3-46,4-3 0,-4-2-50,5-2 1,-5 0 0,5 0-292,2 0 0,-4-2 0,2-1 124,1-2 0,2 0 0,2 5 50,0 0 1,0 0 0,-1 2 90,1 3 0,-5-2 0,-2 7 128,-1 2 0,-1 1 0,-2 1 122,1 1 1,0 0-1,-5 0 1,0 0-121,0-1 1,-7 1-1,-1 0 1,-2-2-2,0-3 0,5 1 0,-5-4-779,-1 1 0,-2-4 659,-2 0 0,0-9 0,0-3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0.219"/>
    </inkml:context>
    <inkml:brush xml:id="br0">
      <inkml:brushProperty name="width" value="0.08571" units="cm"/>
      <inkml:brushProperty name="height" value="0.08571" units="cm"/>
      <inkml:brushProperty name="color" value="#FFFFFF"/>
    </inkml:brush>
  </inkml:definitions>
  <inkml:trace contextRef="#ctx0" brushRef="#br0">1 46 7645,'0'15'-78,"0"0"210,0 0 0,0 2 0,0 2 0,0 2-84,0 3 1,0-1 0,0 4 0,0-2-143,0 2 1,0-5 0,2-2 0,1-3 142,2-2 1,7-6-1,-2-4-88,3-4 0,2-9 1,0-6-1,-1-6-161,-4-3 1,2-2 0,-6-6 0,1 1 53,0 0 1,3 2 0,-4 1 0,1 1-67,0 0 0,0 6 0,-4 3 212,2 5 0,0 9 0,2-11 0,1 6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2.070"/>
    </inkml:context>
    <inkml:brush xml:id="br0">
      <inkml:brushProperty name="width" value="0.08571" units="cm"/>
      <inkml:brushProperty name="height" value="0.08571" units="cm"/>
      <inkml:brushProperty name="color" value="#FFFFFF"/>
    </inkml:brush>
  </inkml:definitions>
  <inkml:trace contextRef="#ctx0" brushRef="#br0">104 149 6793,'0'-15'0,"0"0"0,0 0 0,-2 2 0,-1 2-155,-2 1 1,-2 7-1,2-2 1,-5 3 189,-3 2 0,3 0 10,0 0 0,2 7 0,-2 3 0,4 3 38,-1 1 1,6 6 0,-4 2 0,3 1-45,2 3 0,0-3 0,2 1 0,3 1-38,4-2 1,5-2 0,0-6-1,1-2-8,0-3 1,1-3-1,2-7 1,2 0 1,-2 0 1,-1-7 0,-3-4-1,1-6 1,-2-4 50,-3-2 0,2-2 1,-7-3-30,-2 4 1,-1-7 0,-4 4 0,-3 1-92,-5-2 0,2 7 0,-2 1 0,0 4-128,2 1 0,-5 7 0,3 3 202,-3 3 0,-2 15 0,0 4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2.407"/>
    </inkml:context>
    <inkml:brush xml:id="br0">
      <inkml:brushProperty name="width" value="0.08571" units="cm"/>
      <inkml:brushProperty name="height" value="0.08571" units="cm"/>
      <inkml:brushProperty name="color" value="#FFFFFF"/>
    </inkml:brush>
  </inkml:definitions>
  <inkml:trace contextRef="#ctx0" brushRef="#br0">45 0 7576,'-8'2'-767,"1"1"989,0 2 1,4 2 447,-7-2 0,7-2-888,-2 7 284,3-7 1,4 4-1940,3-7 1873,3 0 0,0 6 0,-1 2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2.864"/>
    </inkml:context>
    <inkml:brush xml:id="br0">
      <inkml:brushProperty name="width" value="0.08571" units="cm"/>
      <inkml:brushProperty name="height" value="0.08571" units="cm"/>
      <inkml:brushProperty name="color" value="#FFFFFF"/>
    </inkml:brush>
  </inkml:definitions>
  <inkml:trace contextRef="#ctx0" brushRef="#br0">0 101 7544,'0'-15'97,"0"0"168,0 0 1,2 2 0,3 2-84,5 1 0,3 7 0,1-4-69,1 0 1,-5 6 0,0-3-217,1 8 1,-4 4 0,-2 7 25,-3 0 0,-2 4 1,0 1-1,-2-2-7,-3-2 1,3 4-1,-4 0 1,1 0 48,0 1 0,0-5 1,5 4-259,0-3 1,2-4 0,1-2-280,2-1 0,6-7 572,-1 2 0,3 3 0,2 1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3.953"/>
    </inkml:context>
    <inkml:brush xml:id="br0">
      <inkml:brushProperty name="width" value="0.08571" units="cm"/>
      <inkml:brushProperty name="height" value="0.08571" units="cm"/>
      <inkml:brushProperty name="color" value="#FFFFFF"/>
    </inkml:brush>
  </inkml:definitions>
  <inkml:trace contextRef="#ctx0" brushRef="#br0">119 90 7576,'0'-15'-857,"0"5"1314,0 0 1,-2 0-245,-2-5 1,0 6-1,-6 0-73,-1 3 1,3 1 0,-2 5-187,-2 0 0,4 5 1,-2 3-1,0 3-5,2 6 1,0 1 0,5-2 0,-2 4 6,1 5 0,3-2 0,1 0 0,0 0-17,0 0 0,6-4 0,4 4 1,3-1 21,2-4 1,0-3 0,1-4-1,2-3 26,2-1 1,6-2 0,-3-7 0,0-3-44,-3-5 1,2-4-1,-3-4 1,-2-4 25,-6-1 1,1-1-1,-7-4 1,-2 1 12,-1 3 1,-4 1 0,-3-4 0,-5 4-68,-3 2 0,-2 1 0,0 7 0,1 3-91,-1 5 1,0 4 0,0 2 174,0 4 0,1 4 0,-1 5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4.235"/>
    </inkml:context>
    <inkml:brush xml:id="br0">
      <inkml:brushProperty name="width" value="0.08571" units="cm"/>
      <inkml:brushProperty name="height" value="0.08571" units="cm"/>
      <inkml:brushProperty name="color" value="#FFFFFF"/>
    </inkml:brush>
  </inkml:definitions>
  <inkml:trace contextRef="#ctx0" brushRef="#br0">15 0 6667,'0'15'620,"0"0"0,-1-7 57,-4-3-964,3-3 1,-4-4 0,6-3 286,0-5 0,0-3 0,0-2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4.670"/>
    </inkml:context>
    <inkml:brush xml:id="br0">
      <inkml:brushProperty name="width" value="0.08571" units="cm"/>
      <inkml:brushProperty name="height" value="0.08571" units="cm"/>
      <inkml:brushProperty name="color" value="#FFFFFF"/>
    </inkml:brush>
  </inkml:definitions>
  <inkml:trace contextRef="#ctx0" brushRef="#br0">1 30 7576,'0'-9'714,"0"-1"1,1 6-467,4 0 1,-1 2 0,4 4-439,-2 2 0,1-2 1,-4 5-1,2-1 76,-1 4 0,-1-2 0,0 2 0,2 2 0,-2 1-76,-1 2 0,-4-6-123,-3 1 1,4 0 9,-4 5 0,3-5 235,2 0 0,2-7 1,3 2-1,5-3 14,3-2 1,-3 0 0,-1 0 69,3 0 1,1 0 0,0 1 201,-3 4 0,-3-2 1,-7 7-12,0 2 0,0 1 0,0 3 0,-2 1-175,-3-2 0,2 3 0,-5-9 0,-1 5 72,1 0 1,0-4 0,-4-2-105,3-1 0,-8-2 0,-6-5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6.223"/>
    </inkml:context>
    <inkml:brush xml:id="br0">
      <inkml:brushProperty name="width" value="0.08571" units="cm"/>
      <inkml:brushProperty name="height" value="0.08571" units="cm"/>
      <inkml:brushProperty name="color" value="#FFFFFF"/>
    </inkml:brush>
  </inkml:definitions>
  <inkml:trace contextRef="#ctx0" brushRef="#br0">1 13 6923,'0'-8'-162,"0"3"387,0 10 0,0-1-106,0 5 1,0 1 0,0 5-166,0 0 1,0-5 0,0-1-1,1 1 22,4-1 0,-3 4 1,3-3-1,-4 3-20,-1 1 1,0 1-1,0 2 1,0 1-43,0 1 0,0 1 1,0-5 20,0 0 1,0 0-1,0-1 40,0 1 0,0-5 185,0 0 0,2-7-46,3 2 1,-2-3 0,7-2-39,2 0 0,1 0 1,2 1-61,-1 4 0,1-3 0,0 3 0,0-4-37,-1-1 1,1 0-1,0 0-258,0 0 0,-5 0 1,-2-1-294,-2-4 572,-1-3 0,-5-1 0,0 3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8.458"/>
    </inkml:context>
    <inkml:brush xml:id="br0">
      <inkml:brushProperty name="width" value="0.08571" units="cm"/>
      <inkml:brushProperty name="height" value="0.08571" units="cm"/>
      <inkml:brushProperty name="color" value="#FFFFFF"/>
    </inkml:brush>
  </inkml:definitions>
  <inkml:trace contextRef="#ctx0" brushRef="#br0">0 0 7589,'0'10'-232,"0"0"62,0 2 0,0-4 0,0 2 0,0 3 557,0 5 0,2 0 1,1 5-1,2 0-285,-2 0 1,-1-3 0,-2 3 0,0-2-296,0-3 1,5-6 192,0-3 0,0-5 0,-5 2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19.757"/>
    </inkml:context>
    <inkml:brush xml:id="br0">
      <inkml:brushProperty name="width" value="0.08571" units="cm"/>
      <inkml:brushProperty name="height" value="0.08571" units="cm"/>
      <inkml:brushProperty name="color" value="#FFFFFF"/>
    </inkml:brush>
  </inkml:definitions>
  <inkml:trace contextRef="#ctx0" brushRef="#br0">177 45 7576,'-6'-15'-315,"-4"0"1,-3 7-1,-2 3 492,0 3 0,1 4 1,-1 3-1,0 5-51,0 3 1,2 2-1,2 1 1,1 2-65,-2 2 0,6 4 0,1-2 0,3 1 17,2 3 0,2-5 1,3 1-1,3-3-117,0 1 0,10 0 1,-3-7-1,1-1 14,1-3 1,2-5 0,3 1 0,-1-5-73,1-5 1,-3-4-1,-4-7 1,-2-2-34,-3-2 1,2-1 0,-8 1-1,0-3 71,-3 0 1,-2-5 0,-3 5 0,-2-1-156,-2-1 0,-7 7 0,-5-2 0,2 5 125,2 6 0,1 2 0,0 7 0,0 0 88,1 0 0,-1 7 0,0 1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0.034"/>
    </inkml:context>
    <inkml:brush xml:id="br0">
      <inkml:brushProperty name="width" value="0.08571" units="cm"/>
      <inkml:brushProperty name="height" value="0.08571" units="cm"/>
      <inkml:brushProperty name="color" value="#FFFFFF"/>
    </inkml:brush>
  </inkml:definitions>
  <inkml:trace contextRef="#ctx0" brushRef="#br0">1 15 7837,'0'8'811,"0"-3"-811,0-10 0,7-3 0,1-7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0.523"/>
    </inkml:context>
    <inkml:brush xml:id="br0">
      <inkml:brushProperty name="width" value="0.08571" units="cm"/>
      <inkml:brushProperty name="height" value="0.08571" units="cm"/>
      <inkml:brushProperty name="color" value="#FFFFFF"/>
    </inkml:brush>
  </inkml:definitions>
  <inkml:trace contextRef="#ctx0" brushRef="#br0">196 15 7645,'-15'-7'196,"5"6"0,0-4 0,-2 3 156,-1 2 0,-2 0 1,0 2-1,0 3-193,0 5 1,-1 3-1,1 4 1,2 1-183,3 3 0,-2 4 0,7-3 0,2-1 4,1 1 1,2 3-1,2-5 1,4-1-420,10-2 1,-1-4-1,6-1 1,0-4 191,-1-1 0,5-4 0,-3-8 1,-1-5-1,1-3 1,3-4-1,-4-3 1,-3-4 245,-1 1 0,-2-6 0,0 4 0,0-3 0,0-2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0.482"/>
    </inkml:context>
    <inkml:brush xml:id="br0">
      <inkml:brushProperty name="width" value="0.08571" units="cm"/>
      <inkml:brushProperty name="height" value="0.08571" units="cm"/>
      <inkml:brushProperty name="color" value="#FFFFFF"/>
    </inkml:brush>
  </inkml:definitions>
  <inkml:trace contextRef="#ctx0" brushRef="#br0">0 59 7576,'0'-9'196,"0"-1"1,7 1 0,3 0-109,3 4 1,2-2-1,-1 2 1,1 2-156,0 1 0,0 2 1,0 0-66,-1 0 1,1 2 147,0 3 1,-7 3 0,-3 8 0,-3 3 112,-2 0 1,0 8-1,-2-3 1,-1 4 43,-2 2 0,-2-1 0,4 1 0,-2-2-172,2-4 1,-4 3-1,2-8-1334,2-1 1,3-8 1332,5-5 0,-3-10 0,4-3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1.923"/>
    </inkml:context>
    <inkml:brush xml:id="br0">
      <inkml:brushProperty name="width" value="0.08571" units="cm"/>
      <inkml:brushProperty name="height" value="0.08571" units="cm"/>
      <inkml:brushProperty name="color" value="#FFFFFF"/>
    </inkml:brush>
  </inkml:definitions>
  <inkml:trace contextRef="#ctx0" brushRef="#br0">163 0 7391,'-9'0'-1053,"-1"0"1469,-2 0 0,-1 0-322,-2 0 0,1 2 0,-1 3-51,0 5 0,2 4 1,1 4-1,4 4 28,2 1 1,-4-3-1,5 4 1,1 2 13,3 2 0,1-3 0,1 0 0,4-1-31,5-1 0,3 4 0,2-8 1,0-2-48,0-6 0,0 1 0,1-7 1,2-2 46,2-1 0,-1-4 1,-5-3-1,-3-5-148,-1-3 1,-2-7-1,2 1 1,-5-1 50,-3-1 1,-2-1 0,0-4 0,0 3-18,0 2 1,-7-4-1,-3 4 1,-3-1-183,-2 1 1,2 1-1,2 7 1,1 3-472,-2 5 713,6 4 0,-8 1 0,6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2.166"/>
    </inkml:context>
    <inkml:brush xml:id="br0">
      <inkml:brushProperty name="width" value="0.08571" units="cm"/>
      <inkml:brushProperty name="height" value="0.08571" units="cm"/>
      <inkml:brushProperty name="color" value="#FFFFFF"/>
    </inkml:brush>
  </inkml:definitions>
  <inkml:trace contextRef="#ctx0" brushRef="#br0">16 30 7399,'-9'0'309,"3"-1"-309,6-4 0,0-3 0,0-7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2.422"/>
    </inkml:context>
    <inkml:brush xml:id="br0">
      <inkml:brushProperty name="width" value="0.08571" units="cm"/>
      <inkml:brushProperty name="height" value="0.08571" units="cm"/>
      <inkml:brushProperty name="color" value="#FFFFFF"/>
    </inkml:brush>
  </inkml:definitions>
  <inkml:trace contextRef="#ctx0" brushRef="#br0">1 1 7955,'0'14'0,"0"1"305,0 0 0,0 5 0,0 1 1,0 2-266,0 3 0,0 7 0,0 2 1,0-4-409,0-5 0,0 2 0,0-5 0,0 0-662,0-3 1030,0-10 0,0 3 0,0-5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3.972"/>
    </inkml:context>
    <inkml:brush xml:id="br0">
      <inkml:brushProperty name="width" value="0.08571" units="cm"/>
      <inkml:brushProperty name="height" value="0.08571" units="cm"/>
      <inkml:brushProperty name="color" value="#FFFFFF"/>
    </inkml:brush>
  </inkml:definitions>
  <inkml:trace contextRef="#ctx0" brushRef="#br0">14 16 7576,'-8'0'308,"3"0"1,8-2 0,3-1-202,3-2 1,1 0-1,6 5 1,2 0-22,2 0 0,1 0 0,-3 0 0,2 0-107,-2 0 0,0 0 0,0 0 1,2 0-107,-2 0 0,-2 0 0,-1 0-12,0 0 1,-2 1-1,-1 3 1,-3 1 7,3-2 0,-4 5 0,2 0 0,0 2 44,-2 0 1,0-5-1,-4 5 1,0 1 81,0 3 0,-3-5 1,1 1-1,1 2 199,2 1 1,0 2-1,-5-1 1,0 1-143,0 0 1,0 0 0,0 0-1,0-1-49,0 1 1,0 5 0,0 1-1,0 1 58,0-1 0,0 4 0,2-4 1,1 0-37,2 1 1,0 2-1,-5-2 1,0-1-41,0 0 0,0 4 1,0-5-1,0-1-89,0 3 1,2-4 0,1 5 0,2-2 1,-2-3 0,-1 4 1,-2-1-1,0 2 65,0 3 1,0-3-1,1 0 1,3 0 62,1 0 0,0-3 0,-5 3 0,0 0 5,0 0 0,0-3 0,0 3 1,0 0-17,0 0 0,0-4 0,0 4 0,0-1 5,0-4 1,0 3 0,0-1 0,0 0 16,0 1 0,0-5 1,0 6-1,0-3 30,0 1 0,0 0 0,0-4 1,0 2-52,0 2 1,0 0 0,0-5 0,0-1 1,0 1 0,0 5 0,0 0 0,0-2-23,0-2 0,0-1 0,0 1 1,0 2-117,0 2 0,0 0 1,0-5-1,0-1 95,0 1 0,0 2 0,0 1 0,0 1 55,0-1 1,0-1 0,0-2 0,0-1-22,0 1 0,0 0 1,0 0-1,0 0-35,0-1 0,0 1 0,0 0 0,0 0 21,0-1 0,0-4 0,0 0 0,0 2-44,0 1 0,0 2 0,0-1 94,0 1 0,0 0 1,0 0-1,0 0-21,0-1 0,0-4 1,0 0-40,0 2 1,0 1 0,1 0 0,2-2-90,2-1 0,0-5 0,-5 5 42,0 1 1,0 3 0,0 0 42,0 1 1,0 0 70,0 0 1,5 0 34,0-1 1,0 1-178,-5 0 1,0 0 65,0-1 1,0-4 0,0 0 0,0 2 0,0 1 46,0 2 1,0-1-9,0 1 0,0 0 1,2 0-1,1-1-36,2 1 1,0-5 0,-5 0-34,0 1 0,0-2 114,0 1 1,0-6-46,0 6 0,0-5-55,0 5 1,0-5-1,0 5 16,0 1 1,0-2-85,0 0 118,0-5 30,0 9-70,0-5 35,0 7 1,0-5 123,0 0 1,-2-7 78,-3 2 1,4-2-1,-6 0-12,1 2 1,2 2 0,-6-4-1,-1 2 1,-2-2-50,-2-1 0,0-2 1,-1 0-1,-2 0-375,-2 0 0,0 0 1,5-2-1,1-1 229,-1-2 0,-6-6 0,-2 2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30.783"/>
    </inkml:context>
    <inkml:brush xml:id="br0">
      <inkml:brushProperty name="width" value="0.08571" units="cm"/>
      <inkml:brushProperty name="height" value="0.08571" units="cm"/>
      <inkml:brushProperty name="color" value="#FFFFFF"/>
    </inkml:brush>
  </inkml:definitions>
  <inkml:trace contextRef="#ctx0" brushRef="#br0">1 0 10044,'6'8'300,"3"4"1,5-5-1,1-1-597,0 1 1,5-2 0,-1-5 0,1 0-616,2 0 1,-6 0-499,4 0 1410,-4-7 0,-14-1 0,-4-7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30.967"/>
    </inkml:context>
    <inkml:brush xml:id="br0">
      <inkml:brushProperty name="width" value="0.08571" units="cm"/>
      <inkml:brushProperty name="height" value="0.08571" units="cm"/>
      <inkml:brushProperty name="color" value="#FFFFFF"/>
    </inkml:brush>
  </inkml:definitions>
  <inkml:trace contextRef="#ctx0" brushRef="#br0">0 15 8176,'15'2'0,"0"1"369,0 2 0,-1 0 0,1-5 0,0 0-116,0 0 1,1 0 0,2 0 0,2 0-57,-2 0 0,-1-5-197,-3 0 0,-5-6 0,-3 2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0:31.107"/>
    </inkml:context>
    <inkml:brush xml:id="br0">
      <inkml:brushProperty name="width" value="0.08571" units="cm"/>
      <inkml:brushProperty name="height" value="0.08571" units="cm"/>
      <inkml:brushProperty name="color" value="#FFFFFF"/>
    </inkml:brush>
  </inkml:definitions>
  <inkml:trace contextRef="#ctx0" brushRef="#br0">39 57 6926,'0'-12'-493,"0"-1"1061,0 0 0,-6 2 1,-1 4-317,0 7 0,0 5 0,4 10 0,-1 3-75,1 8 0,2 0 0,1 10 0,0 2-50,0 3 1,0 6 0,1-4 0,3-2-179,5-2 1,4-2 0,2-3 0,4-4 15,1-3 1,-3-7-1,2-3 1,1-4 43,0-5 0,-4-2 1,2-6-1,-1-2-227,0-2 1,0-9-1,-4-8 1,0-4-45,-1-5 0,-3-1 0,-2-6 0,-1 1-9,-3 1 0,-2-3 0,-2 8 1,-4 3 197,-3 4 0,1 6 0,-2 9 88,-1 3 1,5 15 0,0 9 0,4 8 52,1 7 0,1 4 0,4 5 1,3 2-19,3 0 1,2 3-1,1-6 1,2-4-66,1-3 1,6-12 0,-2-2 0,3-7 26,2-5 1,-1-3-1,-1-8 1,-1-2-18,-2-5 0,-5-8 0,1-4 1,-5-4-3,-3-5 0,1-4 0,-6-7 0,-1-2-20,-2 2 0,-2 1 0,-3 2 0,-5 1-25,-2 3 1,-2-1-1,0 6 1,1 5-247,-1 6 1,0 5 297,0 5 0,6 2 0,2 6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0:31.802"/>
    </inkml:context>
    <inkml:brush xml:id="br0">
      <inkml:brushProperty name="width" value="0.08571" units="cm"/>
      <inkml:brushProperty name="height" value="0.08571" units="cm"/>
      <inkml:brushProperty name="color" value="#FFFFFF"/>
    </inkml:brush>
  </inkml:definitions>
  <inkml:trace contextRef="#ctx0" brushRef="#br0">1 72 8671,'0'-8'639,"0"-1"0,1-1-434,3-1 1,2 3-1,4 0 1,-2 3-151,2 2 0,-3 0 0,2 0-195,1-1 1,-3 5 0,0 8 19,-1 2 1,-2 6 0,-4 2 0,0-1 164,0 1 1,-4 3 0,-1-2-50,3 0 1,-4 0 0,2-5 0,1 2-144,1-1 0,7-2 0,0-2-190,2-4 1,2 2 0,4-6 0,-1-1-302,1-2 1,-4-5 637,-1 0 0,1-6 0,3 3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0:32.142"/>
    </inkml:context>
    <inkml:brush xml:id="br0">
      <inkml:brushProperty name="width" value="0.08571" units="cm"/>
      <inkml:brushProperty name="height" value="0.08571" units="cm"/>
      <inkml:brushProperty name="color" value="#FFFFFF"/>
    </inkml:brush>
  </inkml:definitions>
  <inkml:trace contextRef="#ctx0" brushRef="#br0">64 0 7734,'-8'11'-15,"-1"-2"1,2 4-1,-3-2 1,3 6 10,1 3 1,1 1-1,2 5 1,-2 1 113,3 2 0,0-2 0,4 4 1,2-1-214,4 0 0,4-2 0,0-5 0,1-3-245,0-2 0,4-2 1,1-8 347,2-3 0,2-4 0,3-1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0.937"/>
    </inkml:context>
    <inkml:brush xml:id="br0">
      <inkml:brushProperty name="width" value="0.08571" units="cm"/>
      <inkml:brushProperty name="height" value="0.08571" units="cm"/>
      <inkml:brushProperty name="color" value="#FFFFFF"/>
    </inkml:brush>
  </inkml:definitions>
  <inkml:trace contextRef="#ctx0" brushRef="#br0">61 1 7766,'-5'15'0,"0"2"384,2 3 1,-4-2 0,2 8 0,2 0-163,1 3 1,-3 1 0,0-1-180,2-4 1,1 7-1,0-7 1,-1-2-1311,-2 1 0,0-7-298,5 3 1565,0-10 0,0-3 0,0-7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0:32.417"/>
    </inkml:context>
    <inkml:brush xml:id="br0">
      <inkml:brushProperty name="width" value="0.08571" units="cm"/>
      <inkml:brushProperty name="height" value="0.08571" units="cm"/>
      <inkml:brushProperty name="color" value="#FFFFFF"/>
    </inkml:brush>
  </inkml:definitions>
  <inkml:trace contextRef="#ctx0" brushRef="#br0">0 1 6911,'5'14'0,"0"2"267,2 1 1,1 7 0,1 0 6,0 4 0,-1 6 0,4-3 0,-2 2 0,-2 4-323,2 4 1,0-3-1,-1 1-359,-5-8 0,2-4 0,-2-3 408,-1-3 0,-2-2 0,-1-7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0:33.001"/>
    </inkml:context>
    <inkml:brush xml:id="br0">
      <inkml:brushProperty name="width" value="0.08571" units="cm"/>
      <inkml:brushProperty name="height" value="0.08571" units="cm"/>
      <inkml:brushProperty name="color" value="#FFFFFF"/>
    </inkml:brush>
  </inkml:definitions>
  <inkml:trace contextRef="#ctx0" brushRef="#br0">1 12 7318,'1'-7'512,"3"3"0,3 8 0,6 6 0,0 4-228,0 3 0,5 7 0,2 0 0,1 6-153,1 3 0,-1-4 1,4 4-1,-1-2-283,-2-3 1,0-1 0,-5-1 0,-1-2-515,-2-3 1,-1 2 0,0-6 23,-1-1 1,0-6 0,-2-3 641,-2-2 0,-5 5 0,3-3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0:33.268"/>
    </inkml:context>
    <inkml:brush xml:id="br0">
      <inkml:brushProperty name="width" value="0.08571" units="cm"/>
      <inkml:brushProperty name="height" value="0.08571" units="cm"/>
      <inkml:brushProperty name="color" value="#FFFFFF"/>
    </inkml:brush>
  </inkml:definitions>
  <inkml:trace contextRef="#ctx0" brushRef="#br0">345 0 7823,'-8'6'852,"-1"4"0,-1 6-551,-1 5 1,-2 6-1,1 5 1,-1 8-219,0 4 1,-5 7 0,-4 9 0,-2 2-377,-1 3 0,-5 12 1,0-13-1,2-6-325,1-7 0,9-19 618,5-10 0,0-13 0,6-3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46.826"/>
    </inkml:context>
    <inkml:brush xml:id="br0">
      <inkml:brushProperty name="width" value="0.08571" units="cm"/>
      <inkml:brushProperty name="height" value="0.08571" units="cm"/>
      <inkml:brushProperty name="color" value="#FFFFFF"/>
    </inkml:brush>
  </inkml:definitions>
  <inkml:trace contextRef="#ctx0" brushRef="#br0">0 20 7953,'0'-11'368,"1"6"-16,3 1 0,-3 4-173,2 4 1,2 1 0,-2 7 0,0 0 0,-2 3 33,-1 1 0,3 3 0,1 4-315,-2 1 1,-1 4 0,-1 0-1,0 1-62,0-2 1,0 3 0,0-3 0,0 2 36,0-1 0,0 0 1,0-4-1,0-1 68,0-1 0,0 2 1,0 0-1,1-1 6,3-1 0,-3 2 0,2 0 0,-1 0 23,-2 1 1,3-3 0,0 3 0,0-1-53,-2 1 1,-1-1 0,0-4 85,0 1 1,1 0 0,1-1 0,2 1 0,-2-2-18,-1-2 1,-1 3-1,0-3 1,0 3 3,0 0 0,0 1 0,0-2 0,0 0-6,0-2 0,0-1 1,0 2-1,0-2-1,0-1 0,0 4 0,0-3 0,0 0 20,0-2 1,0 2 0,0 0 0,0 1 18,0 0 1,0-4 0,0 2 0,0-2-12,0 1 1,0 3 0,0-3 0,0 0-68,0 1 0,0-4 1,0 3-1,0-1 12,0 0 0,0-1 1,0 3-1,0-2 31,0 1 1,0 1-1,0-2 1,0 0 2,0 0 1,0 2 0,0-1 0,0-1 17,0 2 1,0-3-1,0 3 1,0-2 4,0 1 1,0 1-1,0-2 1,0 1-13,0-2 1,0 3 0,0-1 0,0 0-3,0 0 1,0-2 0,0 3-1,0-1-31,0-1 1,0 1-1,0-4 1,0 2 22,0 2 1,0-3 0,0 4-1,1-1-8,3 0 1,-3-1-1,2-2 14,-2-1 1,-1 0 0,0 1 0,0-1-13,0 0 0,0 0 1,0 1-1,0-1-1,0 0 1,0 1 0,0-1 0,0 0-4,0 1 0,0-1 0,0 0 0,0 1-5,0-1 1,0 0-1,0 1 0,0-1 0,0-3 0,0 0 18,0 1 0,0 1 0,0 1 4,0 1 1,0-1-7,0 0 0,0 0 1,0 1 63,0-1 1,0-3-23,0 0 0,0 0 55,0 3 1,0-3-40,0 0 0,0 0-2,0 3 0,0-3 228,0 0-85,0-5 0,0 4-75,0-3 1,0 0-64,0 3 1,2 0 0,0 2-27,1-1 1,2-3 0,-2 1-1,3 1 68,0 0 1,6-4 0,-1 1 0,1-1 35,3-2 0,0-2 1,4 0-1,-2-2-127,1-2 1,2 0-1,0-2 1,0 2-320,-3 2 1,1-1 0,-4 3-1148,-1-2 1461,-2 1 0,-5-6 0,-2-3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47.450"/>
    </inkml:context>
    <inkml:brush xml:id="br0">
      <inkml:brushProperty name="width" value="0.08571" units="cm"/>
      <inkml:brushProperty name="height" value="0.08571" units="cm"/>
      <inkml:brushProperty name="color" value="#FFFFFF"/>
    </inkml:brush>
  </inkml:definitions>
  <inkml:trace contextRef="#ctx0" brushRef="#br0">1 21 7946,'4'-6'214,"3"3"0,3 2 0,3 1-93,1 0 0,1 0 0,-2 0 1,3 0-1,2-1-129,-1-3 0,-5 3 0,3-2 0,-1 1 8,0 2 0,0 0 0,-4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0.003"/>
    </inkml:context>
    <inkml:brush xml:id="br0">
      <inkml:brushProperty name="width" value="0.08571" units="cm"/>
      <inkml:brushProperty name="height" value="0.08571" units="cm"/>
      <inkml:brushProperty name="color" value="#FFFFFF"/>
    </inkml:brush>
  </inkml:definitions>
  <inkml:trace contextRef="#ctx0" brushRef="#br0">0 32 7688,'7'-5'0,"0"-1"42,1 1 0,1-1 0,1 4 0,1-2 160,-1 2 0,0 1 0,2 1 1,0 0-139,2 0 1,0 0 0,-4 0-65,0 0 0,-4 4 1,-2 3-1,-3 4 41,-1 2 1,-5 0 0,-3 3 0,-3 0-144,-3 0 0,-1-3 0,2 2 0,0-2-43,0 1 1,2-1 0,1-5-360,4-1 332,1 0 1,10-1 0,1 0 0,5-1 43,3-3 1,-3-1 0,4 0 0,-1 2 20,-1 0 1,2 1 0,-3-3 0,-1 1 96,-2 1 1,-4 4 0,1-2 0,-2 1 75,-1 2 1,-3 1 0,-4 1 0,-2 0-99,1 1 0,-4-2 1,2-1-1,-3-2-92,0-2 0,0 0 124,0-4 0,-1 0 0,1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0.272"/>
    </inkml:context>
    <inkml:brush xml:id="br0">
      <inkml:brushProperty name="width" value="0.08571" units="cm"/>
      <inkml:brushProperty name="height" value="0.08571" units="cm"/>
      <inkml:brushProperty name="color" value="#FFFFFF"/>
    </inkml:brush>
  </inkml:definitions>
  <inkml:trace contextRef="#ctx0" brushRef="#br0">21 1 7767,'-6'4'137,"0"-1"633,3 4-2460,2-1 761,-4 0 929,5-6 0,5-6 0,1-4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1.012"/>
    </inkml:context>
    <inkml:brush xml:id="br0">
      <inkml:brushProperty name="width" value="0.08571" units="cm"/>
      <inkml:brushProperty name="height" value="0.08571" units="cm"/>
      <inkml:brushProperty name="color" value="#FFFFFF"/>
    </inkml:brush>
  </inkml:definitions>
  <inkml:trace contextRef="#ctx0" brushRef="#br0">165 0 8610,'-10'0'-253,"0"0"0,-1 0 0,1 0 0,0 0 138,-1 0 1,5 0 0,-1 0 0,-1 0 118,-1 0 0,2 0 0,0 2 30,-1 1 0,-1 2 1,-1 3-1,2-1 52,1 1 0,4 0 0,-3 0 1,2-1-9,1 1 1,2 1-1,1 1-2,0 0 1,0-3 0,0 0 44,0 1 0,1 1-95,3 2 1,0-4 0,4-2-135,-1 0 1,-3-2-238,3-3 0,0 0 216,3 0 1,-3-1-1,0-1 1,1-3 49,1 0 1,1 1 0,0-2 0,1 2 42,-1 1 1,0 2 0,1 1 0,-1 0 64,0 0 0,1 4 0,-1 0 1,-1 2 116,-2 2 0,2 1 0,-3 2 97,0-1 0,-2 0 0,-4 1 81,0-1 1,-1 4-1,-2 1-183,-4 1 0,-2-4 0,-2 1 0,1-4-305,0-2 1,-4-1 0,0 0-1,2-2-469,0-3 0,2-1 1,-1-1 632,1-3 0,4-1 0,2-6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2.652"/>
    </inkml:context>
    <inkml:brush xml:id="br0">
      <inkml:brushProperty name="width" value="0.08571" units="cm"/>
      <inkml:brushProperty name="height" value="0.08571" units="cm"/>
      <inkml:brushProperty name="color" value="#FFFFFF"/>
    </inkml:brush>
  </inkml:definitions>
  <inkml:trace contextRef="#ctx0" brushRef="#br0">0 73 7593,'1'-10'48,"3"-1"0,0 1 1,4 0-1,-1 1 354,1 2 1,2-1 0,0 4-234,0 2 0,0 1 0,1 1 0,-1 0-95,0 0 0,-3 0 0,-1 1 0,0 1-204,-1 2 1,-2 4 0,0 0 0,-3 3-8,-3 3 0,-3 4 0,-4 0 0,-1 1 47,1 2 0,0-1 0,1 1 1,1-2 26,1-1 1,4 0 0,0-4 0,2-2-41,1 0 0,1-2 1,2-1-1,4-1-103,2-1 1,2-4 0,0 0-1,2-2-55,1-1 0,-4-1 0,-3-1-102,1-2 363,1 1 0,-3 3 0,3 0 0,-3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2.908"/>
    </inkml:context>
    <inkml:brush xml:id="br0">
      <inkml:brushProperty name="width" value="0.08571" units="cm"/>
      <inkml:brushProperty name="height" value="0.08571" units="cm"/>
      <inkml:brushProperty name="color" value="#FFFFFF"/>
    </inkml:brush>
  </inkml:definitions>
  <inkml:trace contextRef="#ctx0" brushRef="#br0">1 1 7823,'6'4'1456,"-1"-2"-2864,-1 1 1408,-3-2 0,3-1 0,-4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1.643"/>
    </inkml:context>
    <inkml:brush xml:id="br0">
      <inkml:brushProperty name="width" value="0.08571" units="cm"/>
      <inkml:brushProperty name="height" value="0.08571" units="cm"/>
      <inkml:brushProperty name="color" value="#FFFFFF"/>
    </inkml:brush>
  </inkml:definitions>
  <inkml:trace contextRef="#ctx0" brushRef="#br0">269 61 7645,'0'-10'0,"0"-1"0,0 0 0,-6 2 0,-4 1 0,-4 1 0,-1 4 0,-2 1 300,-3 2 0,2 7 0,-8 3 0,1 5 0,2 4 117,3 1 1,-2 7 0,3-4-1,4 2-438,4 0 0,7 1 1,1 2-1,5-1-301,3-2 0,11-6 0,1-1 1,5-5-22,5-3 0,1-6 0,3 1 0,-1-5-665,0-5 0,0-4 1008,0-6 0,7-6 0,2-3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3.425"/>
    </inkml:context>
    <inkml:brush xml:id="br0">
      <inkml:brushProperty name="width" value="0.08571" units="cm"/>
      <inkml:brushProperty name="height" value="0.08571" units="cm"/>
      <inkml:brushProperty name="color" value="#FFFFFF"/>
    </inkml:brush>
  </inkml:definitions>
  <inkml:trace contextRef="#ctx0" brushRef="#br0">1 42 7823,'1'-10'343,"2"-1"1,3 2-1,4 2-173,0 4 0,1 2 0,-1 1 0,0 0-71,1 0 0,-1 0 1,0 1-58,1 2 1,-6-1 0,-1 5 0,-3 1-25,-1 2 1,0 0-1,-1 0 1,-3 0-176,-2 1 1,-4 3 0,0-1 0,0 0 6,-1-2 1,1-1-1,1-2 1,1-3-364,1 0 335,5 3 1,-2-7 0,8 3 99,3-3 1,3-2-1,3-2 1,0 0-1,0 1 1,-2 0-1,0 2 1,-1 0-60,0 0 1,1 5-1,-2 2 1,-2 2 149,-4 1 0,2 1 1,-2 0-1,-1 2-10,0 0 1,-6 5 0,0-5 0,-2 1 113,-2 1 1,2-3 0,-1 0 0,0-3-376,2-2 1,-5-3-1,4 1 258,-4 0 0,0-2 0,0-3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5.222"/>
    </inkml:context>
    <inkml:brush xml:id="br0">
      <inkml:brushProperty name="width" value="0.08571" units="cm"/>
      <inkml:brushProperty name="height" value="0.08571" units="cm"/>
      <inkml:brushProperty name="color" value="#FFFFFF"/>
    </inkml:brush>
  </inkml:definitions>
  <inkml:trace contextRef="#ctx0" brushRef="#br0">135 0 7319,'-10'0'0,"-1"0"-5,1 0 1,0 2 0,0 2 0,-2 5 119,-2 4 1,3 4 0,-2-2 0,4 1-24,2 2 1,1 2 0,0 2 0,2 1-197,3 1 0,2 0 1,3-4-1,2 0 62,4-3 1,1 1-1,3-4 1,2-2 53,0-4 0,3-4 0,-1-5 0,0-2-142,-1-4 1,1-6-1,-4-3 1,-1-2 27,-2-4 1,-2-2 0,-2 1-1,-3-1 80,-3 1 0,-2 1 0,-3 2 1,-3-1-19,-2 0 0,-2 5 0,-2 2 0,-1 4-35,2 3 0,-3 3 1,0 5-1,1 2 75,3 4 0,-4 7 0,8 3 0,-4 3 0,5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5.475"/>
    </inkml:context>
    <inkml:brush xml:id="br0">
      <inkml:brushProperty name="width" value="0.08571" units="cm"/>
      <inkml:brushProperty name="height" value="0.08571" units="cm"/>
      <inkml:brushProperty name="color" value="#FFFFFF"/>
    </inkml:brush>
  </inkml:definitions>
  <inkml:trace contextRef="#ctx0" brushRef="#br0">11 1 6997,'0'7'-1119,"0"-1"1119,0-3 0,-5 1 0,-1-4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5.913"/>
    </inkml:context>
    <inkml:brush xml:id="br0">
      <inkml:brushProperty name="width" value="0.08571" units="cm"/>
      <inkml:brushProperty name="height" value="0.08571" units="cm"/>
      <inkml:brushProperty name="color" value="#FFFFFF"/>
    </inkml:brush>
  </inkml:definitions>
  <inkml:trace contextRef="#ctx0" brushRef="#br0">124 0 7697,'-10'0'-91,"0"0"0,-1 0 0,1 0 1,0 1 256,0 3 0,-1 1 0,1 7 1,0 0-35,-1 2 1,4 5-1,2-3 1,0 1-108,3 0 0,1-1 1,1 2-1,0-2-41,0-1 1,4 3-1,4-5 1,4 0-116,1-2 0,2 0 0,-2-2 0,2-1-79,1-1 1,-3-5 0,1 1-1,0-1-69,0-2 0,0 0 0,-4-2 0,-1-1 223,-2-4 1,-1-5 0,-4-2-1,2 1 132,-2 2 0,-6 2 1,-3 1-1,-2 2 166,-1 1 0,-1 2 0,-2 3 0,-2 1-184,-1 2 0,3 3 0,0 4 0,1 1-204,2-1 0,4-2 0,3 1 146,2 3 0,5 5 0,2-1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7.837"/>
    </inkml:context>
    <inkml:brush xml:id="br0">
      <inkml:brushProperty name="width" value="0.08571" units="cm"/>
      <inkml:brushProperty name="height" value="0.08571" units="cm"/>
      <inkml:brushProperty name="color" value="#FFFFFF"/>
    </inkml:brush>
  </inkml:definitions>
  <inkml:trace contextRef="#ctx0" brushRef="#br0">155 42 7421,'-3'-7'-388,"-1"0"1,-4 2 0,2-2 586,-4 3 0,0 0 0,0 0 0,-1 2-38,1 1 0,0 5 1,-1 3-1,1 2-11,0 2 0,0-1 0,0 2 0,2 0-35,1 2 1,5 3 0,-1-2 0,2 0-120,1 0 1,1-1-1,2-4 1,4 0-72,2 1 1,5-1-1,1-1 1,1-2 48,2-4 0,-2-2 1,1-2-1,1-2-424,-2-4 1,2-6-1,-4-1 1,-2-3 449,0-1 0,-3 2 0,-2 0 0,-4 0-198,-1 0 1,-2 3 458,0 0 1,-2 3-46,-1 7 1,2 8-1,-3 9 1,3 2-5,1 3 1,0 0 0,0 2 0,0 0-290,0-1 1,4 1 0,0-2 0,1-1-310,-1-5 0,3 2 1,-2-1-88,1-1 1,-4-5 472,1-2 0,-1-3 0,-2 1 0,0-4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8.042"/>
    </inkml:context>
    <inkml:brush xml:id="br0">
      <inkml:brushProperty name="width" value="0.08571" units="cm"/>
      <inkml:brushProperty name="height" value="0.08571" units="cm"/>
      <inkml:brushProperty name="color" value="#FFFFFF"/>
    </inkml:brush>
  </inkml:definitions>
  <inkml:trace contextRef="#ctx0" brushRef="#br0">0 10 7823,'6'0'228,"-1"0"1,-10-4-1,-1-2 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1:58.713"/>
    </inkml:context>
    <inkml:brush xml:id="br0">
      <inkml:brushProperty name="width" value="0.08571" units="cm"/>
      <inkml:brushProperty name="height" value="0.08571" units="cm"/>
      <inkml:brushProperty name="color" value="#FFFFFF"/>
    </inkml:brush>
  </inkml:definitions>
  <inkml:trace contextRef="#ctx0" brushRef="#br0">135 31 6525,'0'-7'1549,"0"0"-1583,0 5 0,-5-4 0,-2 4-24,-2-1 0,-1-1 1,-1 4-1,1 0-28,0 0 0,-1 4 0,1 0 0,0 1 38,-1-1 0,2 4 0,1-2 192,1 0 1,5 3 0,-1-2-67,2 2 0,1 1 0,0 1 0,0-1 77,0 0 1,0 1 0,0-1-43,0 0 0,1-4 1,1-1-147,1-1 1,5-3-56,-1 3 1,-1-3-59,1-1 1,-4 0-1,4-1 82,1-3 0,1 0 0,2-4 0,-1 2-134,0 1 1,1 2 0,-1 3 0,0 0 126,1 0 1,-1 0 0,-1 1-1,-1 3 170,-1 3 1,-4 2-1,3 1 1,-1 0 21,-3 1 1,-1 0 0,-1 2 0,0 0 20,0 0 1,0-1 0,0-2-1,0 0-40,0 0 0,-3 1 0,-2-1 1,-1 0-324,-2 1 1,-1-1 0,-1-1-1,0-2-334,-1-3 0,1-3 0,0-1 555,-1 0 0,1-5 0,0-1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0.479"/>
    </inkml:context>
    <inkml:brush xml:id="br0">
      <inkml:brushProperty name="width" value="0.08571" units="cm"/>
      <inkml:brushProperty name="height" value="0.08571" units="cm"/>
      <inkml:brushProperty name="color" value="#FFFFFF"/>
    </inkml:brush>
  </inkml:definitions>
  <inkml:trace contextRef="#ctx0" brushRef="#br0">155 1 6713,'0'5'1134,"-1"0"-855,-3-5 0,2 0-299,-5 0 1,4-4 0,-4 1 40,-1 1 0,-1 1 0,-2 1-43,1 0 1,0 3-1,-1 2 1,2 0 14,2 3 1,-2-2 0,2 1 0,-1 1-51,1 1 1,-1 1 0,4 1-1,-2-1 1,4 0-1,-2 1 35,3-1 0,1 0 0,0 1 13,0-1 1,0-3 20,0 0 1,1-5 26,3 2 1,-2-3-91,5-1 1,0 0-1,3-1-39,0-3 1,1 2 0,0-4 0,2 1-1,1 3 0,-1 1 1,-2 2 21,-1 3 1,0 1-1,-1 6 1,-2-1 87,-3 0 1,0 1-1,0-1 1,-2 0-27,-1 1 0,-1-5 0,0 1 0,0 1 251,0 2 0,-1-4 0,-2 1-217,-4 1 0,-2 0 1,-2 0-189,1-1 1,0-4-1,-1 0 15,1-2 0,0-4 1,1-2-321,2-1 465,2-1 0,5-3 0,0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0.692"/>
    </inkml:context>
    <inkml:brush xml:id="br0">
      <inkml:brushProperty name="width" value="0.08571" units="cm"/>
      <inkml:brushProperty name="height" value="0.08571" units="cm"/>
      <inkml:brushProperty name="color" value="#FFFFFF"/>
    </inkml:brush>
  </inkml:definitions>
  <inkml:trace contextRef="#ctx0" brushRef="#br0">31 21 7584,'-10'0'-352,"4"0"-268,2 0 1,4-1 619,0-3 0,-5-2 0,-1-4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1.169"/>
    </inkml:context>
    <inkml:brush xml:id="br0">
      <inkml:brushProperty name="width" value="0.08571" units="cm"/>
      <inkml:brushProperty name="height" value="0.08571" units="cm"/>
      <inkml:brushProperty name="color" value="#FFFFFF"/>
    </inkml:brush>
  </inkml:definitions>
  <inkml:trace contextRef="#ctx0" brushRef="#br0">114 40 7546,'0'-10'0,"-1"0"-30,-2 3 1,0 3 0,-2 3 0,-1-2 0,0 0-1,-2 2 1,-1 2 0,-1 4 289,-1 0 0,2 3 0,1 5-135,1 1 1,2 4 0,-3-1 0,2 3-46,1 0 1,2 4-1,3 1 1,0-3-30,0 0 0,4-2 0,3-3-94,2-3 1,3-3 0,1-1 0,1 0 0,2-3-24,3-4 0,-3-2 1,0-1-1,-1-1-268,-3-2 1,0 0 0,-2-4 0,-1-1 195,-2-1 0,-2-1 1,-5 0 361,0-1 0,-4 1 1,-1 0-1,-3 0-85,-4 4 1,0 1-1,0 5 1,0 0-151,-2 0 0,-3 5 1,3 3-1,1 3-505,2 3 0,4 3 1,1-3 515,2-2 0,0 4 0,4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1.856"/>
    </inkml:context>
    <inkml:brush xml:id="br0">
      <inkml:brushProperty name="width" value="0.08571" units="cm"/>
      <inkml:brushProperty name="height" value="0.08571" units="cm"/>
      <inkml:brushProperty name="color" value="#FFFFFF"/>
    </inkml:brush>
  </inkml:definitions>
  <inkml:trace contextRef="#ctx0" brushRef="#br0">46 0 7361,'-10'7'0,"1"3"0,2 4 189,4 1 1,1 6 0,1 3-1,-3 1 5,-1 0 1,0 5 0,5 6 0,0-3-113,0-1 1,0-2 0,0 1 0,0-1-513,0 0 0,0-5 0,0-1 0,0-3-280,0-2 0,2-7 710,3-2 0,3-7 0,7 4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2.748"/>
    </inkml:context>
    <inkml:brush xml:id="br0">
      <inkml:brushProperty name="width" value="0.08571" units="cm"/>
      <inkml:brushProperty name="height" value="0.08571" units="cm"/>
      <inkml:brushProperty name="color" value="#FFFFFF"/>
    </inkml:brush>
  </inkml:definitions>
  <inkml:trace contextRef="#ctx0" brushRef="#br0">0 21 8205,'11'-5'0,"-1"0"130,0 0 1,2 4 0,2-2 0,2 2-84,0 1 1,3 0-1,-3 1 1,0 1 18,-2 2 0,-2 4 0,-3-2 0,-2 4-261,-4 0 0,-2 1 1,-1 2-1,0 1 200,0-2 1,-8 4-1,-2 0 1,-3 2 170,-2-1 0,3-3 0,-4 2 1,1-1-8,2-3 1,5 0 0,2-2-1,2 0-309,1 1 1,2-1 0,2-1-376,3-2 0,2-2 1,5-5-1,2 0 107,0 0 1,1 0 0,-3 0 407,-1 0 0,0-5 0,1-1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2.963"/>
    </inkml:context>
    <inkml:brush xml:id="br0">
      <inkml:brushProperty name="width" value="0.08571" units="cm"/>
      <inkml:brushProperty name="height" value="0.08571" units="cm"/>
      <inkml:brushProperty name="color" value="#FFFFFF"/>
    </inkml:brush>
  </inkml:definitions>
  <inkml:trace contextRef="#ctx0" brushRef="#br0">11 1 7478,'-1'5'-1531,"-2"0"2759,0 0-1228,0-4 0,7 3 0,2-4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3.410"/>
    </inkml:context>
    <inkml:brush xml:id="br0">
      <inkml:brushProperty name="width" value="0.08571" units="cm"/>
      <inkml:brushProperty name="height" value="0.08571" units="cm"/>
      <inkml:brushProperty name="color" value="#FFFFFF"/>
    </inkml:brush>
  </inkml:definitions>
  <inkml:trace contextRef="#ctx0" brushRef="#br0">5 10 7579,'-5'0'321,"5"0"0,6 0-311,3 0 0,1 0 0,1 0 1,-1-1-1,0-1-107,1-2 1,2 1-1,1 3 41,-1 0 1,-3 1-1,-2 1 1,-2 3 141,-2 1 1,0 1-1,-3 4 1,1 2 48,2 1 0,-1 3 0,-3-2 1,-1 1 104,-2 2 0,0 1 0,-2 1 0,0-2-316,3 0 0,-3-6 0,2 3 0,0-1-441,2 0 1,1-1-1,0-2 298,0-1 0,0-3 219,0 0 0,-4 0 0,-2 3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5.217"/>
    </inkml:context>
    <inkml:brush xml:id="br0">
      <inkml:brushProperty name="width" value="0.08571" units="cm"/>
      <inkml:brushProperty name="height" value="0.08571" units="cm"/>
      <inkml:brushProperty name="color" value="#FFFFFF"/>
    </inkml:brush>
  </inkml:definitions>
  <inkml:trace contextRef="#ctx0" brushRef="#br0">155 51 7823,'0'-10'37,"0"0"0,-1 3 0,-2 1 189,-4 1 0,1 1 1,-1 2-95,-1-2 1,-1 2 0,-1 5 0,-1 4 5,1 2 0,0 6 0,-2 2 1,0 3-170,-2 1 1,1 0 0,5 2 0,3 2 37,0 2 0,2-4 0,3 1 1,1-4 31,2-2 1,3 0 0,5-4 0,2-2-252,1 0 0,4-6 1,0-3-1,3-2-260,0-1 0,4 0 1,-7-1-1,-1-2 194,-1-4 1,2-6-1,-6-1 1,-1 2 274,-3 0 1,-6-1 0,1-1 0,-2 1 2,-1 2 0,-4 2 0,-3 0 0,-3 4 94,-4 0 1,1 2 0,-4 3-1,-1 0 117,-2 0 0,3 5 1,1 5-1,1 3-346,3 3 0,1-2 0,4 2 0,4 0 135,2 0 0,1-3 0,0 2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7.002"/>
    </inkml:context>
    <inkml:brush xml:id="br0">
      <inkml:brushProperty name="width" value="0.08571" units="cm"/>
      <inkml:brushProperty name="height" value="0.08571" units="cm"/>
      <inkml:brushProperty name="color" value="#FFFFFF"/>
    </inkml:brush>
  </inkml:definitions>
  <inkml:trace contextRef="#ctx0" brushRef="#br0">0 21 6935,'1'-5'376,"3"1"0,0 2 0,4 0-215,-1-2 1,0 1 0,4 3-1,-1 0-69,0 0 0,0 3 0,1 2 0,-1-1-278,0 1 0,1 3 63,-1-1 1,-4 2 0,-3 1 38,-2 1 0,-5-1 0,-3 0 0,-2 0 73,-2-4 1,0 2 0,-2-4 0,0-1 178,0 2 1,2-4-194,0 3 1,5-2 0,4 0-96,4 2 0,1-1 0,5-3 1,2 0 56,3 0 0,0 0 1,-2 1-1,-1 1-136,0 2 0,1 4 0,-1-1 192,0 2 1,-4 1 0,-2 1-1,-3-1 164,-1 0 1,-1-1 0,-2-1 0,-1-1-1,-2 1 1,0-2-1,-2 0 1,1 0-142,-1-1 0,3-2 0,-2 0-1391,-1-2 1375,-2-1 0,5 0 0,0-4 0,5-2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7.256"/>
    </inkml:context>
    <inkml:brush xml:id="br0">
      <inkml:brushProperty name="width" value="0.08571" units="cm"/>
      <inkml:brushProperty name="height" value="0.08571" units="cm"/>
      <inkml:brushProperty name="color" value="#FFFFFF"/>
    </inkml:brush>
  </inkml:definitions>
  <inkml:trace contextRef="#ctx0" brushRef="#br0">1 0 6973,'0'6'-275,"4"-6"1,2-6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7.725"/>
    </inkml:context>
    <inkml:brush xml:id="br0">
      <inkml:brushProperty name="width" value="0.08571" units="cm"/>
      <inkml:brushProperty name="height" value="0.08571" units="cm"/>
      <inkml:brushProperty name="color" value="#FFFFFF"/>
    </inkml:brush>
  </inkml:definitions>
  <inkml:trace contextRef="#ctx0" brushRef="#br0">134 62 6958,'0'-10'-387,"0"3"0,-2 0 656,-1-1 0,1 0 0,-5 1 0,0 2-118,1 1 1,-3 3-1,2-3 1,-2 3 7,-1 1 1,-1 1-1,1 2 1,0 1-9,-1 2 0,2 1 1,2 3-1,3 0-87,-1 1 0,4 0 1,-2 2-1,3 1-85,3-2 1,3-1-1,4-3 1,0-2-48,1 2 0,2-3 0,2-2 0,0-1-475,0-2 0,2 0 0,-2-2 1,0-1 542,0-4 0,-2-2 0,-5-1 0,-3-1 0,0 1 0,-2 0 0,-1-1 0,0 1-338,1 0 0,0 4 487,-7 3 0,3 6 1,-2 5-1,1 4 243,2 1 1,0 7-1,0-1 1,0 4-384,0 0 1,0-1 0,0-1 0,0-1-80,0 1 0,4-5 0,0-2 265,2-3-195,1-5 0,3-2 0,1-4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9.349"/>
    </inkml:context>
    <inkml:brush xml:id="br0">
      <inkml:brushProperty name="width" value="0.08571" units="cm"/>
      <inkml:brushProperty name="height" value="0.08571" units="cm"/>
      <inkml:brushProperty name="color" value="#FFFFFF"/>
    </inkml:brush>
  </inkml:definitions>
  <inkml:trace contextRef="#ctx0" brushRef="#br0">0 1 6275,'0'10'0,"0"2"261,0 2 1,0-2 0,0 5 0,0 3-330,0 3 0,0-1 1,0 2-1,0-3 4,0 0 0,0-4 0,0-1 0,0-1-20,0-2 0,0-2-224,0 0 0,2-6 308,1-1 0,-2-4 0,3-4 0,-3-3 0,3-2 0,2-1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9.573"/>
    </inkml:context>
    <inkml:brush xml:id="br0">
      <inkml:brushProperty name="width" value="0.08571" units="cm"/>
      <inkml:brushProperty name="height" value="0.08571" units="cm"/>
      <inkml:brushProperty name="color" value="#FFFFFF"/>
    </inkml:brush>
  </inkml:definitions>
  <inkml:trace contextRef="#ctx0" brushRef="#br0">1 1 7823,'10'0'-517,"-4"1"248,-3 2-473,-2-2 318,-1 9 424,0-9 0,0 3 0,0-4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09.917"/>
    </inkml:context>
    <inkml:brush xml:id="br0">
      <inkml:brushProperty name="width" value="0.08571" units="cm"/>
      <inkml:brushProperty name="height" value="0.08571" units="cm"/>
      <inkml:brushProperty name="color" value="#FFFFFF"/>
    </inkml:brush>
  </inkml:definitions>
  <inkml:trace contextRef="#ctx0" brushRef="#br0">1 0 7865,'0'11'227,"0"-1"0,0 0 0,0 1-61,0-1 1,1 4 0,1 1 0,1 1-44,0 2 0,1 0 0,0 1 0,-2-3-205,-1-1 0,3 2 1,-1-3-1,-1-2-634,-1 0 1,1-5-779,1-1 1494,-2-3 0,4-3 0,-5-6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2.218"/>
    </inkml:context>
    <inkml:brush xml:id="br0">
      <inkml:brushProperty name="width" value="0.08571" units="cm"/>
      <inkml:brushProperty name="height" value="0.08571" units="cm"/>
      <inkml:brushProperty name="color" value="#FFFFFF"/>
    </inkml:brush>
  </inkml:definitions>
  <inkml:trace contextRef="#ctx0" brushRef="#br0">166 1 7645,'-15'0'265,"5"0"0,0 0 0,-2 1 31,-1 4 0,-2-1 0,0 6 0,0 1-1,0 3 1,-1 1-1,3 2 1,3 1-280,5 2 0,3 2 0,2-3 0,0 1-203,0-2 1,7-1 0,3-2 0,3 0-43,3 0 0,0-6 0,3-4 0,3-4 7,1-1 1,1-1-1,2-6 1,-2-8-267,-2-9 1,-2-4 0,-5-2 0,0-1 427,0 1 1,-6 2 0,-4 3 0,-4 4 356,-1 5 0,-1 7-1,-4 4 1,3 10 0,-5 7-1,2 6-42,0 8 0,0 2 0,5 2 0,0-1-529,0-4 0,0 2 1,2-7-1438,3-2 1712,10-7 0,2 2 0,4-5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12.058"/>
    </inkml:context>
    <inkml:brush xml:id="br0">
      <inkml:brushProperty name="width" value="0.08571" units="cm"/>
      <inkml:brushProperty name="height" value="0.08571" units="cm"/>
      <inkml:brushProperty name="color" value="#FFFFFF"/>
    </inkml:brush>
  </inkml:definitions>
  <inkml:trace contextRef="#ctx0" brushRef="#br0">0 11 7888,'11'0'395,"-1"0"-343,0 0 0,4 0 1,0 0-1,-2 0-28,0 0 0,3-3 1,1-1-1,1 2-63,0 1 0,-4 1 0,0 0 0,-1 0-85,-2 0 0,1 0 0,-1 0-225,0 0 1,-1 1 251,-2 2 0,1 0 1,-3 3 7,1-2 1,-3 3 74,4-4 1,-4 2 55,4-2 1,-4 3 80,0 4 1,-1-3-1,1 0-3,0 1 0,2 1 0,-3 2-71,1-1 0,1 0 0,-4 1 0,0-1-17,0 0 1,1 1 0,1-1 0,2 0-63,-2 1 1,-1-1 0,-1 0 0,0 1 46,0-1 1,0 1 0,0 2 0,0 1 18,0-2 1,0 1 0,0 0 0,0 0 23,0 0 1,0 2 0,0-1-1,0-1-32,0 2 0,0-2 0,0 3 0,1-1 7,3-3 0,-3 3 1,2 0-1,-2 0 69,-1 0 1,0 2 0,0-3-1,2 0 28,1 1 1,-2-4 0,3 4 0,-3-1-58,-1 0 0,0-1 0,0-1 0,0 0 10,0 2 0,0 1 1,1-2-1,1 0-135,2 0 0,-1 2 1,-3-1-1,0-2-101,0 0 1,0 2 0,0-1 0,0 0 103,0-2 0,0 0 1,0-1-1,0 0 27,0 1 0,0 2 1,0 1-1,0-1 34,0-2 0,0 0 1,0-1-1,0 0-21,0 0 0,0 1 0,0-1 0,1 0-2,3 1 1,-3-1 0,2 0-3,-2 1 0,-1-1 0,0 0 1,0 1 2,0-1 1,0 0 0,0 1 0,0-1 19,0 0 1,0 1 0,0 0-1,0 2-4,0 0 0,0 1 0,0-4 0,0 1-52,0-1 0,0 0 0,0 1 0,0-1 9,0 0 1,0 1-1,0-1 1,0 0 7,0 1 0,0-1 0,0 0 0,0 1 32,0-1 0,0 0 0,0 1 0,0-1 12,0 0 0,0 1 1,0-1-1,0 0 1,0 0-1,0 1 0,0-1-171,0 0 155,0 1 1,4-1-1,-1 0 1,0 1-80,-2-1 0,-1 0 0,1 1 38,2-1 0,-2 0 1,3 1-1,-3-1 55,-1 0 0,0 1 0,0 0 0,0 2 8,0 0 1,0 1 0,0-2-14,0 1 1,0-1-1,0 2 1,0-2-1,0 1 19,0 1 1,-3-1 0,-1-2 0,2-1-16,1 0 1,1 1 0,0-1 0,0 0-43,0 1 0,0-1 0,0 0-45,0 1 0,0-1 0,0 0 0,0 0 36,0 1 0,0-1 0,0 0 32,0 1 0,0-1 0,0 0 24,0 1 1,0-1-1,0 0-14,0 1 1,0-1 0,0 0-20,0 1 0,0-1 1,0 0-1,0 1 1,0-1 5,0 0 1,0 1-1,0-1-5,0 0 1,0 0-1,0 1 6,0-1 0,0 0 0,0 1 11,0-1 1,0 0 0,0 1-4,0-1 1,0 0 0,0 1-2,0-1 1,0 0 0,0 1-33,0-1 0,0-3 0,0 0 27,0 1 0,0-3 4,0 2 0,0 0 2,0 4 0,1-1 0,2 0 1,-2 0 8,3 1 0,-3-1 5,-1 0 1,0 1 22,0-1 1,0-3-28,0 0 1,0-4-35,0 4 0,1 0 68,3 3 1,-3-3 74,2 0 0,-2-3 88,-1 2 1,0-2-99,0 3 1,-3-4 0,-1 4 1,0-5 0,0 2 123,-2-3 1,0 0 0,-1 1 0,-1 2 166,-1-2 0,-2 3 1,1-2-1,0-1-39,-1 0 0,-2 1 0,-1 0 1,1 0-72,2-2 0,1-1 0,-1 0-1111,1 0 1,1-1 0,2-3-3519,3-3 4337,3-2 0,1-1 0,0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25.647"/>
    </inkml:context>
    <inkml:brush xml:id="br0">
      <inkml:brushProperty name="width" value="0.08571" units="cm"/>
      <inkml:brushProperty name="height" value="0.08571" units="cm"/>
      <inkml:brushProperty name="color" value="#66CC00"/>
    </inkml:brush>
  </inkml:definitions>
  <inkml:trace contextRef="#ctx0" brushRef="#br0">7 1 7569,'-6'0'1935,"6"0"1,6 0-1671,8 0 1,1 0 0,2 1 0,4 2 0,0 2 0,4-2 0,2-1 35,1-2 0,-1 0 0,1 0 0,0 0 0,0 0-441,0 0 0,-1 0 1,-2 0-521,-2 0 0,-5 0 1,4 0-1,-2 0-899,-3 0 1,-6 0-272,-1 0 1830,-7 0 0,-3-6 0,-8-2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26.336"/>
    </inkml:context>
    <inkml:brush xml:id="br0">
      <inkml:brushProperty name="width" value="0.08571" units="cm"/>
      <inkml:brushProperty name="height" value="0.08571" units="cm"/>
      <inkml:brushProperty name="color" value="#66CC00"/>
    </inkml:brush>
  </inkml:definitions>
  <inkml:trace contextRef="#ctx0" brushRef="#br0">15 0 7569,'-8'0'1435,"2"0"0,17 0-1154,3 0 1,3 0 0,-3 0 0,0 0-193,0 0 0,4 0 0,1 0 1,0 0-195,1 0 1,-5 2 0,4 1 0,-3 3-129,-2 2 0,0-5 1,-1 3-1,1-1-32,0-1 1,-4 2 0,-2-1 197,-2 4 0,-2 4 0,-5 1 175,-4 0 1,-3 4 0,-7 1-1,-2-2 85,-2-1 1,-6 2 0,4 1 0,-3 0-126,1 1 0,1-9 0,-3 3 1,4-2-6,0 1 1,3-4-1,4-1-1337,0-2 568,6-2 1,2-5-1,7-2 1,3-3 705,0-2 0,7-8 0,-3-5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2:27.668"/>
    </inkml:context>
    <inkml:brush xml:id="br0">
      <inkml:brushProperty name="width" value="0.08571" units="cm"/>
      <inkml:brushProperty name="height" value="0.08571" units="cm"/>
      <inkml:brushProperty name="color" value="#66CC00"/>
    </inkml:brush>
  </inkml:definitions>
  <inkml:trace contextRef="#ctx0" brushRef="#br0">1 13 9171,'0'14'0,"0"0"211,0 0 0,0 0 0,0 1 1,0 2-104,0 2 0,0 1 0,0-3 0,0 2-161,0-2 1,2-6 0,1-2-766,1 2 715,1-5 0,-5-1 1,0-10-251,0-4 0,0-8 0,0-3 0,0-2-1,0-3 0,2 3 0,1-1 1,3 0 247,2 1 1,-5 2 0,3 8 346,0 2 1,-4 6 0,2 8 194,-2 6 0,-2 8 0,-2 5 0,-1 4 59,-1 1 0,-6 3 1,6-2-1,0-2-298,3-1 1,1-6 0,0-1 0,0-3-128,0-3 1,1-5-1,4-3-5,4-4 0,-1-2 0,2-5 0,-1-8-734,-1-8 0,4-4 0,-4-4 1,1-1 206,0-2 1,-4 1 0,3 5-1,-2 3-62,-3 0 1,3 12 795,-1-2 0,0 11 0,-5 3 248,0 8 0,-2 5 0,-1 6 0,-3 4-128,-2 4 1,3-1 0,-2-1-1,0-3 1,4-2 7,2-3 0,1-1-542,0-2 1,1-7 146,4-2 1,3-7 0,6-5-1,-2-9-861,-3-4 1,4 1 0,-5-2 0,1-1 418,0 0 1,-1 5 0,1-2 0,-2 5 435,-1 5 346,-5-3 0,6 16 1,-7 1-1,-2 6 341,-3 3 0,4 0 0,-5 1-46,-1 4 1,6-3-688,-4 2 0,5-4-167,5-5 0,3-4 0,6-8 0,-2-3 46,-3-2 0,4-1 0,-4-5 0,2 0-383,-2 0 0,2 0 0,-6 0 1,-1 0 165,3 0 0,-6 5 857,4-1 0,-5 7 1,-5-2-1,-4 5 773,-4 5 0,-1 3 0,1 6-791,-1 0 1,1 0 0,2 0-1,2-2-345,-2-2 1,5 2 0,0-4-1190,-1-1 765,6 0 0,1-9 0,9-1-149,4-2 1,1-5 0,0 0-365,0-2 0,-5 2 1,-1 1 749,-2-2 0,-2 4 1,-5-3 377,-4-1 0,-2 5 1,-9 1-1,-1 4 198,-2 1 1,-4 0-1,3 0 1,-2 0 78,-3 0 1,3 0 0,1 0 0,1 1-202,2 4 1,3-3-640,1 2 0,8-2 287,6-2 1,6 0-1,9 0 1,3 0-448,0 0 1,5 0 0,-4 0 0,-2-2-274,-1-2 0,2 2 0,1-3-130,-2 4 1530,-1 1-554,-9 0 1,-7 0-1,-10 0 1,-6 1 393,-3 4 1,-4-2 0,3 5 0,0 0 387,-1 0 1,-2-4 0,5 4-740,0-2-984,3 5 0,9-9 0,6 2 401,7-2 0,11-2 0,2-2 1,2-2 389,2-6 0,3-2 0,1-2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46.811"/>
    </inkml:context>
    <inkml:brush xml:id="br0">
      <inkml:brushProperty name="width" value="0.08571" units="cm"/>
      <inkml:brushProperty name="height" value="0.08571" units="cm"/>
      <inkml:brushProperty name="color" value="#FFFFFF"/>
    </inkml:brush>
  </inkml:definitions>
  <inkml:trace contextRef="#ctx0" brushRef="#br0">39 0 8337,'-10'20'0,"-1"-1"0,4 1 0,5 1 0,-5 5 35,5 7 1,2-3-1,0 3 1,0 0 295,0-3 1,0 5-1,0-9 1,2-2-389,5-2 0,4-9 0,8-3 1,1-1-772,0-5 0,-7-1 1,0-6 827,2-3 0,2-14 0,3-10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48.419"/>
    </inkml:context>
    <inkml:brush xml:id="br0">
      <inkml:brushProperty name="width" value="0.08571" units="cm"/>
      <inkml:brushProperty name="height" value="0.08571" units="cm"/>
      <inkml:brushProperty name="color" value="#FFFFFF"/>
    </inkml:brush>
  </inkml:definitions>
  <inkml:trace contextRef="#ctx0" brushRef="#br0">0 20 8011,'11'-9'-1051,"0"7"1989,-5-4 1,-1 4-867,8 2 1,-9 2 0,3 4-6,-5 7 1,-2-2-1,0 2 1,0 2-86,0 3 1,-7-5 0,1 0 0,1 2-144,3 2 1,2-4 0,0 1-181,0 1 0,0-4 19,0 2 1,2-3 0,5 4 140,6-8 0,-2-4 1,0-4 180,-3-4 0,-1 3 0,2-14 0,1 6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48.778"/>
    </inkml:context>
    <inkml:brush xml:id="br0">
      <inkml:brushProperty name="width" value="0.08571" units="cm"/>
      <inkml:brushProperty name="height" value="0.08571" units="cm"/>
      <inkml:brushProperty name="color" value="#FFFFFF"/>
    </inkml:brush>
  </inkml:definitions>
  <inkml:trace contextRef="#ctx0" brushRef="#br0">0 20 8337,'9'-11'-319,"-5"3"788,9 8 1,-2 2-1,2 4 1,-4 8-26,0 3 0,-7 2 0,6 3 0,-1 2-111,-1 2 0,1 0 0,-5-4-730,5 4 1,-5-4 0,4 4-2341,-3-4 2737,-3-12 0,0 8 0,0-7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49.882"/>
    </inkml:context>
    <inkml:brush xml:id="br0">
      <inkml:brushProperty name="width" value="0.08571" units="cm"/>
      <inkml:brushProperty name="height" value="0.08571" units="cm"/>
      <inkml:brushProperty name="color" value="#FFFFFF"/>
    </inkml:brush>
  </inkml:definitions>
  <inkml:trace contextRef="#ctx0" brushRef="#br0">1 0 8330,'10'0'842,"8"0"-406,-5 0 0,-2 0 0,2 0-296,2 0 1,2 0-1203,3 0 0,-1 0-1260,1 0 2322,-1 0 0,-8 0 0,-11 9 0,-11 2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2:50.068"/>
    </inkml:context>
    <inkml:brush xml:id="br0">
      <inkml:brushProperty name="width" value="0.08571" units="cm"/>
      <inkml:brushProperty name="height" value="0.08571" units="cm"/>
      <inkml:brushProperty name="color" value="#FFFFFF"/>
    </inkml:brush>
  </inkml:definitions>
  <inkml:trace contextRef="#ctx0" brushRef="#br0">1 0 8250,'19'0'0,"1"0"-185,-1 0 355,1 9 1,-1-7 0,1 4 15,-1-3 1,1 3-187,0 1 0,-1-1 0,1-6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37.911"/>
    </inkml:context>
    <inkml:brush xml:id="br0">
      <inkml:brushProperty name="width" value="0.08571" units="cm"/>
      <inkml:brushProperty name="height" value="0.08571" units="cm"/>
      <inkml:brushProperty name="color" value="#FFFFFF"/>
    </inkml:brush>
  </inkml:definitions>
  <inkml:trace contextRef="#ctx0" brushRef="#br0">1 14 7745,'14'0'540,"0"0"-204,-1 0 1,1 0-1,0 0-55,0 0 1,0-1-1,0-2-148,0-2 0,0 0 1,0 5-131,0 0 1,-6 7 0,-3 2 0,-4 3-47,-1 2 0,-6 6 0,-3 4 0,-5 2 42,-5 2 0,4 0 0,-4 2 1,3 1 54,2 1 1,0 6 0,0-6-1,2-1-19,3-1 0,3-7 1,6-1-1,0-1-52,0 1 0,1-9 0,4 1 0,4-4-72,3-2 1,7-2 0,1-6 0,0 0-184,1 0 1,-1 0 0,-3 0-1,2 0-274,-2 0 0,-2 0-161,-1 0 1,-5 0 706,1 0 0,-9 0 0,-1 0 0,-6 7 0,-8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22.881"/>
    </inkml:context>
    <inkml:brush xml:id="br0">
      <inkml:brushProperty name="width" value="0.08571" units="cm"/>
      <inkml:brushProperty name="height" value="0.08571" units="cm"/>
      <inkml:brushProperty name="color" value="#FFFFFF"/>
    </inkml:brush>
  </inkml:definitions>
  <inkml:trace contextRef="#ctx0" brushRef="#br0">168 21 6825,'-9'-12'199,"-5"5"0,2 5 0,-2 4 1,0 5 76,3 7 0,-8 5 1,7 2-161,1 0 0,-6 7 0,8 2 0,0 1 6,-1-1 0,3 5 0,7-5 1,0 1-261,0-1 0,3 5 1,4-7-1,7-2-47,4-3 0,3-2 0,0-2 1,0-5-246,0-7 1,7-5-1,3-2 1,-1 0 429,0 0 0,-2-2 0,-7-5 0,9-5 0,3-9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3.526"/>
    </inkml:context>
    <inkml:brush xml:id="br0">
      <inkml:brushProperty name="width" value="0.08571" units="cm"/>
      <inkml:brushProperty name="height" value="0.08571" units="cm"/>
      <inkml:brushProperty name="color" value="#FFFFFF"/>
    </inkml:brush>
  </inkml:definitions>
  <inkml:trace contextRef="#ctx0" brushRef="#br0">258 16 7645,'-15'-9'0,"-1"4"0,1 4 273,0 1 0,-7 0 0,-1 1 0,-1 4 173,4 5 1,-1 9 0,0 3-308,3 1 1,1 2-1,4 6 1,3-1-1,5 0-191,3 0 0,4-1 0,3-4 0,6-5-113,8-3 1,4-4-1,8-3 1,-1-5-542,0-3 1,3-4-1,-1-3 1,-3-7 705,-1-6 0,-4 0 0,1-8 0,0 1 0,5-5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38.262"/>
    </inkml:context>
    <inkml:brush xml:id="br0">
      <inkml:brushProperty name="width" value="0.08571" units="cm"/>
      <inkml:brushProperty name="height" value="0.08571" units="cm"/>
      <inkml:brushProperty name="color" value="#FFFFFF"/>
    </inkml:brush>
  </inkml:definitions>
  <inkml:trace contextRef="#ctx0" brushRef="#br0">1 15 7741,'6'-8'462,"2"2"1,7 6-1,2 0 155,2 0 0,4 0 0,-4 1 0,-1 3-812,3 0 1,-6 6-1,4-6 1,-4-1-1379,-1-1 0,0-2 1573,0 0 0,0 0 0,0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0.370"/>
    </inkml:context>
    <inkml:brush xml:id="br0">
      <inkml:brushProperty name="width" value="0.08571" units="cm"/>
      <inkml:brushProperty name="height" value="0.08571" units="cm"/>
      <inkml:brushProperty name="color" value="#FFFFFF"/>
    </inkml:brush>
  </inkml:definitions>
  <inkml:trace contextRef="#ctx0" brushRef="#br0">1 0 10172,'6'9'717,"-4"4"-739,3-3 0,2 3 1,-3 1-1,0 1 0,-3 2-120,-1 2 0,0-1 1,-1 5-1,-3-1-17,0-4 0,-1-7 0,5-1-270,0 2 456,0-6 0,1 6 0,4-7-48,5-2 1,3-1 0,0-1 0,-1 3 43,-2 1 0,-1-1 0,6-4-219,0 0 57,0 0 1,-7-1 138,-3-4 0,-10 3 0,-3-4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1.198"/>
    </inkml:context>
    <inkml:brush xml:id="br0">
      <inkml:brushProperty name="width" value="0.08571" units="cm"/>
      <inkml:brushProperty name="height" value="0.08571" units="cm"/>
      <inkml:brushProperty name="color" value="#FFFFFF"/>
    </inkml:brush>
  </inkml:definitions>
  <inkml:trace contextRef="#ctx0" brushRef="#br0">1 75 6902,'10'-5'387,"-1"0"0,-4-5 1,5 3-1,2 1-235,1-1 1,2-3 0,-1 4 0,1-1-1,0 1-42,0 2 1,-5 3-1,0 1-145,1 0 0,-4 1 1,-2 4-1,-4 5-46,-1 3 1,0 9 0,-1 2 0,-3 4 10,-1 2 1,-5-6-1,6 1 1,0 0-212,3-2 1,1 3 0,0-6-1,1-2 58,4-2 0,-2-6 1,7-2-1,2-1 42,1-4 1,-3-3 0,0-3 0,1-4 180,2-1 0,-3-2 0,0-5 0,1 1 0,-4 5 0,6-4 0,-5 5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1.748"/>
    </inkml:context>
    <inkml:brush xml:id="br0">
      <inkml:brushProperty name="width" value="0.08571" units="cm"/>
      <inkml:brushProperty name="height" value="0.08571" units="cm"/>
      <inkml:brushProperty name="color" value="#FFFFFF"/>
    </inkml:brush>
  </inkml:definitions>
  <inkml:trace contextRef="#ctx0" brushRef="#br0">74 9 7553,'-7'-8'157,"1"8"0,-6 11 21,3 7 0,4 0 0,-4 9 0,3 2 0,3 6-7,1 2 0,-3 1 0,0 3 0,2-3-225,1-2 0,7-1 0,2-7 1,1-2-183,3-1 0,1-7 0,-1 1 0,-1-4 82,2-5 0,1 1 1,0-4 153,-3 1 0,10-4 0,-4 2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5:52.015"/>
    </inkml:context>
    <inkml:brush xml:id="br0">
      <inkml:brushProperty name="width" value="0.08571" units="cm"/>
      <inkml:brushProperty name="height" value="0.08571" units="cm"/>
      <inkml:brushProperty name="color" value="#FFFFFF"/>
    </inkml:brush>
  </inkml:definitions>
  <inkml:trace contextRef="#ctx0" brushRef="#br0">0 1 7576,'13'6'431,"-1"4"-155,-2 3 1,-5 7 0,3 1 0,0 1 81,0-1 0,-5 5 0,4-1 1,-2 3-225,0 2 1,0 1 0,-5 2-1,1 3-139,4 2 1,-3-6 0,3 1 0,-3-5-34,-2-3 0,0-7 0,0 2 38,0-4 0,0-8 0,0-1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39.404"/>
    </inkml:context>
    <inkml:brush xml:id="br0">
      <inkml:brushProperty name="width" value="0.08571" units="cm"/>
      <inkml:brushProperty name="height" value="0.08571" units="cm"/>
      <inkml:brushProperty name="color" value="#FFFFFF"/>
    </inkml:brush>
  </inkml:definitions>
  <inkml:trace contextRef="#ctx0" brushRef="#br0">1 42 7751,'14'-9'96,"0"1"1,0 2 249,0 3 1,0 0 0,0-1 0,0 0-219,0 1 0,0 1 0,-2 4 0,-1 2-122,-2 6 0,-1-3 1,3 3-1,-3 1-30,-2 1 0,-2 7 0,-4 1 0,0 2-41,0 2 0,-6 3 0,-3 2 0,-4 2-16,-1 2 0,1 4 0,-1-3 1,0 1 108,0-1 1,4-2 0,2-5-1,2-2 66,3-2 0,2-1 1,1 1-1,0-4 7,0-4 0,0-1 0,1 0 0,4-2-42,4-2 0,4 1 1,1-5-1,1 0-40,4 0 1,1-1-1,5-5 1,-4 0-217,0 0 1,-1 0-1,-3-2 1,2-1-558,-2-1 1,-6-3-421,-2 3 1174,-6 2 0,3-10 0,-6 4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39.742"/>
    </inkml:context>
    <inkml:brush xml:id="br0">
      <inkml:brushProperty name="width" value="0.08571" units="cm"/>
      <inkml:brushProperty name="height" value="0.08571" units="cm"/>
      <inkml:brushProperty name="color" value="#FFFFFF"/>
    </inkml:brush>
  </inkml:definitions>
  <inkml:trace contextRef="#ctx0" brushRef="#br0">1 14 8387,'14'0'658,"0"2"1,0 1 0,0 2-428,0-2 0,1-2 1,2-1-1,3 0-510,2 0 0,-3 0 0,2-1 0,0-2-2916,-4-2 3195,-2 0 0,-1-1 0,0-1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9.056"/>
    </inkml:context>
    <inkml:brush xml:id="br0">
      <inkml:brushProperty name="width" value="0.08571" units="cm"/>
      <inkml:brushProperty name="height" value="0.08571" units="cm"/>
      <inkml:brushProperty name="color" value="#FFFFFF"/>
    </inkml:brush>
  </inkml:definitions>
  <inkml:trace contextRef="#ctx0" brushRef="#br0">14 29 7631,'-8'-2'1341,"3"-3"1,5 4-709,5-4 0,3 1-460,7 0 1,0 2-64,-1-3 1,-5 5 0,-4 5 0,-4 5-398,-1 3 0,0 2 1,0 1-1,-1 2-165,-4 2 0,3 0 0,-5-4 0,2 2 166,1 2 0,-1-5 0,5-6 141,0 3 1,1-1-1,3 1 1,2-4-31,2-1 0,1-1 0,2-2 0,-1 1-178,1-2 1,-2-2 0,0-1 352,3 0 0,-5 0 0,6 0 0,-5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9.553"/>
    </inkml:context>
    <inkml:brush xml:id="br0">
      <inkml:brushProperty name="width" value="0.08571" units="cm"/>
      <inkml:brushProperty name="height" value="0.08571" units="cm"/>
      <inkml:brushProperty name="color" value="#FFFFFF"/>
    </inkml:brush>
  </inkml:definitions>
  <inkml:trace contextRef="#ctx0" brushRef="#br0">148 15 7576,'-7'-8'-653,"-1"2"1,-7 7 689,1 4 1,-1 3-1,2 7 1,1 2 370,2 2 1,0 4 0,-3 7-1,2 1-233,1 4 1,7 1 0,-2 5 0,3-3-449,2-2 1,0-2 0,2-4 0,3-2 33,5-4 0,8-2 1,3-9-1,0-3-185,1-5 1,4-4 423,-1-1 0,3-6 0,1-2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06:29.875"/>
    </inkml:context>
    <inkml:brush xml:id="br0">
      <inkml:brushProperty name="width" value="0.08571" units="cm"/>
      <inkml:brushProperty name="height" value="0.08571" units="cm"/>
      <inkml:brushProperty name="color" value="#FFFFFF"/>
    </inkml:brush>
  </inkml:definitions>
  <inkml:trace contextRef="#ctx0" brushRef="#br0">1 1 7391,'9'5'0,"0"1"0,-1 1 326,0-1 1,-3 6-1,5-2 1,0 3 129,-2 2 0,5 4 1,-3 3-1,1 1-304,-1 3 1,3 4 0,-4 4 0,-1 4-477,-3 0 1,1 3 0,-1-7 0,-1-1-752,-3-2 1,-1-8 1074,0-3 0,-6-3 0,-3-3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3.708"/>
    </inkml:context>
    <inkml:brush xml:id="br0">
      <inkml:brushProperty name="width" value="0.08571" units="cm"/>
      <inkml:brushProperty name="height" value="0.08571" units="cm"/>
      <inkml:brushProperty name="color" value="#FFFFFF"/>
    </inkml:brush>
  </inkml:definitions>
  <inkml:trace contextRef="#ctx0" brushRef="#br0">30 44 6522,'-10'-21'521,"0"6"0,7 8 0,-2 14-260,3 8 1,2 1 0,2 10-1,1 0-213,2 3 1,0 6 0,-3 2 0,1 0-186,2 0 1,0 3 0,-5-5 0,0-1-291,0-2 0,0-4 0,0-2 0,0-6-163,0-4 0,2-2 590,3-4 0,-3 3 0,4-4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1.734"/>
    </inkml:context>
    <inkml:brush xml:id="br0">
      <inkml:brushProperty name="width" value="0.08571" units="cm"/>
      <inkml:brushProperty name="height" value="0.08571" units="cm"/>
      <inkml:brushProperty name="color" value="#FFFFFF"/>
    </inkml:brush>
  </inkml:definitions>
  <inkml:trace contextRef="#ctx0" brushRef="#br0">20 42 6842,'-7'0'861,"-1"0"-385,3 0 0,5 0-269,0 0 0,2 0 1,7-1-1,2-3-143,1 0 0,2-6 0,2 6 0,1-1 0,2 0 1,-1 1-1,1 1 0,0 1 0,-2 2-224,-2 0 1,-1 0-1,0 0 58,0 0 0,-6 6 0,-3 4 93,-4 2 1,-1 4-1,-1 2 1,-6 4 3,-7 0 0,0 4 1,-6-3-1,2 4-14,-1 1 1,-1 1 0,3 2 0,-2 2-42,2-2 1,1-1 0,2-3 0,2 0 6,3-4 0,2 2 1,7-5-1,0 0 8,0 1 1,0-3-1,2-4 1,3 0 26,4 0 1,3-5 0,4-1 0,1 0 30,2 0 1,6-5-1,-4 2 1,3-4-148,-1-1 0,-1 0 1,1 0-1,-5 0-123,-2 0 0,-2 0 0,0 0 0,-2-1-282,-2-4 539,-4 3 0,-6-10 0,0 4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2.087"/>
    </inkml:context>
    <inkml:brush xml:id="br0">
      <inkml:brushProperty name="width" value="0.08571" units="cm"/>
      <inkml:brushProperty name="height" value="0.08571" units="cm"/>
      <inkml:brushProperty name="color" value="#FFFFFF"/>
    </inkml:brush>
  </inkml:definitions>
  <inkml:trace contextRef="#ctx0" brushRef="#br0">12 57 7758,'-7'-7'660,"2"6"-247,10-4 1,-2 4 0,6 1 0,2 0-273,1 0 0,7 0 0,1 0 0,0 0-62,1 0 0,2-2 0,-4-1 0,-2-3-79,-2-2 0,-1-1 0,0-5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5.986"/>
    </inkml:context>
    <inkml:brush xml:id="br0">
      <inkml:brushProperty name="width" value="0.08571" units="cm"/>
      <inkml:brushProperty name="height" value="0.08571" units="cm"/>
      <inkml:brushProperty name="color" value="#FFFFFF"/>
    </inkml:brush>
  </inkml:definitions>
  <inkml:trace contextRef="#ctx0" brushRef="#br0">97 97 6845,'0'-14'0,"6"6"0,-4 1 0,2 2 0,-1 2-62,2-6 1,-3 4 0,2-4 585,-2-2 0,-2 3 617,0-1-854,0 6 0,0-2 0,0 10 0,0 5-87,0 8 0,-2 3 0,-1 10 0,-3 5-77,-2 6 0,-1 9 0,-5 0 0,0 4-221,0 1 0,2-2 0,1-3 0,3-6-194,2-6 0,0-5 1,2-7-163,0-4 1,1-4 0,6-12 102,1-7 0,7-6 0,-3-9 0,1-4 136,1-4 1,-1-4 0,3-1 0,-1 0 214,-1 0 0,-1 1 0,5-1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6.280"/>
    </inkml:context>
    <inkml:brush xml:id="br0">
      <inkml:brushProperty name="width" value="0.08571" units="cm"/>
      <inkml:brushProperty name="height" value="0.08571" units="cm"/>
      <inkml:brushProperty name="color" value="#FFFFFF"/>
    </inkml:brush>
  </inkml:definitions>
  <inkml:trace contextRef="#ctx0" brushRef="#br0">1 13 7667,'0'-8'283,"0"4"0,1 8 50,4 6 1,-2 7 0,6 3 0,2 3-134,2 7 0,1-2 1,0 8-1,0-1-113,0 3 0,0 10 1,0-6-1,0 1-238,0 1 0,0-4 0,-2-1 0,-1-4 0,-3-2-603,-2-7 1,3 1 0,-4-8-279,-2-2 1032,5-2 0,-7-1 0,5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6.551"/>
    </inkml:context>
    <inkml:brush xml:id="br0">
      <inkml:brushProperty name="width" value="0.08571" units="cm"/>
      <inkml:brushProperty name="height" value="0.08571" units="cm"/>
      <inkml:brushProperty name="color" value="#FFFFFF"/>
    </inkml:brush>
  </inkml:definitions>
  <inkml:trace contextRef="#ctx0" brushRef="#br0">1 43 7715,'6'-8'1137,"3"3"-934,4 4 1,5 2-1,1 2 1,0 2-1,-1-2-356,1-1 1,0-2-1,-5 0 1,0 0-1,0 0-81,0 0 1,-7-2 233,-2-3 0,3-9 0,0-7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7.568"/>
    </inkml:context>
    <inkml:brush xml:id="br0">
      <inkml:brushProperty name="width" value="0.08571" units="cm"/>
      <inkml:brushProperty name="height" value="0.08571" units="cm"/>
      <inkml:brushProperty name="color" value="#FFFFFF"/>
    </inkml:brush>
  </inkml:definitions>
  <inkml:trace contextRef="#ctx0" brushRef="#br0">0 15 7903,'9'-5'1079,"1"0"-950,-1 1 1,-1 5 0,-4 4-1,-2 4-168,-2 4 1,0 1 0,-2 1 0,-1 2-73,-1 2 1,-7 4 0,3-4 0,0-2 49,4-1 0,2-2 0,2-1-30,0 1 1,6-1 0,4-2-380,2-2 0,2-6 1,0 2-638,0-4 1107,0-1 0,0 0 0,-13 0 0,-2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7.986"/>
    </inkml:context>
    <inkml:brush xml:id="br0">
      <inkml:brushProperty name="width" value="0.08571" units="cm"/>
      <inkml:brushProperty name="height" value="0.08571" units="cm"/>
      <inkml:brushProperty name="color" value="#FFFFFF"/>
    </inkml:brush>
  </inkml:definitions>
  <inkml:trace contextRef="#ctx0" brushRef="#br0">84 1 6430,'-14'0'769,"2"1"-535,3 4 1,-2 3-1,5 6 1,-1 1-37,1 4 0,0 1 1,3 5-1,-2-2-143,2 2 1,1 8 0,4 4 0,1 2-67,2-2 0,6-3 1,0-6-1,4-1-221,4-4 0,6-4 0,-4-10 0,3-4-232,-1-4 1,0-2 0,4-4 463,-4-4 0,3-10 0,-4-3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8.349"/>
    </inkml:context>
    <inkml:brush xml:id="br0">
      <inkml:brushProperty name="width" value="0.08571" units="cm"/>
      <inkml:brushProperty name="height" value="0.08571" units="cm"/>
      <inkml:brushProperty name="color" value="#FFFFFF"/>
    </inkml:brush>
  </inkml:definitions>
  <inkml:trace contextRef="#ctx0" brushRef="#br0">1 0 7656,'12'14'150,"-3"0"0,4 1 1,-4 4-1,2 4 0,0 5 1,-2 5 648,2 4 0,-5-1-794,-1 1 1,-2-1-1,0 3 1,2-3 211,-2-2 0,-1-6 0,-2-7 311,0 0-528,0-3 0,0-10 0,0-2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9.118"/>
    </inkml:context>
    <inkml:brush xml:id="br0">
      <inkml:brushProperty name="width" value="0.08571" units="cm"/>
      <inkml:brushProperty name="height" value="0.08571" units="cm"/>
      <inkml:brushProperty name="color" value="#FFFFFF"/>
    </inkml:brush>
  </inkml:definitions>
  <inkml:trace contextRef="#ctx0" brushRef="#br0">0 1 8026,'14'0'793,"0"0"-691,0 0 1,-5 0 0,1 0 0,0 0-698,3 0 1,-4 0-1,0 0-673,2 0 1268,-4 0 0,5 0 0,-4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9.294"/>
    </inkml:context>
    <inkml:brush xml:id="br0">
      <inkml:brushProperty name="width" value="0.08571" units="cm"/>
      <inkml:brushProperty name="height" value="0.08571" units="cm"/>
      <inkml:brushProperty name="color" value="#FFFFFF"/>
    </inkml:brush>
  </inkml:definitions>
  <inkml:trace contextRef="#ctx0" brushRef="#br0">1 14 7656,'2'8'300,"2"-3"-75,6-4 1,-3-1-1,3 0 1,0 0-701,3 0 0,-4 0 0,1-1 475,0-4 0,3-3 0,1-6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4.122"/>
    </inkml:context>
    <inkml:brush xml:id="br0">
      <inkml:brushProperty name="width" value="0.08571" units="cm"/>
      <inkml:brushProperty name="height" value="0.08571" units="cm"/>
      <inkml:brushProperty name="color" value="#FFFFFF"/>
    </inkml:brush>
  </inkml:definitions>
  <inkml:trace contextRef="#ctx0" brushRef="#br0">76 137 7633,'15'0'113,"0"0"-25,0 0 1,0 0 0,0-2 0,0-1-80,0-2 0,0-2 0,1 3 0,-1-2-188,0-3 0,-5 4 0,-2-5-183,-1-1 1,-2 2-1,-5-1 400,0-2 0,-7 1 0,-3 1 0,-3 3 216,-2 0 1,-2 5-1,-2-3 28,-1 4 1,-5 2-1,3 3 1,0 4 0,1 4 29,2 5 1,-1 1 0,3-1 0,6 3-188,2 5 0,4-1 0,5-1 0,0 1-278,0-1 0,9-6 0,6 0 0,6-7-513,3-4 1,4 5 0,-2-6 0,2-2-36,2-1 1,-1-7 700,-4 0 0,10-7 0,-3 3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49.887"/>
    </inkml:context>
    <inkml:brush xml:id="br0">
      <inkml:brushProperty name="width" value="0.08571" units="cm"/>
      <inkml:brushProperty name="height" value="0.08571" units="cm"/>
      <inkml:brushProperty name="color" value="#FFFFFF"/>
    </inkml:brush>
  </inkml:definitions>
  <inkml:trace contextRef="#ctx0" brushRef="#br0">196 169 7654,'0'14'221,"0"0"1,1 0-1,3 0 1,0 0-98,-1 0 0,4 0 0,-3 1 0,-1 2-192,-1 2 0,3-1 0,-1-2 0,-1 1-183,-1 2 1,-7-1 0,-1-4-1,-2 0 41,-3 0 0,-1-1 1,-2-2 154,0-2 1,-5-6 0,1 2 0,1-4 0,1-2 28,2-4 0,0-3 1,0-6-1,2-1 81,2-4 1,0 2 0,3-6 0,1-1-83,0 3 0,1-6 0,5 4 0,2-3 30,2-2 1,3 4-1,4 1 1,-2-2-12,2-1 1,1-2 0,2 1 0,0 4-1,0 4 0,0 4 1,0 3-1,0 2 5,0 6 0,5 2 1,-1 4-1,-1 2-123,-1 6 1,-4 2 0,-1 2-1,-2 0 1,2 0 0,2 0 125,1 0 0,0-6 0,0-2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2.227"/>
    </inkml:context>
    <inkml:brush xml:id="br0">
      <inkml:brushProperty name="width" value="0.08571" units="cm"/>
      <inkml:brushProperty name="height" value="0.08571" units="cm"/>
      <inkml:brushProperty name="color" value="#FFFFFF"/>
    </inkml:brush>
  </inkml:definitions>
  <inkml:trace contextRef="#ctx0" brushRef="#br0">43 66 7640,'0'-9'-335,"0"-1"0,0 1 977,0-5-372,0 6 0,-2 2-111,-2 6 0,-3 6 1,-2 4-1,4 3 130,4 6 0,-4 1 0,1 5 0,0-2-170,3 2 0,1 0 1,1 0-1,3-3-168,0-2 0,7-1 1,0-5-1,4 0-10,4-1 0,4-3 0,-4-2 0,0-2 22,1-3 0,0-3 1,3-5-1,-4-4-1,-4-4 0,-1-2 0,0-4 0,-1-4-521,-4-3 1,-1-2-1,-5 0 1,2 0 107,-2 0 1,-2 1 0,-1 3 391,0 0 1,-4 12 0,-2-1 107,-2 6 1,0 8 0,-1 9-1,4 4 300,3 4 0,2 9 0,0 5 0,0-1-98,0-1 0,7-2 0,2-2 1,3-1-125,2-2 0,0-6 0,0 0 1,0-4-409,0-4 0,5-6 0,0 2 1,-2-4 64,-2-1 1,-1-6-1,-1-5 1,-3-4 32,0-4 0,-7-4 1,2 3-1,-4-2 183,-1-3 0,-1 3 0,-4 1 0,-4 0 0,-10-3 0,-3 2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2.826"/>
    </inkml:context>
    <inkml:brush xml:id="br0">
      <inkml:brushProperty name="width" value="0.08571" units="cm"/>
      <inkml:brushProperty name="height" value="0.08571" units="cm"/>
      <inkml:brushProperty name="color" value="#FFFFFF"/>
    </inkml:brush>
  </inkml:definitions>
  <inkml:trace contextRef="#ctx0" brushRef="#br0">1 14 6970,'6'-7'657,"-3"0"-234,7 7 1,-6 0 0,6 0-200,0 0 1,-2 0-67,2 0 0,-6 2 0,4 3-270,-2 4 0,-1 3 1,-5 2-1,0 0 24,0 0 1,0 0 0,0 0 93,0 0 1,0-4 0,1-3-365,4 0 1,-2 2-1,6-5-448,2 0 0,2-3 806,1-1 0,-6 0 0,-2 6 0,-6 2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3.611"/>
    </inkml:context>
    <inkml:brush xml:id="br0">
      <inkml:brushProperty name="width" value="0.08571" units="cm"/>
      <inkml:brushProperty name="height" value="0.08571" units="cm"/>
      <inkml:brushProperty name="color" value="#FFFFFF"/>
    </inkml:brush>
  </inkml:definitions>
  <inkml:trace contextRef="#ctx0" brushRef="#br0">139 41 7640,'0'-14'0,"0"5"-131,0 0 0,-6 5 162,-3 0 0,1 8 0,-1 6 1,-1 2 187,3 2 0,-6 6 0,4 4 0,-2 1-83,2-2 0,-4 9 0,5 1 0,-1 7 0,1 7 0,2 3 195,3-1 1,3 4-282,5-6 1,-1 4 0,9-4 0,2-4-624,1-4 422,6-5 0,-1-11 1,6-2-174,-4-6 0,3-4 1,-2-11-1,2 0-1310,2 0 1634,-6-6 0,4-8 0,-4-8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4.291"/>
    </inkml:context>
    <inkml:brush xml:id="br0">
      <inkml:brushProperty name="width" value="0.08571" units="cm"/>
      <inkml:brushProperty name="height" value="0.08571" units="cm"/>
      <inkml:brushProperty name="color" value="#FFFFFF"/>
    </inkml:brush>
  </inkml:definitions>
  <inkml:trace contextRef="#ctx0" brushRef="#br0">28 0 7629,'-14'7'0,"6"0"0,4 7 0,2 0 148,2 0 0,0 7 0,0 0 0,0 3 7,0-1 0,6-1 1,2 1-1,2-4-22,-1-4 0,2-1 1,6-2-1,1-2 93,0-6 1,-3-2-1,-1-2-226,0 0 0,0 0 0,0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4.560"/>
    </inkml:context>
    <inkml:brush xml:id="br0">
      <inkml:brushProperty name="width" value="0.08571" units="cm"/>
      <inkml:brushProperty name="height" value="0.08571" units="cm"/>
      <inkml:brushProperty name="color" value="#FFFFFF"/>
    </inkml:brush>
  </inkml:definitions>
  <inkml:trace contextRef="#ctx0" brushRef="#br0">1 1 7629,'9'14'0,"-1"1"0,0 2 107,-1 2 0,-2 4 1,3-3-1,-2 2 240,-3 3 1,0 1 0,0 2 0,2-1-613,-2-4 1,-1 2-1,-2-7-1299,0-1 1564,0-1 0,0-8 0,0-2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5.144"/>
    </inkml:context>
    <inkml:brush xml:id="br0">
      <inkml:brushProperty name="width" value="0.08571" units="cm"/>
      <inkml:brushProperty name="height" value="0.08571" units="cm"/>
      <inkml:brushProperty name="color" value="#FFFFFF"/>
    </inkml:brush>
  </inkml:definitions>
  <inkml:trace contextRef="#ctx0" brushRef="#br0">0 0 7622,'0'9'1015,"2"1"-755,2 1 0,4 6 0,6 3 0,0 2-166,0 2 0,0-2 0,0 1 0,0 1 7,0-3 1,0 1 0,0-5 0,0 4-611,0 0 0,-2-4 1,-1 2-1,-3-4 219,-2-1 1,4 0-1,-6 0 1,1-1-742,1-4 1031,-4-3 0,4-12 0,-6-2 0,0-6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5.500"/>
    </inkml:context>
    <inkml:brush xml:id="br0">
      <inkml:brushProperty name="width" value="0.08571" units="cm"/>
      <inkml:brushProperty name="height" value="0.08571" units="cm"/>
      <inkml:brushProperty name="color" value="#FFFFFF"/>
    </inkml:brush>
  </inkml:definitions>
  <inkml:trace contextRef="#ctx0" brushRef="#br0">224 0 7622,'-9'16'0,"-1"1"195,-1 1 0,-1 7 0,-2-2 0,-1 5 207,-4 5 0,3-2 1,-4 6-1,2 1-116,-1-3 1,0 3-1,5-9 1,2-4-307,3-3 1,2-8 0,7-8-2075,0-5 0,0-4 2094,0-11 0,7-6 0,0-2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5.782"/>
    </inkml:context>
    <inkml:brush xml:id="br0">
      <inkml:brushProperty name="width" value="0.08571" units="cm"/>
      <inkml:brushProperty name="height" value="0.08571" units="cm"/>
      <inkml:brushProperty name="color" value="#FFFFFF"/>
    </inkml:brush>
  </inkml:definitions>
  <inkml:trace contextRef="#ctx0" brushRef="#br0">1 1 7599,'14'14'136,"0"0"0,-5 1 0,0 2 0,2 3 382,2 2 1,1 3 0,0 8 0,-1 2-127,1 1 1,0 9 0,-1-2 0,-4 6-375,-4 3 0,1 7 1,-1 4-1,-2 0-135,-2 4 1,-1-5 0,0-1 0,0-5 58,0-5 0,-4-9 0,-1-11 58,2-6 0,-5-5 0,0-6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7.187"/>
    </inkml:context>
    <inkml:brush xml:id="br0">
      <inkml:brushProperty name="width" value="0.08571" units="cm"/>
      <inkml:brushProperty name="height" value="0.08571" units="cm"/>
      <inkml:brushProperty name="color" value="#FFFFFF"/>
    </inkml:brush>
  </inkml:definitions>
  <inkml:trace contextRef="#ctx0" brushRef="#br0">0 1 8110,'14'0'579,"-5"0"0,1 1-361,1 4 1,1-4 0,2 4 0,-2-2-282,-2 2 0,2-4 0,-3 4-204,4-3 0,-4-2-2791,0 0 3058,-5 0 0,2 0 0,-6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4.519"/>
    </inkml:context>
    <inkml:brush xml:id="br0">
      <inkml:brushProperty name="width" value="0.08571" units="cm"/>
      <inkml:brushProperty name="height" value="0.08571" units="cm"/>
      <inkml:brushProperty name="color" value="#FFFFFF"/>
    </inkml:brush>
  </inkml:definitions>
  <inkml:trace contextRef="#ctx0" brushRef="#br0">1 0 8531,'0'15'0,"0"1"315,0-1 0,0 6 0,2 5 0,1 0-112,2 0 0,2 7 0,-4-3 0,2 2-274,-2 0 1,-1-2-1,-2 1 1,0-3-385,0-3 0,5-3 0,0-7 0,-1 0-679,-3 0 0,1-6 1134,3-4 0,-3-4 0,4-7 0,-6-3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7.460"/>
    </inkml:context>
    <inkml:brush xml:id="br0">
      <inkml:brushProperty name="width" value="0.08571" units="cm"/>
      <inkml:brushProperty name="height" value="0.08571" units="cm"/>
      <inkml:brushProperty name="color" value="#FFFFFF"/>
    </inkml:brush>
  </inkml:definitions>
  <inkml:trace contextRef="#ctx0" brushRef="#br0">0 0 7679,'0'14'218,"2"-1"0,2-4 0,6-4-5,2-4 1,2-1 0,0 0-445,0 0 1,0-1-176,0-4 1,0 3 0,0-2 405,0 2 0,0 2 0,0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3:58.540"/>
    </inkml:context>
    <inkml:brush xml:id="br0">
      <inkml:brushProperty name="width" value="0.08571" units="cm"/>
      <inkml:brushProperty name="height" value="0.08571" units="cm"/>
      <inkml:brushProperty name="color" value="#FFFFFF"/>
    </inkml:brush>
  </inkml:definitions>
  <inkml:trace contextRef="#ctx0" brushRef="#br0">196 165 6967,'1'9'685,"2"0"1,2 2-567,-2 2 0,3 1 1,1 0-1,-1-1-141,0 1 1,-1 0 0,-4 0 0,2 0-76,2 0 1,0 0 0,-7 0 0,-1 2 23,-2 2 1,-6-2-1,2 3 1,-3-4-201,-2-1 0,-2 0 1,-1 0-1,-2-1 187,2-4 0,7-3 0,0-6 242,-1 0 0,-1-1 0,-1-4 0,3-3-145,0 0 1,7-9-1,-3 3 1,1-1 18,1-1 1,-6-2 0,6-3 0,-1 1 70,-1 0 0,4-3 0,-2 3 1,2-2-4,2-3 1,0 0 0,0 0 0,2 2-95,2-2 1,4 3-1,6 1 1,-2 0 14,-2 4 0,7 2 1,-3 2-1,1 3-131,1 0 1,-2 7 0,0-2 0,0 2-103,0-1 1,0 2 0,0-1-1097,0 6 1310,0-1 0,6 10 0,2-4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0.333"/>
    </inkml:context>
    <inkml:brush xml:id="br0">
      <inkml:brushProperty name="width" value="0.08571" units="cm"/>
      <inkml:brushProperty name="height" value="0.08571" units="cm"/>
      <inkml:brushProperty name="color" value="#FFFFFF"/>
    </inkml:brush>
  </inkml:definitions>
  <inkml:trace contextRef="#ctx0" brushRef="#br0">112 0 7622,'-9'0'0,"1"2"0,2 2 0,-4 4 0,6 6 22,1 0 1,-4 2 0,1 1 153,-2 1 0,4 1 0,-4-3 1,2 2-14,3 6 0,-4-3 0,1 3 0,0-1-63,0-1 1,1 2 0,5-3 0,0-1-377,0 0 0,0 3 0,0-3 1,0 1 160,0-1 1,0 3 0,2-3 0,1 2 38,1 3 1,6-3 0,-6 1 0,1 0 68,1-1 0,-3 4 1,5-2-1,0 2-19,0 2 0,1-2 0,3-1 1,-1 0-15,-1 5 1,-1-4 0,5 4-52,0-6 1,-5-7-1,1 1 1,0-6-10,3-3 0,1-6-94,0 2 194,-6-3 0,-2-15 0,-6-2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2.061"/>
    </inkml:context>
    <inkml:brush xml:id="br0">
      <inkml:brushProperty name="width" value="0.08571" units="cm"/>
      <inkml:brushProperty name="height" value="0.08571" units="cm"/>
      <inkml:brushProperty name="color" value="#FFFFFF"/>
    </inkml:brush>
  </inkml:definitions>
  <inkml:trace contextRef="#ctx0" brushRef="#br0">57 1 7622,'-8'6'-368,"3"3"0,-1 4 1,0 1-1,0 0 265,-1 0 0,1 6 0,3 3 1,-2 4 246,2 0 0,2 1 0,1 0 1,0-1 365,0-4 0,1 3 0,4-2 0,3 1-305,0-2 1,9-3-1,-2-8 1,4-1-217,1-1 1,0-7 0,-1 0 0,3-5-337,-1-2 1,1-12-1,-5 1 1,2-6 87,-2-3 1,-3-4 0,-3-3 0,-4-2 117,0 2 0,-3-2 0,-4 4 0,0 4 141,0 3 0,0 4 0,0 4 0,-4 7 0,-1 7 44,2 8 0,1 11 0,2 4 0,0 2 508,0-2 0,0 4 0,2-4 0,1 3-347,2 2 0,6-1 0,-2-4 0,5-4-423,4-4 0,0-2 1,3-3-1,1-2-129,0-2 0,-5-1 0,1-7 0,0-2 94,0-5 0,-7-4 0,1-1 0,-2 0 253,-2 0 0,-5-4 0,1-3 0,-2 1 0,-2 0 0,0-3 0,-2 2 0,-1 1 0,-1 0 0,-7 1 0,1 6 0,-2 5 0,-2 3 0,0 10 0,0 3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2.577"/>
    </inkml:context>
    <inkml:brush xml:id="br0">
      <inkml:brushProperty name="width" value="0.08571" units="cm"/>
      <inkml:brushProperty name="height" value="0.08571" units="cm"/>
      <inkml:brushProperty name="color" value="#FFFFFF"/>
    </inkml:brush>
  </inkml:definitions>
  <inkml:trace contextRef="#ctx0" brushRef="#br0">13 28 7622,'-8'-1'162,"3"-4"0,5 2-101,5-7 0,-2 7 0,6-1 128,2 2 0,-3 2 0,1 0-29,2 0 0,-5 2 1,1 1-305,-1 1 0,-5 7 0,4-1 75,-3 2 1,-2 2 0,0 0 100,0 0 0,0-5 0,0 1-306,0 1 291,0 1 0,6-4-159,3-4 1,4-2-1837,1-2 1978,-7-6 0,0-2 0,-7-6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3.273"/>
    </inkml:context>
    <inkml:brush xml:id="br0">
      <inkml:brushProperty name="width" value="0.08571" units="cm"/>
      <inkml:brushProperty name="height" value="0.08571" units="cm"/>
      <inkml:brushProperty name="color" value="#FFFFFF"/>
    </inkml:brush>
  </inkml:definitions>
  <inkml:trace contextRef="#ctx0" brushRef="#br0">70 0 7622,'-14'0'-11,"5"0"1,-1 0 60,-1 0 1,5 6 0,0 4 0,1 2 107,1 2 1,-1 2-1,5 1 1,0 3 0,0 2-1,0 1 231,0-1 1,2 4-243,2-3 1,-1 2 0,7-1-1,2-6-51,5-2 1,-1-4 0,4-2 0,-1-6 0,-1-2-1267,-1-2 1,-1 0 0,-2-2 1169,0-2 0,0-4 0,0-6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3.595"/>
    </inkml:context>
    <inkml:brush xml:id="br0">
      <inkml:brushProperty name="width" value="0.08571" units="cm"/>
      <inkml:brushProperty name="height" value="0.08571" units="cm"/>
      <inkml:brushProperty name="color" value="#FFFFFF"/>
    </inkml:brush>
  </inkml:definitions>
  <inkml:trace contextRef="#ctx0" brushRef="#br0">0 14 7622,'14'-7'0,"0"0"0,-1 9 0,-2 1 0,-2 2 0,0 6 0,4-1 0,-2 6 297,-2 3 1,0 1 0,4-3-1,-2 3 56,-2 2 1,-6 0 0,3 2 0,-1 0-422,0 1 1,-1 1 0,-5 0 0,-2-2-770,-2-6 0,-1-2 0,1-4 837,-4-2 0,2 2 0,1-4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4.250"/>
    </inkml:context>
    <inkml:brush xml:id="br0">
      <inkml:brushProperty name="width" value="0.08571" units="cm"/>
      <inkml:brushProperty name="height" value="0.08571" units="cm"/>
      <inkml:brushProperty name="color" value="#FFFFFF"/>
    </inkml:brush>
  </inkml:definitions>
  <inkml:trace contextRef="#ctx0" brushRef="#br0">1 1 7622,'9'14'393,"0"0"1,1 1-1,5 4 1,2 3-203,2 0 0,4 9 1,-3-3-1,1 1-281,-1 1 1,3-4 0,-4-1 0,-2-3-253,-2-2 1,-1 3-1,0-4 1,-1-2-225,-4-2 1,-1-7 0,-5-2 565,2 0 0,-1-4 0,-16-8 0,2-4 0,-10-10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4.564"/>
    </inkml:context>
    <inkml:brush xml:id="br0">
      <inkml:brushProperty name="width" value="0.08571" units="cm"/>
      <inkml:brushProperty name="height" value="0.08571" units="cm"/>
      <inkml:brushProperty name="color" value="#FFFFFF"/>
    </inkml:brush>
  </inkml:definitions>
  <inkml:trace contextRef="#ctx0" brushRef="#br0">210 1 7622,'-6'20'-156,"3"-3"0,-6 7-129,-2 0 1,-2 4 0,0 3 0,-1 4 0,0-1 804,0 0 1,-2 8-1,-1-3 1,-2-2 93,2-1 0,3-4 0,3-5 0,4-4-1011,0-4-1179,3-10 1,4-9 1575,0-9 0,6-4 0,2-1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5.099"/>
    </inkml:context>
    <inkml:brush xml:id="br0">
      <inkml:brushProperty name="width" value="0.08571" units="cm"/>
      <inkml:brushProperty name="height" value="0.08571" units="cm"/>
      <inkml:brushProperty name="color" value="#FFFFFF"/>
    </inkml:brush>
  </inkml:definitions>
  <inkml:trace contextRef="#ctx0" brushRef="#br0">0 14 7622,'6'-7'0,"2"0"0,4 9 0,-1 3-59,-1 4 0,-1 5 1,5 3-1,0 3-139,0 2 1,0 3 0,0 6-1,0 3 1267,0 2 1,0 1-1,0 5 1,-2 0-725,-3 0 1,2 6 0,-6 3 0,-2 3-241,-1 2 0,-4 0 1,-1 0-1,-3-1-224,-2-4 0,-1-5 0,-5-8 0,1-7-313,4-6 432,-3-5 0,4-25 0,-6-4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4.935"/>
    </inkml:context>
    <inkml:brush xml:id="br0">
      <inkml:brushProperty name="width" value="0.08571" units="cm"/>
      <inkml:brushProperty name="height" value="0.08571" units="cm"/>
      <inkml:brushProperty name="color" value="#FFFFFF"/>
    </inkml:brush>
  </inkml:definitions>
  <inkml:trace contextRef="#ctx0" brushRef="#br0">238 16 7645,'-15'-7'273,"-5"6"1,0-4-1,2 3 28,1 2 1,-3 7 0,0 3 0,1 1 152,2 0 1,2 4 0,0-2 0,2 5-273,3 1 1,-2-1-1,7 1 1,3 1-101,6-2 0,4-1 1,7-3-1,2-3-630,3-1 0,-2-6 1,8 1-1,-1-3 31,-2-2 1,4-2 0,-7-3 0,0-5 76,2-4 1,-5-2-1,1-3 1,-4-1 269,-4 2 1,-5-3 0,3 5 0,-1 2 202,-4 1 43,-1 6 1,-2 9 0,0 11 0,0 6 113,0-1 0,0 4 0,0 0 0,0-1-381,0 1 0,7-3 0,3-9-307,3-5 498,-4-3 0,11-2 0,-3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8.578"/>
    </inkml:context>
    <inkml:brush xml:id="br0">
      <inkml:brushProperty name="width" value="0.08571" units="cm"/>
      <inkml:brushProperty name="height" value="0.08571" units="cm"/>
      <inkml:brushProperty name="color" value="#FFFFFF"/>
    </inkml:brush>
  </inkml:definitions>
  <inkml:trace contextRef="#ctx0" brushRef="#br0">85 21 7622,'1'-8'121,"2"2"62,2 0 0,0 11 0,-7-1 0,-1 9 1,-2 5-1,1 6-2,-3 2 0,4 8 0,-4 3 0,-1 4 1,0 2-612,-3 4 1,3-5 288,-1 0 0,6 3 1,-3-9-1,1-5-4,0-5 0,1-9-319,4 2 1,1-12-1,2-7-327,2-7 791,0-6 0,1-7 0,2-2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8.873"/>
    </inkml:context>
    <inkml:brush xml:id="br0">
      <inkml:brushProperty name="width" value="0.08571" units="cm"/>
      <inkml:brushProperty name="height" value="0.08571" units="cm"/>
      <inkml:brushProperty name="color" value="#FFFFFF"/>
    </inkml:brush>
  </inkml:definitions>
  <inkml:trace contextRef="#ctx0" brushRef="#br0">1 27 7273,'9'-12'71,"0"2"1,-1 6 0,1 8 0,-3 6 211,1 2 0,-1 8 1,5 4-1,-2 2-24,2 2 1,-3 6 0,1 3 0,2 2-228,1-1 0,-2 7 0,-3-5 1,0 0-176,-4-1 0,0-8 0,0 0 0,2-6-593,-2-6 1,-2-4 735,-1-1 0,0-6 0,0-2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9.190"/>
    </inkml:context>
    <inkml:brush xml:id="br0">
      <inkml:brushProperty name="width" value="0.08571" units="cm"/>
      <inkml:brushProperty name="height" value="0.08571" units="cm"/>
      <inkml:brushProperty name="color" value="#FFFFFF"/>
    </inkml:brush>
  </inkml:definitions>
  <inkml:trace contextRef="#ctx0" brushRef="#br0">1 43 8471,'14'0'80,"0"0"0,0 0 0,0 0 0,0 0-475,0 0 0,-1 0 1,1 0-1,0 0-140,0 0 1,-4-5 534,-1 0 0,-6-12 0,3 2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09.683"/>
    </inkml:context>
    <inkml:brush xml:id="br0">
      <inkml:brushProperty name="width" value="0.08571" units="cm"/>
      <inkml:brushProperty name="height" value="0.08571" units="cm"/>
      <inkml:brushProperty name="color" value="#FFFFFF"/>
    </inkml:brush>
  </inkml:definitions>
  <inkml:trace contextRef="#ctx0" brushRef="#br0">1 29 7622,'0'-10'165,"1"3"251,4 0 0,-2 3-250,6 4 1,-5 6 0,0 3 0,-2 4-201,-2 1 1,0 0 0,0 0 0,0 0 185,0-1 1,0 1-1,0 0-284,0 0 0,1-1-41,4-4 1,3-3 0,6-6 0,0 0-447,0 0 1,0 0 0,-2-1 618,-3-4 0,4 4 0,-13-4 0,0 10 0,-6 2 0,-8 7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0.128"/>
    </inkml:context>
    <inkml:brush xml:id="br0">
      <inkml:brushProperty name="width" value="0.08571" units="cm"/>
      <inkml:brushProperty name="height" value="0.08571" units="cm"/>
      <inkml:brushProperty name="color" value="#FFFFFF"/>
    </inkml:brush>
  </inkml:definitions>
  <inkml:trace contextRef="#ctx0" brushRef="#br0">84 1 7622,'-9'0'64,"-1"0"1,3 1-1,-4 4 1,3 4 169,2 4 1,0 2 0,2 4 0,-2 4-143,-1 4 1,3 1 0,0 0 0,2-1-25,2 1 0,2 0 0,2 0 0,6 0-373,2 0 1,2-4-1,0-3 1,0-2-117,0-7 1,0 1 0,2-9 0,1 0 420,1-3 0,1-1 0,1-12 0,2-4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0.409"/>
    </inkml:context>
    <inkml:brush xml:id="br0">
      <inkml:brushProperty name="width" value="0.08571" units="cm"/>
      <inkml:brushProperty name="height" value="0.08571" units="cm"/>
      <inkml:brushProperty name="color" value="#FFFFFF"/>
    </inkml:brush>
  </inkml:definitions>
  <inkml:trace contextRef="#ctx0" brushRef="#br0">0 1 7657,'10'5'0,"-1"1"0,2 2 0,0 2 170,-2 3 0,7 5 1,-6 3-1,1-1 38,2 0 0,-2 10 0,0-3 0,-4 3-279,0-1 1,2-1 0,-3-1 0,0-4-396,0-4 0,-1-4 0,-5-1 466,0 0 0,0-6 0,0-2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0.793"/>
    </inkml:context>
    <inkml:brush xml:id="br0">
      <inkml:brushProperty name="width" value="0.08571" units="cm"/>
      <inkml:brushProperty name="height" value="0.08571" units="cm"/>
      <inkml:brushProperty name="color" value="#FFFFFF"/>
    </inkml:brush>
  </inkml:definitions>
  <inkml:trace contextRef="#ctx0" brushRef="#br0">1 14 7070,'6'-8'498,"3"4"0,4 2 1,1 2-1087,0 0 0,-5 0 0,-1 2 363,-2 2 225,5-2 0,-10 4 0,6-6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1.067"/>
    </inkml:context>
    <inkml:brush xml:id="br0">
      <inkml:brushProperty name="width" value="0.08571" units="cm"/>
      <inkml:brushProperty name="height" value="0.08571" units="cm"/>
      <inkml:brushProperty name="color" value="#FFFFFF"/>
    </inkml:brush>
  </inkml:definitions>
  <inkml:trace contextRef="#ctx0" brushRef="#br0">1 1 6820,'6'12'0,"3"-2"280,4-6 0,1-2 0,0-2-285,0 0 0,0 0 0,0 0 0,0 0 0,-2-2-1432,-3-2 1437,-2 2 0,-1-10 0,1 4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2.294"/>
    </inkml:context>
    <inkml:brush xml:id="br0">
      <inkml:brushProperty name="width" value="0.08571" units="cm"/>
      <inkml:brushProperty name="height" value="0.08571" units="cm"/>
      <inkml:brushProperty name="color" value="#FFFFFF"/>
    </inkml:brush>
  </inkml:definitions>
  <inkml:trace contextRef="#ctx0" brushRef="#br0">182 99 7907,'5'14'748,"1"0"-689,2 0 1,-5 4 0,2 1-1,-4-2-184,-1-1 0,0 2 0,0 2 0,0 1 45,0-1 0,0 0 1,-1-3-1,-2 2-69,-2-2 0,-6-2 1,2-1 65,-4 0 1,-1-1 0,0-4 0,0-4 67,1-4 0,-1-2 0,0-4 0,0-4-6,0-4 0,1-7 0,2-2 0,4-1 45,0 0 1,-2 1-1,4-3 1,2 2 64,2-2 0,1 3 0,1-1 0,2 0 9,2 1 1,6-3 0,0 7 0,4 0-29,4 3 1,0 1 0,-4 0 0,2 2-291,2 2 1,-1 4 0,-4 6-138,0 0 1,-1 2 0,-4 2-1,-4 6 357,-4 2 0,-1 2 0,0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3.111"/>
    </inkml:context>
    <inkml:brush xml:id="br0">
      <inkml:brushProperty name="width" value="0.08571" units="cm"/>
      <inkml:brushProperty name="height" value="0.08571" units="cm"/>
      <inkml:brushProperty name="color" value="#FFFFFF"/>
    </inkml:brush>
  </inkml:definitions>
  <inkml:trace contextRef="#ctx0" brushRef="#br0">29 1 6558,'-8'0'-191,"2"0"-65,6 0 1,0 1 255,0 4 0,-6-3 0,4 10 0,-4-4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29.585"/>
    </inkml:context>
    <inkml:brush xml:id="br0">
      <inkml:brushProperty name="width" value="0.08571" units="cm"/>
      <inkml:brushProperty name="height" value="0.08571" units="cm"/>
      <inkml:brushProperty name="color" value="#FFFFFF"/>
    </inkml:brush>
  </inkml:definitions>
  <inkml:trace contextRef="#ctx0" brushRef="#br0">15 0 6609,'-10'2'710,"5"3"-401,10 1-353,5 0 0,12-6 0,3 0 1,7 0-1,3 0-315,-3 0 0,4 0 0,-6 0 167,0 0 0,-2 0 192,-9 0 0,0-8 0,0-3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4.554"/>
    </inkml:context>
    <inkml:brush xml:id="br0">
      <inkml:brushProperty name="width" value="0.08571" units="cm"/>
      <inkml:brushProperty name="height" value="0.08571" units="cm"/>
      <inkml:brushProperty name="color" value="#FFFFFF"/>
    </inkml:brush>
  </inkml:definitions>
  <inkml:trace contextRef="#ctx0" brushRef="#br0">99 41 7033,'8'-14'-441,"-2"5"1597,-6-1-766,0 7 0,0-1-307,0 8 1,-5 4 0,-1 6-127,-2 0 0,5 0 0,-2 0 0,2-2-24,-1-2 0,2 2 1,-3-3-1,4 4-30,1 1 1,-2 0 0,-1 0 0,-1 0 76,0 0 0,3 4 1,1 1-1,0-2 68,0-1 0,-2 2 0,-1 1 1,-1 0-20,0 1 0,3-5 1,1 5-1,0-1 5,0 0 0,-2-1 0,-1-2 0,-1 1-29,0 2 1,3-1 0,-1-4 0,-1 2-20,-1 2 1,-1-2 0,5 3-1,0-4 14,0-1 0,0 0 1,0 0-1,0 0-24,0 0 1,0 0 0,-2 0 0,-1 0 19,-1 0 1,-1 0-1,5 0 1,0 1 3,0 4 0,0-3 1,0 2-1,0-1-1,0 2 1,0-4-1,0 4 1,0-3-15,0-2 0,0 4 1,0 1-1,0-2-9,0-2 1,0-1-1,0 2 1,0 1-13,0 2 0,0-1 0,2-4 0,1 0 24,1 0 1,1 0 0,-5 0-1,0 0 17,0 0 1,0 5 0,0-1 0,2-1-6,2-1 0,-2 0 0,2 1 0,-2 1 10,-2-1 1,1-1 0,3-2 0,0 0 95,-1 0 0,-1 0 0,-1 0 0,3 0-105,0 0 1,1 0 0,-5 0-1,0 0-42,0 0 1,5 0 0,-1 0 0,-1 0 23,-1 0 0,-2-1 0,1 1 20,4 0 0,-3 0 0,2 0 16,-2 0 0,-1 0 1,3 0-1,0 0-37,-1 0 0,-1-4 0,-1-1 1,2 2-66,2 1 1,0 2 0,-4 0 54,4 0 0,-3 0 1,2 0-1,-1 0 58,2 0-32,-3 0 0,8-5 0,-5 1 3,-2 1 1,3 1 0,1 0 0,-1-1-3,0-1 1,0-3-1,-3 4 1,4-1-1,0 0 1,-2-2 0,3 1-1,0 1-3,-1-2 0,-2 2 0,3-3 1,-1-1-67,1 0 0,-3 3 0,3-2-249,-2 0 0,0-2-559,-1 4 878,-4-6 0,5-3 0,-6-7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5.511"/>
    </inkml:context>
    <inkml:brush xml:id="br0">
      <inkml:brushProperty name="width" value="0.08571" units="cm"/>
      <inkml:brushProperty name="height" value="0.08571" units="cm"/>
      <inkml:brushProperty name="color" value="#FFFFFF"/>
    </inkml:brush>
  </inkml:definitions>
  <inkml:trace contextRef="#ctx0" brushRef="#br0">1 1 7991,'0'14'238,"0"-5"0,1 0 1,4 1-127,4-3 1,-1 6 0,3-2 0,3 4 33,3 4 0,1 0 1,-4-4-1,0 2-289,0 2 0,0-1 1,0-4-1,0-1-318,0-4 1,-4 2-1616,-1-6 2076,-6-1 0,3-10 0,-6-2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7.629"/>
    </inkml:context>
    <inkml:brush xml:id="br0">
      <inkml:brushProperty name="width" value="0.08571" units="cm"/>
      <inkml:brushProperty name="height" value="0.08571" units="cm"/>
      <inkml:brushProperty name="color" value="#FFFFFF"/>
    </inkml:brush>
  </inkml:definitions>
  <inkml:trace contextRef="#ctx0" brushRef="#br0">0 15 7599,'7'-8'247,"-6"2"1,5 7 0,-6 4-171,0 4 0,0 4 0,2 1-77,3 0 1,-4 0 0,4-1 0,-4 1-3,-1 0 0,2 0 1,1 0-1,2 0-72,-2 0 0,-2 2 0,-1 1 0,0 2-43,0-2 1,0-2-1,0 1 1,0 1 63,0 1 0,0 1 1,0-5-1,0 0-39,0 0 1,2 0-1,1 0 1,2 0 36,-2 0 1,-2 0-1,-1 0 1,0 0 55,0 0 0,5 0 0,0 0 0,-2 0-7,-2 0 0,-1 0 0,0 0 0,0 0 0,0 0-14,0 0 0,0 0 0,2-2 51,3-3 0,-4 4 0,4-4-38,-4 3 1,-1 2 0,2 0 0,1 0 10,2 0 0,-1 0 0,-4 0-4,0 0 1,0 0 0,0 0-3,0 0 1,0 0 0,0 0-1,0 0 11,0 0 0,2-5 0,1 1-31,2 1 0,-1 1 1,-4 2 3,0 0 1,0 0-1,2 0 11,2 0 0,-2-5 0,3 1 0,-4 0-26,-1 3 1,0-4 0,0 1-18,0 0 1,5 3-1,0 1 22,-2 0 1,-2 0 0,1-2 0,1-1-1,1-2 43,0 2 31,-3-5 0,-1 7 0,0-4-40,0 4 1,0 1-1,0 0-1,0 0 0,0-5 0,0 0-5,0 2 0,0 1 0,2 2-53,2 0 0,-2-4 1,3-1 10,-4 2 1,-1-3 0,0 1 11,0 2 0,0-3 0,0 1 124,0 2 1,0 1 45,0 2 0,0 0-59,0 0 0,0 0-277,0 0 1,2 0 47,2 0 223,-2 0 1,6 0-72,-4 0 0,-2-5 41,3 1 0,-4-1-92,-1 5 1,0-5 63,0 1 0,0-6 167,0 6-146,0-7 0,0 4 24,0-2 0,0-2-23,0 7 1,2-7-1,1 3-245,1 0 319,1-4-52,-5 4 0,0-5-17,0 4 0,2-3 48,2 2-59,-2-2 1,6-1 10,-4 4 1,-1-3 0,5 4 230,-2 0 0,5-4 1,-1 4-116,2 0 0,2-4 0,0 2-220,0-2 0,0-2 0,0 0-104,0 0 1,-2-2 0,-1-1 0,-3-3 93,-2-2 70,-1 5 0,1-16 0,2 4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8.280"/>
    </inkml:context>
    <inkml:brush xml:id="br0">
      <inkml:brushProperty name="width" value="0.08571" units="cm"/>
      <inkml:brushProperty name="height" value="0.08571" units="cm"/>
      <inkml:brushProperty name="color" value="#FFFFFF"/>
    </inkml:brush>
  </inkml:definitions>
  <inkml:trace contextRef="#ctx0" brushRef="#br0">0 43 8147,'14'6'269,"0"-4"1,0 2 0,2-2-311,2-2 1,-2 0 0,3-2 0,-4-1-547,-1-2 0,0-4 1,0 3 586,0-2 0,0-1 0,0-5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9.637"/>
    </inkml:context>
    <inkml:brush xml:id="br0">
      <inkml:brushProperty name="width" value="0.08571" units="cm"/>
      <inkml:brushProperty name="height" value="0.08571" units="cm"/>
      <inkml:brushProperty name="color" value="#FFFFFF"/>
    </inkml:brush>
  </inkml:definitions>
  <inkml:trace contextRef="#ctx0" brushRef="#br0">13 42 7569,'6'-14'0,"3"2"-89,4 3 1,-4 2-1,0 7 136,2 0 0,-5 2 1,1 3-1,-3 4 1,1 3-201,-2 2 214,-1 0 0,-7 5 0,-1 0 1,-2-2 24,-3-2 0,-1-1 0,-1 0 0,2 0-326,2 0 0,1-5-35,-1 1 0,4-7 235,10 2 0,3-5 0,6-4 1,0 0-103,0 1 0,0 0 1,0-1-1,0 0 74,0 1 0,-5 1 0,-1 4 40,-2 2 1,3 4 0,-4 6 117,-2 0 1,-3 0 0,-5 0-144,-4 0 1,-3 0 52,-2 0 0,6-6 0,-5 4 0,6-4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19.864"/>
    </inkml:context>
    <inkml:brush xml:id="br0">
      <inkml:brushProperty name="width" value="0.08571" units="cm"/>
      <inkml:brushProperty name="height" value="0.08571" units="cm"/>
      <inkml:brushProperty name="color" value="#FFFFFF"/>
    </inkml:brush>
  </inkml:definitions>
  <inkml:trace contextRef="#ctx0" brushRef="#br0">0 0 7885,'0'8'-213,"0"-2"0,7-12 0,0-2 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20.309"/>
    </inkml:context>
    <inkml:brush xml:id="br0">
      <inkml:brushProperty name="width" value="0.08571" units="cm"/>
      <inkml:brushProperty name="height" value="0.08571" units="cm"/>
      <inkml:brushProperty name="color" value="#FFFFFF"/>
    </inkml:brush>
  </inkml:definitions>
  <inkml:trace contextRef="#ctx0" brushRef="#br0">126 1 7622,'-9'0'-167,"-1"0"1,-1 0 497,-1 0 0,-2 0-174,0 0 1,5 4 0,-1 2-153,0 2 1,3-3 0,1 3 0,2-1-46,-1 1 0,0-3 1,5 4-127,0 2 1,0 1 0,2 2 275,2 0 1,0-6-108,5-3 0,-5 1 0,6-1 60,1-2 1,-4 0 0,3 0-331,1 2 0,-4-1 0,3-4-12,1 0 271,-5 7 1,5 0 0,-7 7-18,-1 0 1,-1 0 0,-4 0 133,-2 0 0,2-5 0,-4-1-157,0-2 0,-2 4 60,-6-6 0,5 1 0,-1-5-12,0 0 0,3-6 0,1-2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21.451"/>
    </inkml:context>
    <inkml:brush xml:id="br0">
      <inkml:brushProperty name="width" value="0.08571" units="cm"/>
      <inkml:brushProperty name="height" value="0.08571" units="cm"/>
      <inkml:brushProperty name="color" value="#FFFFFF"/>
    </inkml:brush>
  </inkml:definitions>
  <inkml:trace contextRef="#ctx0" brushRef="#br0">168 57 7032,'-14'-8'-531,"5"-5"0,-1 6 531,0-1 0,2 0 0,-1 5 0,-2-2 0,-2 1 0,-1 4 0,2 1 321,2 4 1,-2-2 0,4 6 0,1 4 138,2 4 1,-1-2 0,1 4 0,2-3-365,1-3 0,2 6 0,2 0-151,3-2 1,-2-3 0,6-3 0,2-4 0,3 1 93,4 0 1,-2-5-1,3 2 1,-4-4-281,-1-1 0,-1-1 1,-3-2-1,-2-4-232,-2 0 0,4 2 0,-4-3 451,2 2 117,-5-5 0,3 11 0,-6 0 46,0 8 1,0 4 0,0 4-1,0 1 121,0 2 0,0-1 0,2-4-102,2 0 0,-2-5-2641,2 1 2481,4-7 0,0 3 0,0 0 0,-2 2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21.751"/>
    </inkml:context>
    <inkml:brush xml:id="br0">
      <inkml:brushProperty name="width" value="0.08571" units="cm"/>
      <inkml:brushProperty name="height" value="0.08571" units="cm"/>
      <inkml:brushProperty name="color" value="#FFFFFF"/>
    </inkml:brush>
  </inkml:definitions>
  <inkml:trace contextRef="#ctx0" brushRef="#br0">1 14 7622,'0'8'128,"0"-2"0,4-8-128,1-2 0,6-4 0,-3-6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22.153"/>
    </inkml:context>
    <inkml:brush xml:id="br0">
      <inkml:brushProperty name="width" value="0.08571" units="cm"/>
      <inkml:brushProperty name="height" value="0.08571" units="cm"/>
      <inkml:brushProperty name="color" value="#FFFFFF"/>
    </inkml:brush>
  </inkml:definitions>
  <inkml:trace contextRef="#ctx0" brushRef="#br0">112 1 6641,'-14'1'30,"0"4"1,0 1-1,0 7 1,1-3 306,-1 1 0,4 5 1,2-7-1,2 4-223,3 1 0,2 0 0,2-1-191,4 1 0,3-4 0,6-2 0,0-2 194,-1-3 1,1-2 0,0 1-1,0 1-109,0 2 0,-4 1 1,-1-3-1,0 3-389,-1 2 0,3 1 0,-6 7 114,-2 3 0,-2-4 0,-1 4 0,-1-4 268,-4-1 1,2 0 0,-6 0 239,-2 0 0,3-6 0,-1-3 1315,-2-4-1556,-2-1 0,-1 6 0,0 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0.300"/>
    </inkml:context>
    <inkml:brush xml:id="br0">
      <inkml:brushProperty name="width" value="0.08571" units="cm"/>
      <inkml:brushProperty name="height" value="0.08571" units="cm"/>
      <inkml:brushProperty name="color" value="#FFFFFF"/>
    </inkml:brush>
  </inkml:definitions>
  <inkml:trace contextRef="#ctx0" brushRef="#br0">193 58 7645,'0'-12'0,"-2"1"0,-5 2 0,3-3 0,-9 5 0,-2 3 110,7 2 1,-9 2 119,4 0 0,2 2 0,1 4 0,-1 9-85,0 9 0,-2-1 0,-4 11 0,2 5-104,2 4 1,9 8 0,-2-4 0,4 0-85,2 0 0,0-2 1,0-7-1,0 1-166,0-1 0,6-6 0,3-2 1,-1-2-537,1-4 1,-1-3 206,-1-2 0,-3-8 538,9-5 0,-9-12 0,5-5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23.235"/>
    </inkml:context>
    <inkml:brush xml:id="br0">
      <inkml:brushProperty name="width" value="0.08571" units="cm"/>
      <inkml:brushProperty name="height" value="0.08571" units="cm"/>
      <inkml:brushProperty name="color" value="#FFFFFF"/>
    </inkml:brush>
  </inkml:definitions>
  <inkml:trace contextRef="#ctx0" brushRef="#br0">126 1 7622,'-13'0'-134,"-1"1"0,0 4 1,0 4 319,0 4 0,0 1 1,1 1-1,4 2 0,3 3-232,-1 2 0,6 1 0,-4 5-13,4 0 0,2-1 1,4-2-1,4-4 139,4 0 1,1 2 0,0-5 0,1-2-131,4-5 1,-4 0 0,4-7-1,-4-1-118,-1-1 0,0-8 0,0-3 1,-1-4 177,-4-1 0,-3 0 0,-6 0 0,0 0 2,0 0 0,-1 0 1,-4 2-1,-4 2 185,-4 6 1,-2 2 0,-2 4 0,-3 2 144,-2 6 1,5 7 0,-2 3-343,4 2 0,1 1 0,0 5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1.930"/>
    </inkml:context>
    <inkml:brush xml:id="br0">
      <inkml:brushProperty name="width" value="0.08571" units="cm"/>
      <inkml:brushProperty name="height" value="0.08571" units="cm"/>
      <inkml:brushProperty name="color" value="#FFFFFF"/>
    </inkml:brush>
  </inkml:definitions>
  <inkml:trace contextRef="#ctx0" brushRef="#br0">1 56 7925,'4'-9'0,"2"0"0,2-1 0,3 1 0,1 1 490,2 2 1,-4 1-129,-1 5 1,0 0 0,5 0-175,0 0-250,-6 7 1,3 0 0,-6 7-36,-2 0 0,-6 0 0,-4 2 1,0 1-21,-4 2 1,3-1 0,0-2 0,1 1-43,-1 2 0,5-1-175,-2-4 1,5-1 0,5-4-265,4-4 0,3-4 228,2-1 1,0 2 369,0 2 0,-6-2 0,5 10 0,-6-4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2.203"/>
    </inkml:context>
    <inkml:brush xml:id="br0">
      <inkml:brushProperty name="width" value="0.08571" units="cm"/>
      <inkml:brushProperty name="height" value="0.08571" units="cm"/>
      <inkml:brushProperty name="color" value="#FFFFFF"/>
    </inkml:brush>
  </inkml:definitions>
  <inkml:trace contextRef="#ctx0" brushRef="#br0">14 0 7433,'6'0'77,"-6"0"0,-1 5 832,-9-1-2848,7 1 1939,-3-5 0,12-6 0,2-2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2.568"/>
    </inkml:context>
    <inkml:brush xml:id="br0">
      <inkml:brushProperty name="width" value="0.08571" units="cm"/>
      <inkml:brushProperty name="height" value="0.08571" units="cm"/>
      <inkml:brushProperty name="color" value="#FFFFFF"/>
    </inkml:brush>
  </inkml:definitions>
  <inkml:trace contextRef="#ctx0" brushRef="#br0">1 42 7625,'0'-14'592,"0"5"-28,0 0 0,1 6 1,4-2-265,4 4 1,-1 1-244,1 0 1,-4 4 0,3 2-68,-2 2 0,0 1 1,-3 5-175,2 0 1,-2 0 0,-6 0 30,-2 0 1,-4-4-44,4-1 1,1-4-26,4 4 0,1-6 0,4 2 0,4-4-15,4-1 1,1 0 0,0 0 202,0 0 0,0 0 0,-2 2 86,-3 3 0,2-2 0,-6 6 0,-2 2 242,-1 1 0,-2 2 0,-2 0 37,-3 0 0,-2 3 1,-6-1-1,2-4-472,2 1 0,4-3 0,-4 0-1888,-2-6 1107,5-2 921,0-8 0,18-2 0,4-6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3.665"/>
    </inkml:context>
    <inkml:brush xml:id="br0">
      <inkml:brushProperty name="width" value="0.08571" units="cm"/>
      <inkml:brushProperty name="height" value="0.08571" units="cm"/>
      <inkml:brushProperty name="color" value="#FFFFFF"/>
    </inkml:brush>
  </inkml:definitions>
  <inkml:trace contextRef="#ctx0" brushRef="#br0">168 28 8139,'-6'-7'509,"3"-1"-489,-6 3 0,0 4 0,-5-4-42,0 3 1,0 2 0,0 2 38,0 3 1,4 1-1,1 5 1,0-2 22,1 2 1,-3 1 0,5 2 7,-2 0 1,5 0 0,-2 0 42,4 0 0,5-4 1,3-3-58,0 0 0,-2 2 0,4-4-144,2-2 1,-3-2 0,1-1-174,2 0 0,2-4 0,1-3 73,0 0 1,0 3-1,-2-2 1,-1 2-307,-2-1 1,-4 0 748,4 5 0,-6 2 1,2 2 82,-4 6 0,-1 2 0,0 2-135,0 0 0,0 0 0,0 0-345,0 0 1,0 0-1446,0 0 1609,0 0 0,0-6 0,-6-2 0,-2-6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3.888"/>
    </inkml:context>
    <inkml:brush xml:id="br0">
      <inkml:brushProperty name="width" value="0.08571" units="cm"/>
      <inkml:brushProperty name="height" value="0.08571" units="cm"/>
      <inkml:brushProperty name="color" value="#FFFFFF"/>
    </inkml:brush>
  </inkml:definitions>
  <inkml:trace contextRef="#ctx0" brushRef="#br0">0 0 8294,'0'8'-211,"0"-2"0,0-6 0,0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4.312"/>
    </inkml:context>
    <inkml:brush xml:id="br0">
      <inkml:brushProperty name="width" value="0.08571" units="cm"/>
      <inkml:brushProperty name="height" value="0.08571" units="cm"/>
      <inkml:brushProperty name="color" value="#FFFFFF"/>
    </inkml:brush>
  </inkml:definitions>
  <inkml:trace contextRef="#ctx0" brushRef="#br0">112 13 7456,'-9'-4'0,"-1"-1"112,-1 2 0,4 3 1,-3 3-1,-1 3 209,-1 2 0,3 3 1,1 6-1,0 2-141,0-2 0,5 4 0,-1 1 0,2 0-119,2-3 1,0 1-1,2-2 1,2 0-177,6-3 1,2-1-1,2 0 1,0-2 13,0-2 0,0 1 1,0-7-1,0-1-257,0-1 0,0-2 1,0-2-1,0-2-44,0-6 0,-5-2 0,-1-2 533,-2 0 0,-1 0 0,-7 2 0,-1 1 162,-2 1 0,-6 7 0,2-1 0,-3 2-404,-2 2 0,1 2 0,2 2 1,2 6-1,0 2-213,1 2 324,2 0 0,6 0 0,0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4.805"/>
    </inkml:context>
    <inkml:brush xml:id="br0">
      <inkml:brushProperty name="width" value="0.08571" units="cm"/>
      <inkml:brushProperty name="height" value="0.08571" units="cm"/>
      <inkml:brushProperty name="color" value="#FFFFFF"/>
    </inkml:brush>
  </inkml:definitions>
  <inkml:trace contextRef="#ctx0" brushRef="#br0">7 42 7622,'5'-9'67,"-1"0"1,3 6-1,-4-4 1,3 3 242,2-1 1,-4 1-1,6 4-113,0 0 0,-3 1 0,-3 4 0,-2 4-142,-2 3 1,0-2-1,0-1 1,0 2-149,0 1 1,-2 2 0,-2 0-24,-6 0 1,-2-1 0,-2-2 20,0-2-152,0 0 0,8-1 0,6-3-84,8-4 0,4-1 166,2 0 0,0 0 0,0 0 11,0 0 1,-5 0-1,-1 2 305,-2 2 1,-1 4 0,-7 6 5,-2 0 1,1 0 0,-7 0-60,-1 0 0,0 0 1,1-2-715,0-2 1,6-4-107,-6-6 722,7 0 0,-3-6 0,6-2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5.105"/>
    </inkml:context>
    <inkml:brush xml:id="br0">
      <inkml:brushProperty name="width" value="0.08571" units="cm"/>
      <inkml:brushProperty name="height" value="0.08571" units="cm"/>
      <inkml:brushProperty name="color" value="#FFFFFF"/>
    </inkml:brush>
  </inkml:definitions>
  <inkml:trace contextRef="#ctx0" brushRef="#br0">1 0 8526,'0'8'-1097,"0"-2"0,1-8 1097,4-2 0,3 2 0,6-4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5.425"/>
    </inkml:context>
    <inkml:brush xml:id="br0">
      <inkml:brushProperty name="width" value="0.08571" units="cm"/>
      <inkml:brushProperty name="height" value="0.08571" units="cm"/>
      <inkml:brushProperty name="color" value="#FFFFFF"/>
    </inkml:brush>
  </inkml:definitions>
  <inkml:trace contextRef="#ctx0" brushRef="#br0">126 13 7694,'-9'-5'0,"0"0"275,-2 2 1,0 3 0,0 5 0,2 4 96,-2 4 1,-2 2-1,1 2 1,1 3-277,2 2 1,6-3 0,-2 3 0,4-2-388,1-3 1,6-3-1,3-3 1,3-4-75,2 0 0,5-3 1,0-4-1,-2 0-74,-2 0 0,-5-1 1,-1-4-1,0-4 410,-1-4 0,-2 4 0,-4 0 0,1-2 29,2-2 63,-1 6 1,-4 4 0,0 12 316,0 10 1,0 5-1,0 4 1,0 0-233,0 0 1,5 0 0,1-1 0,0-4-670,1-5 0,2-2 521,-4-2 0,5 0 0,-2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0.869"/>
    </inkml:context>
    <inkml:brush xml:id="br0">
      <inkml:brushProperty name="width" value="0.08571" units="cm"/>
      <inkml:brushProperty name="height" value="0.08571" units="cm"/>
      <inkml:brushProperty name="color" value="#FFFFFF"/>
    </inkml:brush>
  </inkml:definitions>
  <inkml:trace contextRef="#ctx0" brushRef="#br0">58 20 7531,'-17'2'53,"4"5"1,-2 3 0,9 9 182,1 1 1,3 5 0,2 1 0,0-3-61,0-1 0,2-3 0,5 0 0,6 1-261,4-1 1,4-6-1,3-3 1,1-1-228,-1-5 0,-3-2 0,0-2 1,3-2 33,2-4 0,-1 1 0,-8-7 0,-2-3 127,-2-2 1,-6-5-1,3-1 1,-1-3 150,-5 3 0,-2-1 0,-2 0 0,0-1 0,0 1 0,0 9 0,-2 5 0,-4 1 0,4 3 0,-16 23 0,8 4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6.653"/>
    </inkml:context>
    <inkml:brush xml:id="br0">
      <inkml:brushProperty name="width" value="0.08571" units="cm"/>
      <inkml:brushProperty name="height" value="0.08571" units="cm"/>
      <inkml:brushProperty name="color" value="#FFFFFF"/>
    </inkml:brush>
  </inkml:definitions>
  <inkml:trace contextRef="#ctx0" brushRef="#br0">84 48 6804,'-12'2'0,"1"3"0,2 4 0,-2 3 237,-2 2 1,4 5 0,1 1-90,2 2 0,2 0 1,4 3-1,0-4-1,0-1 0,1-1 0,4-6 0,4-4-312,3-4 0,4-4 0,1-1 1,2 0 33,-2 0 0,3-11 1,-1-3-1,-4-1 95,-4-1 1,0 1 0,-6-4 0,-2-3 67,-2 1 1,-1-4 0,-1 4 0,-2 1-2,-2 0 1,-6-3 0,2 4-303,-4 2 1,-1 9-1,0 8 3,0 8 0,5 6 1,1 3 267,2 2 0,-5 6 0,3-4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7.046"/>
    </inkml:context>
    <inkml:brush xml:id="br0">
      <inkml:brushProperty name="width" value="0.08571" units="cm"/>
      <inkml:brushProperty name="height" value="0.08571" units="cm"/>
      <inkml:brushProperty name="color" value="#FFFFFF"/>
    </inkml:brush>
  </inkml:definitions>
  <inkml:trace contextRef="#ctx0" brushRef="#br0">14 0 7597,'-8'0'99,"2"0"0,6 0 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7.347"/>
    </inkml:context>
    <inkml:brush xml:id="br0">
      <inkml:brushProperty name="width" value="0.08571" units="cm"/>
      <inkml:brushProperty name="height" value="0.08571" units="cm"/>
      <inkml:brushProperty name="color" value="#FFFFFF"/>
    </inkml:brush>
  </inkml:definitions>
  <inkml:trace contextRef="#ctx0" brushRef="#br0">97 15 6830,'-7'-8'194,"4"2"1,-6 7 1,-2 4 1,3 3-1,-1 6 1,0 0-1,-1 1 0,1 4 0,6-2 0,-3 6-126,-1 2 0,6 1 0,-4 1 0,5-2-278,5-2 1,-2-5 0,6 4 0,2-2 20,2-3 0,1-1 0,0-4 0,1-2-58,4-6 0,-4-2 1,4-2-1,-4 0 107,-1 0 1,0-5 0,-1-1 0,-2-2 115,-2-3 0,-6-1 0,2-2 390,-4 0 1,-2 2-1,-4 2-198,-4 6 0,-4 2 1,-1 2-1,0 2 157,0 2 1,5 4-1,1 6 1,2 0 114,3 0 1,2 0-443,1 0 0,0 0 0,0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8.082"/>
    </inkml:context>
    <inkml:brush xml:id="br0">
      <inkml:brushProperty name="width" value="0.08571" units="cm"/>
      <inkml:brushProperty name="height" value="0.08571" units="cm"/>
      <inkml:brushProperty name="color" value="#FFFFFF"/>
    </inkml:brush>
  </inkml:definitions>
  <inkml:trace contextRef="#ctx0" brushRef="#br0">0 42 7622,'0'-9'334,"2"1"-28,3 2 1,2 1 0,7 4 31,0-4 1,-4 4 0,-1-4-65,2 3 0,-5 9 1,-1 2-122,-4 3 0,-2 4 0,-2 1 0,-4 3-256,0 2 1,-3-5-1,-2 3 1,1-1 104,2-1 1,6 6-1,-2-6 61,3-1 0,2-1 0,2-4-505,3-2 1,-2-4 0,6-6 0,2 0-270,1 0 0,2 0 0,0-2-338,0-2 1049,0 2 0,0-10 0,0 4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8.310"/>
    </inkml:context>
    <inkml:brush xml:id="br0">
      <inkml:brushProperty name="width" value="0.08571" units="cm"/>
      <inkml:brushProperty name="height" value="0.08571" units="cm"/>
      <inkml:brushProperty name="color" value="#FFFFFF"/>
    </inkml:brush>
  </inkml:definitions>
  <inkml:trace contextRef="#ctx0" brushRef="#br0">1 1 7622,'0'14'522,"0"-6"1,1-2-1,3-8-1024,0-2 0,2 1 502,-1-7 0,-3 7 0,4-3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8.670"/>
    </inkml:context>
    <inkml:brush xml:id="br0">
      <inkml:brushProperty name="width" value="0.08571" units="cm"/>
      <inkml:brushProperty name="height" value="0.08571" units="cm"/>
      <inkml:brushProperty name="color" value="#FFFFFF"/>
    </inkml:brush>
  </inkml:definitions>
  <inkml:trace contextRef="#ctx0" brushRef="#br0">13 28 7622,'-8'-7'1087,"3"-1"0,10 5-763,4-2 0,4 0 0,1 5-292,0 0 1,0 0 0,0 0-1,0 0-77,0 0 1,-5 0 0,-1 2 0,-2 3-14,-3 4 0,3 3 0,-1 2 0,-2 2 271,-2 3 1,-2-2 0,-2 6 0,-2 0-179,2-1 0,-3 3 0,0-5 1,-1 0 84,1 0 0,2-1-1808,4-5 1688,0 0 0,0-6 0,0-2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9.369"/>
    </inkml:context>
    <inkml:brush xml:id="br0">
      <inkml:brushProperty name="width" value="0.08571" units="cm"/>
      <inkml:brushProperty name="height" value="0.08571" units="cm"/>
      <inkml:brushProperty name="color" value="#FFFFFF"/>
    </inkml:brush>
  </inkml:definitions>
  <inkml:trace contextRef="#ctx0" brushRef="#br0">0 0 8641,'0'14'490,"0"2"1,0 1-302,0 2 0,5 1 0,0-3 0,-2 3-118,-2 2 1,-1-5-1,2 2 1,1-4-1123,2-1 0,-1 0 0,-4 0-498,0 0 1549,0-6 0,0 4 0,0-4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9.595"/>
    </inkml:context>
    <inkml:brush xml:id="br0">
      <inkml:brushProperty name="width" value="0.08571" units="cm"/>
      <inkml:brushProperty name="height" value="0.08571" units="cm"/>
      <inkml:brushProperty name="color" value="#FFFFFF"/>
    </inkml:brush>
  </inkml:definitions>
  <inkml:trace contextRef="#ctx0" brushRef="#br0">0 1 8717,'8'0'-611,"-2"0"0,-6 0 1</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49.848"/>
    </inkml:context>
    <inkml:brush xml:id="br0">
      <inkml:brushProperty name="width" value="0.08571" units="cm"/>
      <inkml:brushProperty name="height" value="0.08571" units="cm"/>
      <inkml:brushProperty name="color" value="#FFFFFF"/>
    </inkml:brush>
  </inkml:definitions>
  <inkml:trace contextRef="#ctx0" brushRef="#br0">1 0 7622,'0'14'291,"0"0"1,0 0 0,0 2 0,1 1-18,4 2 0,-3 4 0,4-3 0,-2 0-201,1 0 0,0 4 1,-5-6-1,0-1-1360,0-1 0,0-7 1287,0 1 0,6-7 0,2 3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51.402"/>
    </inkml:context>
    <inkml:brush xml:id="br0">
      <inkml:brushProperty name="width" value="0.08571" units="cm"/>
      <inkml:brushProperty name="height" value="0.08571" units="cm"/>
      <inkml:brushProperty name="color" value="#FFFFFF"/>
    </inkml:brush>
  </inkml:definitions>
  <inkml:trace contextRef="#ctx0" brushRef="#br0">0 0 8822,'14'0'380,"2"0"0,1 0 0,1 0-212,0 0 1,2 0 0,0 0 0,0 0-156,0 0 0,4 0 0,-4 0 1,0 0 16,0 0 1,0 0 0,-3 0-1,2 0-449,-2 0 1,-1 0 0,-2 2 0,0 1 153,0 1 0,-7 3 0,0-4 195,-1 1 1,-3 7-1,5-2 77,-2 4 1,0-1 0,-3-1 119,2-1 1,-1-1 0,-4 5-12,0 0 0,0 0 1,2 0-1,1 0-92,2 0 1,-1 1 0,-4 2-1,0 2 9,0-2 1,0-1 0,0-1 0,0 2 5,0 2 1,5-1 0,0-4 0,-2 2 10,-2 3 1,-1-4 0,0 4 0,0-4-55,0-1 1,5 5 0,0 0-1,-2-1 5,-2 2 1,-1-4-1,0 4 1,0-1-36,0-1 1,0 3 0,0-4 0,0 1-27,0-1 1,2 0 0,1 0-1,2 2 50,-2-2 0,-2-1 0,-1-2 0,0 0-3,0 0 1,2 4-1,1 1 1,2-2 0,-2 0-18,-2 2 1,-1-4-1,0 4-1,0-4 0,0 4 0,0 0 0,0-2-47,0-2 1,2 4 0,1 0 0,2-2 56,-2-2 0,-2-1 0,-1 0 0,0 0 77,0 0 1,0 0 0,0 0-36,0 0 1,5 0-1,0 0 1,-2 0-7,-2 0 1,-1 0-1,0 0 1,0 0-25,0 0 0,0 0 0,0 0 12,0 0 0,0 0 0,0 0-28,0 0 1,0 0 0,0 0 0,0 0-17,0 0 0,2 0 0,1 0 0,2 0-130,-2-1 0,-2 1 0,-1 0 137,0 0 1,0 0 0,0 0 0,0 0 48,0 0 0,0 0 0,0 0 0,0 0 0,0 0 0,0 0 24,0 0 0,0-4 0,0-1 7,0 2 1,0-4-1,0 3 1,2-1-168,3-1 0,-4 4-91,4-2 1,-4 2 164,-1 2 0,2 0 42,2 0 1,-2-5 122,3 1 0,-4-1 185,-1 5 1,-1-6-1,-2-2 122,-2 0 1,-6-4 0,2 2-148,-4-2 1,-5-2 0,-1 0 0,2 0-412,1 0 1,2 0 0,0 0-966,1 0 1,5-2 1097,3-2 0,-3-4 0,1-6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1.256"/>
    </inkml:context>
    <inkml:brush xml:id="br0">
      <inkml:brushProperty name="width" value="0.08571" units="cm"/>
      <inkml:brushProperty name="height" value="0.08571" units="cm"/>
      <inkml:brushProperty name="color" value="#FFFFFF"/>
    </inkml:brush>
  </inkml:definitions>
  <inkml:trace contextRef="#ctx0" brushRef="#br0">20 58 7645,'-11'19'0,"5"1"0,4-1 0,4 0 0,2 0 0,2 1 0,3-1 0,-5 0 0,3 0 0,-1-6 0,-6 0 0,0-9 0,0-4 0,0-13 0,2-4 0,5-2 0,-5-7 0,4-1 0,-2-1 0,3 0 0,1 2 0,7 7 0,-2 2 0,2 4 0,-4-2 0,2 9 0,2 2 0,2 1 0,-4 6 0,-3 3 0,1 9 0,0 9 0,-5-3 0,5 7 0,-3-3 0,-3 1 0,-1 0 0,0-5 0,3 5 0,1-5 0,-2 5 0,5-14 0,8-3 0,1-9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4:52.336"/>
    </inkml:context>
    <inkml:brush xml:id="br0">
      <inkml:brushProperty name="width" value="0.08571" units="cm"/>
      <inkml:brushProperty name="height" value="0.08571" units="cm"/>
      <inkml:brushProperty name="color" value="#FFFFFF"/>
    </inkml:brush>
  </inkml:definitions>
  <inkml:trace contextRef="#ctx0" brushRef="#br0">0 1 7622,'5'14'-118,"-1"0"1,1-1 473,1 1 1,-3 5 0,5 1 0,0 2-59,0 3 0,1 1 0,5 2 0,0 0-193,0 0 0,0 0 0,0 0 0,0 0-51,0 0 0,0 5 0,0 1 1,-2 0-126,-2 0 0,2 5 0,-4 0 0,-1 4-197,-2 4 0,-3-1 0,-2-4 1,0 0 164,0 0 1,0-5 0,0-1-1,0-2 79,0-3 0,0-1 1,0-2-1,0 0-1,0 0 1,0 1 0,0 2-1,0 2 105,0-2 1,0 3 0,0-1-1,0-2-90,0-2 1,0 4 0,-2 0 0,-1-2-67,-2-2 1,1-1 0,4 0 0,0 0 10,0 0 1,-2 0 0,-1 0 0,-2-2 148,2-3 1,2 4-1,1-5 1,0 1 77,0 0 1,-2-1-1,-1 3 1,-2-3-150,2-2 1,2 3 0,1-4-107,0-2 1,0 3 0,0 0 0,0 0-1,-2 2 52,-2 0 1,2-5 0,-3 1 0,4-2 49,1-2 1,-5 2 0,0 1-1,2 1 121,2-1 0,-4-1 0,0-2 0,1 0 12,-2 0 1,3 0 0,-5 0 0,2 0-95,2 0 0,-2 1 0,0 2 1,0 2 3,0-2 1,-4 0-1,4 0 1,0 2 9,0-2 1,-4-2-1,4-1-85,-2 0 0,4-1 1,-4-2-1083,2-2 826,1-6 279,5-3 0,-6-8 0,-2-6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0.507"/>
    </inkml:context>
    <inkml:brush xml:id="br0">
      <inkml:brushProperty name="width" value="0.08571" units="cm"/>
      <inkml:brushProperty name="height" value="0.08571" units="cm"/>
      <inkml:brushProperty name="color" value="#FFFFFF"/>
    </inkml:brush>
  </inkml:definitions>
  <inkml:trace contextRef="#ctx0" brushRef="#br0">177 0 7267,'0'12'0,"0"-1"0,0 0 349,0 0 1,-1 3-1,-1 3 1,-3 3-1,-1 5 823,-3 2 0,-1 3-1088,-1 7 1,-1 0 0,-3 6-1,-2 1 1,-1-1-486,-1-2 1,6-6 0,-2-2 0,4-8-906,4-5 1,2-4-44,5-5 1349,0-5 0,5-6 0,1-6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1.152"/>
    </inkml:context>
    <inkml:brush xml:id="br0">
      <inkml:brushProperty name="width" value="0.08571" units="cm"/>
      <inkml:brushProperty name="height" value="0.08571" units="cm"/>
      <inkml:brushProperty name="color" value="#FFFFFF"/>
    </inkml:brush>
  </inkml:definitions>
  <inkml:trace contextRef="#ctx0" brushRef="#br0">0 21 7853,'2'-9'572,"1"1"1,0 5 0,4 6-321,2 5 0,-2 6 0,2 6 0,2 6 23,1 7 0,-2 2 0,4 8 1,-1 3-299,-2-1 1,-1 4-1,-2-1 1,-1-2-488,2 0 1,0-7 0,-2-4 0,-2-4 79,0-5 1,-4-3 0,3-2-676,-3-3 1105,-1-2 0,0-5 0,0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1.459"/>
    </inkml:context>
    <inkml:brush xml:id="br0">
      <inkml:brushProperty name="width" value="0.08571" units="cm"/>
      <inkml:brushProperty name="height" value="0.08571" units="cm"/>
      <inkml:brushProperty name="color" value="#FFFFFF"/>
    </inkml:brush>
  </inkml:definitions>
  <inkml:trace contextRef="#ctx0" brushRef="#br0">0 0 8076,'0'11'744,"5"-1"0,2-1 0,3-3-410,1-1 1,5-2-1,1-3 1,2 0-903,-1 0 0,-1 0 0,3 0 1,-3-1-511,-1-2 0,-3 0 1078,-5-4 0,2-6 0,-4-4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2.101"/>
    </inkml:context>
    <inkml:brush xml:id="br0">
      <inkml:brushProperty name="width" value="0.08571" units="cm"/>
      <inkml:brushProperty name="height" value="0.08571" units="cm"/>
      <inkml:brushProperty name="color" value="#FFFFFF"/>
    </inkml:brush>
  </inkml:definitions>
  <inkml:trace contextRef="#ctx0" brushRef="#br0">6 34 8250,'-5'-4'660,"5"1"0,5-5 1,6 3-1,0 0-417,0 1 1,0 0 0,0 4-274,0 0 0,-5 1 1,-2 3-1,-3 3 52,-1 3 1,0 5 0,-1 1 0,-2-1-119,0 1 1,-5 3-1,5-3 1,-1 0-64,-1 0 1,4-2-1,-3-3-188,3 0 1,2 0 0,3-1-281,3-2 0,3-4 0,1-4 56,0 0 1,0 0 0,-1-1 570,-3-2 0,-2 0 0,-5-4 0,-5-1 0,-1-3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2.495"/>
    </inkml:context>
    <inkml:brush xml:id="br0">
      <inkml:brushProperty name="width" value="0.08571" units="cm"/>
      <inkml:brushProperty name="height" value="0.08571" units="cm"/>
      <inkml:brushProperty name="color" value="#FFFFFF"/>
    </inkml:brush>
  </inkml:definitions>
  <inkml:trace contextRef="#ctx0" brushRef="#br0">88 1 7853,'-11'7'-40,"0"0"1,3 2 0,-1 6 405,1 3 1,-7 3 0,6 1 0,2 2 0,1 3 31,3 3 1,2 3 0,1-6-1,1 0-667,3 0 1,2 1 0,6-5 0,3-3-316,4-3 0,-2-2 0,1-5 1,2-3-205,1-3 0,-3-3 788,0-1 0,1 0 0,3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2.802"/>
    </inkml:context>
    <inkml:brush xml:id="br0">
      <inkml:brushProperty name="width" value="0.08571" units="cm"/>
      <inkml:brushProperty name="height" value="0.08571" units="cm"/>
      <inkml:brushProperty name="color" value="#FFFFFF"/>
    </inkml:brush>
  </inkml:definitions>
  <inkml:trace contextRef="#ctx0" brushRef="#br0">1 0 7844,'11'4'0,"0"1"484,0 1 1,-4 1 0,0 4 0,2 2 0,1 1-117,1 5 0,-1 2 0,-3 2 0,-2 3-211,0 3 0,-4 3 0,3 2 0,-3 2-798,-1 1 0,-4-2 1,1-4-1,-1-4 641,-1-4 0,-1 1 0,-5-6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3.219"/>
    </inkml:context>
    <inkml:brush xml:id="br0">
      <inkml:brushProperty name="width" value="0.08571" units="cm"/>
      <inkml:brushProperty name="height" value="0.08571" units="cm"/>
      <inkml:brushProperty name="color" value="#FFFFFF"/>
    </inkml:brush>
  </inkml:definitions>
  <inkml:trace contextRef="#ctx0" brushRef="#br0">0 0 7769,'5'6'1262,"-2"-1"0,4-4-851,1 3 0,6-3 1,1 3-1,-2-3-1146,-1-1 0,-1 0 0,0-1 735,0-3 0,1 3 0,-1-4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3.510"/>
    </inkml:context>
    <inkml:brush xml:id="br0">
      <inkml:brushProperty name="width" value="0.08571" units="cm"/>
      <inkml:brushProperty name="height" value="0.08571" units="cm"/>
      <inkml:brushProperty name="color" value="#FFFFFF"/>
    </inkml:brush>
  </inkml:definitions>
  <inkml:trace contextRef="#ctx0" brushRef="#br0">0 12 9655,'11'0'0,"0"0"0,0 0 226,0 0 0,-3 0 0,-1 0-2989,1 0 2763,2-5 0,1 4 0,0-4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4.812"/>
    </inkml:context>
    <inkml:brush xml:id="br0">
      <inkml:brushProperty name="width" value="0.08571" units="cm"/>
      <inkml:brushProperty name="height" value="0.08571" units="cm"/>
      <inkml:brushProperty name="color" value="#FFFFFF"/>
    </inkml:brush>
  </inkml:definitions>
  <inkml:trace contextRef="#ctx0" brushRef="#br0">44 1 8123,'-6'5'885,"3"2"-732,1 3 0,2 1 0,0 1 0,0 3-95,0 3 1,0 2 0,0 1 0,0-1-91,0 4 1,0 0 0,0-2 0,0 0 5,0 0 1,0 1 0,0-1-1,0 0-196,0 0 1,0 0 0,0-1-1,0-2 157,0 0 0,0-1 0,0 4 0,0 0-32,0 0 0,0 0 1,0 0-1,2-1-8,1-2 0,-2 1 0,3-2 0,-1-1 43,0-3 0,-1 2 0,1-1 1,-2-1 30,-1-2 1,4 2 0,0 1 0,-2-1 47,-1-2 1,-1 0 0,0 2 0,0 0-3,0 0 1,0 2 0,-1 0 0,-1 0-16,-2 0 1,0 3-1,4-2 1,0 2 7,0-1 1,0-4 0,0 2 0,0-2-18,0 1 0,0 1 0,0-3 0,0 2 8,0-1 1,0 1-1,0 0 1,0 0 24,0 1 1,0-4 0,0 4-1,0-1-12,0-1 1,0 2 0,0-2 0,0 1-34,0-2 0,0 3 0,0 0 1,0 0 21,0 0 0,0 0 0,0-3 0,0 3-6,0 1 1,-1-3 0,-1 0 0,-2 0 22,2 1 0,0-3 1,2 4-1,0-1 34,0-1 0,0 5 0,0-5 0,0 1-33,0 1 1,-3-2 0,-1 3 0,2-1-30,0-3 0,2 3 0,0-1 0,0-2-23,0-1 1,0-1 0,0 1 0,0-1 3,0 0 0,0 0 1,0 0-1,0 0-1,0 0 1,0 0 0,0 0-1,0 0 12,0 0 0,0 0 1,0 0-1,0 0 12,0 0 1,0 1 0,0 2-11,0 0 0,0 5 1,0-5-6,0 0 1,0-5 0,0-2-2,0 1 1,0 2-1,0 1-6,0 0 1,0-3-1,0-1 18,0 2 0,-3 0 0,-1 2 6,2 1 1,0-5-1,1 0 95,-3 2 0,3-3 28,-2 1 0,-2-3-74,1 3 1,0-3 16,4 3 0,0-3 16,0 3 1,1-4 0,2 2 43,1 0 1,1-3-37,-2 5 1,0-4-1,4 1 8,2-3 0,-3 2 0,1 1 0,2-1-32,0-2 1,2-1-1,2 0 1,1 0-90,5 0 1,-2 0 0,1 1-1,2 2-145,1 0 1,1 1 0,-1-3-88,-3 3 1,3-3-1,-4 3 1,0-3 0,-2-1-299,-3 0 557,-1 0 0,0 5 0,0 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1.540"/>
    </inkml:context>
    <inkml:brush xml:id="br0">
      <inkml:brushProperty name="width" value="0.08571" units="cm"/>
      <inkml:brushProperty name="height" value="0.08571" units="cm"/>
      <inkml:brushProperty name="color" value="#FFFFFF"/>
    </inkml:brush>
  </inkml:definitions>
  <inkml:trace contextRef="#ctx0" brushRef="#br0">155 39 7645,'-9'-17'0,"-4"4"0,-4 4 0,-2 9 0,0 0 0,-1 9 0,3 4 175,5 4 0,-3 2 262,8 0 1,1 1-492,6-1 1,0 0 0,0 0 0,2 1-172,4-1 1,3 0 0,6-2 0,-2-2-135,2-2 0,4-9 0,4 3 0,3-5 359,-2-2 0,-3-2 0,-2-5 0,9-3 0,2-10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19:05.312"/>
    </inkml:context>
    <inkml:brush xml:id="br0">
      <inkml:brushProperty name="width" value="0.08571" units="cm"/>
      <inkml:brushProperty name="height" value="0.08571" units="cm"/>
      <inkml:brushProperty name="color" value="#FFFFFF"/>
    </inkml:brush>
  </inkml:definitions>
  <inkml:trace contextRef="#ctx0" brushRef="#br0">0 1 9148,'9'3'0,"1"2"245,2 1 0,10 2 0,0 3 1,3 0-168,2 0 0,-3-1 0,4-3 0,-1-3-900,-2-3 1,-2-1 821,-1 0 0,0-5 0,0-1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3:08.437"/>
    </inkml:context>
    <inkml:brush xml:id="br0">
      <inkml:brushProperty name="width" value="0.08571" units="cm"/>
      <inkml:brushProperty name="height" value="0.08571" units="cm"/>
      <inkml:brushProperty name="color" value="#FFFFFF"/>
    </inkml:brush>
  </inkml:definitions>
  <inkml:trace contextRef="#ctx0" brushRef="#br0">16 24 7686,'-8'0'215,"4"0"0,0 0 0,5-2-80,2-1 1,2 0 0,5 1 0,2-1-100,0 1 1,-1-1 0,2 0-1,1 1-89,1 1 0,1 1 0,0 0 0,0 0-42,0 0 0,0 0 0,0 0 0,0 0-107,0 0 1,-2 1 0,-2 1 0,1 1 112,-1-1 0,-2 1 1,1 1-1,-3 0 103,-3 2 1,1 1 0,-2 1 0,-1 0 51,1 1 0,-1 1 1,-1 2-1,1 0 2,-1 2 1,-1 1-1,-1-1 1,0-1 51,0 1 1,2 2 0,1 0 0,-1-1-61,-1-2 0,-1 5 0,0-2 0,2 0 5,1-2 1,0 4-1,-3-2 1,0 2-4,3 1 1,-2-2 0,2 3 0,-2-2-19,-1 1 0,0 3 0,0 0 0,0 1-64,0 1 0,0-1 1,0-1-1,0-1-35,3-2 1,-2 3 0,2-3 0,-2 1-2,-1-1 1,0 1-1,2-2 1,1 0 39,-1 0 0,-1 3 1,-1-1-1,0 1-3,0 1 1,0-4 0,0 4 0,0-1-15,0 0 0,0 2 0,0-3 0,0 1 11,0-3 1,0 2 0,0-1-1,0-2-18,3 0 1,-2 2 0,2 0 0,-2-2 5,-1 0 1,2 0 0,1 1 0,-1 1 24,-1-2 0,-1 0 1,0-1-1,0 0-22,0 0 1,0 0 0,2 0-1,1 0-5,-1 0 0,-1 3 0,-1 0 0,0-1-14,0-1 1,0-1-1,0 1 1,0 0 27,0-2 1,0 0-1,0 1 1,2-1 38,1-2 0,0-1 0,-3-1 0,0 2-2,0-1 0,0 2 1,0-2-1,0-1-37,0 1 0,0 2 0,0 0 1,0 0 5,0-1 1,0 1 0,0-2 0,0 0 5,0-1 1,0 1-1,0-3 1,0 3-28,0 0 1,0-2 0,0 2 0,0-2-18,3 1 0,-2 1 0,2-3 0,-2 2 63,-1-1 0,0 2 0,0-2 1,0 0-6,0-1 0,2-1 0,1 0 0,-1 1-8,-1 1 1,-1-1 0,0 2 0,0-2-39,0-1 0,0 0 0,1 0 0,0 0 13,2 0 0,0 0 0,-3 0 26,0 0 1,1 0 0,0 0 54,2 0 0,0-3 0,-3 1 61,0 0 1,0 1 209,0 1 1,-1 0-18,-2 0 1,-1-1-1,-4-1 1,0 0 82,0 0 0,0-2 0,-1 2 0,-1 0-84,-1 1 0,-2 0 0,1-1 1,1-1-257,-1-2 0,-1 0 1,2-3-1,1 0-487,2 0 1,0-4 0,3-4 0,2-1-2523,3-1 2960,0 1 0,7-3 0,2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3.717"/>
    </inkml:context>
    <inkml:brush xml:id="br0">
      <inkml:brushProperty name="width" value="0.08571" units="cm"/>
      <inkml:brushProperty name="height" value="0.08571" units="cm"/>
      <inkml:brushProperty name="color" value="#FFFFFF"/>
    </inkml:brush>
  </inkml:definitions>
  <inkml:trace contextRef="#ctx0" brushRef="#br0">147 1 8114,'-8'13'399,"1"6"0,4 3 1,-3 4-169,-1 5 1,-2 3 0,-4 7 0,-1 2-297,1 1 0,4 0 0,1-6 0,-3-2-162,-1-5 1,5-3 0,1-3 0,2-3 9,-1-5 1,1-6-906,4-3 0,0-6 1122,0-2 0,0-6 0,0-13 0,0-2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4.100"/>
    </inkml:context>
    <inkml:brush xml:id="br0">
      <inkml:brushProperty name="width" value="0.08571" units="cm"/>
      <inkml:brushProperty name="height" value="0.08571" units="cm"/>
      <inkml:brushProperty name="color" value="#FFFFFF"/>
    </inkml:brush>
  </inkml:definitions>
  <inkml:trace contextRef="#ctx0" brushRef="#br0">0 7 7643,'5'-6'272,"-1"6"0,1 7 95,0 5 1,-2 7 0,6 3-1,0 3 2,-2 1 1,5 7-1,-3 4 1,1 2-411,-1 1 0,3 3 0,-5-10 0,2 3-388,0-1 0,-2-7 0,4-2 0,-4-6-431,-1-6 1,0-2 0,-3-2 859,1-1 0,0-6 0,-4 9 0,0-5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4.449"/>
    </inkml:context>
    <inkml:brush xml:id="br0">
      <inkml:brushProperty name="width" value="0.08571" units="cm"/>
      <inkml:brushProperty name="height" value="0.08571" units="cm"/>
      <inkml:brushProperty name="color" value="#FFFFFF"/>
    </inkml:brush>
  </inkml:definitions>
  <inkml:trace contextRef="#ctx0" brushRef="#br0">0 13 7838,'14'-7'425,"-1"1"0,0 6 0,0 0-147,1 0 0,-1 5 1,0-1-1010,0-1 0,1-2 731,-1-1 0,0 0 0,0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6.153"/>
    </inkml:context>
    <inkml:brush xml:id="br0">
      <inkml:brushProperty name="width" value="0.08571" units="cm"/>
      <inkml:brushProperty name="height" value="0.08571" units="cm"/>
      <inkml:brushProperty name="color" value="#FFFFFF"/>
    </inkml:brush>
  </inkml:definitions>
  <inkml:trace contextRef="#ctx0" brushRef="#br0">1 54 6832,'4'-9'0,"2"2"0,0-1 310,0 1 0,4 3 177,-1-5 0,3 6 1,1-2-209,0 4 1,0 1 0,-1 1-295,-3 4 0,-3-2 0,-6 6-63,0 1 1,0 2 0,0 1 0,-2 0-141,-2 0 0,-2 1 0,-4-1 1,1-1-38,-1-4 0,2 3-12,0-7 162,5 1 0,-2-5 1,10 0 85,3 0 0,0 0 1,1 0-1,1 0-28,2 0 1,1 4 0,0 2 2,0 1 1,-5 2 0,-4 4 92,-2 1 0,-2-1 0,-2 0 0,-1 0-13,-1 0 1,-6 1-1,1-1 1,-3 0-312,-1 0 0,-1-1 1,1-3-61,0-5 0,4-2 335,0-2 0,1-6 0,-6-1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6.571"/>
    </inkml:context>
    <inkml:brush xml:id="br0">
      <inkml:brushProperty name="width" value="0.08571" units="cm"/>
      <inkml:brushProperty name="height" value="0.08571" units="cm"/>
      <inkml:brushProperty name="color" value="#FFFFFF"/>
    </inkml:brush>
  </inkml:definitions>
  <inkml:trace contextRef="#ctx0" brushRef="#br0">133 14 7643,'-6'-8'-152,"3"3"0,-6 5 306,-1 0 1,0 5 0,-1 6 0,2 3 127,-1 4 1,-2 6 0,-1-1 0,1 5-52,4 3 1,-3 4-1,7-2 1,1-1-97,1 0 1,4 4 0,2-6 0,7-2-540,5-4 1,0-1 0,6-6 0,2-4-82,1-3 1,-3-7-1,0 2 1,1-5 484,2-5 0,2-8 0,-1-8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6.935"/>
    </inkml:context>
    <inkml:brush xml:id="br0">
      <inkml:brushProperty name="width" value="0.08571" units="cm"/>
      <inkml:brushProperty name="height" value="0.08571" units="cm"/>
      <inkml:brushProperty name="color" value="#FFFFFF"/>
    </inkml:brush>
  </inkml:definitions>
  <inkml:trace contextRef="#ctx0" brushRef="#br0">1 1 7643,'12'13'131,"-4"0"0,3 5 1,-5 1-1,1 0 89,3 0 1,2 6-1,0 0 1,-2 4-48,-1 1 0,-6 4 1,3 0-1,-2 1-522,0 0 1,1-5 0,-5-1 0,0-6-179,0-5 1,0-3 0,0-2 526,0 0 0,-6-5 0,-1-2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7.629"/>
    </inkml:context>
    <inkml:brush xml:id="br0">
      <inkml:brushProperty name="width" value="0.08571" units="cm"/>
      <inkml:brushProperty name="height" value="0.08571" units="cm"/>
      <inkml:brushProperty name="color" value="#FFFFFF"/>
    </inkml:brush>
  </inkml:definitions>
  <inkml:trace contextRef="#ctx0" brushRef="#br0">1 13 7709,'13'-7'787,"-4"1"-456,0 6 1,0 2-591,4 2 0,0-1 1,0 4-556,1-1 0,-1-1-4,0-5 818,-6 0 0,-1-6 0,-6-2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7.975"/>
    </inkml:context>
    <inkml:brush xml:id="br0">
      <inkml:brushProperty name="width" value="0.08571" units="cm"/>
      <inkml:brushProperty name="height" value="0.08571" units="cm"/>
      <inkml:brushProperty name="color" value="#FFFFFF"/>
    </inkml:brush>
  </inkml:definitions>
  <inkml:trace contextRef="#ctx0" brushRef="#br0">0 0 7992,'2'12'1087,"2"-3"0,5-5-936,3-2 0,1-2 0,0 0 0,0 0-1231,1 0 273,-1-6 0,-4 5 807,-1-4 0,1-2 0,5-1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23.181"/>
    </inkml:context>
    <inkml:brush xml:id="br0">
      <inkml:brushProperty name="width" value="0.08571" units="cm"/>
      <inkml:brushProperty name="height" value="0.08571" units="cm"/>
      <inkml:brushProperty name="color" value="#FFFFFF"/>
    </inkml:brush>
  </inkml:definitions>
  <inkml:trace contextRef="#ctx0" brushRef="#br0">0 0 7455,'14'21'-36,"-2"0"0,-1 0 296,1 0 0,-5 0 1,7 2-1,0 3 82,-2 2 0,6 9 1,-6-4-1,0 2-144,-5 0 1,2-2-1,-2 4 1,-2-4-54,-3-3 1,-2-2 0,0-7-3366,0 0 3220,0-9 0,-9-3 0,-3-9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1.712"/>
    </inkml:context>
    <inkml:brush xml:id="br0">
      <inkml:brushProperty name="width" value="0.08571" units="cm"/>
      <inkml:brushProperty name="height" value="0.08571" units="cm"/>
      <inkml:brushProperty name="color" value="#FFFFFF"/>
    </inkml:brush>
  </inkml:definitions>
  <inkml:trace contextRef="#ctx0" brushRef="#br0">1 0 6629,'0'19'0,"0"0"140,0 1 1,0-1 0,2-2-1,2-2-68,3-2 0,1 0 0,-4 6-286,3 0 1,-1 0-1,-6 1 1,2-3 0,3-2-7,1-3 220,0-7 0,-14 3 0,-3-8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8.444"/>
    </inkml:context>
    <inkml:brush xml:id="br0">
      <inkml:brushProperty name="width" value="0.08571" units="cm"/>
      <inkml:brushProperty name="height" value="0.08571" units="cm"/>
      <inkml:brushProperty name="color" value="#FFFFFF"/>
    </inkml:brush>
  </inkml:definitions>
  <inkml:trace contextRef="#ctx0" brushRef="#br0">1 13 9179,'13'-6'394,"0"5"1,1-3-1,-1 2-271,0 2 1,-4 0-1,0 0 1,0 2-216,-2 2 0,3 3 1,-4 7-1,0-1 49,0 0 0,-2 0 1,-4 2-11,0 3 0,-6-2 1,-2 6-1,-4 1 1,-1 2 17,-1 2 0,1-1 0,0-1 0,1-1 28,3-2 0,-1-4 0,6 2 0,1-1-69,1-3 1,2-1 0,2-3-1,2-2-214,5-1 0,4-6 1,3 1-1,2-2-7,-2-2 1,-1 0 0,-2 0 0,0 0-236,1 0 0,-1-2 532,0-2 0,-6 1 0,-2-6 0,-4 6 0,-1-9 0,0 5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8.788"/>
    </inkml:context>
    <inkml:brush xml:id="br0">
      <inkml:brushProperty name="width" value="0.08571" units="cm"/>
      <inkml:brushProperty name="height" value="0.08571" units="cm"/>
      <inkml:brushProperty name="color" value="#FFFFFF"/>
    </inkml:brush>
  </inkml:definitions>
  <inkml:trace contextRef="#ctx0" brushRef="#br0">0 14 8451,'14'0'371,"-1"0"0,0 0-564,0 0 0,1 0 0,-1 0-545,0 0 1,0 0 737,1 0 0,-7-6 0,-1-2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9.389"/>
    </inkml:context>
    <inkml:brush xml:id="br0">
      <inkml:brushProperty name="width" value="0.08571" units="cm"/>
      <inkml:brushProperty name="height" value="0.08571" units="cm"/>
      <inkml:brushProperty name="color" value="#FFFFFF"/>
    </inkml:brush>
  </inkml:definitions>
  <inkml:trace contextRef="#ctx0" brushRef="#br0">1 14 7607,'9'-5'151,"-1"1"0,-3-1 0,4 5 417,1 0 0,-3 0-330,2 0 0,-5 0 0,4 2 28,-2 2-326,-2 4 1,-4 5 0,0 0 104,0 0 1,-4-4-469,-1 0 1,1-5 214,4 5 0,6-4 0,3 2 69,2-1 1,3 0 0,-1-3 80,0 1 1,-6 6 0,-1-2 132,0-1 0,-4 5 0,1-3 121,-6 3 1,0-1-1,-5 0 1,1-4-459,0-1 0,2 3-427,-4-5 1,1 0 0,-6-2 688,1 2 0,6-2 0,1 4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49.805"/>
    </inkml:context>
    <inkml:brush xml:id="br0">
      <inkml:brushProperty name="width" value="0.08571" units="cm"/>
      <inkml:brushProperty name="height" value="0.08571" units="cm"/>
      <inkml:brushProperty name="color" value="#FFFFFF"/>
    </inkml:brush>
  </inkml:definitions>
  <inkml:trace contextRef="#ctx0" brushRef="#br0">67 1 6731,'-13'13'695,"1"2"1,1 1-1,4 3-329,1 2 0,-3 1 1,5 4-1,1 1-148,2-1 1,1 5-1,0-2 1,1-2-372,3-4 1,4-6-1,5 2 1,0-3-85,1-3 0,-1 2 1,0-11-1,0-1-1151,0-1 0,1-2 1388,-1 0 0,0 0 0,0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50.107"/>
    </inkml:context>
    <inkml:brush xml:id="br0">
      <inkml:brushProperty name="width" value="0.08571" units="cm"/>
      <inkml:brushProperty name="height" value="0.08571" units="cm"/>
      <inkml:brushProperty name="color" value="#FFFFFF"/>
    </inkml:brush>
  </inkml:definitions>
  <inkml:trace contextRef="#ctx0" brushRef="#br0">0 1 7710,'9'4'0,"-2"2"388,-1 1 1,5 4 0,-3 5 0,3 1 25,-3 0 0,3 3 0,-5 2 0,0 3-249,-1 2 1,0-1 0,-5 1 0,0-1-510,0 1 1,0-2 0,0-2 0,0-2-777,0-2 1120,0-2 0,0-3 0,0-1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50.497"/>
    </inkml:context>
    <inkml:brush xml:id="br0">
      <inkml:brushProperty name="width" value="0.08571" units="cm"/>
      <inkml:brushProperty name="height" value="0.08571" units="cm"/>
      <inkml:brushProperty name="color" value="#FFFFFF"/>
    </inkml:brush>
  </inkml:definitions>
  <inkml:trace contextRef="#ctx0" brushRef="#br0">1 0 7683,'13'0'598,"0"0"0,0 0-421,1 0 1,-1 0 0,0 0-1114,0 0 1,0 0-263,1 0 1198,-7 0 0,-1 6 0,-6 2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4:50.854"/>
    </inkml:context>
    <inkml:brush xml:id="br0">
      <inkml:brushProperty name="width" value="0.08571" units="cm"/>
      <inkml:brushProperty name="height" value="0.08571" units="cm"/>
      <inkml:brushProperty name="color" value="#FFFFFF"/>
    </inkml:brush>
  </inkml:definitions>
  <inkml:trace contextRef="#ctx0" brushRef="#br0">1 13 7618,'13'0'752,"0"0"0,1 0-458,-1 0 0,-4 0 0,-1 0 0,3 0-696,0 0 1,3 0-1,-1-1 402,0-4 0,-5 4 0,-3-5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12.471"/>
    </inkml:context>
    <inkml:brush xml:id="br0">
      <inkml:brushProperty name="width" value="0.08571" units="cm"/>
      <inkml:brushProperty name="height" value="0.08571" units="cm"/>
      <inkml:brushProperty name="color" value="#FFFFFF"/>
    </inkml:brush>
  </inkml:definitions>
  <inkml:trace contextRef="#ctx0" brushRef="#br0">47 31 7110,'0'-8'-309,"0"-1"535,0 4 739,0 3-809,0-5 0,-5 14 1,0 4-1,-1 2-40,0 3 1,2 6-1,-5 4 1,3 4-17,2 1 1,2 0-1,2 0-94,0 1 0,0-1 0,2 0 0,3 0 0,6-1 41,2-4 1,8-4-1,0-6 1,0-1-304,1 1 0,1-7 0,5-4 0,-4-3-2,-2-2 0,1-2 0,-4-3 1,0-6 12,-5-3 0,2-8 0,-8-4 0,3-4 87,-1-1 1,-7-5-1,3-2 1,-5 0 142,-1-1 0,-1 3 0,-5 7 0,-2 1 182,-1 2 1,-5 9-1,4 1 80,-4 9 0,5 7 0,2 7 0,2 9-21,0 8 1,0 12-1,7 6 1,1 1-99,2-1 0,7 6 1,-1-4-1,3-3-245,1-1 1,2-5-1,3-9 1,0-6-120,-1-2 1,4-10 0,-2-2 0,-1-5-2,3-1 0,-6-7 1,4-5-1,-4-5 114,-1-4 1,-2-12 0,-4 2 0,-4-4 97,-5-3 0,-1 0 0,0-5 0,0 3 26,0 2 0,0 2 1,-1 6-1,-3 4 71,-1 5 0,-6 4 0,5 3-85,-3 4 1,0 5 0,-3 10 0,3 5 12,2 4 0,2 8 0,5 3 0,0-1 0,0 5 0,0-4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27.668"/>
    </inkml:context>
    <inkml:brush xml:id="br0">
      <inkml:brushProperty name="width" value="0.08571" units="cm"/>
      <inkml:brushProperty name="height" value="0.08571" units="cm"/>
      <inkml:brushProperty name="color" value="#FFFFFF"/>
    </inkml:brush>
  </inkml:definitions>
  <inkml:trace contextRef="#ctx0" brushRef="#br0">32 32 6944,'0'-9'724,"7"-3"0,3 7-456,4 1 0,-3 2 0,-1 2-116,2 0 1,2 0-119,2 0 1,-3 2-1,-2 3-44,-6 6 1,-3-3-1,-4 1 1,-1 0-158,-3-1 1,-6 1-1,2 3 1,-4-2 8,-2 3 1,6-6 0,1-1 0,1 0-347,-1-1 320,6 7 0,-3-5 0,12 5 121,4-2 1,-1-4 0,1 2 0,0 1 48,-1 0 1,3-4 0,-5 3 98,2-1 1,-6 6 0,2-3 56,-3 4 0,-2-4 0,-2 1-146,-3 1 1,-3 2-1,-8-1 1,2 0-364,4-3 1,-4-7 0,4 3 366,-4-5 0,3-1 0,1 0 0,-1-7 0,-4-1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28.213"/>
    </inkml:context>
    <inkml:brush xml:id="br0">
      <inkml:brushProperty name="width" value="0.08571" units="cm"/>
      <inkml:brushProperty name="height" value="0.08571" units="cm"/>
      <inkml:brushProperty name="color" value="#FFFFFF"/>
    </inkml:brush>
  </inkml:definitions>
  <inkml:trace contextRef="#ctx0" brushRef="#br0">110 29 7297,'-2'-11'208,"-3"1"0,1 6 1,-5 1 9,3 6 1,-7 1-1,5 6 1,-3 2-69,1 2 0,5 7 1,-4 1-1,2 3-71,4 2 0,-4 3 0,2-1 0,1-1-124,2-2 0,4 0 1,3 3-1,6-3-290,3-5 0,1-3 1,1-3-1,-1-1-98,1-4 1,5 3 0,0-8 0,-2-2 267,-2-1 1,-2-2-1,1-2 165,0-3 0,6-4 0,2-6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1.856"/>
    </inkml:context>
    <inkml:brush xml:id="br0">
      <inkml:brushProperty name="width" value="0.08571" units="cm"/>
      <inkml:brushProperty name="height" value="0.08571" units="cm"/>
      <inkml:brushProperty name="color" value="#FFFFFF"/>
    </inkml:brush>
  </inkml:definitions>
  <inkml:trace contextRef="#ctx0" brushRef="#br0">0 1 7645,'13'0'-184,"0"0"0,-1 0 352,8 0 0,-3 8-168,-4 5 0,4 4 0,-7 3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28.636"/>
    </inkml:context>
    <inkml:brush xml:id="br0">
      <inkml:brushProperty name="width" value="0.08571" units="cm"/>
      <inkml:brushProperty name="height" value="0.08571" units="cm"/>
      <inkml:brushProperty name="color" value="#FFFFFF"/>
    </inkml:brush>
  </inkml:definitions>
  <inkml:trace contextRef="#ctx0" brushRef="#br0">1 9 6944,'15'-9'434,"-6"11"0,-2 12-49,0 5 0,-6 2 0,6-4 0,-1 4-285,-1 5 0,5 3 0,-3 2 0,0 1-145,0-1 0,-2 0 0,-5 0 0,0-1-176,0-4 0,0-2 1,0-5-2049,0 2 2269,0 0 0,0-13 0,7-8 0,2-8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31.141"/>
    </inkml:context>
    <inkml:brush xml:id="br0">
      <inkml:brushProperty name="width" value="0.08571" units="cm"/>
      <inkml:brushProperty name="height" value="0.08571" units="cm"/>
      <inkml:brushProperty name="color" value="#FFFFFF"/>
    </inkml:brush>
  </inkml:definitions>
  <inkml:trace contextRef="#ctx0" brushRef="#br0">141 30 6944,'0'-16'513,"7"8"0,-5 2-306,3 12 0,-5 8 1,-3 8-1,-4 1-145,-2-1 1,-1 11-1,-6 0 1,2 3 127,4 2 1,-8 4 0,6-6-1,0-1-176,-2-2 0,6-4 1,-1-1-780,2-2 1,2-7 40,5 2 1,0-12 520,0-9 1,5-9-1,2-10 1,0-2 202,0 2 0,5-5 0,-3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31.493"/>
    </inkml:context>
    <inkml:brush xml:id="br0">
      <inkml:brushProperty name="width" value="0.08571" units="cm"/>
      <inkml:brushProperty name="height" value="0.08571" units="cm"/>
      <inkml:brushProperty name="color" value="#FFFFFF"/>
    </inkml:brush>
  </inkml:definitions>
  <inkml:trace contextRef="#ctx0" brushRef="#br0">1-6 7698,'9'7'337,"-1"7"1,-4 7 0,3-1-157,1 3 1,-2 0 0,4 4 0,0-1-249,-1 2 1,5 0 0,-6-1 0,3-2-314,-1-3 0,-5 1 0,6-4-290,1 2 1,-5-1 13,-2-4 656,-3-7 0,-2-2 0,-7-14 0,-2-2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31.728"/>
    </inkml:context>
    <inkml:brush xml:id="br0">
      <inkml:brushProperty name="width" value="0.08571" units="cm"/>
      <inkml:brushProperty name="height" value="0.08571" units="cm"/>
      <inkml:brushProperty name="color" value="#FFFFFF"/>
    </inkml:brush>
  </inkml:definitions>
  <inkml:trace contextRef="#ctx0" brushRef="#br0">1 1 6822,'0'10'817,"0"1"1,2-6 0,3 3-768,5-1 0,4-1 0,2-6 0,-1 0-13,1 0 1,-1 0-1,1 0-1318,0 0 0,-1 0 1281,1 0 0,-8-7 0,-1-2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34.756"/>
    </inkml:context>
    <inkml:brush xml:id="br0">
      <inkml:brushProperty name="width" value="0.08571" units="cm"/>
      <inkml:brushProperty name="height" value="0.08571" units="cm"/>
      <inkml:brushProperty name="color" value="#FFFFFF"/>
    </inkml:brush>
  </inkml:definitions>
  <inkml:trace contextRef="#ctx0" brushRef="#br0">16 0 7564,'0'16'454,"0"0"0,0-6 0,0 0-519,0 2 0,0 2 1,0 2-1,0-1-135,0 1 0,-2 0 1,-1-1 41,-3 1 0,1-6 0,5 1 2,0 1 0,0-4-310,0 3 1,7-8 465,3 2 0,4-5 0,2-5 0,-7 4 0,-2-13 0,-7 5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35.378"/>
    </inkml:context>
    <inkml:brush xml:id="br0">
      <inkml:brushProperty name="width" value="0.08571" units="cm"/>
      <inkml:brushProperty name="height" value="0.08571" units="cm"/>
      <inkml:brushProperty name="color" value="#FFFFFF"/>
    </inkml:brush>
  </inkml:definitions>
  <inkml:trace contextRef="#ctx0" brushRef="#br0">0 32 6220,'16'-6'414,"-1"1"0,1-5 1,0 5-258,-1 1 1,-4 2 0,-1 2 221,2 0-1422,-5 0-80,0 7 1123,-7 2 0,-7 0 0,-2-2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35.949"/>
    </inkml:context>
    <inkml:brush xml:id="br0">
      <inkml:brushProperty name="width" value="0.08571" units="cm"/>
      <inkml:brushProperty name="height" value="0.08571" units="cm"/>
      <inkml:brushProperty name="color" value="#FFFFFF"/>
    </inkml:brush>
  </inkml:definitions>
  <inkml:trace contextRef="#ctx0" brushRef="#br0">94 1 6446,'-10'0'-515,"-1"1"877,-1 4 0,3 4 0,-1 7 0,0-1-129,1 1 1,-3 5 0,7 1 0,1 1-222,2-1 1,2 6 0,0-4 0,0 2-67,0 0 0,2-7 0,2 2 1,3-4-128,1-1 1,3-2-1,4-4 1,1-5-59,-1-3 1,1-2-1,0 0 1,-1 0 238,1 0 0,-6 0 0,1 0 0,-1-14 0,6-3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36.347"/>
    </inkml:context>
    <inkml:brush xml:id="br0">
      <inkml:brushProperty name="width" value="0.08571" units="cm"/>
      <inkml:brushProperty name="height" value="0.08571" units="cm"/>
      <inkml:brushProperty name="color" value="#FFFFFF"/>
    </inkml:brush>
  </inkml:definitions>
  <inkml:trace contextRef="#ctx0" brushRef="#br0">1 1 7535,'15'0'27,"-4"0"1,-3 2 342,-1 3 0,4 5 0,-4 9 0,1 2-123,4-2 0,0 5 0,1 1 0,-5 0-144,-1 1 1,4-1 0,-4 2 0,-1-1-133,1 2 0,-1-4 0,-5 1 0,3-3 1,1-3-55,-2-1 1,-1-8-1,-4 0-1513,-3 2 1,-3-5 1595,-8-1 0,0-5 0,1-1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7:40.339"/>
    </inkml:context>
    <inkml:brush xml:id="br0">
      <inkml:brushProperty name="width" value="0.08571" units="cm"/>
      <inkml:brushProperty name="height" value="0.08571" units="cm"/>
      <inkml:brushProperty name="color" value="#FFFFFF"/>
    </inkml:brush>
  </inkml:definitions>
  <inkml:trace contextRef="#ctx0" brushRef="#br0">17 2 6638,'9'-1'399,"-3"6"0,-5 10 0,-1 7 562,0 5-389,0 4 0,0 4 1,0 4-1,0 6 0,-1 7-201,-5 3 0,2 1 0,-5-2 0,2-1-536,3-6 0,2 1 0,2-10 0,0-3-1606,0-5 1,0-1-643,0-7 2413,0-8 0,0-6 0,0-8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7:41.206"/>
    </inkml:context>
    <inkml:brush xml:id="br0">
      <inkml:brushProperty name="width" value="0.08571" units="cm"/>
      <inkml:brushProperty name="height" value="0.08571" units="cm"/>
      <inkml:brushProperty name="color" value="#FFFFFF"/>
    </inkml:brush>
  </inkml:definitions>
  <inkml:trace contextRef="#ctx0" brushRef="#br0">17 31 5968,'-9'-16'951,"1"7"0,10 3 0,2 12-779,1 5 1,8 3 0,-2 5 0,4 3-113,1 5 0,1 3 0,-1-1 0,1-3 17,-1-3 0,1 5 0,-3-6 1,-1-2-970,-2-2 0,0-1-92,5-1 0,-5-7 984,0-3 0,-7-4 0,11-2 0,-6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2.169"/>
    </inkml:context>
    <inkml:brush xml:id="br0">
      <inkml:brushProperty name="width" value="0.08571" units="cm"/>
      <inkml:brushProperty name="height" value="0.08571" units="cm"/>
      <inkml:brushProperty name="color" value="#FFFFFF"/>
    </inkml:brush>
  </inkml:definitions>
  <inkml:trace contextRef="#ctx0" brushRef="#br0">231 15 7749,'-19'-2'344,"0"-4"1,-9 4-1,-2-2-104,0 8 1,2 6 0,11 10 0,2-1-34,2 0 0,3 3 1,-3 1-1,6 3-419,5-3 1,2 5 0,2-2 0,3-3-84,1-1 1,9-5-1,-2-2 1,4-5-109,2-1 0,0-3 0,3-6 256,3 0 0,1-10 0,2-8 0,-9-5 123,-2-1 0,-6-3 1,0-1-1,-3 0 40,-4 0 1,-1-4-1,-3 7-388,0 1 1,-3 5 371,-3 6 0,4 13 0,-15 11 0,6 8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7:41.567"/>
    </inkml:context>
    <inkml:brush xml:id="br0">
      <inkml:brushProperty name="width" value="0.08571" units="cm"/>
      <inkml:brushProperty name="height" value="0.08571" units="cm"/>
      <inkml:brushProperty name="color" value="#FFFFFF"/>
    </inkml:brush>
  </inkml:definitions>
  <inkml:trace contextRef="#ctx0" brushRef="#br0">83 0 7415,'6'18'937,"-1"2"-711,-1 2 0,-2 8 0,-2-3 0,0 4-18,0 2 0,-6 8 0,-1 3-186,-2 3 0,0-1 1,-4 0-1,4 0 1,0-6-520,-1-3 1,5-10 0,-4-1 0,1-3-449,5-2 1,1-9 944,2-1 0,0 0 0,0 6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7:41.914"/>
    </inkml:context>
    <inkml:brush xml:id="br0">
      <inkml:brushProperty name="width" value="0.08571" units="cm"/>
      <inkml:brushProperty name="height" value="0.08571" units="cm"/>
      <inkml:brushProperty name="color" value="#FFFFFF"/>
    </inkml:brush>
  </inkml:definitions>
  <inkml:trace contextRef="#ctx0" brushRef="#br0">0 17 8818,'17'-9'652,"-1"1"1,1 8-514,-1 0 1,1 0 37,-1 0 0,1 0-2881,-1 0 1700,-7 0 0,-3 0 1004,-12 0 0,-10 0 0,-10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7:42.244"/>
    </inkml:context>
    <inkml:brush xml:id="br0">
      <inkml:brushProperty name="width" value="0.08571" units="cm"/>
      <inkml:brushProperty name="height" value="0.08571" units="cm"/>
      <inkml:brushProperty name="color" value="#FFFFFF"/>
    </inkml:brush>
  </inkml:definitions>
  <inkml:trace contextRef="#ctx0" brushRef="#br0">0 1 7607,'9'7'223,"6"-5"0,-4 3 177,4-3 1,1-2-1,1 0-179,-1 0 1,1 0-1437,-1 0 1215,1 0 0,-8-7 0,-2-2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46.579"/>
    </inkml:context>
    <inkml:brush xml:id="br0">
      <inkml:brushProperty name="width" value="0.08571" units="cm"/>
      <inkml:brushProperty name="height" value="0.08571" units="cm"/>
      <inkml:brushProperty name="color" value="#FFFFFF"/>
    </inkml:brush>
  </inkml:definitions>
  <inkml:trace contextRef="#ctx0" brushRef="#br0">190 1 6612,'-3'21'0,"-4"0"0,5 2 0,-7 3 0,2 4 98,0 3 1,-10 2 0,3 7 0,-2 2 182,2 5 1,-5-2-1,8 6 1,-3-4-427,0-9 0,2 2 1,-2-9-1,7-1-203,5-4 0,2-12 81,0-2 0,0-11 267,0-3 0,9-10 0,3-11 0,9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46.959"/>
    </inkml:context>
    <inkml:brush xml:id="br0">
      <inkml:brushProperty name="width" value="0.08571" units="cm"/>
      <inkml:brushProperty name="height" value="0.08571" units="cm"/>
      <inkml:brushProperty name="color" value="#FFFFFF"/>
    </inkml:brush>
  </inkml:definitions>
  <inkml:trace contextRef="#ctx0" brushRef="#br0">1 1 5917,'0'14'637,"2"0"1,3 2-175,2 3 0,7 9 0,-5 2 1,0 3-261,1 4 1,4 3-1,-5 2 1,0-3-186,1-4 0,4 5 1,-5-7-1,0-1-362,1-4 0,-3 3 0,-5-6 0,3-4-1034,2-4 271,0-3 1107,-7 7 0,-3-12 0,-1-9 0,-3-12 0,-10-6 0,6-3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47.336"/>
    </inkml:context>
    <inkml:brush xml:id="br0">
      <inkml:brushProperty name="width" value="0.08571" units="cm"/>
      <inkml:brushProperty name="height" value="0.08571" units="cm"/>
      <inkml:brushProperty name="color" value="#FFFFFF"/>
    </inkml:brush>
  </inkml:definitions>
  <inkml:trace contextRef="#ctx0" brushRef="#br0">36 1 6633,'-21'0'498,"9"0"0,10 2 1,11 3-1,3 2-497,4-3 0,-4-1 0,2-3-737,2 0 1,3 0-181,2 0 916,-10 0 0,8 0 0,-7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48.630"/>
    </inkml:context>
    <inkml:brush xml:id="br0">
      <inkml:brushProperty name="width" value="0.08571" units="cm"/>
      <inkml:brushProperty name="height" value="0.08571" units="cm"/>
      <inkml:brushProperty name="color" value="#FFFFFF"/>
    </inkml:brush>
  </inkml:definitions>
  <inkml:trace contextRef="#ctx0" brushRef="#br0">1 22 6947,'9'-12'713,"-7"3"1,10 9-385,-5 0 0,5 0-481,9 0 1,-7 0 36,0 0 0,-10 9 52,3 5 0,-11-2 0,-6-1 0,1 1-110,0 0 1,-5-5 0,4 4 0,1 1 89,0 0 0,2-5-56,7 7 0,2-10 11,5 3 1,5-4 0,9-3-86,0 0 0,0 0 256,0 0 0,-10 2 19,-4 5 0,-4 5 1,-3 9 40,0 0 1,-7-7 0,-3-3-1,1 1-118,0 0 0,-5-5 0,4 4-952,-1-1 967,6-3 0,-14 2 0,8 3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49.189"/>
    </inkml:context>
    <inkml:brush xml:id="br0">
      <inkml:brushProperty name="width" value="0.08571" units="cm"/>
      <inkml:brushProperty name="height" value="0.08571" units="cm"/>
      <inkml:brushProperty name="color" value="#FFFFFF"/>
    </inkml:brush>
  </inkml:definitions>
  <inkml:trace contextRef="#ctx0" brushRef="#br0">64 20 7453,'0'-12'-193,"-7"5"0,-3 12 436,-1 2 1,6 9-1,-2-2 1,2 7-151,-2 7 0,5-5 0,-5 5 0,5-2-53,2 2 1,0-2 0,0 6 0,0-1 20,0-6 0,9-1 0,3-3 1,2 0-129,0 0 1,0-3 0,4-1 0,-1-6-1042,-3-1 0,0-3 1108,7-7 0,-3-3 0,-4-4 0,5-4 0,-7-10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49.521"/>
    </inkml:context>
    <inkml:brush xml:id="br0">
      <inkml:brushProperty name="width" value="0.08571" units="cm"/>
      <inkml:brushProperty name="height" value="0.08571" units="cm"/>
      <inkml:brushProperty name="color" value="#FFFFFF"/>
    </inkml:brush>
  </inkml:definitions>
  <inkml:trace contextRef="#ctx0" brushRef="#br0">1 6 7409,'9'-12'284,"-4"12"1,9 14 29,2 5 1,-4 2-1,-1 0 1,1 0-198,0 0 1,-5 7 0,4 0-1,-1 0-254,-6 2 0,-1-4 0,-3 6 1,0-1-723,0-6 1,0-1-579,0-3 1437,0-10 0,0-11 0,0-11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49.920"/>
    </inkml:context>
    <inkml:brush xml:id="br0">
      <inkml:brushProperty name="width" value="0.08571" units="cm"/>
      <inkml:brushProperty name="height" value="0.08571" units="cm"/>
      <inkml:brushProperty name="color" value="#FFFFFF"/>
    </inkml:brush>
  </inkml:definitions>
  <inkml:trace contextRef="#ctx0" brushRef="#br0">1 1 6827,'2'11'690,"5"-4"0,-2-2-608,9 2 0,0-5-639,7 5 1,-7-4-664,0-3 1220,-10 0 0,6 0 0,-10 0 0,0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2.501"/>
    </inkml:context>
    <inkml:brush xml:id="br0">
      <inkml:brushProperty name="width" value="0.08571" units="cm"/>
      <inkml:brushProperty name="height" value="0.08571" units="cm"/>
      <inkml:brushProperty name="color" value="#FFFFFF"/>
    </inkml:brush>
  </inkml:definitions>
  <inkml:trace contextRef="#ctx0" brushRef="#br0">1 116 7660,'0'13'523,"0"0"-261,0 2 0,0 2 0,0 2 63,0 0 1,0 1 439,0-1-711,0-8 0,0-11 0,2-15 0,2-7-45,3-3 1,8-10 0,-5 5 0,3 1-453,0 3 0,0 4 1,6 3-1,0 2 228,1 4 0,-1 5 1,0 8-1,0 2-52,0 4 0,-1 11 1,-3 11-1,-5 0 303,-1 0 0,-1 6 0,-3-4 0,1 0 645,-2-5 0,-2-3 0,-2-3 0,0 0-681,0-8 0,9 6 0,2-6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5:50.198"/>
    </inkml:context>
    <inkml:brush xml:id="br0">
      <inkml:brushProperty name="width" value="0.08571" units="cm"/>
      <inkml:brushProperty name="height" value="0.08571" units="cm"/>
      <inkml:brushProperty name="color" value="#FFFFFF"/>
    </inkml:brush>
  </inkml:definitions>
  <inkml:trace contextRef="#ctx0" brushRef="#br0">1 22 7607,'14'0'-8,"0"0"-61,2 0 1,-4 0-1,2 0 132,2 0 1,3 0-64,2 0 0,0-10 0,0-1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6:53.819"/>
    </inkml:context>
    <inkml:brush xml:id="br0">
      <inkml:brushProperty name="width" value="0.08571" units="cm"/>
      <inkml:brushProperty name="height" value="0.08571" units="cm"/>
      <inkml:brushProperty name="color" value="#FFFFFF"/>
    </inkml:brush>
  </inkml:definitions>
  <inkml:trace contextRef="#ctx0" brushRef="#br0">1 24 7607,'0'-8'907,"0"-1"-588,0 1 1,1 3-1,2 5-59,1 7 1,0-1-1,-4 3-163,0 0 0,1 2 0,2 1-206,1 0 1,0 0 0,-4 0 0,0 0-48,0 0 1,0 0 0,0 0 0,0 2 95,0 2 1,0-3-1,0 5 1,0-2 26,0 0 1,0 4-1,0-4 1,-2 0-17,-2 2 0,3-5 1,-3 3-1,3-2-48,1-2 0,0 4 1,0 0-1,0-1 0,0-2 1,4-1-1,0 0 1,-2 0 45,0 0 0,-2 4 0,0 1 0,0-3 59,0 0 1,0-2-1,1 0 36,3 0 0,-3 0 0,3 0-46,-2 0 1,-2 0 0,0 0-36,0 0 1,0 0-1,0 1 32,0-1 1,0 0 0,0 0-2,0 0 1,0 0 0,0 0 0,0 0-21,0 0 0,0-4 0,0 0 1,0 2-51,0 0 0,0-2 0,0 0 10,0 2 0,0-3 41,0 1 1,0 0 23,0 4 1,0-4 84,0 0 91,0-5-143,0 7 0,0-7 236,0 5-48,0-5-187,0 7 0,0-7 1,1 4-9,3-2-20,-3-1 0,10 0 35,-3 0 1,3 0-1,1-4-3,0 0 1,0 0-1,0 0 1,0 0-7,0 0 0,1 0 1,-1 0-1,0 0-83,0 0 1,4 0 0,0 0-5,-1 0 0,-2 0 1,-1 0-740,0 0-358,-5 0 1153,-2-5 0,-5-2 0,0-5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6:54.345"/>
    </inkml:context>
    <inkml:brush xml:id="br0">
      <inkml:brushProperty name="width" value="0.08571" units="cm"/>
      <inkml:brushProperty name="height" value="0.08571" units="cm"/>
      <inkml:brushProperty name="color" value="#FFFFFF"/>
    </inkml:brush>
  </inkml:definitions>
  <inkml:trace contextRef="#ctx0" brushRef="#br0">1 11 7671,'5'-7'640,"3"3"1,1 4-337,-1 4 1,7-1 0,-3 4 0,3-1-320,2 1 1,-3-4 0,3 1 0,-1-3-328,1-1 0,-1 0 0,-4 0 0,0 0-113,0 0 0,-4-1 455,0-3 0,-5-3 0,2-5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28:52.464"/>
    </inkml:context>
    <inkml:brush xml:id="br0">
      <inkml:brushProperty name="width" value="0.08571" units="cm"/>
      <inkml:brushProperty name="height" value="0.08571" units="cm"/>
      <inkml:brushProperty name="color" value="#FFFFFF"/>
    </inkml:brush>
  </inkml:definitions>
  <inkml:trace contextRef="#ctx0" brushRef="#br0">1 1 8821,'16'0'194,"0"0"0,-1 0 0,1 0 0,0 0-187,0 0 0,0 0 0,0 0-386,0 0 1,0 0 0,0 0 90,0 0 0,-6 5 0,-1 2 251,-2 2 1,0 0 0,-3 3 110,1-1 0,1 0 1,-6 5-23,0 0 0,5-1 0,0 1 39,-1 0 1,-2 0-1,-2 0-25,0 0 1,0 0-1,0 0 1,0 0-29,0 0 1,1 0-1,3 0 1,1 0-24,-1 0 1,-3 0-1,-1-1 1,0 1 18,0 0 0,0 0 0,0 0 0,0 0-45,0 0 0,0 0 1,0 0-1,0 0-4,0 0 0,0 0 1,2 0-5,4 0 0,-5 0 0,5-1 0,-5 1 21,-1 0 1,0-5 0,0 0-1,0 1 13,0 2 0,0-3 0,2-1 0,2 3-80,1 1 0,0-3 0,-5-1 17,0 3 0,0 1 43,0 2 1,2-6 0,2 1 0,1 1 0,0-3-68,-5 2 0,0-6-41,0 6 0,0-6 0,2 4 54,3-2 64,-3 5 0,5-3-27,-7 7 0,0-5 200,0-1 1,0-4 20,0 4 0,-2-6-157,-3 1 1,-2-1 0,-5-1-1,1 2 54,-1-1 0,-3 0 0,0-1-12,-1 2 1,0 1-1,0-6 1,0 0 1137,0 0 1,5-2-1297,1-3 74,6-4 0,-3-7 0,7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0:49.843"/>
    </inkml:context>
    <inkml:brush xml:id="br0">
      <inkml:brushProperty name="width" value="0.08571" units="cm"/>
      <inkml:brushProperty name="height" value="0.08571" units="cm"/>
      <inkml:brushProperty name="color" value="#66CC00"/>
    </inkml:brush>
  </inkml:definitions>
  <inkml:trace contextRef="#ctx0" brushRef="#br0">0 3071 8579,'0'14'85,"0"0"1,7-5 0,2-1 28,3-2 1,6-2 0,2-5-1,2-4-65,2-4 0,2-3 0,2-4 1,-1 0 1,1-3 1,1-5 0,0 1 0,1-3-55,1-2 0,-5-4 1,6-2-1,-3-1-231,-1-3 1,-1-2 0,1-1-1,-2-2 149,-3-3 1,3 3 0,-5-4 0,2 1 62,0 0 0,-6-1 1,1 2-1,-4-1 11,-5 2 1,4 1 0,-6 2 0,2-2 37,1-3 1,-6 3 0,4-3 0,0 3 8,-1 2 0,-2-5 0,2 0 0,1 2 7,0 1 1,-1 0 0,4-1-1,-3-2-11,-2 2 1,0 1 0,-3 1 0,2 1 63,-2 0 1,3 0 0,0-1-1,0 1-44,0 0 0,5-1 0,-2-1 0,3-1-69,2-2 1,-5 0 0,0 5-1,2-2-34,1-3 1,2 8 0,0-3 0,0 2 50,0 4 0,-1-3 0,1 4 0,0 1 47,0-1 1,5-3-1,3 5 1,1 0 12,0-2 1,0 5-1,4-3 1,1 4-14,-1 6 1,2-9-1,2 5-139,1 1 0,6-1 0,-1 7 0,5-1 0,3 1 61,6 7 0,-4 0 0,1 6 0,-2 0 104,0-1 0,4 1 0,-2 3 0,-1-3-157,0-2 1,-1-1 0,-6-4 0,-2-1-244,-1 0 0,-3 0 0,-1 2 1,-7 1 326,-4 2 0,-4 0 0,-4-5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0:50.507"/>
    </inkml:context>
    <inkml:brush xml:id="br0">
      <inkml:brushProperty name="width" value="0.08571" units="cm"/>
      <inkml:brushProperty name="height" value="0.08571" units="cm"/>
      <inkml:brushProperty name="color" value="#66CC00"/>
    </inkml:brush>
  </inkml:definitions>
  <inkml:trace contextRef="#ctx0" brushRef="#br0">0 1 7870,'2'8'296,"2"-4"1,5-2 0,8-2 0,3 0-64,2 0 1,0 0 0,6 0 0,0 0-192,-1 0 0,-1 1 0,-1 2 0,-2 3 11,1 2 0,-4-3 0,-2 4-324,-2 2 1,-4 1-1,-3 2 1,-4-1 240,-4 1 0,-2 0 0,-4 0 1,-6 1 61,-6 3 0,-4-1 0,-7 6 0,1 0 24,-1-1 0,-4 2 1,0-6-1,3-2 66,5-6 1,4 1 0,6-6-123,0-2 0,6 4 0,2 1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0:52.885"/>
    </inkml:context>
    <inkml:brush xml:id="br0">
      <inkml:brushProperty name="width" value="0.08571" units="cm"/>
      <inkml:brushProperty name="height" value="0.08571" units="cm"/>
      <inkml:brushProperty name="color" value="#66CC00"/>
    </inkml:brush>
  </inkml:definitions>
  <inkml:trace contextRef="#ctx0" brushRef="#br0">0 81 8378,'0'14'311,"0"0"1,0 0-1,0-1-240,0 1 0,0 0 0,2 0 0,1-1-103,1 1 0,5 0 0,-2 0 0,-1 0 44,0-1 0,-2-3 1,-4-1-1,2 0-1264,3-1 963,-4 4 1,5-12 141,-6 0 0,2-11 1,1-9-1,1 0-20,-1 0 1,4-3 0,-3 4 0,1-1 102,1 0 1,-5 6 0,4 5 247,-3-2 0,-2 7 59,0 4 0,0 7 0,0 10 0,0 1 16,0-1 1,0 3 0,0-2 0,0 1-48,0 1 0,0-5 1,0 3 1,0-2 0,6-3-213,3 1 1,-2-6 0,1-5-219,-2-6 1,0-6 0,-3-8 0,4-3-24,0-1 0,-2-2 0,2-5 0,0 2 9,-4 3 1,-2 3 0,1 6 482,2 1 81,-2-1 1,-1 14 0,-7 8-58,-1 7 1,2 8-1,-3-3 1,2 0-150,3-1 1,2 4 0,1-4 0,0-2-90,0-2 1,0-1 0,1-2-297,4-3 0,2-3-81,7-6 0,-2-6 0,-1-5 0,-3-5 95,-2-7 0,3 1 0,-4-1 0,-1 0 94,2 2 1,-4-4 0,2 7 0,0 1 311,0 2 0,-2 6-123,2-1 0,-2 9 1,-2 1-1,0 9 480,0 8 1,0-2-1,-2 5 1,-1-1-201,-1-1 0,-1 0 0,5-4 0,0 0-309,0 0 0,2-7 1,1-1-1,3-1-314,1 0 0,3-1 0,3-5 1,1-4-104,0-4 1,-2-3 0,-1-2 0,-2 0-14,2 0 1,-4 0 0,1 1 317,-2-1 1,3 5 1876,-4 0-1204,-1 6 1,-5-2 0,-2 10-201,-2 4 1,-5 3 0,0 2-261,-2-1 0,3-5 1,0-2-1,-2-1-129,-1-1 1,-2 3 0,0-4 0,1 1-170,-1-1 0,0-1 1,0-2 71,0 0 0,2-2-75,3-2 0,3-4 1,7-6-30,4 0 1,3 1 0,5-1 0,3 0-35,2 0 1,-1 5 0,4 2 0,-1 0-188,-3 4 0,0-3 266,1 2 1,-2-1 378,2 5 0,-9 2 1,-6 1 271,-6 1 0,-5 1 1,-5-5-1,-1 0-34,0 0 0,-4 0 0,-2 0 1,-1 1-291,-4 4 0,4-3 0,-1 2 0,2-2-22,3-2 1,-2 0 0,0 0 0,2-2-461,2-2 0,1 2-821,1-3 720,-1-2 192,6 5 1,2-5 188,6 2 1,2 3 0,1-4 0,3 2 16,1-1 1,-2-6 0,3 2-16,-2-3 1,-2 3 105,-4 0 1,0 4 0,-1-3 65,-4 2 1,-1 3-1,-5 6 1,4 3 22,1 2 0,-4 1 0,6 5-123,1 0 0,1 0 0,2 1 1,0 2-23,0 1 0,0 0 1,0-2-1,0 1-85,0 1 1,5 5-1,-1-5 1,-1-1-98,-1-2 0,3-1 0,-1 0-43,-1 0 1,3-5 107,-1 0 1,0-7 0,-4-1 0,2-6 82,2-2 0,-1-4 1,-4-6-1,0-1-16,0 1 1,-1-3 0,-2 0 0,-2 0 27,2 1 0,2 0 0,-1 5 189,-3 1 1,2 5-4,-6 3 0,6 10 0,-1 6 1,0 4 24,0 3 0,2 7 0,-2-4 0,2 2-109,2 0 1,-4-4 0,-1 2 0,2-1-123,1-3 1,2-2-1,2-1-166,3 0 0,-2-2 21,6-3 0,-5-3 1,6-6 50,0 0 0,-4-6 1,1-3-1,-3-3-5,1-2 0,1 5 1,-2-1 91,6 0 0,-4 2 0,0 0-31,0 2 496,-5 2 1,6 5-1,-9 2-234,-3 2 1,2 6-1,-4-2 1,-1 1 4,0 0 1,-1 2 23,-4-3-454,5 3 0,3-4 73,10-3 1,7-4 0,6-2-1,1-4 40,1-4 0,-3 1 0,4-1 0,0 0-2111,1 1 2238,-5-4 0,9 4 0,-5-6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0:53.926"/>
    </inkml:context>
    <inkml:brush xml:id="br0">
      <inkml:brushProperty name="width" value="0.08571" units="cm"/>
      <inkml:brushProperty name="height" value="0.08571" units="cm"/>
      <inkml:brushProperty name="color" value="#66CC00"/>
    </inkml:brush>
  </inkml:definitions>
  <inkml:trace contextRef="#ctx0" brushRef="#br0">0 0 9523,'0'19'0,"0"0"105,0 3 1,0 1 0,2 6-1,1 1-52,2 3 0,-1 3 1,-4-4-1,0-1-284,0-2 0,0-3 0,0-3 0,0-5-465,0-2 1,0-2 695,0-1 0,0-5 0,0-2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0:54.528"/>
    </inkml:context>
    <inkml:brush xml:id="br0">
      <inkml:brushProperty name="width" value="0.08571" units="cm"/>
      <inkml:brushProperty name="height" value="0.08571" units="cm"/>
      <inkml:brushProperty name="color" value="#66CC00"/>
    </inkml:brush>
  </inkml:definitions>
  <inkml:trace contextRef="#ctx0" brushRef="#br0">0 83 7987,'14'0'781,"0"2"-608,0 2 1,-1 4 0,1 6-1,0 0-15,0-1 0,-1 6 0,1 1 0,0-1 18,0 1 1,0 3 0,-1-4 0,1-2-61,0-2 0,0-1 0,-1-2 0,1-1-100,0-2 1,0-6 0,0 1-338,-1-2 1,1-2-1,0-2 1,-2-2 21,-3-5 0,2-4 0,-5-2 0,0-2 205,0-1 0,5-7 0,-3 2 0,-1-3 69,-2-1 1,1-1 0,0 2-1,0 2-88,0 1 1,-1 6 0,-5-1-468,0 2 507,0 9 0,-2 1 0,-1 7 1,-3 4 131,-1 4 0,2 2 0,-3-1 1,2 0-60,3 0 0,-4 2 0,-1 2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0:55.742"/>
    </inkml:context>
    <inkml:brush xml:id="br0">
      <inkml:brushProperty name="width" value="0.08571" units="cm"/>
      <inkml:brushProperty name="height" value="0.08571" units="cm"/>
      <inkml:brushProperty name="color" value="#66CC00"/>
    </inkml:brush>
  </inkml:definitions>
  <inkml:trace contextRef="#ctx0" brushRef="#br0">27 55 7657,'-9'0'511,"-1"0"-276,7 0 1,-1 0 0,8-1 0,6-2 33,2-2 0,2 1 0,-1 4 0,3 0-65,2 0 0,-1-2 1,6-1-1,1-1 101,2 0 0,2 1 0,-1 0 1,-1-1-160,-3 1 0,2 1 1,-5 2-1,0 0-849,0 0 0,-2 0 1,-4 0-805,-1 0 717,1 0 1141,-6 0 0,-2-1 0,-8-2-236,-2-2 1,-4 0 0,-6 5 51,1 0 1,3 0 0,1 0-119,-1 0 0,-3 0 1,0 0-46,-1 0 1,0 5-1,0 1 1,1 0 97,-1 0 1,0 5 0,0-3 0,0 1 145,1 0 0,-1 0 1,0 5 6,0 0 0,7 0-95,2-1 1,4 1-570,1 0 0,6-6 0,3-5 182,3-6 1,2-1 0,0-3 0,-1-1-18,1 1 0,0-1 0,0-3-156,0 2 0,-2 4 1,-2-2-440,0 1 441,-7 1 1,1 5 966,-8 0 0,-4 6 0,-4 3 1,1 5-32,2 4 0,1-1 0,-2 5 1,2-2-448,2-4 0,1 4 0,5-1-45,0-2 0,2-8 1,2-5-725,5-2 1,4-2 0,1-2 0,-2-2 344,-3-5 0,3-4 0,-4 0 1,1-1 165,0 0 0,-1-4 1,1-1-1,-3 4-1,0 4 1,-4-1-249,2 3 1063,-2 3 0,-7 6 1,1 9-1,-1 3-34,-1 2 0,3 0 0,-5-1 1,1 1-180,-1 0 0,5-5 1,-2 0 423,4 2-89,1 1-957,0-4 1,0-3 0,0-10-1,0-4-281,0-3 0,0-7 0,0-1 0,-2 0-204,-2 0 1,2-2 0,-4 3 0,1 2 363,1 2 1,-7 3-1,2 1 1,-3 3 519,-2 2 0,0 2 0,0 5 1,1 4-331,-1 4 1,0 3 0,0 4 0,1 0 326,-1 3 1,5 1 0,1-4 1611,2 3 0,1-1-1296,5-4 0,2-2 1,2-3-659,6-4 0,-3-3 1,2-4-270,2-3 0,-5-2 1,0-9-222,0-2 1,-4 3-1,3-5 1,-4 2 619,-1-1 1,0 5-1,-1 7 135,-4 1 1,3 3 0,-2 7-606,2 5 0,-2 10 0,-1 2 0,2 1 474,2-4 0,7 3 0,1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4.547"/>
    </inkml:context>
    <inkml:brush xml:id="br0">
      <inkml:brushProperty name="width" value="0.08571" units="cm"/>
      <inkml:brushProperty name="height" value="0.08571" units="cm"/>
      <inkml:brushProperty name="color" value="#FFFFFF"/>
    </inkml:brush>
  </inkml:definitions>
  <inkml:trace contextRef="#ctx0" brushRef="#br0">0 1 8458,'11'8'626,"-3"3"1,-8 10-452,0 5 66,0 4-96,0 9 96,0-10-377,0 16 165,0-13-1,0 15 213,0-17-48,0 7 0,0-16-693,0 15 231,0-14-909,0 6 560,0-9 404,0 0 1,0-6-499,0 0 276,0-9-233,0 4 293,0-8 376,0 0 0,0-8 0,0-3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06.885"/>
    </inkml:context>
    <inkml:brush xml:id="br0">
      <inkml:brushProperty name="width" value="0.08571" units="cm"/>
      <inkml:brushProperty name="height" value="0.08571" units="cm"/>
      <inkml:brushProperty name="color" value="#FFFFFF"/>
    </inkml:brush>
  </inkml:definitions>
  <inkml:trace contextRef="#ctx0" brushRef="#br0">222 17 7957,'0'-11'1783,"-1"6"-1066,-3 5-594,3 10 0,-4 3 0,5 7 0,0 3 0,0 4 0,0 3 0,2-1 0,1 2 699,5 1-841,-3-4 0,4 3 0,-2-4 0,-1 0 0,-3 0-283,-1-2 1,-2-2-1,0-2 99,0-2 1,-5 0 0,-3-4 0,-2-2 10,-1-5 1,-3 1 0,-2-6 0,0 0 110,0-2 1,-4-6-1,1-3 1,-1-5-174,-3-1 0,5-6 1,2 3-1,2-1 33,5 4 1,1-2 0,1 1-552,3 1 1,3 6 771,1 0 0,5 6 0,1-3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07.305"/>
    </inkml:context>
    <inkml:brush xml:id="br0">
      <inkml:brushProperty name="width" value="0.08571" units="cm"/>
      <inkml:brushProperty name="height" value="0.08571" units="cm"/>
      <inkml:brushProperty name="color" value="#FFFFFF"/>
    </inkml:brush>
  </inkml:definitions>
  <inkml:trace contextRef="#ctx0" brushRef="#br0">0 23 8874,'11'-7'481,"0"2"1,2 5-1,1 0-206,5 0 0,2 0 1,1 0-1,-1 0-216,-3 0 0,3 4 0,-2 0 0,0-2-597,0 0 1,-3-2-1,-5 0 1,0 0-992,0 0 1,-1-2 1528,-3-1 0,3-4 0,-4-4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07.944"/>
    </inkml:context>
    <inkml:brush xml:id="br0">
      <inkml:brushProperty name="width" value="0.08571" units="cm"/>
      <inkml:brushProperty name="height" value="0.08571" units="cm"/>
      <inkml:brushProperty name="color" value="#FFFFFF"/>
    </inkml:brush>
  </inkml:definitions>
  <inkml:trace contextRef="#ctx0" brushRef="#br0">0 22 8227,'11'-6'1689,"0"1"-1506,0 0 1,0 4 0,0-3 0,0 3-427,1 1 1,-1 1 0,0 2 63,0 0 1,-1 2-2971,-3-1 3149,-2-3 0,-10 4 0,-1-5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08.361"/>
    </inkml:context>
    <inkml:brush xml:id="br0">
      <inkml:brushProperty name="width" value="0.08571" units="cm"/>
      <inkml:brushProperty name="height" value="0.08571" units="cm"/>
      <inkml:brushProperty name="color" value="#FFFFFF"/>
    </inkml:brush>
  </inkml:definitions>
  <inkml:trace contextRef="#ctx0" brushRef="#br0">0 23 9611,'11'-6'341,"0"2"0,0 3 0,0 1-244,0 0 0,1-1 0,-1-2 1,0 0-1250,0 0 1,-4 2 1151,1 1 0,-6 0 0,3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11.800"/>
    </inkml:context>
    <inkml:brush xml:id="br0">
      <inkml:brushProperty name="width" value="0.08571" units="cm"/>
      <inkml:brushProperty name="height" value="0.08571" units="cm"/>
      <inkml:brushProperty name="color" value="#FFFFFF"/>
    </inkml:brush>
  </inkml:definitions>
  <inkml:trace contextRef="#ctx0" brushRef="#br0">0 39 5985,'2'-6'0,"0"1"0,2 0 0,-1 4 0,-3-5 324,0 2 262,0 3-253,0-4 645,0 5-795,0-5 1,0 5 0,0 0 0,0 6-52,0 4 0,2 1 0,0 0 1,2 0-51,-2 0 0,-1 4 0,-1 0 0,2-1 60,1 2 0,-1-3 0,3 1-1114,-1-1 1,-2-2-19,1 0 1,0-4 989,1 1 0,-3-6 0,-1 3 0,-6-5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12.577"/>
    </inkml:context>
    <inkml:brush xml:id="br0">
      <inkml:brushProperty name="width" value="0.08571" units="cm"/>
      <inkml:brushProperty name="height" value="0.08571" units="cm"/>
      <inkml:brushProperty name="color" value="#FFFFFF"/>
    </inkml:brush>
  </inkml:definitions>
  <inkml:trace contextRef="#ctx0" brushRef="#br0">1 45 7709,'4'-6'327,"4"2"0,3-1 1,2 2-1,2-1-51,-1-1 1,5 3 0,1-5 0,0 3-75,1 1 1,3 2-1,2 1 1,-1 0-170,-2 0 1,-2 0 0,-1 0 0,-3 0 61,-1 0 1,2 0 0,-3 0-894,-1 0 1,-2 0 532,-1 0 1,-6 0 264,-5 0 0,-5 5 0,-6 1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13.311"/>
    </inkml:context>
    <inkml:brush xml:id="br0">
      <inkml:brushProperty name="width" value="0.08571" units="cm"/>
      <inkml:brushProperty name="height" value="0.08571" units="cm"/>
      <inkml:brushProperty name="color" value="#FFFFFF"/>
    </inkml:brush>
  </inkml:definitions>
  <inkml:trace contextRef="#ctx0" brushRef="#br0">1 34 7987,'0'-7'1078,"1"0"-929,3 3 1,-2-1 0,5 2 0,2-1-127,1 2 1,1 1 0,0 1 0,0 0-107,0 0 0,-3 0 0,-1 1 0,0 3-76,0 3 1,-3-1 0,-4 2-1,0 0 100,0 2 1,0 1-1,-1 0 1,-1 0 51,-2 0 0,-5-3 0,2-1 1,-3 2 79,-1 1 0,1-3 1,2-1-113,0-1 1,6 0-117,-2-1 1,4-3 0,4 3 0,3-3 99,3-1 1,1 0-1,0 0 1,0 0-127,0 0 0,-3 0 0,-1 0 211,2 0 0,-1 5 1,0 2 154,-5 3 0,-1 1 0,-2 0 0,0 0-24,0 0 1,-4 0 0,-1 0 0,-1 0-63,-3 1 0,1-1 0,-1 0 1,2-1-135,-2-3 1,-1-2 0,-1-5-393,0 0 1,1-1 0,3-3-1252,3-3 1678,3 2 0,1-5 0,0 4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0.268"/>
    </inkml:context>
    <inkml:brush xml:id="br0">
      <inkml:brushProperty name="width" value="0.08571" units="cm"/>
      <inkml:brushProperty name="height" value="0.08571" units="cm"/>
      <inkml:brushProperty name="color" value="#FFFFFF"/>
    </inkml:brush>
  </inkml:definitions>
  <inkml:trace contextRef="#ctx0" brushRef="#br0">0 1 7741,'9'0'150,"-3"0"0,0 0 0,1 0 144,1 0 1,-1 1-1,0 1 1,3 0-459,0 0 0,0-1 0,-1-1 1,0 0-1,0 0-405,-1 0 0,-2 0 642,0 0-73,-4 0 0,2 0 0,-4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0.543"/>
    </inkml:context>
    <inkml:brush xml:id="br0">
      <inkml:brushProperty name="width" value="0.08571" units="cm"/>
      <inkml:brushProperty name="height" value="0.08571" units="cm"/>
      <inkml:brushProperty name="color" value="#FFFFFF"/>
    </inkml:brush>
  </inkml:definitions>
  <inkml:trace contextRef="#ctx0" brushRef="#br0">1 0 7795,'4'9'198,"2"0"0,2-3 1,1-1-352,-1-1 0,1-1 0,0-3 0,0-1-315,0-2 1,0 1 467,0-4 0,-1 0 0,1-3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1.332"/>
    </inkml:context>
    <inkml:brush xml:id="br0">
      <inkml:brushProperty name="width" value="0.08571" units="cm"/>
      <inkml:brushProperty name="height" value="0.08571" units="cm"/>
      <inkml:brushProperty name="color" value="#FFFFFF"/>
    </inkml:brush>
  </inkml:definitions>
  <inkml:trace contextRef="#ctx0" brushRef="#br0">0 0 6556,'0'9'709,"0"0"1,0 0-516,0 0 1,3 3 0,0 1 0,-1-1-280,-1 1 1,-1 2 0,0-3 0,0 0-73,0 0 1,3-2-1,0 2-1399,-1-2 1556,-1-1 0,-1 0 0,0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4.854"/>
    </inkml:context>
    <inkml:brush xml:id="br0">
      <inkml:brushProperty name="width" value="0.08571" units="cm"/>
      <inkml:brushProperty name="height" value="0.08571" units="cm"/>
      <inkml:brushProperty name="color" value="#FFFFFF"/>
    </inkml:brush>
  </inkml:definitions>
  <inkml:trace contextRef="#ctx0" brushRef="#br0">1 39 6862,'0'-11'1801,"0"3"-1452,8 8-66,-6 0 0,15 0 317,-4 0-407,4 0 0,3 0-485,-1 0 242,0 0 170,-8 0-1203,6 0 608,-6 0 304,8 0 153,0 0-1,0 0 186,-8-9-256,6 7-1238,-15-6 1327,7 8 0,-9 0 0,0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1.808"/>
    </inkml:context>
    <inkml:brush xml:id="br0">
      <inkml:brushProperty name="width" value="0.08571" units="cm"/>
      <inkml:brushProperty name="height" value="0.08571" units="cm"/>
      <inkml:brushProperty name="color" value="#FFFFFF"/>
    </inkml:brush>
  </inkml:definitions>
  <inkml:trace contextRef="#ctx0" brushRef="#br0">0 9 7779,'9'0'291,"1"0"1,1 0-165,1 0 1,1 0 0,-2 0 0,3 0-203,0 0 1,2 0 0,-4 0-1,-1 0-547,2 0 0,-3 0 0,2 0 242,-2 0 0,-2-1 380,-2-1 0,2 1 0,-4-3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2.213"/>
    </inkml:context>
    <inkml:brush xml:id="br0">
      <inkml:brushProperty name="width" value="0.08571" units="cm"/>
      <inkml:brushProperty name="height" value="0.08571" units="cm"/>
      <inkml:brushProperty name="color" value="#FFFFFF"/>
    </inkml:brush>
  </inkml:definitions>
  <inkml:trace contextRef="#ctx0" brushRef="#br0">0 19 7741,'1'-5'166,"2"2"0,2-1 1,4 1-69,0 1 0,0 1 0,0 1-235,-1 0 0,1 4 0,-1 2 40,-2 2 1,-2 0 0,-4 1 0,0 0 19,0 0 1,0 0-1,-1 0 16,-2 0 0,-1-1 1,-3 0-1,1-1-64,0-1 0,1-3-14,-1 3 1,5-4 78,1 1 0,1-2 0,5-1 0,0 0 39,2 0 1,1 0-1,0 0 30,0 0 0,0 4 0,-1 2 0,-2 2 53,-3 1 1,-2-1 0,-1 2 0,-1 2 89,-2 3 1,1-5-109,-4-1 1,3-3 0,-3 0-56,-1 0 0,-1-4 1,-1 1-461,0-2 1,1-2 470,3-2 0,-3-6 0,3-4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0.909"/>
    </inkml:context>
    <inkml:brush xml:id="br0">
      <inkml:brushProperty name="width" value="0.08571" units="cm"/>
      <inkml:brushProperty name="height" value="0.08571" units="cm"/>
      <inkml:brushProperty name="color" value="#FFFFFF"/>
    </inkml:brush>
  </inkml:definitions>
  <inkml:trace contextRef="#ctx0" brushRef="#br0">80 1 7959,'-8'4'0,"0"2"0,1 3 0,1 2 300,-1 4 0,0 6 0,0 4 0,1 3 0,0 5 0,0 2 0,1 3-24,2 0 1,0 1 0,3 0-1,1 1-874,2 1 348,-3-2 0,11-1 1,-1-3-1,2-3-204,1-4 1,3-2 0,-3-3 0,2-3-84,0-4 1,-1-3 0,2-5 536,-2-3 0,1 3 0,3-3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3.463"/>
    </inkml:context>
    <inkml:brush xml:id="br0">
      <inkml:brushProperty name="width" value="0.08571" units="cm"/>
      <inkml:brushProperty name="height" value="0.08571" units="cm"/>
      <inkml:brushProperty name="color" value="#FFFFFF"/>
    </inkml:brush>
  </inkml:definitions>
  <inkml:trace contextRef="#ctx0" brushRef="#br0">98 0 6829,'-1'12'33,"-1"1"1,-2 1-28,-1 1 0,2 3 1,-3 3-1,-1 1-44,0 1 0,1 6 0,0-4 1,-1 1-39,-1-1 1,2-3 0,1 3 0,0-3 33,0-4 0,3 1 0,-1-7 0,2-1 42,1-1 0,-4-2 0,-1 1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3.821"/>
    </inkml:context>
    <inkml:brush xml:id="br0">
      <inkml:brushProperty name="width" value="0.08571" units="cm"/>
      <inkml:brushProperty name="height" value="0.08571" units="cm"/>
      <inkml:brushProperty name="color" value="#FFFFFF"/>
    </inkml:brush>
  </inkml:definitions>
  <inkml:trace contextRef="#ctx0" brushRef="#br0">1 19 7741,'4'-9'-151,"-3"4"1,4 1 0,-2 5 317,2 2 1,0 3-1,0 5 1,0 4-46,0 2 1,1 5 0,3 1 0,0 3-97,0 1 1,-1 2 0,-1 1 0,-2-2-43,2 0 0,-2-2 0,1 0 0,0-2-274,-1-4 0,0 1 1,-3-2-1,1-3-350,-1-3 1,2-1 639,-1-3 0,0-5 0,-3-4 0,0-4 0,0-5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4.288"/>
    </inkml:context>
    <inkml:brush xml:id="br0">
      <inkml:brushProperty name="width" value="0.08571" units="cm"/>
      <inkml:brushProperty name="height" value="0.08571" units="cm"/>
      <inkml:brushProperty name="color" value="#FFFFFF"/>
    </inkml:brush>
  </inkml:definitions>
  <inkml:trace contextRef="#ctx0" brushRef="#br0">0 0 7671,'3'6'-19,"1"-1"0,1-1-4,2-2 1,1-1 0,1 0 0,0 1-155,0 1 1,0 0 0,-1-3 0,1-1 176,0-2 0,0 2 0,-4-7 0,-1 3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5.064"/>
    </inkml:context>
    <inkml:brush xml:id="br0">
      <inkml:brushProperty name="width" value="0.08571" units="cm"/>
      <inkml:brushProperty name="height" value="0.08571" units="cm"/>
      <inkml:brushProperty name="color" value="#FFFFFF"/>
    </inkml:brush>
  </inkml:definitions>
  <inkml:trace contextRef="#ctx0" brushRef="#br0">1 10 8772,'9'-5'36,"-1"1"1,1 4-113,0 0 1,-3 0 0,-1 1-80,-1 2 1,2-1 0,-3 4 134,-1 1 0,-1-3 0,-2 2 1,-1 1-1,-2 0 0,0 0 1,-1-2-1,0 0 0,-1 0 0,0 1 25,0-1 0,4 3-122,-1-3 1,3-1 72,3-1 0,2-1 0,4 0-245,0 1 0,0 1 0,0-1 217,0 3 1,-4-1 0,-2 1-1,-2 1 137,-1 1 1,0-2-1,0 0 1,0 0-78,0 2 1,-1-2-1,-1 0 1,-2 0-118,-1-1 0,2 2 1,-3-4-265,-1-1 393,-1-1 0,-1-1 0,0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5.598"/>
    </inkml:context>
    <inkml:brush xml:id="br0">
      <inkml:brushProperty name="width" value="0.08571" units="cm"/>
      <inkml:brushProperty name="height" value="0.08571" units="cm"/>
      <inkml:brushProperty name="color" value="#FFFFFF"/>
    </inkml:brush>
  </inkml:definitions>
  <inkml:trace contextRef="#ctx0" brushRef="#br0">63 0 7406,'-6'0'-1025,"0"0"1460,-1 0 1,0 4-1,0 2-260,1 2 0,3 4 0,-2 1 0,1 1-67,-1 1 0,3 5 0,-1 2 0,2 0-123,1 3 0,0-3 0,1-1 0,1 0-127,1 0 0,6-3 0,0-5 0,2-1-84,2-4 1,-2 1 0,3-4-1,-2 0-134,-1-2 1,2-2 0,-1-1 359,-1 0 0,3-8 0,-1-2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5.910"/>
    </inkml:context>
    <inkml:brush xml:id="br0">
      <inkml:brushProperty name="width" value="0.08571" units="cm"/>
      <inkml:brushProperty name="height" value="0.08571" units="cm"/>
      <inkml:brushProperty name="color" value="#FFFFFF"/>
    </inkml:brush>
  </inkml:definitions>
  <inkml:trace contextRef="#ctx0" brushRef="#br0">1 1 7735,'6'8'0,"0"-1"0,0 1 123,-1 2 1,3 4 0,-3-1 0,3 1 72,1 1 0,-3 5 0,0 1 0,0-1-183,-1 2 0,2-2 1,-4 3-1,-1-2-328,-1-1 1,2-2-1,0-4 1,-1-2-473,-1-2 787,-1-1 0,0 0 0,0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6.256"/>
    </inkml:context>
    <inkml:brush xml:id="br0">
      <inkml:brushProperty name="width" value="0.08571" units="cm"/>
      <inkml:brushProperty name="height" value="0.08571" units="cm"/>
      <inkml:brushProperty name="color" value="#FFFFFF"/>
    </inkml:brush>
  </inkml:definitions>
  <inkml:trace contextRef="#ctx0" brushRef="#br0">1 9 7741,'8'0'18,"1"0"1,0 0 88,0 0 0,0 0 0,1 0 0,1 0-222,0 0 1,1-2-1,-3-1-641,0 1 1,-3 1 755,0 1 0,0 0 0,3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5.090"/>
    </inkml:context>
    <inkml:brush xml:id="br0">
      <inkml:brushProperty name="width" value="0.08571" units="cm"/>
      <inkml:brushProperty name="height" value="0.08571" units="cm"/>
      <inkml:brushProperty name="color" value="#FFFFFF"/>
    </inkml:brush>
  </inkml:definitions>
  <inkml:trace contextRef="#ctx0" brushRef="#br0">1 58 8846,'13'0'728,"0"0"-739,-1 0 156,8 0 0,-1 0-771,0 0 387,0 0 181,1-9-1,-1 7 222,0-6 1,-8 8-375,6-9-1623,-15 7 1834,15-7 0,-15 1 0,7-3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6.854"/>
    </inkml:context>
    <inkml:brush xml:id="br0">
      <inkml:brushProperty name="width" value="0.08571" units="cm"/>
      <inkml:brushProperty name="height" value="0.08571" units="cm"/>
      <inkml:brushProperty name="color" value="#FFFFFF"/>
    </inkml:brush>
  </inkml:definitions>
  <inkml:trace contextRef="#ctx0" brushRef="#br0">1 0 8103,'8'9'0,"-1"0"0,-1 0 1062,0 0-983,2 0 1,1-1-1,-1 2 1,0 1 0,-1 1 122,0-1 1,3-1 0,-4-1-514,1-1 0,-1 1 1,-1 0-1,0-1-893,0-2 0,-2 1 1204,3-4 0,-4 0 0,6-7 0,-3-1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7.685"/>
    </inkml:context>
    <inkml:brush xml:id="br0">
      <inkml:brushProperty name="width" value="0.08571" units="cm"/>
      <inkml:brushProperty name="height" value="0.08571" units="cm"/>
      <inkml:brushProperty name="color" value="#FFFFFF"/>
    </inkml:brush>
  </inkml:definitions>
  <inkml:trace contextRef="#ctx0" brushRef="#br0">107 6 6911,'4'-5'430,"-3"5"0,2 6 0,-2 3-176,-1 3 1,0-2 0,-1 5-1,-1 2-121,-1 3 0,-4-1 0,1 6 1,-2 2-296,-1 1 0,-3 5 0,1-4 0,0 1-211,1 0 0,1-6 0,1 0 0,1-5-50,1-1 0,4-4 0,-1-2 423,2-2 0,5-5 0,1-2 0,4-3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8.174"/>
    </inkml:context>
    <inkml:brush xml:id="br0">
      <inkml:brushProperty name="width" value="0.08571" units="cm"/>
      <inkml:brushProperty name="height" value="0.08571" units="cm"/>
      <inkml:brushProperty name="color" value="#FFFFFF"/>
    </inkml:brush>
  </inkml:definitions>
  <inkml:trace contextRef="#ctx0" brushRef="#br0">0 1 8004,'8'1'0,"-1"2"0,-1 3 0,1 2 0,1 3 0,2 2 0,0 2 0,0 3 394,1 1 1,-6 6-1,4-1 1,-2 1-258,-2 2 1,2 3 0,-4 2-454,-1-1 1,-1 7 0,-2-3 0,-1 2 43,-1-1 1,-4 0-1,2-3 1,-1-1 114,0-3 0,3-7 1,-2 2-1,0-6-78,0-3 1,2-3 0,-2-5 234,2-1 0,0-4 0,-1 2 0,-1-4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38.728"/>
    </inkml:context>
    <inkml:brush xml:id="br0">
      <inkml:brushProperty name="width" value="0.08571" units="cm"/>
      <inkml:brushProperty name="height" value="0.08571" units="cm"/>
      <inkml:brushProperty name="color" value="#FFFFFF"/>
    </inkml:brush>
  </inkml:definitions>
  <inkml:trace contextRef="#ctx0" brushRef="#br0">1 0 7741,'8'0'70,"1"0"219,0 0 1,0 0-129,0 0 0,-4 4 0,-2 2 0,-2 2-42,-1 1 0,-3 0 0,-1 0 0,-1 1 116,-2 1 0,0-1 0,0 2-341,1-2 1,4-1 0,-1 0-114,2 0 0,1-1 0,1 0 1,2-1-323,3-1 1,2-3 0,1 2 0,0-1 540,0-2 0,-3 2 0,0-1 0,0 0 0,2-3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3.418"/>
    </inkml:context>
    <inkml:brush xml:id="br0">
      <inkml:brushProperty name="width" value="0.08571" units="cm"/>
      <inkml:brushProperty name="height" value="0.08571" units="cm"/>
      <inkml:brushProperty name="color" value="#FFFFFF"/>
    </inkml:brush>
  </inkml:definitions>
  <inkml:trace contextRef="#ctx0" brushRef="#br0">71 8 7741,'-1'-5'-399,"-2"3"535,-3 4 1,2 3-1,-1 3 1,0 1 22,0 0 0,0 5 0,-2 3 1,1 3-95,-1 3 1,2 1 0,0 2 0,1 1-49,2 0 1,1 0-1,1 2 1,1 1-150,2 2 0,2-4 0,4 2 1,0-3 34,0-4 1,0 2-1,0-5 1,0-3-160,3-1 1,-2-6 0,2 0 255,-2-3 0,-1-5 0,0 2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3.780"/>
    </inkml:context>
    <inkml:brush xml:id="br0">
      <inkml:brushProperty name="width" value="0.08571" units="cm"/>
      <inkml:brushProperty name="height" value="0.08571" units="cm"/>
      <inkml:brushProperty name="color" value="#FFFFFF"/>
    </inkml:brush>
  </inkml:definitions>
  <inkml:trace contextRef="#ctx0" brushRef="#br0">80 0 6686,'-5'4'70,"1"1"0,3 4 0,0 1 313,-2 2 0,-3 1 1,2 5-1,-1 0-284,-2 0 1,0 3 0,0 2 0,1 1-324,-1-1 0,3 0 1,0 0-1,1-5 0,0-3-939,1-2 1026,2-1 1,0-7 0,2-3 136,1-4 0,0-3 0,1-8 0,1-1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4.259"/>
    </inkml:context>
    <inkml:brush xml:id="br0">
      <inkml:brushProperty name="width" value="0.08571" units="cm"/>
      <inkml:brushProperty name="height" value="0.08571" units="cm"/>
      <inkml:brushProperty name="color" value="#FFFFFF"/>
    </inkml:brush>
  </inkml:definitions>
  <inkml:trace contextRef="#ctx0" brushRef="#br0">0 0 7741,'4'5'47,"-3"6"0,3-2 1,-1 2 158,0 2 0,3 0 1,-2 5-1,0 0-40,0 0 1,2-1-1,-1 1 1,1 0-324,0 0 0,-4-2 0,2 0 1,-1-2-169,0-1 1,0-2-1,-2-3 1,1-1-849,1-1 1173,0-4 0,-7-6 0,-1-2 0,-4-7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4.582"/>
    </inkml:context>
    <inkml:brush xml:id="br0">
      <inkml:brushProperty name="width" value="0.08571" units="cm"/>
      <inkml:brushProperty name="height" value="0.08571" units="cm"/>
      <inkml:brushProperty name="color" value="#FFFFFF"/>
    </inkml:brush>
  </inkml:definitions>
  <inkml:trace contextRef="#ctx0" brushRef="#br0">0 27 6685,'6'0'531,"0"0"-141,1 0 1,1 0-1,1 0 1,0 0-682,-1 0 1,1 0 0,0-1 0,0-1-299,0-1 1,-1-1 588,-2 1 0,2-2 0,-3-4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4.892"/>
    </inkml:context>
    <inkml:brush xml:id="br0">
      <inkml:brushProperty name="width" value="0.08571" units="cm"/>
      <inkml:brushProperty name="height" value="0.08571" units="cm"/>
      <inkml:brushProperty name="color" value="#FFFFFF"/>
    </inkml:brush>
  </inkml:definitions>
  <inkml:trace contextRef="#ctx0" brushRef="#br0">1 18 7456,'4'-5'151,"1"2"1,0-1 0,1 1 270,1 1 1,-2 1-306,1 1 1,-1 4-1,1 2-22,-3 2 1,-2 1 0,-1 0 0,-1-1-24,-2-2 1,-1 2 0,-3-3-49,1 3 0,4 1-586,-1 0 87,2 0 0,5-3 0,2-1 99,2-1 0,1-1 301,0-3 1,0 1-25,-1 2 1,-3 2 442,-2 3 1,-2 1 0,-2 0 0,-2-1-262,-3-2 0,2 2 1,-2-2-638,-1 2 1,-1 0-1,0-2 554,2 0 0,2-4 0,4 2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5.241"/>
    </inkml:context>
    <inkml:brush xml:id="br0">
      <inkml:brushProperty name="width" value="0.08571" units="cm"/>
      <inkml:brushProperty name="height" value="0.08571" units="cm"/>
      <inkml:brushProperty name="color" value="#FFFFFF"/>
    </inkml:brush>
  </inkml:definitions>
  <inkml:trace contextRef="#ctx0" brushRef="#br0">27 1 7120,'-5'3'-200,"-2"2"0,3 4 0,0 0 632,0 0 1,1 4-1,3 2 1,0 2-366,0 4 1,0-2 0,0 2 0,1 0-185,2 0 1,2-1 0,4-5 0,0-1 32,0-1 1,0-1 0,0-4-1,0-2-602,3-3 1,-2-3 685,2 0 0,-2 0 0,-1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5.456"/>
    </inkml:context>
    <inkml:brush xml:id="br0">
      <inkml:brushProperty name="width" value="0.08571" units="cm"/>
      <inkml:brushProperty name="height" value="0.08571" units="cm"/>
      <inkml:brushProperty name="color" value="#FFFFFF"/>
    </inkml:brush>
  </inkml:definitions>
  <inkml:trace contextRef="#ctx0" brushRef="#br0">0 20 8701,'20'0'162,"-1"0"1,-6 0 0,0 0-546,1 0 1,-3 0-1388,2 0 1039,-9-9 731,5 7 0,-9-6 0,0 8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5.665"/>
    </inkml:context>
    <inkml:brush xml:id="br0">
      <inkml:brushProperty name="width" value="0.08571" units="cm"/>
      <inkml:brushProperty name="height" value="0.08571" units="cm"/>
      <inkml:brushProperty name="color" value="#FFFFFF"/>
    </inkml:brush>
  </inkml:definitions>
  <inkml:trace contextRef="#ctx0" brushRef="#br0">0 1 7741,'5'4'48,"2"1"0,-4 4 1,0 0-1,0-1 0,1 2 290,1 2 0,-3 1 0,2 3 0,-1-2-174,0 2 1,0 2 0,-3 2 0,0 0-127,0 0 0,0-2 0,0-2 0,0-3-3132,0 0 3094,0 3 0,-4-2 0,-1 3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6.067"/>
    </inkml:context>
    <inkml:brush xml:id="br0">
      <inkml:brushProperty name="width" value="0.08571" units="cm"/>
      <inkml:brushProperty name="height" value="0.08571" units="cm"/>
      <inkml:brushProperty name="color" value="#FFFFFF"/>
    </inkml:brush>
  </inkml:definitions>
  <inkml:trace contextRef="#ctx0" brushRef="#br0">1 9 7716,'7'1'34,"0"1"1,-1 1-1,1-1 1,1-1-105,1-1 0,0 0 0,1 0 0,0-1 70,-2-2 0,3-2 0,-6-4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6.627"/>
    </inkml:context>
    <inkml:brush xml:id="br0">
      <inkml:brushProperty name="width" value="0.08571" units="cm"/>
      <inkml:brushProperty name="height" value="0.08571" units="cm"/>
      <inkml:brushProperty name="color" value="#FFFFFF"/>
    </inkml:brush>
  </inkml:definitions>
  <inkml:trace contextRef="#ctx0" brushRef="#br0">0 0 7771,'6'4'243,"0"2"0,-3 2 1,2 2-1,0 1-197,0 0 1,1 4 0,2-2 0,-1 0-464,-1 0 0,-1-2 0,4-2-87,0 0 0,0-4 0,0-2 504,0-2 0,0-5 0,0-1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6.937"/>
    </inkml:context>
    <inkml:brush xml:id="br0">
      <inkml:brushProperty name="width" value="0.08571" units="cm"/>
      <inkml:brushProperty name="height" value="0.08571" units="cm"/>
      <inkml:brushProperty name="color" value="#FFFFFF"/>
    </inkml:brush>
  </inkml:definitions>
  <inkml:trace contextRef="#ctx0" brushRef="#br0">62 0 7741,'-2'18'0,"-2"0"118,-1 0 0,0-1 1,-1 2-1,2 2 12,0 2 1,2 0 0,-3 1 0,0 0-88,0 2 0,3 0 0,-2-2 1,1-1-261,0-1 0,0-2 0,3-3-1990,0-2 2207,0-6 0,8-13 0,2-6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7.257"/>
    </inkml:context>
    <inkml:brush xml:id="br0">
      <inkml:brushProperty name="width" value="0.08571" units="cm"/>
      <inkml:brushProperty name="height" value="0.08571" units="cm"/>
      <inkml:brushProperty name="color" value="#FFFFFF"/>
    </inkml:brush>
  </inkml:definitions>
  <inkml:trace contextRef="#ctx0" brushRef="#br0">0 1 7409,'8'4'-576,"-1"2"1,-2 2 1151,-1 0 1,3 5 0,-1 3 0,2 3-244,4 1 1,-2 8-1,2-1 1,-2 1-319,-1 3 0,0-3 0,-1 5 0,0-1-26,-2 0 0,-2 1 0,-4-3 1,0 0-1,0-2 0,0 0-716,0-3 1,-3-5 0,-1-1 389,-1-3 0,0-6 1,-1 1-485,0-4 821,4-3 0,-6-4 0,3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7.794"/>
    </inkml:context>
    <inkml:brush xml:id="br0">
      <inkml:brushProperty name="width" value="0.08571" units="cm"/>
      <inkml:brushProperty name="height" value="0.08571" units="cm"/>
      <inkml:brushProperty name="color" value="#FFFFFF"/>
    </inkml:brush>
  </inkml:definitions>
  <inkml:trace contextRef="#ctx0" brushRef="#br0">62 0 7741,'-6'4'0,"1"2"0,0 3 0,1 3 106,-3 3 1,2 3-1,-1 6 1,0 5 219,1 1 0,-2 12 1,4-1-1,1 3-323,1 2 1,1-3-1,1-2 1,3-2-331,5-3 1,1-5 0,5-4 0,0-3 184,2-2 1,1-5 0,0-3-1,-2-1-646,-1-2 0,-1-1 788,-2-1 0,-2-1 0,2 1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8.567"/>
    </inkml:context>
    <inkml:brush xml:id="br0">
      <inkml:brushProperty name="width" value="0.08571" units="cm"/>
      <inkml:brushProperty name="height" value="0.08571" units="cm"/>
      <inkml:brushProperty name="color" value="#FFFFFF"/>
    </inkml:brush>
  </inkml:definitions>
  <inkml:trace contextRef="#ctx0" brushRef="#br0">134 1 6972,'-5'9'264,"2"-1"1,-2 4-1,-1 2 1,-2 3-1,-2 5-131,-1 2 1,1 4 0,-3 0-240,0 2 0,3 2 0,-2-2 1,3-2-95,0-4 1,4 0 0,2-6 0,2-5-273,1-2 1,1-7 246,2-4 1,-1-5 0,3-7 224,-1-2 0,2-3 0,-1-1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8.954"/>
    </inkml:context>
    <inkml:brush xml:id="br0">
      <inkml:brushProperty name="width" value="0.08571" units="cm"/>
      <inkml:brushProperty name="height" value="0.08571" units="cm"/>
      <inkml:brushProperty name="color" value="#FFFFFF"/>
    </inkml:brush>
  </inkml:definitions>
  <inkml:trace contextRef="#ctx0" brushRef="#br0">1 5 7728,'4'-5'95,"-2"5"0,3 6 1,-1 3 132,1 3 0,1-2 0,3 5 0,0 1-96,0 1 1,-3 0 0,0 1-1,1 0-1,1 0 0,0 2 1,1 1-1,-1-1 0,-1-2-800,-1-4 0,-4 2 0,1-4 28,-2-1 1,-1-1 328,0-2 1,-1-3 0,-1-3 311,-1-4 0,-8-6 0,1-6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9.281"/>
    </inkml:context>
    <inkml:brush xml:id="br0">
      <inkml:brushProperty name="width" value="0.08571" units="cm"/>
      <inkml:brushProperty name="height" value="0.08571" units="cm"/>
      <inkml:brushProperty name="color" value="#FFFFFF"/>
    </inkml:brush>
  </inkml:definitions>
  <inkml:trace contextRef="#ctx0" brushRef="#br0">1 36 6688,'9'0'124,"0"0"1,3 0 111,3 0 1,-2 0 0,-1-1 0,-2-1-529,2-1 1,-2-1-1,2 2 1,-2-2-506,-1-1 797,0 3 0,-1-6 0,1 3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49.836"/>
    </inkml:context>
    <inkml:brush xml:id="br0">
      <inkml:brushProperty name="width" value="0.08571" units="cm"/>
      <inkml:brushProperty name="height" value="0.08571" units="cm"/>
      <inkml:brushProperty name="color" value="#FFFFFF"/>
    </inkml:brush>
  </inkml:definitions>
  <inkml:trace contextRef="#ctx0" brushRef="#br0">1 18 7036,'9'-5'310,"0"-2"0,-1 4 145,1 1 0,0 1-138,0 1 1,-1 1-560,-2 2 1,-2 2 0,-4 4 200,0 0 0,-3 0 1,-1-1-1,0 1 7,0 0 1,-2-3-1,3 0-26,1 1 0,1-2-86,1 1 0,4-4 0,3 1 0,3-2-4,2-1 0,-1 1 0,-2 1 1,-1 2 16,-2 0 1,1-1 0,-4 3 0,-1 1 184,-1 1 0,-1 1 0,-1 1 0,-1 1 0,-2 0 0,-1 0 191,-2-1 0,-1-1-248,-1 0 0,1-1 1,-1-1-1,0-2-357,0-1 1,3-1 361,0-3 0,0-4 0,-3-1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5.604"/>
    </inkml:context>
    <inkml:brush xml:id="br0">
      <inkml:brushProperty name="width" value="0.08571" units="cm"/>
      <inkml:brushProperty name="height" value="0.08571" units="cm"/>
      <inkml:brushProperty name="color" value="#FFFFFF"/>
    </inkml:brush>
  </inkml:definitions>
  <inkml:trace contextRef="#ctx0" brushRef="#br0">0 58 7602,'19'0'0,"1"0"-74,-1 0 0,0 0 1,0-2-28,1-4 1,-8 3 0,1-3 0,0 2-779,-2-3 879,-3 5 0,1-15 0,2 6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50.417"/>
    </inkml:context>
    <inkml:brush xml:id="br0">
      <inkml:brushProperty name="width" value="0.08571" units="cm"/>
      <inkml:brushProperty name="height" value="0.08571" units="cm"/>
      <inkml:brushProperty name="color" value="#FFFFFF"/>
    </inkml:brush>
  </inkml:definitions>
  <inkml:trace contextRef="#ctx0" brushRef="#br0">27 1 7203,'-6'8'0,"1"1"175,1 0 0,0 0 1,2 1-1,-1 2-39,1 3 0,1 1 0,1 3 1,0 1-173,0 0 1,0 5 0,1-2 0,2-1-214,3-1 1,2-5 0,2-2 0,1-3 0,1-3 0,1-4-226,0-3 0,-1-1 474,-3 0 0,3-4 0,2-1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50.977"/>
    </inkml:context>
    <inkml:brush xml:id="br0">
      <inkml:brushProperty name="width" value="0.08571" units="cm"/>
      <inkml:brushProperty name="height" value="0.08571" units="cm"/>
      <inkml:brushProperty name="color" value="#FFFFFF"/>
    </inkml:brush>
  </inkml:definitions>
  <inkml:trace contextRef="#ctx0" brushRef="#br0">0 0 7737,'8'1'0,"-2"2"56,-3 3 1,1 3 0,0 2 0,1 2 111,1 1 1,-1 0-1,0 5 1,-1 1-163,-2 1 0,2 3 0,-1 0 0,-1 1-428,-1 2 0,-1-1 0,0-3 1,0-3 197,0-4 0,-3-3 224,0-5 0,0 1 0,3 0 0</inkml:trace>
  <inkml:trace contextRef="#ctx0" brushRef="#br0" timeOffset="1">284 408 7828,'9'0'224,"0"0"1,-1 0-540,1 0 1,0 0 0,0 0 314,0 0 0,0 0 0,0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51.466"/>
    </inkml:context>
    <inkml:brush xml:id="br0">
      <inkml:brushProperty name="width" value="0.08571" units="cm"/>
      <inkml:brushProperty name="height" value="0.08571" units="cm"/>
      <inkml:brushProperty name="color" value="#FFFFFF"/>
    </inkml:brush>
  </inkml:definitions>
  <inkml:trace contextRef="#ctx0" brushRef="#br0">0 80 7779,'6'8'115,"0"-2"0,-3 5 0,3-2 0,1 1-75,1-1 0,1 0 0,0 0 0,-1-1-421,1-2 0,0-2 1,0-4 52,0 0 0,0 0 0,-1-1 0,-1-2 328,-2-3 0,1-2 0,3-1 0</inkml:trace>
  <inkml:trace contextRef="#ctx0" brushRef="#br0" timeOffset="1">213 0 7741,'-3'12'0,"0"1"0,1 1 438,1 2 1,0-3-1,-1 3-202,-1 3 1,-1-1 0,2 3 0,-1 1-1,-1 1-403,0-1 1,-2 3 0,2-4 0,0-2-666,0 0 0,1-5 1,2-2 831,-2-3 0,2 0 0,-3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51.868"/>
    </inkml:context>
    <inkml:brush xml:id="br0">
      <inkml:brushProperty name="width" value="0.08571" units="cm"/>
      <inkml:brushProperty name="height" value="0.08571" units="cm"/>
      <inkml:brushProperty name="color" value="#FFFFFF"/>
    </inkml:brush>
  </inkml:definitions>
  <inkml:trace contextRef="#ctx0" brushRef="#br0">1 1 7000,'9'1'498,"-1"2"1,1 1 0,-1 6 0,0 2-73,1 3 1,-5 3 0,5 2 0,-1 5-292,0 4 0,-1 3 0,0 6 0,-2 0 1,-1 0-1,-2 1 0,-1 0 0,-1 1-439,0-1 1,0-4 0,0-6 0,0-2 60,0-4 1,-3 2 0,0-5 0,0-3-614,-1-1 1,3-5 0,-3 0 855,1-4 0,2-3 0,-3-4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56.044"/>
    </inkml:context>
    <inkml:brush xml:id="br0">
      <inkml:brushProperty name="width" value="0.08571" units="cm"/>
      <inkml:brushProperty name="height" value="0.08571" units="cm"/>
      <inkml:brushProperty name="color" value="#FFFFFF"/>
    </inkml:brush>
  </inkml:definitions>
  <inkml:trace contextRef="#ctx0" brushRef="#br0">0 1 7637,'0'5'0,"0"1"0,0 1 0,1 1 0,1 2 0,1 2 0,-1 3 0,-1 1 0,0 2 0,1 1 0,1 1 0,1-1 0,-2 2 0,1-2 0,1-3 0,-2 0 0,1-1 1059,0-4 450,-3 2 1,1-8-2326,1-3 0,-1-2 816,2-2 0,-6-3 0,-1-4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1:56.481"/>
    </inkml:context>
    <inkml:brush xml:id="br0">
      <inkml:brushProperty name="width" value="0.08571" units="cm"/>
      <inkml:brushProperty name="height" value="0.08571" units="cm"/>
      <inkml:brushProperty name="color" value="#FFFFFF"/>
    </inkml:brush>
  </inkml:definitions>
  <inkml:trace contextRef="#ctx0" brushRef="#br0">0 27 8096,'1'-8'460,"2"3"0,2 1 0,5 3 0,1-1 0,2-1 36,1 1 1,0 1 0,4 1-959,0 0 383,0 0 0,-2 0 1,-1 0-558,-3 0 1,1 0 635,-1 0 0,-4 4 0,-5 1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2:02.698"/>
    </inkml:context>
    <inkml:brush xml:id="br0">
      <inkml:brushProperty name="width" value="0.08571" units="cm"/>
      <inkml:brushProperty name="height" value="0.08571" units="cm"/>
      <inkml:brushProperty name="color" value="#FFFFFF"/>
    </inkml:brush>
  </inkml:definitions>
  <inkml:trace contextRef="#ctx0" brushRef="#br0">0 10 8127,'9'-5'440,"0"2"1,-3 2 0,0 1-99,1 0 0,1 0 1,0 0-628,1 0 0,0 0-604,0 0 1,-3 0-1,-1 1 889,-1 2 0,-5 2 0,-4 4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2:03.131"/>
    </inkml:context>
    <inkml:brush xml:id="br0">
      <inkml:brushProperty name="width" value="0.08571" units="cm"/>
      <inkml:brushProperty name="height" value="0.08571" units="cm"/>
      <inkml:brushProperty name="color" value="#FFFFFF"/>
    </inkml:brush>
  </inkml:definitions>
  <inkml:trace contextRef="#ctx0" brushRef="#br0">1 9 7974,'9'0'324,"-1"3"1,1 0-1,0-1-358,0-1 1,1-1 0,1 0 0,1 0-375,-2 0 0,0-3 408,-1 0 0,0-4 0,0 2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04.725"/>
    </inkml:context>
    <inkml:brush xml:id="br0">
      <inkml:brushProperty name="width" value="0.08571" units="cm"/>
      <inkml:brushProperty name="height" value="0.08571" units="cm"/>
      <inkml:brushProperty name="color" value="#FFFFFF"/>
    </inkml:brush>
  </inkml:definitions>
  <inkml:trace contextRef="#ctx0" brushRef="#br0">0 0 9158,'0'11'0,"0"-1"160,0 1 0,0 3 1,0 1-1,0 1-259,0 3 1,4-3-1,-1 1 1,0-2-464,-2-2 0,0-1 1,1-2-228,2 1 1,-1-4 788,-3 0 0,0-5 0,0 3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05.202"/>
    </inkml:context>
    <inkml:brush xml:id="br0">
      <inkml:brushProperty name="width" value="0.08571" units="cm"/>
      <inkml:brushProperty name="height" value="0.08571" units="cm"/>
      <inkml:brushProperty name="color" value="#FFFFFF"/>
    </inkml:brush>
  </inkml:definitions>
  <inkml:trace contextRef="#ctx0" brushRef="#br0">0 11 6598,'8'0'774,"-1"0"0,0-1-562,-2-3 0,5 3 0,-3-2 0,2 2 0,2 1-161,-1 0 0,1 0 0,-1 0-233,1 0 0,-1 0 0,1 0 0,-1 0-991,1 0 0,-1 0 1173,1 0 0,-1 4 0,1 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6.699"/>
    </inkml:context>
    <inkml:brush xml:id="br0">
      <inkml:brushProperty name="width" value="0.08571" units="cm"/>
      <inkml:brushProperty name="height" value="0.08571" units="cm"/>
      <inkml:brushProperty name="color" value="#FFFFFF"/>
    </inkml:brush>
  </inkml:definitions>
  <inkml:trace contextRef="#ctx0" brushRef="#br0">78 1 7704,'-11'0'187,"-6"0"1,6 8 286,-8 5-227,8 4-50,3 11 0,8-7-545,0 16 252,0-7 127,0 17 40,0-7-215,0 16 1,0-7 61,0 9-54,0-9 1,2-4 0,2-11 0,5-4 0,-1-2-572,1-5 0,4-2 320,-7-1 387,1-10 0,-7 8 0,0-6 0,-9-3 0,-2-1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05.771"/>
    </inkml:context>
    <inkml:brush xml:id="br0">
      <inkml:brushProperty name="width" value="0.08571" units="cm"/>
      <inkml:brushProperty name="height" value="0.08571" units="cm"/>
      <inkml:brushProperty name="color" value="#FFFFFF"/>
    </inkml:brush>
  </inkml:definitions>
  <inkml:trace contextRef="#ctx0" brushRef="#br0">1 32 7795,'4'-9'673,"3"1"0,3 2-325,0 1 0,1 2-327,-1 3 0,1 0 0,-1 0 0,0 1 0,-3 3-598,-4 3 520,-2-3 0,-1 6 1,-1-3 7,-2 2 0,0 1 0,-4 1 0,-1 0-48,-1-1 0,2-1 1,1 0-145,1-2 1,2-4-67,3 4 1,1-4 178,2 0 0,3-2 1,5-1 89,-1 0 1,1 0-1,-2 1 1,-1 2 89,-1 0 0,-3 1 1,2-3 154,-2 2 1,0 3-1,-4 5 1,0-1 12,0 1 0,-1-1 0,-3 1 1,-3 1-44,-2 2 1,-2-3-1,1 3 1,0-2-201,3-1 1,-2-4 0,2-2-687,-2 0 0,2-1-1323,0-4 2032,4-5 0,-1-1 0,4-4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09.197"/>
    </inkml:context>
    <inkml:brush xml:id="br0">
      <inkml:brushProperty name="width" value="0.08571" units="cm"/>
      <inkml:brushProperty name="height" value="0.08571" units="cm"/>
      <inkml:brushProperty name="color" value="#FFFFFF"/>
    </inkml:brush>
  </inkml:definitions>
  <inkml:trace contextRef="#ctx0" brushRef="#br0">1 9 7335,'0'-5'-975,"0"1"1652,0 8 0,0-2 0,0 5-527,0 1 1,0 1-1,1 2-176,2-1 1,-1 1 0,1 0 0,-2-1-34,-1 1 1,1 3 0,2 0 0,0-1-65,0-2 0,-2 1 0,-1 1 0,0 1 77,0-1 1,0-2 0,0 0 0,0-1 47,0 1 0,0 0 0,0-1 0,0 1-17,0-1 1,0 1 0,0-1 0,0 1-28,0-1 1,0 1 0,0-1-57,0 1 0,0-1 0,0 1 75,0-1 0,0-3-12,0 0 1,0 0 68,0 4 0,0 0 46,0-1 1,0 1-67,0-1-38,0-4 1,0 0 169,0-3 42,0-1 264,0 2 122,0-4-449,4 0 1,-1 4-130,4-1 0,-4 1 1,3-3-465,-1 2-36,-2-1 0,-3 1 0,0-6 504,0-4 0,0-3 0,0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09.746"/>
    </inkml:context>
    <inkml:brush xml:id="br0">
      <inkml:brushProperty name="width" value="0.08571" units="cm"/>
      <inkml:brushProperty name="height" value="0.08571" units="cm"/>
      <inkml:brushProperty name="color" value="#FFFFFF"/>
    </inkml:brush>
  </inkml:definitions>
  <inkml:trace contextRef="#ctx0" brushRef="#br0">1 0 7627,'10'4'0,"1"-1"1,-1 1 0,2-4-1,1 1 105,1 2 1,1-1 0,-2 1 0,1-2-386,-1-1 0,2 0 1,-1 0-1,-1 0-518,-1 0 798,-2-4 0,1-2 0,-1-5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11.281"/>
    </inkml:context>
    <inkml:brush xml:id="br0">
      <inkml:brushProperty name="width" value="0.08571" units="cm"/>
      <inkml:brushProperty name="height" value="0.08571" units="cm"/>
      <inkml:brushProperty name="color" value="#FFFFFF"/>
    </inkml:brush>
  </inkml:definitions>
  <inkml:trace contextRef="#ctx0" brushRef="#br0">0 1 7868,'11'1'424,"-1"2"0,1-1 1,-1 2-1,1 0-428,0-1 0,-1 1 1,1-3-1,-1 1-714,1 2 0,-4-1-1100,0-3 1818,0 0 0,-1-4 0,-2-2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50.676"/>
    </inkml:context>
    <inkml:brush xml:id="br0">
      <inkml:brushProperty name="width" value="0.08571" units="cm"/>
      <inkml:brushProperty name="height" value="0.08571" units="cm"/>
      <inkml:brushProperty name="color" value="#FFFFFF"/>
    </inkml:brush>
  </inkml:definitions>
  <inkml:trace contextRef="#ctx0" brushRef="#br0">10 11 6177,'-5'-6'-58,"4"1"1,-2 5 0,6 0 553,4 0 0,-1 0 0,1 0 0,1 0-345,2 0 0,0 0 0,2 0 0,1 0-181,1 0 1,0 0 0,-4 0 0,1 0-48,-1 0 1,1 2-1,-1 0-63,1 1 1,-4 4 0,-1-2-97,-2 1 1,3 1 199,-3 4 1,-1-1 0,-3 1 116,0-1 0,0-3 0,0 0-45,0 1 0,0 2 0,0 0 43,0 1 0,0-1 1,0 1-74,0-1 1,0 1-1,0-1 1,0 1 3,0-1 1,0 1 0,2 0 0,0-1-7,1 1 0,1 3 0,-4 0 1,0-1-8,0-2 1,1 0 0,2-1 7,0 1 0,1-1 0,-4 1 0,1-1-30,2 1 0,-2-1 0,3 1 5,-3 0 0,-1-1 1,0 1-11,0-1 0,1 1-40,3-1 1,-3 1 34,2-1 1,-1-3 27,-2 0 0,0 0 18,0 4 1,0-4-17,0 0 0,0 0 14,0 3 0,0 1 1,0-1 74,0 1 1,0-4 0,-2 0 38,-1 1 1,2-2 0,-4 0 0,2 0 18,-1 0 0,-4-3 0,1 3 38,-3-1 0,0-2 1,-1-3 14,1 0 1,-1 0 0,1 0 0,-1 0-353,1 0 1,3 0-1,1-1-473,1-2 1,-2 0 26,4-4 0,0 4 603,7-4 0,2 0 0,4-4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52.755"/>
    </inkml:context>
    <inkml:brush xml:id="br0">
      <inkml:brushProperty name="width" value="0.08571" units="cm"/>
      <inkml:brushProperty name="height" value="0.08571" units="cm"/>
      <inkml:brushProperty name="color" value="#FFFFFF"/>
    </inkml:brush>
  </inkml:definitions>
  <inkml:trace contextRef="#ctx0" brushRef="#br0">21 16 7245,'0'-5'-1259,"0"-1"2154,0 2-499,0 3 1,-1 5-1,-1 6-263,-2 2 1,1 0 0,3-2 0,0 2-222,0 2 0,0-2 0,0 3 0,0-1-35,0 0 0,0 3 0,0-1 0,0-1 60,0 0 1,0 3 0,0-3 0,0 0-26,0 0 0,0 4 0,0-3 1,0 1 23,0-3 0,0 1 0,0-1 0,0-1 19,0-2 1,-2 4 0,0-1 0,-1 0 28,0 1 0,2-3 1,1 3-1,0-1-6,0 0 1,0 3 0,0-3 0,0-1 61,0-1 1,0 0 0,0 1 0,0 1 33,0-2 1,0 1-54,0 1 1,0-2-1,0 3 1,0-1-10,0 0 0,0 0 0,0-3 0,0-1-12,0 1 0,0 1 0,0 1 0,0 1-15,0-2 0,0 0 0,0-1 1,0-1 7,0 1 0,0-1 0,0 1 0,0 0 10,0 4 1,0-4 0,0 3 0,0-1 0,0 1 0,0-2 0,0 3 0,0-1 3,0 0 1,0 1 0,0-2 0,0 1 12,0-1 0,0-1 0,0-2 0,0 1 11,0-1 1,0 2-14,0 2 1,4-2 0,-1 2 0,-1-2 0,0-2-15,-2 1 1,0-1 0,0 1 0,0-1-24,0 1 1,0-1 0,0 1 0,1-1 23,2 1 1,-2-1 0,3 1-111,-3 0 0,-1-1 0,0 1 5,0-1 0,0 1 0,0-1 152,0 1 0,0-1 0,0 1-37,0-1 0,0 1 0,0-1-98,0 1 1,0-1 41,0 1 1,0-1 0,0 1 0,0 0 4,0-1 1,0-3 0,0 0 23,0 1 0,0 2 1,0 0 33,0 1 0,0-1 0,0 1 2,0-1 1,0 1 0,0-1-58,0 1 1,0-4-1,0 0 15,0 1 0,0-2 0,0 1-26,0 1 1,0 2 0,0 0 4,0 1 0,0-4 1,0 0 5,0 1 0,0 1 100,0 2 0,0-1-41,0 1 1,0-1 21,0 1 1,0-1-46,0 1 1,0-1-87,0 1 0,0-1 54,0 1 0,0-4 0,0 0 25,0 1 0,0 2 0,0 0-29,0 1 0,0-4 0,0 0-42,0 1 139,0-3 0,4 4-101,-1-2 0,1-1 123,-4 1 17,0 0 0,0 3 5,0 1 76,0-5-43,0 3-63,0-3 1,1 0 6,2-3 1,3-2-1,5-1-45,-1 0 1,1 2 0,-1 0-107,1 1 1,3 1-1,0-4-73,-1 0 0,-2 0 0,-1-1 1,-2-2 79,-1 0 59,-5-5 0,8 2 0,-4-5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4:53.388"/>
    </inkml:context>
    <inkml:brush xml:id="br0">
      <inkml:brushProperty name="width" value="0.08571" units="cm"/>
      <inkml:brushProperty name="height" value="0.08571" units="cm"/>
      <inkml:brushProperty name="color" value="#FFFFFF"/>
    </inkml:brush>
  </inkml:definitions>
  <inkml:trace contextRef="#ctx0" brushRef="#br0">0 11 7749,'0'-6'56,"1"2"-106,3 4 1,2 0 0,3 1 0,-1 1-133,-1 2 0,0-1 0,5-3 3,2 0 0,1 0 0,3 0 179,-4 0 0,-2 5 0,-2 1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5:16.134"/>
    </inkml:context>
    <inkml:brush xml:id="br0">
      <inkml:brushProperty name="width" value="0.08571" units="cm"/>
      <inkml:brushProperty name="height" value="0.08571" units="cm"/>
      <inkml:brushProperty name="color" value="#FFFFFF"/>
    </inkml:brush>
  </inkml:definitions>
  <inkml:trace contextRef="#ctx0" brushRef="#br0">22 21 7769,'-11'0'-1077,"5"0"2180,1-4-897,5 3 0,2-4 1,1 5-170,4 0 1,3-1 0,0-2 0,1 0 4,-1 0 0,1 2 0,-1 1 0,1 0-209,-1 0 1,1 0 0,-1 0 0,1 0-29,-1 0 1,1 0 0,-2 1 0,-1 2-62,-1 0 1,0 1-1,3-3 141,-3 3 0,-1-3 0,-4 3 14,2 1 0,-1-3 1,-2 5 316,3 2 1,-3-4 0,2 2-64,-1 2 1,-1-3-170,2 1 1,0-2 0,2 4 30,0-2 1,-1-4-1,-4 4 1,0 1 0,0 2 1,0 0-1,0 1-6,0-1 1,0 1 0,0-1 0,0 1-51,0-1 0,1 1 0,1-1 0,2 1 2,-2-1 1,-1 1 0,-1 0 0,0-1-13,0 1 1,4-1 0,-1 2-1,0 1 85,-2 1 0,-1 0 0,0-4 0,0 2 47,0 2 1,0-2 0,0 2 0,0-3-26,0 0 0,0 0 1,0-1-1,0 1-15,0-1 0,0 1 0,0-1 0,0 1-46,0-1 1,3 1-1,1-1 1,-2 1-5,-1-1 1,-1 1 0,0-1 0,0 1-8,0-1 1,0 1 0,0 0 0,0-1 5,0 1 1,0-1 0,0 1-1,0 0 29,0 3 1,0-2-1,0 2 1,0-2 3,0-2 0,0 4 0,0 0 0,0-1-27,0-1 0,0 0 1,0 1-1,0 1 10,0-1 0,0-1 1,0 1-1,0 1-62,0-1 0,0-1 0,0 0-73,0 2 1,0-3-1,0 3 1,0-2 110,0-1 0,0-1 0,0 1 1,0-1 33,0 1 0,0-1 0,0 1 0,0-1-20,0 1 0,0 1 0,0 0 0,0 2-2,0-1 1,0-1 0,0-1 0,0-1 45,0 1 0,0-1 0,0 1 0,0-1-35,0 1 0,0-1 0,0 2 0,0 1-5,0 1 1,0 0-1,0-4 1,0 2-45,0 2 1,0-2 0,0 2 0,0-2-4,0-2 0,0 1 0,0-1 19,0 1 0,1-1 0,2 1 12,0-1 1,1 1-1,-4-1 1,0 1-12,0-1 1,0 1 0,0-1-38,0 1 0,0 0 0,0-1 19,0 1 0,0-1 0,0 1 0,0-1 55,0 1 1,0-1 0,0 1 0,0-1 86,0 1 0,0-1 0,0 1-74,0-1 1,0 1-1,0-1 1,0 1 33,0 0 1,0-1 0,0 1-49,0-1 1,0 1 0,0-1-66,0 1 0,0-1 0,0 1 48,0-1 1,0 1 0,0-1-26,0 1 0,0-1 1,0 1-93,0-1 0,1 1 114,2 0 0,-1-1 1,1 1-5,-2-1 0,-1-3 0,0 0-3,0 1 0,0-2 38,0 1 0,0 0-43,0 4 0,0-1 16,0 1 0,0-1-5,0 1 1,0-1-107,0 1 137,0-5 1,0 0 29,0-3 0,-1-2 1,-2 3 405,-4-3 0,1-1 0,-1 0-53,-1 0 0,-2 0-348,0 0 0,-1 0 0,1 0-330,-1 0 1,1 0 0,-1-1 274,0-3 0,-4 3 0,-1-4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5:18.502"/>
    </inkml:context>
    <inkml:brush xml:id="br0">
      <inkml:brushProperty name="width" value="0.08571" units="cm"/>
      <inkml:brushProperty name="height" value="0.08571" units="cm"/>
      <inkml:brushProperty name="color" value="#FFFFFF"/>
    </inkml:brush>
  </inkml:definitions>
  <inkml:trace contextRef="#ctx0" brushRef="#br0">0 21 8148,'7'6'-128,"-1"-1"76,-1-1 1,3-2 0,-1 1 0,3-2 128,0-1 1,2 0-1,1-1 1,1-1-325,-1-2 1,2-3 0,0 3-69,1-2 0,-3 0 315,1-1 0,-2 2 0,-2 5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5:18.883"/>
    </inkml:context>
    <inkml:brush xml:id="br0">
      <inkml:brushProperty name="width" value="0.08571" units="cm"/>
      <inkml:brushProperty name="height" value="0.08571" units="cm"/>
      <inkml:brushProperty name="color" value="#FFFFFF"/>
    </inkml:brush>
  </inkml:definitions>
  <inkml:trace contextRef="#ctx0" brushRef="#br0">0 0 8163,'5'6'90,"-3"-1"0,4-4 6,-1 2 0,3-2 0,-1 3 1,2-3-1,2-1 0,-1 0-258,1 0 1,3 0 179,0 0 1,3 0-19,-3 0 0,5-5 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0.480"/>
    </inkml:context>
    <inkml:brush xml:id="br0">
      <inkml:brushProperty name="width" value="0.08571" units="cm"/>
      <inkml:brushProperty name="height" value="0.08571" units="cm"/>
      <inkml:brushProperty name="color" value="#FFFFFF"/>
    </inkml:brush>
  </inkml:definitions>
  <inkml:trace contextRef="#ctx0" brushRef="#br0">1 0 8908,'14'0'397,"-5"0"0,0 0 0,0 2 0,0 1-38,0 2 0,1-1-374,3-4 1,-3 0 0,-1 0-460,2 0 0,-4 0 0,1 2-850,-2 2 1,-3-1 1323,-8 7 0,-2-7 0,-7 9 0,0-4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6.952"/>
    </inkml:context>
    <inkml:brush xml:id="br0">
      <inkml:brushProperty name="width" value="0.08571" units="cm"/>
      <inkml:brushProperty name="height" value="0.08571" units="cm"/>
      <inkml:brushProperty name="color" value="#FFFFFF"/>
    </inkml:brush>
  </inkml:definitions>
  <inkml:trace contextRef="#ctx0" brushRef="#br0">20 39 7704,'-11'0'-1464,"3"0"1220,8 0 906,0 0 478,8 0-905,3 0 0,8-7 1,2 1-1,3 2 117,2 1-279,-1 3 0,3 0-864,-7 0 649,7 0 0,-9 0 1,1 0-565,-1 0 450,-8 0 152,6 0 0,-15 0 104,6 0 0,-8-8 0,0-3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5:55.996"/>
    </inkml:context>
    <inkml:brush xml:id="br0">
      <inkml:brushProperty name="width" value="0.08571" units="cm"/>
      <inkml:brushProperty name="height" value="0.08571" units="cm"/>
      <inkml:brushProperty name="color" value="#FFFFFF"/>
    </inkml:brush>
  </inkml:definitions>
  <inkml:trace contextRef="#ctx0" brushRef="#br0">169 0 7875,'7'5'214,"0"2"0,-4 4 0,3 3 0,0 2-34,0 0 1,-2 5 0,3-1 0,0 4-123,-2-1 0,5 3 0,-4 0 0,1 1-125,0 2 1,-5 0 0,2 0 0,-4-2-12,-4-1 0,-2 2 0,-4-3 0,-2-2 35,-2-1 1,-1-2 0,-4-2 0,3-5 92,0-5 0,-2-4 0,1-4 0,0-1-309,-1-2 0,2-4 1,-2-6-1,4-2-131,3-2 1,5 4 0,2-1 0,3 3 389,1 0 0,-5-4 0,-1-2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35:56.422"/>
    </inkml:context>
    <inkml:brush xml:id="br0">
      <inkml:brushProperty name="width" value="0.08571" units="cm"/>
      <inkml:brushProperty name="height" value="0.08571" units="cm"/>
      <inkml:brushProperty name="color" value="#FFFFFF"/>
    </inkml:brush>
  </inkml:definitions>
  <inkml:trace contextRef="#ctx0" brushRef="#br0">1 42 7939,'4'-5'489,"4"1"0,1 3-348,1 1 1,6 0 0,1 0-1,4 0 45,4 0 0,5 0 1,5 0-1,0 0-361,2 0 1,2 0 0,5 0 0,-4 0-377,-3 0 551,-2-10 0,-3 3 0,-1-8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8:46.062"/>
    </inkml:context>
    <inkml:brush xml:id="br0">
      <inkml:brushProperty name="width" value="0.08571" units="cm"/>
      <inkml:brushProperty name="height" value="0.08571" units="cm"/>
      <inkml:brushProperty name="color" value="#FFFFFF"/>
    </inkml:brush>
  </inkml:definitions>
  <inkml:trace contextRef="#ctx0" brushRef="#br0">0 0 9252,'9'7'306,"-1"-3"0,-4 6 1,1 2-137,-2 1 0,-1 8 1,0 1-1,1 2-42,2 3 1,0 2-1,-5 3 1,0 2-148,0 2 1,0 5 0,0-6 0,0 1-5,0 1 1,-1-4 0,-3 4 0,-1-1 75,2 0 0,1 4 0,0-4 0,-1-4-88,-2-4 0,0 4 1,5-5-1,0-1-96,0-2 0,5-4 1,2-5-1,-1 1 49,1-1 1,3-5-1,-3-1 1,2-1 85,3 1 1,1-6 0,3 2-1,-1-3 38,0-2 1,-5 0-1,2 0-6,5 0 0,-1 5 1,4 0-1,-3-2-14,-2-1 1,-4-2-1788,-1 0 484,0 0 1,-2-2 1280,-2-3 0,-18 4 0,-5-6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8:46.653"/>
    </inkml:context>
    <inkml:brush xml:id="br0">
      <inkml:brushProperty name="width" value="0.08571" units="cm"/>
      <inkml:brushProperty name="height" value="0.08571" units="cm"/>
      <inkml:brushProperty name="color" value="#FFFFFF"/>
    </inkml:brush>
  </inkml:definitions>
  <inkml:trace contextRef="#ctx0" brushRef="#br0">0 31 8408,'2'-8'1339,"3"3"-917,5 3 1,5 2 0,4 0 0,3 0-201,2 0 1,1-2-1,6-1 1,-2-2-256,-3 1 1,1 3 0,-7 1 0,-1 0-254,-2 0 1,-7 0-3428,0 0 3713,-13 0 0,1 0 0,-13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8:47.453"/>
    </inkml:context>
    <inkml:brush xml:id="br0">
      <inkml:brushProperty name="width" value="0.08571" units="cm"/>
      <inkml:brushProperty name="height" value="0.08571" units="cm"/>
      <inkml:brushProperty name="color" value="#FFFFFF"/>
    </inkml:brush>
  </inkml:definitions>
  <inkml:trace contextRef="#ctx0" brushRef="#br0">0 107 7658,'0'-15'379,"0"0"168,0-1 0,7 1 0,3 2-130,4 2 1,1 3-1,1 4 1,-1-1-224,0 2 0,0 1 1,2 4-1,2 1-151,2 2 0,-6 7 0,-5-1 1,0 2-239,-1 2 1,-2 1 0,-7 1-1,0 2-17,0 1 0,-7 0 0,-3-4 117,-4-1 0,-1-5 1,-2-1-1,-2-1 1,-1-1-83,1 0 0,2-2-204,2-5 290,6 0 0,9 0 1,10-2-1,4-1 28,1-2 1,2 0-1,2 5 1,1 0-67,-1 0 1,3 0 0,-1 0 0,-3 1 67,-1 4 1,-7 2 0,-1 5 0,-2-2 218,-4 2 0,-1 2 0,-2 1 0,0 0-25,0 1 0,-7-1 0,-3 0 0,-4 1-185,-1-1 0,0-5 0,-1-1 1,1-3-77,0-2 1,-1-2 0,1-2 0,0 0-1053,-1 0 0,1-2 1180,0-3 0,6-4 0,3-6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8:48.377"/>
    </inkml:context>
    <inkml:brush xml:id="br0">
      <inkml:brushProperty name="width" value="0.08571" units="cm"/>
      <inkml:brushProperty name="height" value="0.08571" units="cm"/>
      <inkml:brushProperty name="color" value="#FFFFFF"/>
    </inkml:brush>
  </inkml:definitions>
  <inkml:trace contextRef="#ctx0" brushRef="#br0">246 1 6840,'8'0'4218,"-1"0"-4084,-7 0 0,-7 0 0,-3 0 0,-4 0-450,-1 0 0,0 0 0,-1 0 1,1 0 60,0 0 1,-1 0 0,1 0 0,0 1 91,0 4 1,-1-1 0,1 4-1,1 1 191,4-1 1,-3 2 300,2 6 1,4-1-15,2 0 1,4 1 0,2-1-231,4 0 1,-3-4 0,5-3 0,0-1 44,3-4 0,-3 1 0,0-1-180,-1 2 0,-2 0-195,6-5 1,-5 0 0,5 0 180,2 0 1,-3 0 0,1 0 0,2 0 2,1 0 1,8 0 0,-1 0-1,-1 0 8,-2 0 0,0 0 0,2 0 0,1 0 32,-1 0 1,-7 2-1,-2 1 1,0 4 181,-1 2 1,-1-1 0,-4 4 7,1-2 1,0 0 0,-5 6 0,-2-3-49,-3-2 1,-4 2 0,-6-4 0,0 1-86,0 0 0,-6-5 0,-1 4 0,0-2-430,0-4 0,-4-1 1,6-2-1,1 0-1047,2 0 1,2-5 1440,0-1 0,6 1 0,2-1 0,7-3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8:49.398"/>
    </inkml:context>
    <inkml:brush xml:id="br0">
      <inkml:brushProperty name="width" value="0.08571" units="cm"/>
      <inkml:brushProperty name="height" value="0.08571" units="cm"/>
      <inkml:brushProperty name="color" value="#FFFFFF"/>
    </inkml:brush>
  </inkml:definitions>
  <inkml:trace contextRef="#ctx0" brushRef="#br0">261 77 6840,'0'-16'0,"0"1"211,0 0 0,0 4 201,0 1 0,-7 7 0,-3-2 0,-4 3-247,-1 2 0,-6 5 0,-1 4 0,0 3-121,0 5 0,0 8 0,3-1 0,-1 1 92,1 1 1,2-1-1,3 6 1,4 0-82,5-1 1,3-1 0,2-2 0,0-3-161,0-2 1,7-1 0,5-6 0,5 0-18,4 1 1,6-6 0,-3-2-1,1-1-120,1-3 0,-3-4 0,5-4 0,-5-3 17,0-1 0,-3-1 1,-5-3-1,-1 2 68,-4-2 1,-3-1-1,-7-3 347,0 1 1,-3 0-1,-6 1-187,-6 4 0,-4 3 0,2 7 0,-2 0-33,-1 0 1,-1 2 0,6 3 0,0 3 29,0 1 0,-8 5 0,0-6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8:50.332"/>
    </inkml:context>
    <inkml:brush xml:id="br0">
      <inkml:brushProperty name="width" value="0.08571" units="cm"/>
      <inkml:brushProperty name="height" value="0.08571" units="cm"/>
      <inkml:brushProperty name="color" value="#FFFFFF"/>
    </inkml:brush>
  </inkml:definitions>
  <inkml:trace contextRef="#ctx0" brushRef="#br0">1 15 9567,'15'0'571,"1"0"1,1 0 0,1 0 0,4 0-269,2 0 1,2-5-1,4 0 1,1 2-210,0 1 0,-3 2 0,0 0 1,-5 0-146,0 0 1,-3 0 0,-5 0-94,1 0 0,-8 2 0,-1 1-28,0 2 0,-6 2 0,5-2 203,-5 5 1,-1 4 0,0 1-1,0 1-11,0-1 0,-5 0 1,0 1-1,2-1-50,1 0 0,2 1 1,0 1-137,0 3 0,0-1 0,0 5 1,0-2 138,0-4 0,0 6 1,0 0-1,0 1 76,0 1 0,0-1 0,0 6 1,0 0 2,0-1 1,0-1-1,0-2 1,0-1-56,0 1 1,5-3 0,0 2 0,-1-1-43,-3-1 1,-1 3 0,0-5 0,0 0 13,0 0 0,5-1 0,0-6 0,-1 0-200,-2 1 0,-2-1-26,0 0 158,0-6 0,0-1 6,0-3 1,1-1-137,4 6 22,-3-7 251,5 4 0,-7-5 217,0 3 0,-2-3 0,-3 5-128,-5-1 1,-4-4 0,-1 5-1,0-2 450,-1 0 1,-6 2-1,-2-4 1,-1 4-227,-1 2 1,1-6 0,-6 4 0,2-2-740,4 0 0,-2 2 0,6-4-1476,2 2 1,6 0 1857,8-5 0,6 0 0,15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3.279"/>
    </inkml:context>
    <inkml:brush xml:id="br0">
      <inkml:brushProperty name="width" value="0.08571" units="cm"/>
      <inkml:brushProperty name="height" value="0.08571" units="cm"/>
      <inkml:brushProperty name="color" value="#FFFFFF"/>
    </inkml:brush>
  </inkml:definitions>
  <inkml:trace contextRef="#ctx0" brushRef="#br0">165 52 7759,'0'-8'0,"-1"-1"0,-2 1 342,-3-1 1,-1 1 0,-2 3-171,0 2 0,1 2 0,-1 1 0,0 1 0,0 2 93,-3 2 1,2 4 0,-4 2-329,2 4 1,0-1 0,4 3 35,-1 1 1,1 1 0,3-1 0,2 1-2,2 1 0,2 1 0,2-5 0,2-1-215,3 0 1,4-5 0,0 1 0,1-4-4,3-1 0,-3-4 1,2 0-1,-1-3-28,-1-2 1,0-6 0,-4-1 0,1-3 222,-1-2 1,1-1 0,-5-1-1,0-1 49,-2 1 0,-2 0 1,-1 0-1,0 0 87,0 3 0,-7-1 1,-2 4-1,0 2-242,-1 3 1,1 4 0,-2 0-1,0 4 157,0 3 0,2 3 0,4 1 0,-3 3 0,3 2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3.609"/>
    </inkml:context>
    <inkml:brush xml:id="br0">
      <inkml:brushProperty name="width" value="0.08571" units="cm"/>
      <inkml:brushProperty name="height" value="0.08571" units="cm"/>
      <inkml:brushProperty name="color" value="#FFFFFF"/>
    </inkml:brush>
  </inkml:definitions>
  <inkml:trace contextRef="#ctx0" brushRef="#br0">1 0 7654,'0'5'-967,"0"-1"967,0-4 0,4-4 0,1-1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7.563"/>
    </inkml:context>
    <inkml:brush xml:id="br0">
      <inkml:brushProperty name="width" value="0.08571" units="cm"/>
      <inkml:brushProperty name="height" value="0.08571" units="cm"/>
      <inkml:brushProperty name="color" value="#FFFFFF"/>
    </inkml:brush>
  </inkml:definitions>
  <inkml:trace contextRef="#ctx0" brushRef="#br0">193 19 6147,'-13'-6'145,"0"0"0,7-1 1,-7 7-18,-2 0 0,0 2 0,0 5 0,2 3 25,-2 1 1,4 6 0,-1-4-1,-1 6 349,2 7-372,3-5 83,-1 16-75,7-16 35,-7 15-35,9-6 52,0 9-44,0-9-11,0 6-404,0-6 228,0 0-62,9-2 245,2-9-20,8 0-45,0 0 39,0 0-747,1 1-67,-1-10 295,0-1-605,0-9 439,0 0 285,1 0 284,-10 0 0,7 0 0,-6 0 0,0 0 0,6-9 0,-6-1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4.065"/>
    </inkml:context>
    <inkml:brush xml:id="br0">
      <inkml:brushProperty name="width" value="0.08571" units="cm"/>
      <inkml:brushProperty name="height" value="0.08571" units="cm"/>
      <inkml:brushProperty name="color" value="#FFFFFF"/>
    </inkml:brush>
  </inkml:definitions>
  <inkml:trace contextRef="#ctx0" brushRef="#br0">113 44 6701,'0'-9'-51,"-1"1"0,-1 2 0,-2 1 557,-1 1 1,-1-2 0,-2 3-354,-1 1 0,-2 1 0,-1 1 0,2 1-69,0 2 1,1 2 0,2 4-207,1-1 140,-2 5 0,7-3 1,-1 4-1,1-2-44,1-1 1,0-2 0,1 0 0,1 0-95,4-1 0,2 0 0,1-2 0,2-3-101,0-2 0,4-1 0,-3 0 0,1-1-12,-1-2 0,0-2 1,-4-4-1,1 0 100,0-3 0,-2 3 0,-1-3 0,-2 2 74,0 2 0,-3 2 287,2 0 1,-3 5 0,-2 2 25,-1 7 1,0 2 0,3 4-1,0 1-133,0 2 0,0 0 0,0 0 0,0-1-185,0-1 0,0 0 1,0-3-1,0-1 33,0 2 1,1-7-1,1 3-278,1-1 0,0-4 0,-3 1 309,3-1 0,-2-1 0,3-3 0,-4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4.529"/>
    </inkml:context>
    <inkml:brush xml:id="br0">
      <inkml:brushProperty name="width" value="0.08571" units="cm"/>
      <inkml:brushProperty name="height" value="0.08571" units="cm"/>
      <inkml:brushProperty name="color" value="#FFFFFF"/>
    </inkml:brush>
  </inkml:definitions>
  <inkml:trace contextRef="#ctx0" brushRef="#br0">1 9 7837,'9'0'435,"-1"0"1,1 0-382,0 0 0,0-1 1,2-1-1,0-1-255,0 1 1,-2 1 0,0 1 0,0 0 88,-1 0 0,1 3 0,-2 1 63,-1 1 0,-2 0 0,-3 4 1,1 0 179,1-1 1,0 5 0,-4 1 0,-2 2-99,-3 2 1,1-1 0,0 0 0,-1 0-95,1 1 0,-2-4 1,3 0-1,1-2-485,-1-1 1,1-2-389,3 0 934,0-4 0,4-2 0,1-3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6.752"/>
    </inkml:context>
    <inkml:brush xml:id="br0">
      <inkml:brushProperty name="width" value="0.08571" units="cm"/>
      <inkml:brushProperty name="height" value="0.08571" units="cm"/>
      <inkml:brushProperty name="color" value="#FFFFFF"/>
    </inkml:brush>
  </inkml:definitions>
  <inkml:trace contextRef="#ctx0" brushRef="#br0">147 79 7379,'0'-9'-54,"0"0"1,0 1-1,0-1 258,0 0 1,-1 4 0,-1-1 10,-4-1 0,-2 2 0,0 1-65,-1 0 0,0 1 1,1 4-1,-1 2-40,0 3 0,-2 4 0,-1 3 0,2 0-55,0 2 0,2 5 0,-1 1 0,1 1-93,3 2 1,1-3 0,4-1 0,0-2-109,0-1 1,6 0 0,4-3-1,2-2-92,0-3 1,3-4-1,0-2 1,1-2 44,1-1 0,-2-1 0,-1-3 0,0-4-76,0-2 0,-2-6 0,-4 2 0,-1-3 254,-2-3 1,-3 1-1,1-2 1,-2 1-55,-1 0 0,-3 1 0,-1 4 0,-3 1 67,-3 2 0,0 3 1,1 4-1,0 1 2,1 2 0,-4 2 0,1 4 0,1 4 0,3 3 0,0 4 0,2-2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7.266"/>
    </inkml:context>
    <inkml:brush xml:id="br0">
      <inkml:brushProperty name="width" value="0.08571" units="cm"/>
      <inkml:brushProperty name="height" value="0.08571" units="cm"/>
      <inkml:brushProperty name="color" value="#FFFFFF"/>
    </inkml:brush>
  </inkml:definitions>
  <inkml:trace contextRef="#ctx0" brushRef="#br0">17 1 7654,'-5'3'316,"1"-1"1,4 3-177,-3-1 1,2 3-772,-2-2 1,3-1 300,3-1 1,-2-3-1,2-2 330,1-1 0,1-3 0,4 1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7.905"/>
    </inkml:context>
    <inkml:brush xml:id="br0">
      <inkml:brushProperty name="width" value="0.08571" units="cm"/>
      <inkml:brushProperty name="height" value="0.08571" units="cm"/>
      <inkml:brushProperty name="color" value="#FFFFFF"/>
    </inkml:brush>
  </inkml:definitions>
  <inkml:trace contextRef="#ctx0" brushRef="#br0">121 53 7465,'-3'-9'0,"-1"0"0,-1 2 45,-1 1 0,-2-1 0,0 4 0,2-1 126,0 0 0,0 1 0,-2 3 0,-1 1-75,0 2 1,1 1 0,-1 3 0,1 1-52,3 2 1,-2 0 0,4 0 0,1 0 64,1 2 1,1-1-1,0-2 1,1 0-276,2-1 0,3 0 0,4-1 0,2-3-49,-2 0 1,3-1-1,-1-3 1,2 0-93,1 0 1,-2-1-1,1-2 1,-2-3 108,-1-1 0,-1-2 1,-3 1-1,0-1 197,-1 0 0,-4 1 8,0-1 0,-2 4 0,-1 3 273,-2 4 0,-1 7 0,2 5 0,-2 3-21,-1 0 1,3 0-1,-1 0 1,3 1-238,0-1 0,0-1 0,0-1 0,0-1-244,0-2 1,0 0-1,2-3-241,1-1 0,3-2 462,-3 0 0,0-5 0,-3-1 0,4-4 0,0-5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28.326"/>
    </inkml:context>
    <inkml:brush xml:id="br0">
      <inkml:brushProperty name="width" value="0.08571" units="cm"/>
      <inkml:brushProperty name="height" value="0.08571" units="cm"/>
      <inkml:brushProperty name="color" value="#FFFFFF"/>
    </inkml:brush>
  </inkml:definitions>
  <inkml:trace contextRef="#ctx0" brushRef="#br0">121 35 7500,'-1'-9'-326,"-2"1"0,-1 2 1,-5 1 668,0 1 1,1 1 0,-1 3 0,0 0-76,1 0 0,-2 4 1,1 2-1,-1 2-91,2 0 0,2 1 1,-2-1-1,2 1-117,3 0 1,2-1 0,1 2-137,0 1 1,4-1-1,2 2 1,3-4-190,2-2 0,-1 1 1,2-4-1,0-2-16,-1 0 1,4-2-1,-3 0 1,0-3 81,1-1 0,-2-1 1,-3-2-1,-1-1 1,-2 0-224,-2 1 773,4-1 1,-6 5-90,2 4 1,-2 5 0,-1 6 0,0 4-86,0 1 0,0-1 1,0-1-1,0 0-254,0 0 0,0-1 0,0-2-619,0 0 1,1 0-224,2-5 919,2-3 0,-1-6 0,0-2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0.772"/>
    </inkml:context>
    <inkml:brush xml:id="br0">
      <inkml:brushProperty name="width" value="0.08571" units="cm"/>
      <inkml:brushProperty name="height" value="0.08571" units="cm"/>
      <inkml:brushProperty name="color" value="#FFFFFF"/>
    </inkml:brush>
  </inkml:definitions>
  <inkml:trace contextRef="#ctx0" brushRef="#br0">190 61 7344,'0'-9'-56,"-1"4"0,-1-1 217,-1-1 0,-2-1 1,1 1-1,0 0-82,0 1 1,-3 4-1,2-1 1,-3 2 32,-1 1 1,0 1-1,-2 3 1,-1 4-3,-2 3 0,1 4 0,-2 0 0,3 4-99,-1 4 0,4-1 0,-3 1 1,4 0-7,2 0 0,2-1 1,6-3-1,3 1-111,3-1 1,7-2 0,-1-2 0,4-4-118,2-1 1,-1-5-1,3-3 1,-1-1-53,-2-1 1,1-4 0,-1-4 0,-3-4 86,0-1 1,-3-1 0,-3-5 0,-2-1 185,-2-3 0,-5 1 0,2 0 0,-3 0-48,-3 0 0,-1 3 0,-5 0 0,-1 3 51,-1 5 0,0 1 0,-2 2 0,0 0-4,-1 2 0,4 2 1,-2 4-1,2 1 3,2 2 0,-1 6 0,1 4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1.066"/>
    </inkml:context>
    <inkml:brush xml:id="br0">
      <inkml:brushProperty name="width" value="0.08571" units="cm"/>
      <inkml:brushProperty name="height" value="0.08571" units="cm"/>
      <inkml:brushProperty name="color" value="#FFFFFF"/>
    </inkml:brush>
  </inkml:definitions>
  <inkml:trace contextRef="#ctx0" brushRef="#br0">1 18 7654,'0'-5'419,"0"1"-73,0 4-346,4 0 0,-3-3 0,3-2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1.580"/>
    </inkml:context>
    <inkml:brush xml:id="br0">
      <inkml:brushProperty name="width" value="0.08571" units="cm"/>
      <inkml:brushProperty name="height" value="0.08571" units="cm"/>
      <inkml:brushProperty name="color" value="#FFFFFF"/>
    </inkml:brush>
  </inkml:definitions>
  <inkml:trace contextRef="#ctx0" brushRef="#br0">121 44 7654,'-1'-9'-8,"-2"0"0,-2 2 108,-3 1 1,-1-1 0,1 4 0,-1 1 92,0 1 0,1 2 0,0 2 0,1 3-79,2 2 1,-1 0 0,-3 2 0,2 0-53,1 2 0,-1 2 0,4-1 0,1 0-97,1 3 1,2-3-1,2 0 1,3 0-93,2-3 1,1 0 0,3-2-1,1-3-73,1-2 1,1-2-1,-3-1 1,1 0-32,-1 0 0,3-4 0,-4-1 0,0-4-17,-2-2 1,-1 0 0,-1-3 0,-3-1 166,0 2 1,-1 0 0,-3 5 337,0-1 1,-1 2 0,-1 4-159,-1 6 1,-2 5 0,1 4 0,0 3 281,0 4 1,1-1-1,3 3 1,0 0-335,0-1 0,0 0 0,0-3 1,0-1-125,0-1 0,0 0 0,1-3 0,1-2-390,1 0 1,4-3-254,-2-1 0,-1-3 720,-1-6 0,2-5 0,0-6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2.056"/>
    </inkml:context>
    <inkml:brush xml:id="br0">
      <inkml:brushProperty name="width" value="0.08571" units="cm"/>
      <inkml:brushProperty name="height" value="0.08571" units="cm"/>
      <inkml:brushProperty name="color" value="#FFFFFF"/>
    </inkml:brush>
  </inkml:definitions>
  <inkml:trace contextRef="#ctx0" brushRef="#br0">104 27 7511,'-9'-8'0,"1"1"-274,3 1 0,-3 4 0,2 0 847,-1 1 0,-2 1 1,0 0-1,1 1-346,-1 1 1,1 3 0,2 5-1,1 0-209,1 2 0,1 2 1,3-1-1,0-1-67,0 1 0,1 1 0,2-2 1,3-2-63,1 0 0,2-3 0,1 0 0,0-2-152,2-1 0,2-1 1,-2-4-1,1-2-57,-1-3 1,0-2-1,-3-1 1,-2-2 177,-1 0 0,1-4 0,-3 4 0,-1 0 345,1 2-199,-1 0 1,-3 5 0,0 5 0,0 7 414,0 5 0,0 5 0,0 1 0,0 2-292,0 1 0,0-2 0,0 2 0,0-1-243,0-2 1,0-3 0,0-3 0,0 0-125,0-3 1,4-1-1307,2-3 1546,-2-3 0,-1-10 0,-3-3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8.149"/>
    </inkml:context>
    <inkml:brush xml:id="br0">
      <inkml:brushProperty name="width" value="0.08571" units="cm"/>
      <inkml:brushProperty name="height" value="0.08571" units="cm"/>
      <inkml:brushProperty name="color" value="#FFFFFF"/>
    </inkml:brush>
  </inkml:definitions>
  <inkml:trace contextRef="#ctx0" brushRef="#br0">191 58 6603,'0'-19'289,"-9"6"0,-3 3 40,-6 1 1,-1 3-1,0 8-98,0 4 0,0 3 0,1 6 0,3-2-143,3 2 0,7 2 0,-3 2 0,1 0 30,1 0 1,2 1 0,8-1 0,5 0-216,1 0 0,3-8 0,6-2 0,3-3-254,3 0 1,-3 1-1,3-7 1,-3-2-211,-3-5 0,0 3 0,0-9 410,1-2 1,-3-2-1,-4-2 1,-7 0 252,-4-1 1,-2 1 268,0 0-25,0 8 1,0 5 0,0 12 0,0 7-111,0 4 0,0 9 1,0-1-1,0-1-137,0-3-211,0-1 1,7 5 0,-1 1 0,0-5 0,1-4-1,-1-4 1,-2 2-189,-1 2 108,-3 2-3,0 1 170,0-1 0,-3-2 0,-1-2 1,-4-2-1,-3 2 14,-4 2 1,-2-4-1,-2-3-71,-1-1 1,1-3 0,2-8 0,2-4 0,2-7-7,-2-4 1,5-2 0,-1-1 87,2 1 0,3 0 0,6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4.311"/>
    </inkml:context>
    <inkml:brush xml:id="br0">
      <inkml:brushProperty name="width" value="0.08571" units="cm"/>
      <inkml:brushProperty name="height" value="0.08571" units="cm"/>
      <inkml:brushProperty name="color" value="#FFFFFF"/>
    </inkml:brush>
  </inkml:definitions>
  <inkml:trace contextRef="#ctx0" brushRef="#br0">147 53 7585,'-1'-8'-176,"0"1"1,-3 2 208,-1 2 1,2-4 0,-3 2 88,0 0 0,-2 1 1,-1 4-1,0 0 35,-3 0 1,3 5 0,-4 3 0,2 3-21,-1 3 0,1 0 0,2 4 0,1 2-93,3 0 1,1 0 0,4-3 0,0 0-38,0 1 0,2-1 1,2-1-1,5 0-46,1-2 0,3-4 0,1-2 0,3-4 31,0-3 0,0-1 1,1-1-1,-2-3-296,-2-4 0,2-2 1,-5-5-1,1-3 112,0-1 1,-6-1 0,1 2-1,-4-1 161,0-2 1,-1 1 0,-4 4-1,-3 1 16,-2 0 1,-1 4-1,-5-3 1,-1 3 3,1 3 1,2 1-1,-1 4 1,0 1-166,1 1 0,-1 5 0,4 2 0,0 5 176,2 3 0,-1 3 0,6 4 0,-3 1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4.615"/>
    </inkml:context>
    <inkml:brush xml:id="br0">
      <inkml:brushProperty name="width" value="0.08571" units="cm"/>
      <inkml:brushProperty name="height" value="0.08571" units="cm"/>
      <inkml:brushProperty name="color" value="#FFFFFF"/>
    </inkml:brush>
  </inkml:definitions>
  <inkml:trace contextRef="#ctx0" brushRef="#br0">9 9 7662,'-3'9'35,"0"-1"-350,0-3 1,3-2-1,1-5-514,2-1 829,-2-4 0,7-1 0,-3-6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5.103"/>
    </inkml:context>
    <inkml:brush xml:id="br0">
      <inkml:brushProperty name="width" value="0.08571" units="cm"/>
      <inkml:brushProperty name="height" value="0.08571" units="cm"/>
      <inkml:brushProperty name="color" value="#FFFFFF"/>
    </inkml:brush>
  </inkml:definitions>
  <inkml:trace contextRef="#ctx0" brushRef="#br0">104 26 7530,'-9'-8'-4,"1"-1"1,-1 4 0,0 2 251,1 2 1,-1 1 0,0 1-122,1 2 1,-1 2 0,1 4 0,3-1-43,2 1 0,-1 0 1,1 2-1,1 0-96,1 0 1,2 1 0,1 0-1,2-1-73,1-2 1,3 0-1,4-2 1,-1 0-24,2-1 1,-3-4-1,4 1 1,-1-3-51,1-3 0,-4-2 0,2-4 0,-3 0-58,0-3 0,0 2 0,-2-4 0,-1 1 120,-3-1 1,1 4-1,-1-2 117,-1 3 122,-2 4 0,-2 8 1,-1 6-1,1 4 104,1 2 0,1 4 0,0 2 0,0-2-297,0-1 0,0 2 1,0 0-1,0-1-134,0-4 0,1 0 0,1-3 0,2-2-361,0 0 0,-1-5 544,3-2 0,-4-3 0,1-3 0,-2-6 0,-1-4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7.217"/>
    </inkml:context>
    <inkml:brush xml:id="br0">
      <inkml:brushProperty name="width" value="0.08571" units="cm"/>
      <inkml:brushProperty name="height" value="0.08571" units="cm"/>
      <inkml:brushProperty name="color" value="#FFFFFF"/>
    </inkml:brush>
  </inkml:definitions>
  <inkml:trace contextRef="#ctx0" brushRef="#br0">164 53 7174,'5'-4'-338,"-1"-1"643,-4-4 1,-1 1-143,-2-1 0,-2 3 1,-3 1-19,-1 2 1,0 0-1,0 3 1,-2 1-19,0 2 0,-4 1 1,3 5-1,-1 1-70,1 1 1,0 3-1,3 3 1,-1 0-133,2 0 1,-2 3-1,7 1 1,1-2 94,1-1 1,2-1 0,3 0-1,4 0-32,2-3 0,5-1 0,-2-6 0,2-1-68,4-3 1,0-3 0,-2-4 0,0-4-58,1-2 0,-2-5 0,-2 0 0,-2-1 14,-3-1 1,-1-1-1,-2 1 1,-3 0 44,-2 0 1,-1 0-1,-1 3 1,-1 2 0,-1 3 1,-4-2 0,1 3 0,-4 3-36,-2 3 1,1 2 0,1 0 0,0 1-246,-2 2 1,4 4 356,2 5 0,0 3 0,-2-1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7.554"/>
    </inkml:context>
    <inkml:brush xml:id="br0">
      <inkml:brushProperty name="width" value="0.08571" units="cm"/>
      <inkml:brushProperty name="height" value="0.08571" units="cm"/>
      <inkml:brushProperty name="color" value="#FFFFFF"/>
    </inkml:brush>
  </inkml:definitions>
  <inkml:trace contextRef="#ctx0" brushRef="#br0">9 18 7879,'-4'-5'740,"3"1"-479,-2 4-261,3 0 0,3-4 0,2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7.981"/>
    </inkml:context>
    <inkml:brush xml:id="br0">
      <inkml:brushProperty name="width" value="0.08571" units="cm"/>
      <inkml:brushProperty name="height" value="0.08571" units="cm"/>
      <inkml:brushProperty name="color" value="#FFFFFF"/>
    </inkml:brush>
  </inkml:definitions>
  <inkml:trace contextRef="#ctx0" brushRef="#br0">139 52 7654,'-1'-8'-123,"-2"-1"0,-3 0 302,-1 1 0,-2 0 1,1 2-1,-2 3-37,-2 2 1,3 1-1,-3 0 1,3 1 55,0 2 1,0 0 0,1 5 0,0 1-61,2 1 0,2 2 1,2 0-1,-1 0-98,1 0 1,1 0 0,2 4 0,2-3-38,3 0 0,2-2 0,3-3 0,1-1-159,2-2 0,-3-3 0,3 1 0,-1-2-65,0-1 0,-1-1 0,1-2 1,0-3-1,-4-1-143,-2-2 1,0 1 0,-3-1 161,0 0 0,-2 1 0,1-1 246,-2 0 0,-2 2 246,-2 1 1,1 6 0,-2 7 0,-1 2-79,0 3 1,3 3-1,-1 0 1,2 1-216,1 1 1,0 1-1,0 1 1,0-1-125,0-2 1,0-2 0,1 2 0,1-3-138,1 0 1,1-2-1,-1-3-317,3-2 0,-2-3 581,2-3 0,-4-3 0,2-2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38.801"/>
    </inkml:context>
    <inkml:brush xml:id="br0">
      <inkml:brushProperty name="width" value="0.08571" units="cm"/>
      <inkml:brushProperty name="height" value="0.08571" units="cm"/>
      <inkml:brushProperty name="color" value="#FFFFFF"/>
    </inkml:brush>
  </inkml:definitions>
  <inkml:trace contextRef="#ctx0" brushRef="#br0">121 27 7336,'-4'-9'-238,"-4"4"0,2 1 0,-2 1 641,0 1 0,2-1 0,0 3 0,0 0-204,-2 0 1,-1 4-1,1 1 1,-1 3-1,0 1-24,1-1 1,2 4 0,1-1-61,1 0 0,2 1 1,2 1-1,0-1-167,0 1 1,3 1 0,3-2 0,2-3 4,0-2 1,2 0 0,1-5 0,1 0-154,1-1 0,-1-1 0,1-1 0,0-2 8,-3-2 1,0-3 0,-1-2 0,-2 0-198,-1-2 0,1-2 1,-4 3-1,-1 0 235,-2 1 0,0 5 0,0 0 274,-3 1 0,2 6 0,-3 7 0,1 4 375,0 3 0,0 4 0,3 2 1,0 0-308,0 2 0,0 0 1,0-1-1,0-1-303,0-4 1,4 1 0,1-6 0,1 0-841,-1-4 0,1-2 955,3-4 0,-1-4 0,1-4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0.671"/>
    </inkml:context>
    <inkml:brush xml:id="br0">
      <inkml:brushProperty name="width" value="0.08571" units="cm"/>
      <inkml:brushProperty name="height" value="0.08571" units="cm"/>
      <inkml:brushProperty name="color" value="#FFFFFF"/>
    </inkml:brush>
  </inkml:definitions>
  <inkml:trace contextRef="#ctx0" brushRef="#br0">164 35 7773,'0'-8'-407,"0"-1"506,-4 0 1,-1 4-1,-4 3 156,1 1-137,-1 1-25,-3 0 1,2 3 0,-3 3-1,1 2 1,-1 1 0,-1 0 74,3 3 0,-2 1 0,3 4 0,1 1-13,2-1 1,5 0 0,0 1 0,2 1-79,2 2 1,3-4-1,5-4 1,1 0-47,4-3 1,1-1 0,1-3 0,0-3-230,1-2 1,1-1 0,-1-1 0,-2-2 22,1-3 1,-2-5 0,-1-1-1,-2-2 17,-2-1 0,-3-2 1,-1-2-1,-3-1 45,-2 0 0,-2 2 1,-2 1-1,-3 1 28,-1 1 0,-5 3 0,0 4 0,-2 2-37,-1 3 1,1 3 0,1 0 0,1 4-110,1 5 1,-1 2 0,1 5-1,2-2 231,3 2 0,0 0 0,-3 1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1.007"/>
    </inkml:context>
    <inkml:brush xml:id="br0">
      <inkml:brushProperty name="width" value="0.08571" units="cm"/>
      <inkml:brushProperty name="height" value="0.08571" units="cm"/>
      <inkml:brushProperty name="color" value="#FFFFFF"/>
    </inkml:brush>
  </inkml:definitions>
  <inkml:trace contextRef="#ctx0" brushRef="#br0">0 0 6989,'9'0'0,"0"0"0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2.372"/>
    </inkml:context>
    <inkml:brush xml:id="br0">
      <inkml:brushProperty name="width" value="0.08571" units="cm"/>
      <inkml:brushProperty name="height" value="0.08571" units="cm"/>
      <inkml:brushProperty name="color" value="#FFFFFF"/>
    </inkml:brush>
  </inkml:definitions>
  <inkml:trace contextRef="#ctx0" brushRef="#br0">165 87 7665,'5'-9'67,"-3"0"1,-1 1 0,-1-1 26,0 1 1,-1 0-1,0 1 1,-3 1-97,-1 0 0,-1 1 0,-2 0 0,-1 1 170,0 2 1,0 1 0,-2 2-1,-1 2-16,-2 3 1,1 2-1,-2 0 1,4 1-50,1 0 1,2 2 0,-1 1-1,1-2-33,3 0 0,1-1 0,5 2 0,2 0 18,2 0 1,4-4-1,3-2 1,1 1-228,0-1 1,7-1 0,-3-4 0,1-1-153,0-2 0,0-2 1,-1-3-1,-1-1-147,-2 0 0,-1 1 0,-4-2 241,-1-1 0,-3-2 1,-2-1 200,-2 2 0,-2 3 0,-2 1 251,-3 2 1,1 2 0,1 6 0,-1 3-16,0 4 1,0 4 0,0 1 0,1 1-135,0 3 0,3 4 0,-2-1 0,2 0-40,1 0 1,0 2 0,0-2-1,0-3-295,0-3 0,3 1 0,0-5 0,0-1-352,1-4 0,-3 1-72,5-4 1,-1-1 652,1-5 0,-2-2 0,-4-3 0,0-1 0,0 0 0,0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8.523"/>
    </inkml:context>
    <inkml:brush xml:id="br0">
      <inkml:brushProperty name="width" value="0.08571" units="cm"/>
      <inkml:brushProperty name="height" value="0.08571" units="cm"/>
      <inkml:brushProperty name="color" value="#FFFFFF"/>
    </inkml:brush>
  </inkml:definitions>
  <inkml:trace contextRef="#ctx0" brushRef="#br0">1 1 7857,'8'19'269,"5"0"1,-2-1-1,2-4 1,-1-1-205,-1 2 0,6 0 0,-4 0-434,4-2 0,2-2 1,-2 4-1,-2-5-267,-2-1 0,-6-3 636,5-6 0,-5 0 0,6 0 0,-9 0 0,5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2.751"/>
    </inkml:context>
    <inkml:brush xml:id="br0">
      <inkml:brushProperty name="width" value="0.08571" units="cm"/>
      <inkml:brushProperty name="height" value="0.08571" units="cm"/>
      <inkml:brushProperty name="color" value="#FFFFFF"/>
    </inkml:brush>
  </inkml:definitions>
  <inkml:trace contextRef="#ctx0" brushRef="#br0">113 9 7103,'-4'-4'0,"-2"1"0,-2 2 0,-3 1-107,0 0 1,-2 4 0,3 1-1,-2 4 605,2 3 1,0-2-1,2 4 1,3 1-420,2-2 0,2 3 0,1-4 1,1 1-27,2-1 0,4 1 0,5-3 0,-1-3-241,2-2 0,-1-3 1,4-2-1,-2 0-56,1 0 0,-2-2 0,-2-3 0,-1-2 127,-1-3 1,-2-1-1,-1 0 1,-2-1 105,0-1 0,-3-1 0,2 0 0,-3 1-16,0 1 1,-3 2 0,-3 0 0,-2 2-89,0 2 0,-1 4 0,0-1 0,1 3 57,-1 3 1,-2 3-1,-1 5 58,2 0 0,0 4 0,1-1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3.124"/>
    </inkml:context>
    <inkml:brush xml:id="br0">
      <inkml:brushProperty name="width" value="0.08571" units="cm"/>
      <inkml:brushProperty name="height" value="0.08571" units="cm"/>
      <inkml:brushProperty name="color" value="#FFFFFF"/>
    </inkml:brush>
  </inkml:definitions>
  <inkml:trace contextRef="#ctx0" brushRef="#br0">113 26 7900,'-4'-7'0,"-2"0"145,-2 1 1,0 4-1,-1-1 1,0 2 31,1 1 0,-4 4 0,1 3 0,0 3 0,3 1 69,2 0 0,-1 1 0,4 0-219,1-2 1,1 3 0,2-1 0,2 1-137,3-1 1,2 0 0,0-5 0,2 0-117,1-1 1,2-2 0,1 2 0,-1-3 111,-1-2 0,-1-4 0,2-2 0,0-1-109,-3-4 0,2-1 1,-3-1-1,-2-2 119,-2-3 1,1 3-1,-4 1 1,-1-1-44,-3 1 0,-2 5 0,-6-1 0,-1 3 146,-4 1 0,-4 2 0,-1 6 0,-4 2 0,2 3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7.764"/>
    </inkml:context>
    <inkml:brush xml:id="br0">
      <inkml:brushProperty name="width" value="0.08571" units="cm"/>
      <inkml:brushProperty name="height" value="0.08571" units="cm"/>
      <inkml:brushProperty name="color" value="#FFFFFF"/>
    </inkml:brush>
  </inkml:definitions>
  <inkml:trace contextRef="#ctx0" brushRef="#br0">112 85 7638,'5'-9'-176,"-1"1"1,-2 2-1,1 0 1,0-1 658,1 0 1,-3 1-261,2 0 1,-2 0-70,-1-2 0,-1 3 0,-2 1-56,-3 0 0,-1 3 1,-3 0-1,-1 2-1,0 5 0,-2 5 0,2 1 0,-3 2 3,1 1 0,1 2 0,4 2 1,1 1-53,1-4 0,5 3 1,-2-4-1,3 0-69,3-2 1,2 2 0,6-4 0,1-1-67,2-4 1,-3 2 0,4-3 0,0 0-178,1-2 0,2-3 0,-2-3 1,-1-3 46,0-2 0,-2 0 0,1-2 0,-3-1-12,-4-4 0,-1-1 0,-3-1 0,-1-1 199,-1 1 0,-1 0 0,-1 0 0,-2 2 68,-2 1 1,-3 3 0,-2 0 0,0 2-60,-2 3 0,-2 0 0,2 3 0,2 1-112,0 1 1,-1 5-1,-1 1 1,3 3 132,2 1 0,0 0 0,4 3 0,-3 1 0,1 5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8.104"/>
    </inkml:context>
    <inkml:brush xml:id="br0">
      <inkml:brushProperty name="width" value="0.08571" units="cm"/>
      <inkml:brushProperty name="height" value="0.08571" units="cm"/>
      <inkml:brushProperty name="color" value="#FFFFFF"/>
    </inkml:brush>
  </inkml:definitions>
  <inkml:trace contextRef="#ctx0" brushRef="#br0">0 0 7384,'0'5'2231,"0"-1"-3527,0-4 1296,4 0 0,-3 0 0,3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49.738"/>
    </inkml:context>
    <inkml:brush xml:id="br0">
      <inkml:brushProperty name="width" value="0.08571" units="cm"/>
      <inkml:brushProperty name="height" value="0.08571" units="cm"/>
      <inkml:brushProperty name="color" value="#FFFFFF"/>
    </inkml:brush>
  </inkml:definitions>
  <inkml:trace contextRef="#ctx0" brushRef="#br0">182 52 6822,'0'-8'0,"0"-1"0,-1 0 223,-2 1 0,-2 2 1,-4 1-1,1 1 56,-1 2 0,0 1 1,-2 2-1,-1 2-31,-2 3 0,0 6 0,-3 3 0,2 2-81,1 0 1,3 5-1,0-3 1,2 1-75,3 1 1,2 2 0,4-3-1,0-1 43,0-1 0,4 0 0,3-1 0,3-1-219,1-1 0,4-3 0,1-4 0,2-1-186,2-2 0,3-3 0,-3 0 0,0-4-110,-2-4 1,-2-1-1,-1-2 1,-1 0 144,-2-3 0,-4 2 1,-5-2-1,-2 0 149,-1 1 0,0-3 0,-1 2 1,-2 1 34,-3-2 0,-4 6 0,-3-1 0,1 1 18,-1 2 0,-2 1 0,1 5 0,-2 2-139,2 3 1,1 2 0,5 1-1,0 2 171,2 0 0,0 1 0,3-4 0,0 1 0,3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0.295"/>
    </inkml:context>
    <inkml:brush xml:id="br0">
      <inkml:brushProperty name="width" value="0.08571" units="cm"/>
      <inkml:brushProperty name="height" value="0.08571" units="cm"/>
      <inkml:brushProperty name="color" value="#FFFFFF"/>
    </inkml:brush>
  </inkml:definitions>
  <inkml:trace contextRef="#ctx0" brushRef="#br0">43 1 7840,'-6'1'0,"1"1"142,-2 4 0,2-1 1,0 2-1,2 1 72,1 3 0,-2 3 0,1-2 0,1-1-42,1 2 0,2-3 0,2 4 0,3-2-392,1-1 1,5-5 0,-1-1 0,0 0-85,-2 0 1,3-3 0,0 1 0,1-3 7,-1-3 1,0 1 0,-3-4 0,-1-1 127,1 0 1,-3-2 0,-1-1 0,1 0 167,-1-2 0,2-3 0,-5 2 0,0-2 0,-1 1 0,2 3 0,0 0 0,-4 3 398,-5 5 0,-1 7 0,-1 9 0,1 0-3,2 2 0,2 2 1,-2 1-1,1 2-134,2 3 0,1 1 0,1 1 1,0-1-421,0 0 1,0 0-1,1-6 1,2 0-348,3-1 1,-1-6-1,-1 1 506,0-3 0,3 0 0,-2-1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2.520"/>
    </inkml:context>
    <inkml:brush xml:id="br0">
      <inkml:brushProperty name="width" value="0.08571" units="cm"/>
      <inkml:brushProperty name="height" value="0.08571" units="cm"/>
      <inkml:brushProperty name="color" value="#FFFFFF"/>
    </inkml:brush>
  </inkml:definitions>
  <inkml:trace contextRef="#ctx0" brushRef="#br0">147 69 6990,'1'-8'-44,"2"3"0,-2-3 0,2 2 0,-2-1 259,-1-2 0,0 3 1,0 0-134,0 0 0,-1 2 1,-2 1-1,-3 2 79,-1 1 0,-2 0 0,-1 1 1,0 2-19,-2 3 0,-2 2 1,1 4-1,1 1-38,0 1 0,0 3 1,3-1-1,1 3-32,-1 1 0,4-1 1,2 0-1,2 1-19,1-1 1,2-1 0,3-1-1,4-3-101,0-2 1,5-3 0,0-1 0,3-2-145,0-3 1,0-3-1,0 0 1,1-3-83,-1-3 0,-4-6 0,0-2 0,-3-2 47,-1-2 1,1-2 0,-5-1-1,0 0 72,-2 0 0,-2 1 1,-1 3-1,0 0 63,0 3 0,-4 1 0,-1 5 0,-1 0 36,-3 2 1,2 3-1,-4 3 1,1 0 54,1 0 0,1 3 0,0 3 0,2 2 0,-5 0 0,1 1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2.861"/>
    </inkml:context>
    <inkml:brush xml:id="br0">
      <inkml:brushProperty name="width" value="0.08571" units="cm"/>
      <inkml:brushProperty name="height" value="0.08571" units="cm"/>
      <inkml:brushProperty name="color" value="#FFFFFF"/>
    </inkml:brush>
  </inkml:definitions>
  <inkml:trace contextRef="#ctx0" brushRef="#br0">0 0 7918,'0'5'1208,"0"-1"-1711,0-4-645,4 0 0,1 0 1148,3 0 0,-3-4 0,-1-1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3.300"/>
    </inkml:context>
    <inkml:brush xml:id="br0">
      <inkml:brushProperty name="width" value="0.08571" units="cm"/>
      <inkml:brushProperty name="height" value="0.08571" units="cm"/>
      <inkml:brushProperty name="color" value="#FFFFFF"/>
    </inkml:brush>
  </inkml:definitions>
  <inkml:trace contextRef="#ctx0" brushRef="#br0">147 61 7918,'0'-9'-42,"0"0"1,0 1 50,0-1 1,-3 3 0,-1 1 0,0 1 92,-3-1 0,-1 3 0,0-1 0,-1 2 41,0 1 0,-2 0 1,-2 1-1,1 2 18,0 3 0,0 1 0,3 2 0,2 0-118,1-1 1,1 1-1,3 0 1,-1 0 0,1 2-98,1 0 0,5 1 0,2-4-3,2 1 1,1-1 0,2-2 0,1-1-161,2-1 0,-3-1 0,4-3 0,-1 0 20,-1 0 0,1-1 1,-4-2-1,2-3-91,-2-1 1,-1-2-1,-2 0 1,-2 1 109,-2-1 0,1-2 0,-2-1 334,1 2 1,-1 4-82,-5 3 1,-1 6-1,-1 3 1,1 2 311,0 4 1,3 1-1,-2 4 1,2 1-139,1-1 0,0 0 0,0 0 0,0 1-270,0-1 1,0 0 0,1-1 0,1 0-249,1-2 1,1-3 0,-2 0 0,0-1-433,0-2 1,0-2-27,1 0 727,-2-4 0,3-6 0,-4-6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3.869"/>
    </inkml:context>
    <inkml:brush xml:id="br0">
      <inkml:brushProperty name="width" value="0.08571" units="cm"/>
      <inkml:brushProperty name="height" value="0.08571" units="cm"/>
      <inkml:brushProperty name="color" value="#FFFFFF"/>
    </inkml:brush>
  </inkml:definitions>
  <inkml:trace contextRef="#ctx0" brushRef="#br0">27 44 7918,'0'-9'25,"0"0"0,1 4 0,2 0 1,2 0 126,0 0 1,2 3-1,-1-1 1,2 2-112,0 1 1,0 1 0,-1 2-121,-1 3 0,-2 2 1,2 0-1,-3 1 53,-2 0 1,-1-1-1,-1 1 1,-2-1 55,-3 1 0,-2 0 0,-3-1 0,0 1-7,0 0 0,1-1 0,2 0 0,-1-1-5,1-2 1,2-3-1,1 2-118,1 0 0,2-3 0,5 2 43,3-2 0,3-1 1,1 0-1,3 0-36,0 0 1,-2 1 0,3 1-1,-2 1-4,-1 2 0,-1-2 1,-2 3-1,0 1 101,-2 0 1,-3 2 0,-3 0 0,0-1 174,0 1 1,0 0 0,-1 2 0,-1 1 40,-4 2 1,-3-4 0,-1 3 0,-2-2-138,2 1 1,-3-1 0,2-3 0,-1-1-36,0-1 1,2-5 0,-1 2-2495,1-2 2446,1-1 0,8-4 0,2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8.747"/>
    </inkml:context>
    <inkml:brush xml:id="br0">
      <inkml:brushProperty name="width" value="0.08571" units="cm"/>
      <inkml:brushProperty name="height" value="0.08571" units="cm"/>
      <inkml:brushProperty name="color" value="#FFFFFF"/>
    </inkml:brush>
  </inkml:definitions>
  <inkml:trace contextRef="#ctx0" brushRef="#br0">193 1 6645,'-13'9'38,"0"3"1,7-1-1,-5 2 1,0 2 305,1 2 1,3 4 0,-6 3-1,-2 1-307,-2-1 0,5 4 1,-1-3-1,0-1-186,2-3 0,-4-1-1053,9-1 923,-1-9 0,10-1 0,1-11 279,2-5 0,9-3 0,-4-9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5.700"/>
    </inkml:context>
    <inkml:brush xml:id="br0">
      <inkml:brushProperty name="width" value="0.08571" units="cm"/>
      <inkml:brushProperty name="height" value="0.08571" units="cm"/>
      <inkml:brushProperty name="color" value="#FFFFFF"/>
    </inkml:brush>
  </inkml:definitions>
  <inkml:trace contextRef="#ctx0" brushRef="#br0">182 51 7918,'-8'-1'-91,"2"-2"1,-1 1 0,1-2-1,-2-1 68,0 0 1,-1 3 0,0-2 0,1 1 290,-1 0 1,-2 1-1,-1 2 1,2 0-112,0 0 1,1 3-1,1 3 1,-1 2-66,1 0 1,-1 4 0,1 0-1,2 2-47,4 1 1,1 2 0,1 0 0,0 0-37,0 0 1,3 0 0,4-3 0,3-3-116,1-1 1,4-1 0,-3-2 0,2-1 58,1-3 0,-2-2 0,2-2 0,-1-2-106,0-3 1,1-2-1,-4-5 1,0-3-41,-1-3 1,-3-4 0,-1 2 0,-2 0 6,0-1 1,-3 2 0,1 4-1,-2 2 18,-2 2 0,-4 3 0,-5 1 0,-1 2 43,-2 3 1,3 3-1,-3 3 1,-1 4 124,2 3 0,0 0 0,5 2 0,-1 5 0,0 1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6.027"/>
    </inkml:context>
    <inkml:brush xml:id="br0">
      <inkml:brushProperty name="width" value="0.08571" units="cm"/>
      <inkml:brushProperty name="height" value="0.08571" units="cm"/>
      <inkml:brushProperty name="color" value="#FFFFFF"/>
    </inkml:brush>
  </inkml:definitions>
  <inkml:trace contextRef="#ctx0" brushRef="#br0">1 0 8013,'0'9'660,"0"-4"-1535,0 1-761,0-4 1636,3 2 0,2-4 0,4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6.418"/>
    </inkml:context>
    <inkml:brush xml:id="br0">
      <inkml:brushProperty name="width" value="0.08571" units="cm"/>
      <inkml:brushProperty name="height" value="0.08571" units="cm"/>
      <inkml:brushProperty name="color" value="#FFFFFF"/>
    </inkml:brush>
  </inkml:definitions>
  <inkml:trace contextRef="#ctx0" brushRef="#br0">17 18 7918,'-9'0'184,"5"-1"-105,1-2 1,6 2 0,2-2-1,3 2 1,2 0 58,1-2 1,-1 2 0,1-2-333,-1 2 0,1 1 0,1 0 101,-2 0 1,-1 4 0,-3 2 0,-2 2 166,-1 0 1,-2 1-1,2 0 1,-2 0 85,-1 3 0,-3-2 0,0 4 0,-1-1-84,0 0 1,-2 2 0,2 1-1,0 0-134,1-2 1,-3-1 0,3 2-1,0-3-269,-1 1 0,3-4 0,-2 3-1325,2-3 1652,1-4 0,1-2 0,2-6 0,-2-6 0,3-4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9:56.891"/>
    </inkml:context>
    <inkml:brush xml:id="br0">
      <inkml:brushProperty name="width" value="0.08571" units="cm"/>
      <inkml:brushProperty name="height" value="0.08571" units="cm"/>
      <inkml:brushProperty name="color" value="#FFFFFF"/>
    </inkml:brush>
  </inkml:definitions>
  <inkml:trace contextRef="#ctx0" brushRef="#br0">146 27 6784,'0'-6'718,"0"0"1,-3 3 0,-1-2-556,-1 2 0,0 0 0,-4 3 0,0 1-30,1 2 0,-5-1 0,0 3 0,-1 2 52,3 1 0,-1 0 1,0 1-1,2 0-202,4-1 1,-1 1-1,4-1-283,1 1 1,2-1-1,3-2 1,3 0 45,2 1 0,4-2 1,2 0-1,2-1 41,-2 1 1,2-2 0,-1 3 0,0 0-99,0-2 0,-3 4 0,-4-2 0,-2 1 319,0 2 1,-4 0 0,1-1-1,-2 1 283,-1 0 0,-4 0 0,-2 2 0,-1 0 30,-2 0 1,-1-2-1,0 0 1,-2-1-173,2-3 0,-3 2 0,1-4 0,-1-1-403,1-1 1,0-1 0,4 0 0,-1 0 253,1 0 0,3 0 0,1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0.294"/>
    </inkml:context>
    <inkml:brush xml:id="br0">
      <inkml:brushProperty name="width" value="0.08571" units="cm"/>
      <inkml:brushProperty name="height" value="0.08571" units="cm"/>
      <inkml:brushProperty name="color" value="#FFFFFF"/>
    </inkml:brush>
  </inkml:definitions>
  <inkml:trace contextRef="#ctx0" brushRef="#br0">143 66 7708,'-4'-11'46,"-1"1"92,-1 3 0,0-3 0,-2 4 0,1 0 48,-2 3 1,3-2-1,-1 1 1,-2 2-56,-1 0 1,3 4 0,0 1-1,-2 6-24,0 4 0,1 4 1,1 5-1,0 1-75,1 2 1,1 0 0,5 4 0,0 0 35,0-1 0,5 2 0,2-5 1,4-4 4,4-1 1,-2-8-1,5-1 1,2-6-300,0-4 0,2-2 1,0-4-1,0-6-276,0-6 1,-5-2 0,-3-1 325,-2 2 0,-6 0 0,-2-4 1,-3 0-1,-1 1-1,0 3 1,-8-1 0,-3 3 0,-1 0 136,-1 0 0,-1 3 1,-2 6-1,0 3-75,1 3 1,0 1 0,4 2 0,0 4 114,0 5 0,0 8 0,0-2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0.641"/>
    </inkml:context>
    <inkml:brush xml:id="br0">
      <inkml:brushProperty name="width" value="0.08571" units="cm"/>
      <inkml:brushProperty name="height" value="0.08571" units="cm"/>
      <inkml:brushProperty name="color" value="#FFFFFF"/>
    </inkml:brush>
  </inkml:definitions>
  <inkml:trace contextRef="#ctx0" brushRef="#br0">11 11 7766,'-1'6'-125,"-3"-2"1,3-4 114,-3-4 1,3 2 9,1-6 0,0 6 0,0-3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1.058"/>
    </inkml:context>
    <inkml:brush xml:id="br0">
      <inkml:brushProperty name="width" value="0.08571" units="cm"/>
      <inkml:brushProperty name="height" value="0.08571" units="cm"/>
      <inkml:brushProperty name="color" value="#FFFFFF"/>
    </inkml:brush>
  </inkml:definitions>
  <inkml:trace contextRef="#ctx0" brushRef="#br0">0 33 7766,'6'-4'79,"1"1"0,-4-3 204,4 1 0,0-2 0,0 3 0,1 2 0,2 1-9,1 1 0,-4 0 0,1 0-188,0 0 1,2 5-1,1 1 1,-2 1-206,-1 0 0,-2 2 0,-4 4 0,2 3 107,-2 1 1,-1 1 0,-2 4-1,-1 1 54,-2 2 0,-4 0 1,2 3-1,-2-2-111,1-1 1,5-4-1,-3-2 1,1-5-133,0-2 0,1-1 153,3 0 48,0-5 0,0-1 0,0-5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4.150"/>
    </inkml:context>
    <inkml:brush xml:id="br0">
      <inkml:brushProperty name="width" value="0.08571" units="cm"/>
      <inkml:brushProperty name="height" value="0.08571" units="cm"/>
      <inkml:brushProperty name="color" value="#FFFFFF"/>
    </inkml:brush>
  </inkml:definitions>
  <inkml:trace contextRef="#ctx0" brushRef="#br0">131 43 7713,'0'-11'-224,"-1"4"0,-2 1 374,-5 1 1,2 0 0,-1 3-1,-2-2 47,0 2 0,1 2 0,1 4 1,-1 2-121,-2 0 1,-1 7-1,0-1 1,1 4 62,3 3 0,-1 3 0,4 4 1,2 2-136,0 0 1,2 2-1,2-5 1,1 0-96,4-2 1,7-3 0,0-1 0,1-5-29,1-2 0,-3-2 1,5-3-1,0-6-33,-1-7 0,3-6 0,-6-10 0,0 1 9,-2-1 0,-5 0 0,-1 0 0,-1 0 61,-2 0 1,-2 4-1,-2 0 1,-3 0-93,-3 1 0,-7 1 0,0 5 0,0 1 8,2 3 1,-2-1 0,-1 5 0,2 4 164,1 5 0,1 9 0,-5 2 0,-1 5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4.451"/>
    </inkml:context>
    <inkml:brush xml:id="br0">
      <inkml:brushProperty name="width" value="0.08571" units="cm"/>
      <inkml:brushProperty name="height" value="0.08571" units="cm"/>
      <inkml:brushProperty name="color" value="#FFFFFF"/>
    </inkml:brush>
  </inkml:definitions>
  <inkml:trace contextRef="#ctx0" brushRef="#br0">12 0 7656,'-6'1'-251,"2"3"1,3-2-695,1 6 945,0-11 0,5 2 0,1-10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4.838"/>
    </inkml:context>
    <inkml:brush xml:id="br0">
      <inkml:brushProperty name="width" value="0.08571" units="cm"/>
      <inkml:brushProperty name="height" value="0.08571" units="cm"/>
      <inkml:brushProperty name="color" value="#FFFFFF"/>
    </inkml:brush>
  </inkml:definitions>
  <inkml:trace contextRef="#ctx0" brushRef="#br0">121 22 7478,'-5'-11'-321,"-1"5"0,-5 2 1,0 3 633,0 1 1,0 4-1,2 1 1,0 1-181,2 2 0,0 2 0,-3 2 0,1 1-103,2 2 0,5 3 0,-2-2 0,3 0-103,1 0 0,0 2 1,1-4-1,3 0-75,3-2 0,4-1 1,2-2-1,2-1 48,-2-5 1,3-1 0,-1-2 0,-1 0 35,2 0 1,-4-9 0,3-2-1,-5-2-111,-2-3 0,0 3 0,-4-6 1,-2 1 224,0 1 1,-2-2-1,0 4 1,-2 2-75,-1 1 1,-3 2-1,-5 2 1,0 2-73,0 1 0,-4 3 0,1 9 0,0 3 0,2 4 96,1 2 0,-4 5 0,-2 7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9.140"/>
    </inkml:context>
    <inkml:brush xml:id="br0">
      <inkml:brushProperty name="width" value="0.08571" units="cm"/>
      <inkml:brushProperty name="height" value="0.08571" units="cm"/>
      <inkml:brushProperty name="color" value="#FFFFFF"/>
    </inkml:brush>
  </inkml:definitions>
  <inkml:trace contextRef="#ctx0" brushRef="#br0">135 1 7611,'-20'8'0,"1"5"-14,0 4 1,6 3-1,2-1 1,1 2 246,-1 5 0,5-3 1,-5 9-1,2 0-95,5-2 0,2 7 1,2-7-1,0 2-120,0 0 1,6-7-1,3 5 1,2-2-47,4-4 0,8-5 0,3-4 1,-3-5-289,-1-1 0,-3-3 0,0-6 0,0 0-488,1 0 0,-1 0 804,0 0 0,9-8 0,2-3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5.215"/>
    </inkml:context>
    <inkml:brush xml:id="br0">
      <inkml:brushProperty name="width" value="0.08571" units="cm"/>
      <inkml:brushProperty name="height" value="0.08571" units="cm"/>
      <inkml:brushProperty name="color" value="#FFFFFF"/>
    </inkml:brush>
  </inkml:definitions>
  <inkml:trace contextRef="#ctx0" brushRef="#br0">99 11 7669,'-11'-6'18,"0"2"0,0 3 0,0 1-6,0 0 0,0 5 0,2 2 0,0 3-33,2 1 0,4 1 0,0 1 0,1 2 93,2-2 0,0 1 0,0-1 0,2 3-201,1 1 0,3-5 0,5 0-73,0-3 1,0-3-1,0 1 1,0-3 0,1-3 36,3-1 1,-3-5 0,1-2-1,-3-4 159,-3-4 1,-4-1-1,1-2 1,0 2 40,0 1 1,-1 3 0,-4-4-1,-2 1-27,-5 1 1,2 0 0,-1 6-110,-2 1 1,0 4 100,-2-1 0,-5 3 0,-1 1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5.598"/>
    </inkml:context>
    <inkml:brush xml:id="br0">
      <inkml:brushProperty name="width" value="0.08571" units="cm"/>
      <inkml:brushProperty name="height" value="0.08571" units="cm"/>
      <inkml:brushProperty name="color" value="#FFFFFF"/>
    </inkml:brush>
  </inkml:definitions>
  <inkml:trace contextRef="#ctx0" brushRef="#br0">119 1 7669,'-11'0'3,"0"0"0,4 5 1,0 2-1,-2 3 115,-1 1 0,1 1 1,0 2-1,2 3 42,-2 0 1,1 4-1,1-3 1,2 3-74,0 1 0,4-1 1,-3 1-1,4-1-100,4-3 1,2 2 0,5-5-1,1 0 4,2-3 0,0 1 0,4-7 0,0 2-257,-1-1 1,0-5 0,-4 2 0,2-3-29,-2-1 1,0 0 0,-4-1 0,-2-3 245,-3-3 0,1-4 0,-1-2 0,-2-2 426,-1 2 0,-2 1 0,-1 1 0,-3 0-156,-1 0 0,-2 5 0,-2 2 0,-1 3-255,0 1 1,-4 0-1,1 3 1,0 3-39,2 5 0,-3 3 0,2-1 0,2 3 64,3 1 7,5-3 0,-2 6 0,5-3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8.549"/>
    </inkml:context>
    <inkml:brush xml:id="br0">
      <inkml:brushProperty name="width" value="0.08571" units="cm"/>
      <inkml:brushProperty name="height" value="0.08571" units="cm"/>
      <inkml:brushProperty name="color" value="#FFFFFF"/>
    </inkml:brush>
  </inkml:definitions>
  <inkml:trace contextRef="#ctx0" brushRef="#br0">175 86 6768,'0'-11'0,"0"0"0,-1 2 0,-2 0 50,0 2 1,-2 1 0,3-3 137,-2 2 1,-1 4 0,1-4-1,-3 3-18,-3 1 1,-4 7 0,-1 3 0,1 4-144,-2 4 0,4 2 0,-3 6 0,3 1 29,1 1 1,1 6 0,3-2-1,4 1-112,1-1 1,2 2 0,2-6 0,1 1-32,4 0 0,7-7 1,2-1-1,1-5-117,2-2 1,2-5 0,0-2-1,0-4-76,-3-4 1,2-3-1,-6-7 1,0-1 279,-2-2 0,-2 2 0,-3-3-63,-4-2 1,2 0 0,-1-2 0,-3 0 0,-2 2 90,-3 1 0,-4 0 0,1 3 0,-3 0 80,-1 1 0,4 1 0,-1 6 0,0 2-43,-2 1 0,-1 2 1,0 7-1,2 3 168,1 3-233,-1 1 0,2 5 0,-3 1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8.858"/>
    </inkml:context>
    <inkml:brush xml:id="br0">
      <inkml:brushProperty name="width" value="0.08571" units="cm"/>
      <inkml:brushProperty name="height" value="0.08571" units="cm"/>
      <inkml:brushProperty name="color" value="#FFFFFF"/>
    </inkml:brush>
  </inkml:definitions>
  <inkml:trace contextRef="#ctx0" brushRef="#br0">1 11 7669,'0'6'-514,"0"-1"0,1-6 514,3-3 0,-3 3 0,4-9 0,-5 4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9.282"/>
    </inkml:context>
    <inkml:brush xml:id="br0">
      <inkml:brushProperty name="width" value="0.08571" units="cm"/>
      <inkml:brushProperty name="height" value="0.08571" units="cm"/>
      <inkml:brushProperty name="color" value="#FFFFFF"/>
    </inkml:brush>
  </inkml:definitions>
  <inkml:trace contextRef="#ctx0" brushRef="#br0">1 45 7394,'11'-2'282,"-1"0"1,1-3-185,0-1 0,0 2 0,0-2 0,0 1 19,0 3 1,0 0 0,0-1-130,0 0 0,0-1-85,0 4 0,-4 5 1,-1 3-1,-1 4 1,-3 4 303,-1 1 1,-1 1 0,0 4-136,0 0 0,-3 0 0,-2 0 0,0 0-89,0-1 0,2 1 0,3-1 0,0-2-194,0-1 1,0-4 0,0 0-1,0-1-476,0-3 0,0 1 687,0 0 0,-5 0 0,4-5 0,-4-1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1:09.765"/>
    </inkml:context>
    <inkml:brush xml:id="br0">
      <inkml:brushProperty name="width" value="0.08571" units="cm"/>
      <inkml:brushProperty name="height" value="0.08571" units="cm"/>
      <inkml:brushProperty name="color" value="#FFFFFF"/>
    </inkml:brush>
  </inkml:definitions>
  <inkml:trace contextRef="#ctx0" brushRef="#br0">1 34 7241,'4'-7'289,"-1"-1"0,4 4 1,2 2-181,0 1 0,2-3 0,0 0-130,0 2 1,0 1-1,0 1-58,0 0 0,-1 5 0,-2 1 0,-2 1 166,-1 0 0,-1 2 0,-4 4-10,0 2 0,0 4 1,0-1-1,0 3 0,-2 2 25,-1 2 1,0-1-1,-3 1 1,1-1 5,3 2 1,-3-4 0,1 1 0,2-5-284,1-2 0,1-2 0,0-3-1002,0 0 0,5-5 1177,2-2 0,3-3 0,-4-1 0,-1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4:34.357"/>
    </inkml:context>
    <inkml:brush xml:id="br0">
      <inkml:brushProperty name="width" value="0.08571" units="cm"/>
      <inkml:brushProperty name="height" value="0.08571" units="cm"/>
      <inkml:brushProperty name="color" value="#FFFFFF"/>
    </inkml:brush>
  </inkml:definitions>
  <inkml:trace contextRef="#ctx0" brushRef="#br0">1 76 8111,'2'-14'0,"7"5"0,7 4 0,7-1-622,2-2 1,0 0 536,0 8 0,0 0 0,0 0 0,0-3 0,0-3 289,0-2 1,0 0-170,0 8 0,0 0 0,0 0-33,0 0 0,0 0 0,0 2 8,0 7 1,0-4 0,0 12 1,-8-12 14,-1 4 1,1-6-22,8-3 1,-8 0-7,-1 0 1,-7 0-1,8 0 1,-9 0-45,9 0 0,-9 0 31,9 0 16,-12 0 0,6 2 30,-11 7 1,0-4-24,0 12 1,0-9 0,0 9-10,0 2 1,3-5 0,3 3-3,2 2 1,0-5 0,-8 3 0,0 2 2,0 4 0,3-7 0,3 1 0,2 3-7,-3 2 0,-2 3 1,-3 0-1,0 0-12,0 0 1,0 0 0,0 0 0,0 0-3,0 0 1,0 0 0,0 0 0,0 0 0,0 0 1,0 8 0,0 1-1,0-4 19,0-2 0,0-3 1,0 0-1,0 0 4,0 0 0,0 0 0,0 3 0,0 3 2,0 2 1,0 0 0,0-8 0,0 0-4,0 0 0,0 0 0,0 0 0,0 0-3,0 0 0,0 0 1,0 0-1,0 0 0,0 0 0,0 1 0,3-1 0,3 0 0,2 0 0,0 0 0,-8 0 0,0 0 0,0 0 0,3 0 0,3 0 0,2 0 0,0 0 0,-8 0-5,0 0 1,0 0 0,3 0-10,5 0 1,-5-9 0,6 1 8,-7 3 1,-2 2-1,0 3-3,0 0 1,0 0 8,0 0 1,0 0 0,0 0-2,0 0 1,0-8 0,0-1-1,0 4 1,0 2 0,3 3-1,3 0-5,2 0 1,0 0 0,-8 0-8,0 0 1,0 0 2,0 0 1,3 0 4,5 0 1,-5-8 0,6 0 3,-7 2 1,-2-5 0,0 3-19,0 2 0,0-5 0,0 3 1,0 2 0,0-5 0,0 3 1,0-1 7,0 9 1,0-8-13,0 0 1,0-9 4,0 9 0,9-9 17,-1 9 1,0-9-12,-8 9 1,0-9 32,0 9 0,0-9 13,0 9 1,0-9-3,0 9 1,0-9-16,0 9 0,0-9 48,0 9 0,-8-9 1,-3 6 52,-3-3 0,6 6 0,-9-6 0,0 3 54,3 5 0,-8-5 1,6 3-85,-7 2 0,-2 4 0,0-1 1,0-5-50,0-9 1,9-2-1,-1-1-88,-3 3 0,-2 1-745,-3-9 792,0 0 0,11-11 0,3-3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26.906"/>
    </inkml:context>
    <inkml:brush xml:id="br0">
      <inkml:brushProperty name="width" value="0.08571" units="cm"/>
      <inkml:brushProperty name="height" value="0.08571" units="cm"/>
      <inkml:brushProperty name="color" value="#FFFFFF"/>
    </inkml:brush>
  </inkml:definitions>
  <inkml:trace contextRef="#ctx0" brushRef="#br0">1 8 7595,'5'0'-43,"1"0"55,0 0 1,1 0-1,2 0-183,-1 0 0,-3-2 0,1-1-843,0 1 1014,-2 1 0,3 1 0,-3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27.332"/>
    </inkml:context>
    <inkml:brush xml:id="br0">
      <inkml:brushProperty name="width" value="0.08571" units="cm"/>
      <inkml:brushProperty name="height" value="0.08571" units="cm"/>
      <inkml:brushProperty name="color" value="#FFFFFF"/>
    </inkml:brush>
  </inkml:definitions>
  <inkml:trace contextRef="#ctx0" brushRef="#br0">42 1 6633,'-8'1'213,"2"1"0,1 1 231,2 2 1,-3 0-1,3 4 1,-1 1-392,0 1 0,2 0 0,2-2 0,0 1 1,0 1-78,0-1 1,3-1-1,3-1 39,1 0 0,2 0 0,1 0 0,1-3-554,-1-2 0,2-2 1,-1-1-1,-1 0 539,-1 0 0,-1 0 0,0-1 0,0-1 0,0-1 0,0-3 0,1 1 0,-1-6 0,0-2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27.672"/>
    </inkml:context>
    <inkml:brush xml:id="br0">
      <inkml:brushProperty name="width" value="0.08571" units="cm"/>
      <inkml:brushProperty name="height" value="0.08571" units="cm"/>
      <inkml:brushProperty name="color" value="#FFFFFF"/>
    </inkml:brush>
  </inkml:definitions>
  <inkml:trace contextRef="#ctx0" brushRef="#br0">0 0 7642,'0'12'-44,"0"1"112,0 0 1,0-1 0,0-1 0,0 2 22,0 0 1,1 2-1,1-1 1,1 1-109,-2 1 1,3 1-1,-1-1 1,-1 0-60,-2 1 0,0-2 1,0 0-1,0-3-460,0 0 0,0-1 1,0-3 535,0 0 0,0-3 0,4-2 0,1-3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9.449"/>
    </inkml:context>
    <inkml:brush xml:id="br0">
      <inkml:brushProperty name="width" value="0.08571" units="cm"/>
      <inkml:brushProperty name="height" value="0.08571" units="cm"/>
      <inkml:brushProperty name="color" value="#FFFFFF"/>
    </inkml:brush>
  </inkml:definitions>
  <inkml:trace contextRef="#ctx0" brushRef="#br0">0 0 7610,'11'19'131,"-5"1"0,3-1 0,-3 0 0,-1 2 86,-3 5 1,4-2 0,1 5 0,-3 1-197,-2 0 1,4-4 0,1 4 0,-3-2 26,-2-5 1,-2-1 0,0-3-702,0 0 1,0 0-1,-2-2 653,-4-4 0,-5 4 0,-8-6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27.965"/>
    </inkml:context>
    <inkml:brush xml:id="br0">
      <inkml:brushProperty name="width" value="0.08571" units="cm"/>
      <inkml:brushProperty name="height" value="0.08571" units="cm"/>
      <inkml:brushProperty name="color" value="#FFFFFF"/>
    </inkml:brush>
  </inkml:definitions>
  <inkml:trace contextRef="#ctx0" brushRef="#br0">0 17 7642,'6'0'1021,"-1"0"-468,-3 0-553,5 0 0,-6-8 0,3-1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29.600"/>
    </inkml:context>
    <inkml:brush xml:id="br0">
      <inkml:brushProperty name="width" value="0.08571" units="cm"/>
      <inkml:brushProperty name="height" value="0.08571" units="cm"/>
      <inkml:brushProperty name="color" value="#FFFFFF"/>
    </inkml:brush>
  </inkml:definitions>
  <inkml:trace contextRef="#ctx0" brushRef="#br0">0 1 6670,'0'9'0,"0"1"284,0 1 0,0 3 1,1 1-1,1 2-189,1 2 1,-1 3-1,-1-3 1,1-1-282,1-1 1,0 0-1,-1-1 1,2-1 46,0-1 1,-1-3-71,3-6 1,-4-1 208,4-4 0,-4 0 0,1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31.600"/>
    </inkml:context>
    <inkml:brush xml:id="br0">
      <inkml:brushProperty name="width" value="0.08571" units="cm"/>
      <inkml:brushProperty name="height" value="0.08571" units="cm"/>
      <inkml:brushProperty name="color" value="#FFFFFF"/>
    </inkml:brush>
  </inkml:definitions>
  <inkml:trace contextRef="#ctx0" brushRef="#br0">1 25 7601,'0'-8'-12,"3"3"1,-2 0-1,3 3 62,-1 0 1,2-1 0,3 3-30,0 0 0,0 0 1,1 0-35,-1 0 0,0 4-31,0 1 0,-3 2 0,-3 2-3,-1-1 1,-1 0 0,0 0 0,-1 0 39,-1 0 1,-2 1 0,-2-2 0,1-1-34,1 0 1,2-4-68,2 4 0,1-4-1,1 0 0,3-4 0,3 0 0,0 0 39,0 1 0,-2 1 0,-1 0 1,2 0 12,0 0 0,0 1 0,-1 2 0,-4 2 62,-1 2 0,2 1 0,0 2 1,-2 0 143,0 0 1,-3 4-1,-2-2 1,0 0-51,1-1 1,-3 0 0,3-3-1,-1 1-210,0-1 1,-1-3-162,2 1 1,-3-5-1,1-1 271,1-5 0,0 1 0,4-2 0,-3 1 0,-2-4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33.988"/>
    </inkml:context>
    <inkml:brush xml:id="br0">
      <inkml:brushProperty name="width" value="0.08571" units="cm"/>
      <inkml:brushProperty name="height" value="0.08571" units="cm"/>
      <inkml:brushProperty name="color" value="#FFFFFF"/>
    </inkml:brush>
  </inkml:definitions>
  <inkml:trace contextRef="#ctx0" brushRef="#br0">0 17 7429,'1'-5'665,"2"3"-570,2 1 1,0 1 0,0 0-190,2 0 0,0 0 1,1 0-193,0 0 1,-2 0 0,-1 0-856,2 0 1141,-4 0 0,4-4 0,-2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34.854"/>
    </inkml:context>
    <inkml:brush xml:id="br0">
      <inkml:brushProperty name="width" value="0.08571" units="cm"/>
      <inkml:brushProperty name="height" value="0.08571" units="cm"/>
      <inkml:brushProperty name="color" value="#FFFFFF"/>
    </inkml:brush>
  </inkml:definitions>
  <inkml:trace contextRef="#ctx0" brushRef="#br0">99 17 7360,'4'-1'101,"-1"-1"0,-2 0 31,-1-4 0,-4 4-180,-1 0 1,-3 1-1,0 1 55,0 0 1,0 0-1,0 0-29,0 0 1,-1 3 0,2 0-1,1 1 41,0-1 0,4 3 1,-3-2-1,1-1 7,-1 1 1,3 2-1,0 0-2,1 1 1,1 1 0,0 0-1,0 0-8,0 1 1,0-1-1,0 0 1,0 0 30,0 0 1,0 0 0,1 0-42,1-3 1,-1 2-61,2-1 1,-1-3-11,0 0 1,0-2-34,4-1 0,-4-3 0,4 0 15,0-2 0,1 0 1,2-3-1,-1 3-21,0 2 1,0 0-1,0 0 46,0 1 0,1 2 0,-2 3 0,-1 1 3,0 1 0,-2 2 0,3-1 1,-3 1 31,0 1 0,1 0 0,-1 0 0,-1 0 163,1 1 1,-1 0-2,-3 2 1,-4-2 0,0 2 0,-2-2-29,1-1 0,-3 0 0,-3 0 0,1 0-5,1 0 1,0-2 0,-1-2 0,-1 0-261,1-2 1,1-1-1,0-2-469,1-2 0,4-1 622,1-5 0,2 1 0,1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35.329"/>
    </inkml:context>
    <inkml:brush xml:id="br0">
      <inkml:brushProperty name="width" value="0.08571" units="cm"/>
      <inkml:brushProperty name="height" value="0.08571" units="cm"/>
      <inkml:brushProperty name="color" value="#FFFFFF"/>
    </inkml:brush>
  </inkml:definitions>
  <inkml:trace contextRef="#ctx0" brushRef="#br0">1 0 7685,'0'9'-268,"0"-5"0,1 0-800,1-4 1068,-1-4 0,7 0 0,-4-5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36.587"/>
    </inkml:context>
    <inkml:brush xml:id="br0">
      <inkml:brushProperty name="width" value="0.08571" units="cm"/>
      <inkml:brushProperty name="height" value="0.08571" units="cm"/>
      <inkml:brushProperty name="color" value="#FFFFFF"/>
    </inkml:brush>
  </inkml:definitions>
  <inkml:trace contextRef="#ctx0" brushRef="#br0">16 16 7451,'9'-2'-603,"-1"-1"0,0-3 1017,0 4 0,-3 0 0,-3 6-308,-1 4 1,-1 0-1,-1 4-74,-1-1 0,-3 2 0,-3 4 1,0-1-1,0 0 1,2-2 0,2-2 0,-1 1-34,1 0 0,2-3 1,-1 1-1,2-2-157,1-1 1,1 0 0,2-1-84,2-1 1,2-2 0,2-2-1,-1 1-23,0-1 1,0-1 0,0-1 263,0 0 0,-2-3 0,-1 0 0,1-3 0,2 1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37.082"/>
    </inkml:context>
    <inkml:brush xml:id="br0">
      <inkml:brushProperty name="width" value="0.08571" units="cm"/>
      <inkml:brushProperty name="height" value="0.08571" units="cm"/>
      <inkml:brushProperty name="color" value="#FFFFFF"/>
    </inkml:brush>
  </inkml:definitions>
  <inkml:trace contextRef="#ctx0" brushRef="#br0">1 25 7633,'3'-5'168,"2"-1"1,3 3-15,0 1 0,-1 0 1,0 1-1,-2-2-20,1 1 1,2 1 0,-1 2-143,-2 2 1,2 1 0,-5 5-1,0 0-33,-1 1 0,-4 2 0,-3 3 0,-1-2-30,-1 2 1,0 0-1,-1 1 1,1-2 77,0 0 1,3-1-1,0 0 1,1-2-63,3-2 0,0-1 0,1 0 0,1 0-182,1-3 0,3-1 0,4-4 1,1 0-25,1 0 1,0 0 0,-3 0 0,0 0 260,0 0 0,0 0 0,0 0 0,1-4 0,-1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19.086"/>
    </inkml:context>
    <inkml:brush xml:id="br0">
      <inkml:brushProperty name="width" value="0.08571" units="cm"/>
      <inkml:brushProperty name="height" value="0.08571" units="cm"/>
      <inkml:brushProperty name="color" value="#FFFFFF"/>
    </inkml:brush>
  </inkml:definitions>
  <inkml:trace contextRef="#ctx0" brushRef="#br0">0 25 7731,'6'-5'55,"-1"3"1,1 0 0,2 0 0,0-1 690,0 2 1,0 0-697,0 1 1,1 0-1214,-1 0-309,0 0 1472,-4 0 0,0-4 0,-4-1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19.606"/>
    </inkml:context>
    <inkml:brush xml:id="br0">
      <inkml:brushProperty name="width" value="0.08571" units="cm"/>
      <inkml:brushProperty name="height" value="0.08571" units="cm"/>
      <inkml:brushProperty name="color" value="#FFFFFF"/>
    </inkml:brush>
  </inkml:definitions>
  <inkml:trace contextRef="#ctx0" brushRef="#br0">0 25 7731,'0'-6'451,"0"1"0,1 0 0,2 0 1,2 2-169,2 2 1,2 1 0,0 0 0,1 0-197,1 0 0,-1 1 0,-1 2-35,-1 2 0,-3 0 0,0 0 1,-2 2-108,-1 0 0,-1 2 0,-1 1 1,0 1-79,0-1 1,-4 2-1,-1 2 1,-3 1 113,-3-2 1,2 2-1,-2-4 1,2 1 46,1 0 0,2 2 0,2-3-72,0-1 1,1-1-1,4-2 1,2-1-70,3 0 1,1-4-1,1 3 1,0-1-134,0-3 0,3 3 1,0-1-1,-1-1-174,-1-2 1,-1 0 0,0 0 0,1 0 69,-1 0 0,-3-2 1,0-2 349,-2 0 0,0-2 0,-3-2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39.871"/>
    </inkml:context>
    <inkml:brush xml:id="br0">
      <inkml:brushProperty name="width" value="0.08571" units="cm"/>
      <inkml:brushProperty name="height" value="0.08571" units="cm"/>
      <inkml:brushProperty name="color" value="#FFFFFF"/>
    </inkml:brush>
  </inkml:definitions>
  <inkml:trace contextRef="#ctx0" brushRef="#br0">1 0 7041,'19'9'330,"0"4"1,-6 6 0,-2 5-1,-1 3-32,1 3 1,-7 2 0,5 7-1,-3-1-203,1 1 1,1-1-1,-3 1 1,1-1-158,-2 1 0,-2-1 0,-2 1 0,0-1-516,0 0 0,0-8 1,0-4-777,0-5 1354,0-1 0,-8-1 0,-3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21.343"/>
    </inkml:context>
    <inkml:brush xml:id="br0">
      <inkml:brushProperty name="width" value="0.08571" units="cm"/>
      <inkml:brushProperty name="height" value="0.08571" units="cm"/>
      <inkml:brushProperty name="color" value="#FFFFFF"/>
    </inkml:brush>
  </inkml:definitions>
  <inkml:trace contextRef="#ctx0" brushRef="#br0">0 17 7922,'0'-2'-546,"0"0"0,0-10 1</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21.852"/>
    </inkml:context>
    <inkml:brush xml:id="br0">
      <inkml:brushProperty name="width" value="0.08571" units="cm"/>
      <inkml:brushProperty name="height" value="0.08571" units="cm"/>
      <inkml:brushProperty name="color" value="#FFFFFF"/>
    </inkml:brush>
  </inkml:definitions>
  <inkml:trace contextRef="#ctx0" brushRef="#br0">0 33 7252,'3'-8'145,"0"-1"0,3 5 0,0 0 1,1 1 271,1 1 0,0-1 0,0 3 0,1 0-275,-1 0 1,0 1-1,0 1 1,-1 1-148,-1 2 1,0 0 0,-3 4-1,0-2 107,0-2 1,-2 3-1,2 0 1,-3 2-412,-3 0 0,-1 1 0,-5 1 0,1 1 273,0 1 1,0-1-1,0 0 1,0-1 61,-1 1 0,4-3 0,0 1 0,2-2-85,1-1 1,1-2 0,2-2 0,2 1-210,2-1 0,3-2 0,2 1-355,1-2 0,0-1 0,-3 0 623,0 0 0,1 0 0,-1-4 0,0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1.323"/>
    </inkml:context>
    <inkml:brush xml:id="br0">
      <inkml:brushProperty name="width" value="0.08571" units="cm"/>
      <inkml:brushProperty name="height" value="0.08571" units="cm"/>
      <inkml:brushProperty name="color" value="#FFFFFF"/>
    </inkml:brush>
  </inkml:definitions>
  <inkml:trace contextRef="#ctx0" brushRef="#br0">74 0 7642,'-5'0'-1,"0"0"0,-2 0 0,0 0 0,-1 0 0,0 0 85,-1 0 0,4 4 1,1 1-1,-1 3 1,1 0-1,1 0 548,1 0-854,1 0 113,1 4 0,1-3 1,2 2-1,2-2-56,2-1 1,1 0-1,1-2 1,-1-2-121,0 0 0,1-1 0,1-3 154,1 0 1,0-1 0,-3-2 98,0-2 0,-3-2 0,-2-2 0,0 1 133,0 0 1,-1 0 0,-2 0 762,0 0-687,0-1 0,0 6 1,-2 3-1,-1 4-114,1 4 0,1 3 0,1 3 1,0 0-218,0 0 0,1 3 0,1-2 1,1-2-108,-1 0 0,1 1 0,0-3 0,0-2 41,0-3 0,-2 1 0,3-2 220,-1-1 0,-2 4 0,3-4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4.895"/>
    </inkml:context>
    <inkml:brush xml:id="br0">
      <inkml:brushProperty name="width" value="0.08571" units="cm"/>
      <inkml:brushProperty name="height" value="0.08571" units="cm"/>
      <inkml:brushProperty name="color" value="#FFFFFF"/>
    </inkml:brush>
  </inkml:definitions>
  <inkml:trace contextRef="#ctx0" brushRef="#br0">0 17 9160,'8'0'155,"0"0"1,1 0 0,-1 0-714,0 0 1,-3 0 0,1 0-1224,0 0 1781,-2-4 0,-1 0 0,-3-4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5.338"/>
    </inkml:context>
    <inkml:brush xml:id="br0">
      <inkml:brushProperty name="width" value="0.08571" units="cm"/>
      <inkml:brushProperty name="height" value="0.08571" units="cm"/>
      <inkml:brushProperty name="color" value="#FFFFFF"/>
    </inkml:brush>
  </inkml:definitions>
  <inkml:trace contextRef="#ctx0" brushRef="#br0">1 33 7681,'0'-9'308,"1"4"1,1 0 35,4 2 0,1-1 0,1 2-121,0 0 0,0 0 1,0 5-192,-3 2 0,-1 2 0,-4 2 0,0 1-68,0 1 1,-4 4 0,-1-3-38,-3 1 1,3 3 0,0-3 0,-2 2 0,1-1 1,0 0 0,3-3 1,3 1-1,0 0-194,0-2 1,1-4-1,1-1 1,4 0-215,1-1 0,1-2 0,0 1 226,1-2 0,-1-1 0,-1-1 0,-1-1 253,0-1 0,-4 0 0,5 0 0,-3-2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5.694"/>
    </inkml:context>
    <inkml:brush xml:id="br0">
      <inkml:brushProperty name="width" value="0.08571" units="cm"/>
      <inkml:brushProperty name="height" value="0.08571" units="cm"/>
      <inkml:brushProperty name="color" value="#FFFFFF"/>
    </inkml:brush>
  </inkml:definitions>
  <inkml:trace contextRef="#ctx0" brushRef="#br0">1 16 8104,'4'5'-77,"-3"-1"-783,5-4 1,-4-4 859,0-2 0,-1-1 0,-1-1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6.165"/>
    </inkml:context>
    <inkml:brush xml:id="br0">
      <inkml:brushProperty name="width" value="0.08571" units="cm"/>
      <inkml:brushProperty name="height" value="0.08571" units="cm"/>
      <inkml:brushProperty name="color" value="#FFFFFF"/>
    </inkml:brush>
  </inkml:definitions>
  <inkml:trace contextRef="#ctx0" brushRef="#br0">1 42 7046,'0'-9'-1074,"1"1"1388,2 0 0,-2 4 0,4 0 0,-1 1 0,1 0 580,1 2 0,2 0 0,0 1-678,0 0 0,-3 3 0,0 3 0,-2 1-308,-1 1 1,-1 1-1,-1 1 1,0 2 48,0 1 1,-3-2-1,-2 2 1,0 1-182,-1-1 0,2 1 0,-2-2 0,3 0 176,-1-1 0,3 3 0,-2-3 0,2-1-102,1-1 1,1-1-1,1 0 1,2 0-286,0-3 0,2-1 0,2-4 0,0 0 88,0 0 0,0 0 1,1 0 346,-1 0 0,-1-4 0,-1 0 0,0-1 0,-4-2 0,1 2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6.559"/>
    </inkml:context>
    <inkml:brush xml:id="br0">
      <inkml:brushProperty name="width" value="0.08571" units="cm"/>
      <inkml:brushProperty name="height" value="0.08571" units="cm"/>
      <inkml:brushProperty name="color" value="#FFFFFF"/>
    </inkml:brush>
  </inkml:definitions>
  <inkml:trace contextRef="#ctx0" brushRef="#br0">82 49 7480,'0'-8'0,"0"0"0,0 0 154,0-1 0,-1 2 1,-1 2-1,-4 2 175,-1 2 1,-1 1-1,0 0 1,-1 1-202,1 2 1,0 1 0,1 4-1,1 1 1,1 0 0,1 1-64,3 0 1,0 1-111,1-2 1,1-1-1,1 0 1,4-1-162,1-1 0,2 0 0,1-2 1,2-1-112,1 1 1,-3-1-1,3-3 1,-1-1-81,-2-2 1,2-2-1,-1-3 1,-2 0 396,-3 0 0,1 0 0,-2 0-421,-1-1 577,0 1 0,-4 5 1,0 6-1,0 7 181,0 5 1,0 2 0,0 1-1,0 2-239,0 1 0,0-3 0,1 1 0,1-3-593,0-2 1,2 1 0,-2-5-504,1 0 998,3-4 0,-5 1 0,2-2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7.310"/>
    </inkml:context>
    <inkml:brush xml:id="br0">
      <inkml:brushProperty name="width" value="0.08571" units="cm"/>
      <inkml:brushProperty name="height" value="0.08571" units="cm"/>
      <inkml:brushProperty name="color" value="#FFFFFF"/>
    </inkml:brush>
  </inkml:definitions>
  <inkml:trace contextRef="#ctx0" brushRef="#br0">0 17 7467,'5'0'-397,"1"0"569,0 0 0,-1 0 0,0 0-216,2 0 0,0 0-240,1 0 0,0 0 1,-1-1-438,-1-2 721,-3 2 0,1-6 0,1 2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7.895"/>
    </inkml:context>
    <inkml:brush xml:id="br0">
      <inkml:brushProperty name="width" value="0.08571" units="cm"/>
      <inkml:brushProperty name="height" value="0.08571" units="cm"/>
      <inkml:brushProperty name="color" value="#FFFFFF"/>
    </inkml:brush>
  </inkml:definitions>
  <inkml:trace contextRef="#ctx0" brushRef="#br0">41 8 7049,'-1'-5'-33,"-2"3"0,-1 2 1,-2 2-1,1 3 510,-1-1 0,1 4 0,0-3-235,2 2 1,0 4-143,3 0 0,0 0 1,0-3-1,0 1-162,0 2 1,0-2-1,1 2 1,2-3-1,2-1-257,2-2 0,2 0 0,-1 1 207,0-1 1,0-3 0,0 1-1,0-2-225,1-1 0,-1-1 0,0-2 0,0-1 337,0-1 0,-2-2 0,-1 1 0,1-4 0,2-3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47.257"/>
    </inkml:context>
    <inkml:brush xml:id="br0">
      <inkml:brushProperty name="width" value="0.08571" units="cm"/>
      <inkml:brushProperty name="height" value="0.08571" units="cm"/>
      <inkml:brushProperty name="color" value="#FFFFFF"/>
    </inkml:brush>
  </inkml:definitions>
  <inkml:trace contextRef="#ctx0" brushRef="#br0">229 20 7887,'9'-6'0,"-9"-1"0,-11 3 538,-6 2 1,-2 4 0,-1 2 0,-1 5-244,-5 1 0,5 3 0,-5 6 0,5-1 0,4-4 101,4-1-478,-4 0 1,15 0 0,-5 0 0,7 0-125,7-3 1,4 5 0,10-6-1,2-1 9,3 1 0,2-1 0,-5-3 1,3 1-420,-2-2 1,-3 1-1,-4 1 455,-4 7 0,2-2 0,-9 1 211,-2 3 0,-10 2 0,-7 1 0,-4-3 61,-2-3 0,0-1 0,-1 2 0,1-5-134,0 1 1,6-7-1,0 5-193,-2-5 1,5-4 0,-1-5-1046,2-6 1261,3 5 0,15-9 0,1 6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8.365"/>
    </inkml:context>
    <inkml:brush xml:id="br0">
      <inkml:brushProperty name="width" value="0.08571" units="cm"/>
      <inkml:brushProperty name="height" value="0.08571" units="cm"/>
      <inkml:brushProperty name="color" value="#FFFFFF"/>
    </inkml:brush>
  </inkml:definitions>
  <inkml:trace contextRef="#ctx0" brushRef="#br0">9 0 7642,'0'9'-447,"0"2"1,0-1 0,0 4 486,0 0 1,0 2 0,0 0 0,0 0 0,0 1 44,0-1 0,0 3 0,-1 0 0,-1-1-207,-1-1 0,1-1 1,2-2-1,0-1 10,0-1 0,0-4 0,1-4-164,1 0 276,-1-1 0,7-7 0,-4 0 0</inkml:trace>
  <inkml:trace contextRef="#ctx0" brushRef="#br0" timeOffset="1">123 269 7642,'0'9'74,"0"-4"234,0 1 0,1-5-611,2 2 0,-2-3 1,1-3 302,-1-2 0,3-2 0,1-2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9.075"/>
    </inkml:context>
    <inkml:brush xml:id="br0">
      <inkml:brushProperty name="width" value="0.08571" units="cm"/>
      <inkml:brushProperty name="height" value="0.08571" units="cm"/>
      <inkml:brushProperty name="color" value="#FFFFFF"/>
    </inkml:brush>
  </inkml:definitions>
  <inkml:trace contextRef="#ctx0" brushRef="#br0">0 5 7568,'0'-4'276,"0"7"0,0 6-144,0 2 0,0-1 0,1 3 0,1 0-135,0 0 1,1 6 0,-3-4 0,0 3-213,0 0 1,0-1 0,0-3 0,0 0-267,0 0 1,0-2 0,0-1 480,0-2 0,0-4 0,0-2 0,4-10 0,0-2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49.485"/>
    </inkml:context>
    <inkml:brush xml:id="br0">
      <inkml:brushProperty name="width" value="0.08571" units="cm"/>
      <inkml:brushProperty name="height" value="0.08571" units="cm"/>
      <inkml:brushProperty name="color" value="#FFFFFF"/>
    </inkml:brush>
  </inkml:definitions>
  <inkml:trace contextRef="#ctx0" brushRef="#br0">1 33 7494,'3'-5'0,"0"-1"176,2 0 1,-3 1-1,4 1 65,0 0 1,1 2 0,2 2-106,-1 0 1,-3 0 0,1 0-1,-1 0 28,0 3 1,1 2 0,-3 3 85,-1 0 1,-2 0-1,0 0-207,0 1 1,-2-1-1,-2-1 1,0-1-117,1 0 0,-3-4-1122,4 4 870,-1-1 1,3 1-1,1-2 1,2 0 73,2-2 1,0-1 0,0 0 0,1 0 169,2 2 0,-1 1 0,-1-2 0,-1 1 150,-2 2 1,4 0 0,-3 3 184,1 1 0,-2-1 0,-3 0 0,0 0 97,0 0 0,0 1 0,0 1-192,-3 1 1,1 1 0,-3-2-1,1 1 1,-1-1-31,-1-1 1,-1-4 0,-1 0 0,-1-2-798,1-1 0,0-1 1,0-1 667,0 0 0,0 0 0,-1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50.093"/>
    </inkml:context>
    <inkml:brush xml:id="br0">
      <inkml:brushProperty name="width" value="0.08571" units="cm"/>
      <inkml:brushProperty name="height" value="0.08571" units="cm"/>
      <inkml:brushProperty name="color" value="#FFFFFF"/>
    </inkml:brush>
  </inkml:definitions>
  <inkml:trace contextRef="#ctx0" brushRef="#br0">0 1 7642,'5'0'85,"1"0"1,-1 0 0,4 0 70,-1 0 1,-3 2 0,1 1-363,0-1 0,-2-1-1623,2-1 1829,-4 0 0,1 0 0,-3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50.821"/>
    </inkml:context>
    <inkml:brush xml:id="br0">
      <inkml:brushProperty name="width" value="0.08571" units="cm"/>
      <inkml:brushProperty name="height" value="0.08571" units="cm"/>
      <inkml:brushProperty name="color" value="#FFFFFF"/>
    </inkml:brush>
  </inkml:definitions>
  <inkml:trace contextRef="#ctx0" brushRef="#br0">115 0 8308,'-8'0'5,"0"0"-80,0 0 1,2 0 0,1 0 0,-2 0 0,0 0 0,-1 0-1,0 1-31,0 2 0,2-1 85,1 3 0,-1 1 70,-2 2 0,4 0 0,0 0 0,1 0 66,0 1 1,1-1-1,2 0 1,0 1-23,0 2 0,0-2 1,0 2-82,0-2 1,0-1 0,0 0-128,0 0 0,0-2-226,0-1 149,0-3 1,1 1 101,1-6 1,3-1-1,3-5 1,0 2 1,0 2 0,1 1 0,-1 4 0,0 0-19,0 0 1,0 1 0,0 2 0,0 2 60,-3 2 0,2 2 0,-2-1 0,0 0 26,1 0 1,-3 1-1,1 1 129,0 1 1,-2 0 0,-2-3 0,0 0 49,0 0 0,0 1 1,-3-1-1,-3 0-72,-1 0 1,-1-3 0,0 0 0,0-1-145,-1-3 1,4 0 0,0-1 0,-2 0 49,0 0 0,1-2 0,2-2 1,0-1-110,3-1 116,0 2 0,1-3 0,0 3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51.159"/>
    </inkml:context>
    <inkml:brush xml:id="br0">
      <inkml:brushProperty name="width" value="0.08571" units="cm"/>
      <inkml:brushProperty name="height" value="0.08571" units="cm"/>
      <inkml:brushProperty name="color" value="#FFFFFF"/>
    </inkml:brush>
  </inkml:definitions>
  <inkml:trace contextRef="#ctx0" brushRef="#br0">9 25 6456,'0'-8'0,"-4"0"0,-1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51.554"/>
    </inkml:context>
    <inkml:brush xml:id="br0">
      <inkml:brushProperty name="width" value="0.08571" units="cm"/>
      <inkml:brushProperty name="height" value="0.08571" units="cm"/>
      <inkml:brushProperty name="color" value="#FFFFFF"/>
    </inkml:brush>
  </inkml:definitions>
  <inkml:trace contextRef="#ctx0" brushRef="#br0">7 33 6831,'-4'-8'559,"3"0"1,0 0-68,2 3 1,1 1-1,4 4-389,0 0 0,1 0 1,2 0-90,-1 0 0,-1 4 0,-1 1 0,-1 3 78,-2 0 1,0 1 0,-3 1 0,0 2-315,0 0 1,-1 1 0,-1 2 0,-1-2 201,-2 2 1,1-3 0,-3 1 0,3 0 107,0 0 1,1-3-1,1 3 1,-1-1-43,1-2 1,1-1 0,2-1 0,2-1-277,2-1 0,0 0 0,0-3 0,2-1-457,0-1 0,1-1 0,0 0 387,0 0 0,-2-1 0,-2-2 300,0-2 0,-1 0 0,-3 0 0,3-1 0,2-2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6:52.089"/>
    </inkml:context>
    <inkml:brush xml:id="br0">
      <inkml:brushProperty name="width" value="0.08571" units="cm"/>
      <inkml:brushProperty name="height" value="0.08571" units="cm"/>
      <inkml:brushProperty name="color" value="#FFFFFF"/>
    </inkml:brush>
  </inkml:definitions>
  <inkml:trace contextRef="#ctx0" brushRef="#br0">1 25 7642,'0'-5'420,"0"-1"1,0 4 0,1-3-24,1 1 1,3 2-1,3 2-145,0 0 1,0 0 0,1 1-1,-1 0-172,0 2 0,-3 4 0,0-2 0,-1 2-14,-3 1 1,0 1 0,-1-1 0,0 0 32,0 0 0,-1 3 0,-1 1 0,-3 0-191,1-1 1,-3 3-1,4-2 1,-1-1-282,0 1 1,1 0-1,1-2 145,-1 1 0,0 0 0,4-4 0,2-1-505,3 0 1,-2-4 0,2 0 457,0-1 1,1-1 0,1 0-25,0 0 0,1 0 299,-1 0 0,-3 0 0,1 0 0,-1-3 0,3-2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7:06.091"/>
    </inkml:context>
    <inkml:brush xml:id="br0">
      <inkml:brushProperty name="width" value="0.08571" units="cm"/>
      <inkml:brushProperty name="height" value="0.08571" units="cm"/>
      <inkml:brushProperty name="color" value="#FFFFFF"/>
    </inkml:brush>
  </inkml:definitions>
  <inkml:trace contextRef="#ctx0" brushRef="#br0">0 37 8000,'12'0'592,"1"0"1,-5 0 0,0 0-395,2 0 0,0 0 0,3 0-55,-1 0-814,0 0 1,-4-1-417,1-3 1,-7 1 1086,2-5 0,-13 0 0,-5-4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7:06.686"/>
    </inkml:context>
    <inkml:brush xml:id="br0">
      <inkml:brushProperty name="width" value="0.08571" units="cm"/>
      <inkml:brushProperty name="height" value="0.08571" units="cm"/>
      <inkml:brushProperty name="color" value="#FFFFFF"/>
    </inkml:brush>
  </inkml:definitions>
  <inkml:trace contextRef="#ctx0" brushRef="#br0">1 1 7665,'0'12'234,"0"2"0,0 1-172,0 1 1,0 6 0,0-2 0,0 4 2,0 0 0,4 1 0,0-1 0,-1-1-156,-2-2 0,-1 2 1,0-4-1,0 0-50,0-3 0,0-2 0,0-2-1090,0 1 968,0-1 0,0-7 263,0-5 0,0-5 0,0-13 0,0-1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47.757"/>
    </inkml:context>
    <inkml:brush xml:id="br0">
      <inkml:brushProperty name="width" value="0.08571" units="cm"/>
      <inkml:brushProperty name="height" value="0.08571" units="cm"/>
      <inkml:brushProperty name="color" value="#FFFFFF"/>
    </inkml:brush>
  </inkml:definitions>
  <inkml:trace contextRef="#ctx0" brushRef="#br0">135 251 8349,'10'0'1418,"7"0"-1126,-6 0-102,8 0-120,1 0 1,1-9-1,3-1 44,1-1-82,1-6 1,-7 8 0,0-6 0,-2 2 0,-2-2-771,-2-2 0,-9-2 0,3 0 71,-5 0 422,-11-1 283,-1 1-46,-9 8-131,-1 3 275,-7-1-239,5 7 48,-14-6 1,12 10 335,-8 4-151,0 5 22,2 8-95,-6 0 170,15 1 0,-7 7-167,9-5 129,8 14 13,-6-14-158,15 14-13,-7-15 25,9 16 13,0-16 8,9 7-7,1-9 13,10 0 9,7-8-21,3 6-114,9-15 0,-1 7 51,1-9-655,8 0-1096,-7 0 948,7 0 353,-8-9 442,-9 7 0,6-7 0,-6 9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7:07.548"/>
    </inkml:context>
    <inkml:brush xml:id="br0">
      <inkml:brushProperty name="width" value="0.08571" units="cm"/>
      <inkml:brushProperty name="height" value="0.08571" units="cm"/>
      <inkml:brushProperty name="color" value="#FFFFFF"/>
    </inkml:brush>
  </inkml:definitions>
  <inkml:trace contextRef="#ctx0" brushRef="#br0">148 13 7717,'7'0'497,"-1"0"-84,-2 0-296,-2 0 1,3-1-23,-5-4 0,-1 4-338,-3-3 0,-3 3-25,-5 1 0,-1 0 0,1 0 63,0 0 0,0 0 0,-1 0 123,1 0 1,1 1 0,2 2 0,2 2 186,1 2 0,-3-3-60,1 4 1,1-1 0,0 3 64,2-2 1,1-4-1,4 4 34,0 2 1,0 0-68,0 3 1,0-1 0,0 0 29,0 1 0,0-1 0,0 0-16,0 0 0,0-3 0,0-1-49,0 1 0,4-2 75,0 1-489,0-5 1,-3 2 235,3-5 1,-1-4 0,4-1 0,0-1 47,-1 1 1,-2-3 0,5 4 47,0 1 1,1 0 0,-1 1-5,-1-3 1,1 1 0,2 6 0,-2 0 82,-1 3 0,0 4 1,3-1-24,-2 3 1,0-3 0,-3 0 0,-1 2 30,0 1 0,1-3 1,-3 0-1,1 2 13,-2 1 0,0 1 1,-2 0-1,0 1 78,0-1 1,0 0-1,-2-1 1,0-2 22,-2 0 1,-6-1 0,2 4-92,-3 0 1,-1-5-1,-1-3 1,1-2-241,0-2 0,0 0 0,-1 0-482,1 0 1,4 0-426,0 0 1077,5 0 0,-8-6 0,4-1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7:10.185"/>
    </inkml:context>
    <inkml:brush xml:id="br0">
      <inkml:brushProperty name="width" value="0.08571" units="cm"/>
      <inkml:brushProperty name="height" value="0.08571" units="cm"/>
      <inkml:brushProperty name="color" value="#FFFFFF"/>
    </inkml:brush>
  </inkml:definitions>
  <inkml:trace contextRef="#ctx0" brushRef="#br0">1 0 8635,'12'0'-679,"-5"0"0,-2 0 0,-5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7:10.750"/>
    </inkml:context>
    <inkml:brush xml:id="br0">
      <inkml:brushProperty name="width" value="0.08571" units="cm"/>
      <inkml:brushProperty name="height" value="0.08571" units="cm"/>
      <inkml:brushProperty name="color" value="#FFFFFF"/>
    </inkml:brush>
  </inkml:definitions>
  <inkml:trace contextRef="#ctx0" brushRef="#br0">172 74 7524,'0'-12'-1377,"0"0"1736,0-1 0,0 5 1,-1 1-1,-2 1-90,-1-1 1,-1 4-1,0-1-24,-3 3 1,1 1 0,-1 0-87,-1 0 1,-2 5-1,-1 5 1,-1 5-1,1 5-193,0 3 0,0 2 0,-1-1-51,1 1 1,4-1 0,1 1 0,2-1-14,2 1 1,1 0-1,2-1 1,0-1-22,0-2 0,6 0 0,2-4 0,3-2 36,1-2 1,5-2 0,0-1 0,1-3-101,0-2 0,2-1 1,-2-4-1,0-1-9,-1-3 1,0 1 0,-5-5 0,0-2-32,0-1 1,-3-1 0,-3 0 0,0 0 211,-3-1 1,-2 1 0,-1 0 0,-1 1 86,-3 3 1,-3-2-1,-6 6 1,1 1 95,0 2 0,0 1 1,-1 0-1,1 0-214,0 0 1,4 6 0,0 2 0,-1 3-227,3 1 0,0 0 0,6 0 268,0 1 0,6-1 0,0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07:11.374"/>
    </inkml:context>
    <inkml:brush xml:id="br0">
      <inkml:brushProperty name="width" value="0.08571" units="cm"/>
      <inkml:brushProperty name="height" value="0.08571" units="cm"/>
      <inkml:brushProperty name="color" value="#FFFFFF"/>
    </inkml:brush>
  </inkml:definitions>
  <inkml:trace contextRef="#ctx0" brushRef="#br0">12 37 7826,'-7'0'464,"3"0"0,8 0 1,4 0-427,3 0 0,1 0 0,0-1 0,1-2-103,-1-1 1,2-6 0,1 3-1,1 1-44,-1 2 0,-1 2 1,-2 2 27,0 0 0,0 2 1,-1 2 133,-3 4 1,-2 3-1,-6 2 1,0 2 97,0 2 0,0 4 0,-1 0 0,-2 2-63,-1 2 0,-4-1 0,2 2 1,-1 1-68,-2 2 1,3 0-1,1-5 1,1 1-134,0-1 1,-2-1 0,3-1 0,-1-3-267,2-1 1,0-2 0,2-3-467,0-1 1,2-7 843,2-5 0,-2-5 0,5-7 0,-1-1 0,3-4 0,-2-3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3.700"/>
    </inkml:context>
    <inkml:brush xml:id="br0">
      <inkml:brushProperty name="width" value="0.08571" units="cm"/>
      <inkml:brushProperty name="height" value="0.08571" units="cm"/>
      <inkml:brushProperty name="color" value="#FFFFFF"/>
    </inkml:brush>
  </inkml:definitions>
  <inkml:trace contextRef="#ctx0" brushRef="#br0">483 147 6859,'12'0'188,"-3"0"1,-6 0 0,1-2 133,3-5 1,0 2 0,-7-9 67,0-2 0,0 4 0,0-2-53,0-2 0,-2-1 0,-5 1 0,-7 4-246,-5 3 0,-2 2 0,0 7 0,-2 0-104,-5 0 1,2 0-1,-6 2 1,-1 5-102,0 7 1,1 12 0,-3 4 0,4 3-68,1 4 1,7-4 0,-5 2-1,7 0 70,7-2 0,-3 6 0,10-6 1,3 2 99,1 0 1,3-2 0,3 4 0,1-4-24,3-3 1,17 5 0,-3-7 0,4 0-1,6 2 1,1-9 0,13 3-1,1-10-10,3-5 1,7-2 0,-4-7 0,-1-2-169,0-5 1,-2-5-1,-7-9 1,0-2 47,0-5 1,-9 2-1,-5-7 1,-5 1 274,-2-1 0,-9-2 1,-5-7-1,-5 0 245,-2 0 0,0 0 0,-2 0 0,-5 0-77,-7 0 0,-12 0 1,-4 2-1,-5 5-205,-9 7 0,-1 7 0,-8 7 0,-1 7-421,0 5 1,5 11-1,-4 8 1,-1 8-298,0 10 1,8 12 0,-3 4 0,7 1 643,7-1 0,-5-2 0,7-7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5.566"/>
    </inkml:context>
    <inkml:brush xml:id="br0">
      <inkml:brushProperty name="width" value="0.08571" units="cm"/>
      <inkml:brushProperty name="height" value="0.08571" units="cm"/>
      <inkml:brushProperty name="color" value="#FFFFFF"/>
    </inkml:brush>
  </inkml:definitions>
  <inkml:trace contextRef="#ctx0" brushRef="#br0">505 189 8165,'14'-9'0,"-3"-5"987,-1-5 1,-3 5-465,-7 0 1,0 7-300,0-7 1,0 0 0,-3-5 0,-1 3-166,-3 2 0,-10 7-202,3-7 1,3 9 0,-3-2 0,-3 5-146,-1 2 0,-3 0 0,0 0 1,0 0-176,0 0 1,-3 7 0,-1 2 141,-3 3 0,0-5 0,7 7 1,0 0 80,0-2 1,0 6-1,2-4 1,3 3 86,2-3 1,2 4-1,-4-4 1,4 5 263,3 2 0,-5 0 1,4 0-1,1 0 71,0 0 0,-1 0 0,6 0-160,-3 0 1,0 0 0,7 0 0,0 0 7,0 0 1,0 0-1,0 0 1,0 0-21,0 0 0,0-7 0,0 0 1,2 2-17,5 3 0,-5 2 0,8 0 2,-1 0 0,-4 0 0,6 0 28,-1 0 1,6 0-1,-2 0-5,5 0 1,2-2 0,0-3-1,0-4 24,0-3 1,0 0 0,0-4 0,0 2-33,0-2 1,0-3 0,0-2 0,0 0 6,0 0 1,0 2 0,0 3 0,0 2-8,0-2 0,0-3 0,0-2 1,0 0-11,0 0 0,0-2 0,0-3-124,0-2 1,0-7-1,0 5 64,0-3 0,-7 7 1,0-4 42,2 0 1,3-3 0,-1-9-2,-4 0 1,3 0 0,-10 0 0,-3 0 55,-1 0 1,4 0-1,0 0-38,-3 0 0,-1-9 25,-3-5 1,0 4 0,0 3-1,0 5 38,0 2 1,0 0 0,0 0 0,-3 2-5,-4 5 0,3-4 0,-8 4 0,3-5-64,4-2 1,-4 0 0,-1 0 0,1 0-18,0 0 0,-5 0 0,4 0 18,-1 0 1,-3 2 0,-5 3 0,3 4-19,2 3 0,0 2 1,-7 7-91,0 0 1,0-7 0,0 0 0,0 2-267,0 3 0,0 2 1,0 2 376,0 5 0,-10-4 0,-1 6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7.283"/>
    </inkml:context>
    <inkml:brush xml:id="br0">
      <inkml:brushProperty name="width" value="0.08571" units="cm"/>
      <inkml:brushProperty name="height" value="0.08571" units="cm"/>
      <inkml:brushProperty name="color" value="#FFFFFF"/>
    </inkml:brush>
  </inkml:definitions>
  <inkml:trace contextRef="#ctx0" brushRef="#br0">547 148 7787,'-7'-21'964,"0"0"1,-10 0-804,3 0 0,-2 7 0,0 2-276,2 3 1,0-5-82,-7 7 0,0 0 1,0 7-5,0 0 0,0 0 0,0 0 0,0 2-53,0 5 0,0-2 1,0 7-133,0-3 0,0 7 258,0-2 1,2-2-1,3 0 1,4-1 31,3 1 0,-8 2 0,6 7 134,-1 0 1,-4 0-25,9 0 0,-7 0 0,7 0 100,2 0 1,0 0-81,-2 0 1,5 0-1,-5 0 0,5 0 0,2-7 0,0 0 1,0 2 1,0 3-1,0 2-5,0 0 1,0 0 0,0 0-38,0 0 0,2-2 1,3-3-1,2-2 2,-3 2 1,1 1 0,0-1 0,4-2 49,3 2 1,-5-4 0,7 2-29,2 2 0,-4-4 1,2 0-1,0-1 51,-3 1 1,8-7-1,-5 4 1,5-2-21,2 0 0,-7 0 0,0-5 0,2 3 2,3 2 0,-5 0 0,0-7 1,2 2-23,3 5 0,2-4 1,0 4 2,0-5 1,0-2 0,0 0-9,0 0 1,-7 0-1,0 0-24,2 0 1,3 0 0,2-2-8,0-5 1,-7 4 0,-3-6 0,1 2 3,0 0 1,2-9-49,7 2 0,0-5-53,0-2 1,-3 0 0,-1 2 19,-3 5 0,-7-4 49,7 4 1,-7-5 0,7-2 1,-10 0-1,6 0 1,-1 0 1,-7 0 0,5 0 74,-4 0 1,-3 7 0,0 0-4,0-2 1,0-3 0,0-2-57,0 0 0,0 0 0,0 0-13,0 0 0,-3 2 0,-1 3 52,-3 2 1,-3 0 47,3-7 0,3 2 0,-8 3 0,0 4 19,1 3 0,4-5 0,-7 5 42,-3-3 0,1 5 1,0-5-1,2 1-19,-3-1 1,-1 5 0,-3-5 0,0 3 83,0 4 1,0-4 0,0 0-72,0-3 0,0 5 0,0-5-359,0 3 0,0 2-943,0 7 1,0 9 181,0 5 995,9-4 0,-7 18 0,8-5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9.208"/>
    </inkml:context>
    <inkml:brush xml:id="br0">
      <inkml:brushProperty name="width" value="0.08571" units="cm"/>
      <inkml:brushProperty name="height" value="0.08571" units="cm"/>
      <inkml:brushProperty name="color" value="#FFFFFF"/>
    </inkml:brush>
  </inkml:definitions>
  <inkml:trace contextRef="#ctx0" brushRef="#br0">526 168 7669,'0'-14'610,"0"0"0,-3 0-399,-4-7 1,5 7-1,-7 0-215,-1-2 1,8 4 0,-7 0 0,2 1 0,0-1 1,-10 7-1,3-2-29,-4 5 0,-3 2 1,0 0-1,0 0-73,0 0 1,0 2 0,-3 5-196,-4 7 0,-2 5 1,-3 2-1,10-2 90,7-5 0,2 4 0,-5-4 0,3 3 81,2-3 0,7 4 1,-5-4-1,0 5 133,1 2 0,4 2 0,-5 3 0,3 2 46,4-2 0,-4-3 1,2 0-1,2 3-6,3 2 0,2 0 1,0-7-1,0 0-12,0 0 1,0 0-1,0 0 1,2 0-32,5 0 1,-2 2 0,6 3 0,1 2 6,0-2 1,-5-3-1,7-2 37,2 0 0,3 0 1,2-2-1,0-3 57,0-2 1,0-9 0,0 2-1,2-3-41,5 3 0,-5-4 1,8 4-1,-3-5-45,0-2 0,2 0 0,-4 0 0,2 0-45,-3 0 1,1-2 0,0-3 0,2-4-133,-3-3 0,-1 5 1,-3-5-1,0 1 119,0-1 1,0-2-1,0-7 57,0 0 0,-7 0 0,-3 0 0,-1 0 1,-6 0 0,6 0 0,-3 0 0,-3 0 62,-1 0 0,4 0 0,0 0 0,-3 0-66,-1 0 0,-3-2 0,0-3 0,0-2-61,0 2 1,-3 3 0,-1 2 0,-6 0 46,-1 0 0,4-7 1,-7 0-1,-3 2 89,-1 3 0,-1 2 1,0 0-1,3 0-39,0 0 0,-15 0 0,10 2 0,-2 3-96,0 2 1,2 7 0,0-5-1,0 3-217,0 4 1,-7 3 0,0 2 0,2 2-127,3 5 1,2 5 390,0 9 0,-10 19 0,-1 4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0.167"/>
    </inkml:context>
    <inkml:brush xml:id="br0">
      <inkml:brushProperty name="width" value="0.08571" units="cm"/>
      <inkml:brushProperty name="height" value="0.08571" units="cm"/>
      <inkml:brushProperty name="color" value="#FFFFFF"/>
    </inkml:brush>
  </inkml:definitions>
  <inkml:trace contextRef="#ctx0" brushRef="#br0">503 210 7670,'0'-14'0,"0"0"0,0-2 0,0-3 0,0-2 0,0 0 0,-3 2 0,-1 3 0,-6 4 0,-1 3 0,4-5 0,-7 5 294,-3-3 0,-1 7 0,-3-2 0,0 5 81,0 2 0,0 2 0,0 3-539,0 2 0,-7 9 1,0-2-1,2 7 12,3 7 1,2-4 0,0 6 0,0-2 0,0 0 62,0-2 1,2 4-1,3 0 1,4 1 88,3-1 0,-1 5 0,6-7 0,-3-2 107,2-3 1,5 5-1,5 0 1,4-2 24,3-3 1,2 5-1,7 0 1,0-2-18,0-3 0,2 0 0,3 3 0,4 0-88,3-8 0,2 3 0,7-9 0,-3 0-158,-4-5 1,5-5-1,-5-2 1,5 0-148,2 0 1,-7 0 0,-3 0 124,-1 0 1,-3-7-1,-7-2 1,0-1 0,-3-1 124,-4-1 0,3-2 0,-10-9 1,-3-3 206,-1-2 0,-3-2 1,0 2-1,0-7 42,0-5 1,0-4 0,0-3 0,0-2-199,0 2 0,-3 3 0,-1 4 0,-6 3-8,-1 2 1,-3 9 0,-7 1 0,0 6 33,0 5 1,-7 9-1,0-2 1,0 5-14,-3 2 1,1 0 0,-7 0 0,4 0-284,3 0 0,-5 7 0,4 2 0,1 1-506,0-1 0,-5 7 0,7-2 753,2 5 0,-7 11 0,1 3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1.323"/>
    </inkml:context>
    <inkml:brush xml:id="br0">
      <inkml:brushProperty name="width" value="0.08571" units="cm"/>
      <inkml:brushProperty name="height" value="0.08571" units="cm"/>
      <inkml:brushProperty name="color" value="#FFFFFF"/>
    </inkml:brush>
  </inkml:definitions>
  <inkml:trace contextRef="#ctx0" brushRef="#br0">505 127 8402,'0'-21'400,"-3"7"1,-1 0-292,-3-2 1,-7 4-1,4 0 1,1 1-221,0-1 1,-8 7 0,3-2 0,-4 5-182,-3 2 1,-3 0 0,-1 2 0,-3 3 112,2 2 1,-7 16 0,1 1 0,-1 4 106,5 2 0,2 5 1,3-5-1,0 3 166,4 4 1,3 3-1,-3 2 1,5 0 233,7 0 1,5 0-1,2 0 1,0 0-135,0 0 0,2-2 0,5-3 1,7-4-134,5-3 1,4 5 0,3-5 0,4 0-46,3 1 0,-1 4 1,6-7-1,-3-5-131,2-7 1,10 1 0,2-10 0,-3-3-275,-1-1 0,1-6 0,-1-4 0,-6-7 63,1-4 1,-10-3 0,-2-3 0,-4-1 146,-3-3 0,0-7 1,-3 7-1,-4 0 250,-7-2 1,3 4 0,-3-9 0,-3 0 148,-1 2 1,-3-6 0,0 6 0,0-2-10,0 0 1,-10 2-1,-4-4 1,-2 4-39,2 3 0,-5 2 0,5 7 0,-4-2-91,-3-5 0,0 4 0,0-4 1,0 5-134,0 2 0,0 0 1,0 2-1,-3 3-98,-4 2 0,3 7 1,-8-5-1,0 3 56,1 4 0,6 3 1,-2 2-1,5 0 1,2 2-1,0 3-530,0 2 0,-3 9 413,-4-2 0,5 5 210,-5 2 0,5 19 0,2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0.644"/>
    </inkml:context>
    <inkml:brush xml:id="br0">
      <inkml:brushProperty name="width" value="0.08571" units="cm"/>
      <inkml:brushProperty name="height" value="0.08571" units="cm"/>
      <inkml:brushProperty name="color" value="#FFFFFF"/>
    </inkml:brush>
  </inkml:definitions>
  <inkml:trace contextRef="#ctx0" brushRef="#br0">0 28 7627,'14'-8'76,"0"3"0,0 4 0,0 1 349,-1 0 0,1 0 1,0 0-627,0 0 0,-1 0 0,0-2 0,-3-1-640,0-1 841,-7-1 0,9 5 0,-4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48.131"/>
    </inkml:context>
    <inkml:brush xml:id="br0">
      <inkml:brushProperty name="width" value="0.08571" units="cm"/>
      <inkml:brushProperty name="height" value="0.08571" units="cm"/>
      <inkml:brushProperty name="color" value="#FFFFFF"/>
    </inkml:brush>
  </inkml:definitions>
  <inkml:trace contextRef="#ctx0" brushRef="#br0">1 0 7640,'0'19'119,"0"1"1,0-1 0,0 0 172,0 0 0,2 7-67,4 0-35,-4 8 1,7-13-416,-9 16 198,0-16 41,8 7-375,-6-9 280,7 0-27,-9 0 223,0-8 0,0 6-169,0-15 137,0 7-341,0-9-17,-9 0 144,7 0-95,-6-9 127,-1-1 49,7-10-31,-6 1 0,8-6 0,0-3 0,0 0-173,0 0 0,0-4 0,0 6 0,2 3 254,4 2 0,3 1 0,6 3 0,-3 4 0,3 7 0,-4 4 0,2 2 0,2 0 0,2 0 0,2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18.350"/>
    </inkml:context>
    <inkml:brush xml:id="br0">
      <inkml:brushProperty name="width" value="0.08571" units="cm"/>
      <inkml:brushProperty name="height" value="0.08571" units="cm"/>
      <inkml:brushProperty name="color" value="#FFFFFF"/>
    </inkml:brush>
  </inkml:definitions>
  <inkml:trace contextRef="#ctx0" brushRef="#br0">1 819 6584,'21'-7'-111,"-3"-2"1,-1-1 190,-3 1 1,2-7 0,10 2 0,4-5 41,3-2 0,2 0 0,7-2 1,0-3-37,0-2 0,-7 0 1,0 5-1,2-3-37,3-2 0,2-7 1,2 5-71,5-3 0,-9 5 0,6-9 0,1-5 0,-3-3-32,1 6 1,1-3 0,-1 9 0,-8-2-26,-4 0 0,-1 16 0,-8-2 0,-6 5-794,1 4 872,-10 3 0,-9 28 0,-11 4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19.251"/>
    </inkml:context>
    <inkml:brush xml:id="br0">
      <inkml:brushProperty name="width" value="0.08571" units="cm"/>
      <inkml:brushProperty name="height" value="0.08571" units="cm"/>
      <inkml:brushProperty name="color" value="#FFFFFF"/>
    </inkml:brush>
  </inkml:definitions>
  <inkml:trace contextRef="#ctx0" brushRef="#br0">1 0 6836,'11'9'205,"8"1"1,-7 6-153,-1-2 0,6-7 0,-8 5 0,3-1-26,4 1 0,3-5 0,2 7 0,0 0 33,0-2 1,-7 6 0,0-4 0,2 5-71,3 2 0,2 0 1,0 0-1,0 0 21,0 0 0,7 0 0,0 0 0,-3 0-44,-1 0 1,-3 0-1,2 0 1,3 0 14,2 0 0,0 0 1,-7-2-1,0-3 20,0-2 1,0-2-1,0 4 1,0-2-2,0 2 0,0-4 0,0 2 1,0 2-1,0 3 1,0-5-1,0 0 1,0 2-27,0 3 1,0 0 0,0-3-1,0-2 33,0 2 1,0 3-1,0 4 1,0 3 9,0 2 1,0 0-1,-3-7 1,-1-2-17,-3-5 1,0 2-1,7-9-33,0-2 0,0-3 0,0-2-213,0 0 0,-7-2 0,-3-5 244,-1-7 0,-3-5 0,-7-2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0.877"/>
    </inkml:context>
    <inkml:brush xml:id="br0">
      <inkml:brushProperty name="width" value="0.08571" units="cm"/>
      <inkml:brushProperty name="height" value="0.08571" units="cm"/>
      <inkml:brushProperty name="color" value="#FFFFFF"/>
    </inkml:brush>
  </inkml:definitions>
  <inkml:trace contextRef="#ctx0" brushRef="#br0">22 0 6298,'-3'21'412,"-4"0"0,5-7 0,-5 0-91,5 2 0,2-4-323,0 2 0,7-7 0,2 7-8,3 2 1,-1 3 0,3 2-1,-4-2 52,-1-5 0,-4 11 0,6-4 0,1 3-92,0-1 1,-8-2 0,6 2-1,-3 3-62,0 2 0,7 2 0,-5-4 0,3 2-15,4-2 0,-4 4 0,2-2 0,0 0 60,-3 2 1,8-6 0,-5 4 0,2-3-1,-2 3 0,5-4 1,-7 6-1,2-2 11,0 0 1,-7 0-1,7-5 1,0 3 23,-3 2 0,6 0 1,-8-5-1,3 3 0,4 2 1,3 0-1,-1-5 1,-1 3 26,-3 2 0,0 0 0,7-5 0,-3 3 0,-4 2 0,5 2 1,-5-4-1,2 2 14,-2-2 0,5 4 0,-7 0 0,2 1 17,0-1 0,-3 5 0,6-7 0,-3 0 7,2 2 0,-4-6 0,-1 4 0,1-3-12,0 3 1,-1-4-1,6 4 1,-3-3 0,2 3 0,-4-4 0,-1 4 0,1-5-2,0-2 1,-1 0 0,6 2 0,-6 3-21,-1 2 1,4 0 0,-5-7 0,0 0-6,1 0 1,4 7-1,-5 0 1,0-2 4,1-3 1,4-2 0,-5 0-1,0 0-24,1 0 1,4 0 0,-5 0 0,0 0 46,1 0 0,4 0 0,-7 0 1,0 0-9,2 0 0,-4-2 0,6-3 0,1-2-8,0 2 0,-5 3 0,7 2 0,2 0-34,3 0 0,-5 0 0,-3 0-6,-1 0 0,4-7 0,-5 0 0,0 2 30,1 3 1,4-5-1,-7 0 1,0 2 19,2 3 1,3 2 0,6 0-15,-4 0 1,3 0 0,-8 0 0,3-2-5,4-5 1,-4 2-1,-1-7 1,-1 3 17,-6 4 1,6-4 0,-1 0 168,3-3-121,-8 7 0,8-11-60,-5 9 0,-5-12 1,5-2-1,-4-11-466,-3-8 461,-10-2 0,-1-9 0,-10-3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2.155"/>
    </inkml:context>
    <inkml:brush xml:id="br0">
      <inkml:brushProperty name="width" value="0.08571" units="cm"/>
      <inkml:brushProperty name="height" value="0.08571" units="cm"/>
      <inkml:brushProperty name="color" value="#FFFFFF"/>
    </inkml:brush>
  </inkml:definitions>
  <inkml:trace contextRef="#ctx0" brushRef="#br0">1 2826 6724,'0'-21'98,"2"0"0,3 0-58,2 0 0,2 0 1,-4 0-1,4 0-30,3 0 0,-5 0 0,7-2 0,2-3-132,3-2 0,-5-7 0,0 5 43,2-3 0,3 0 1,-1-4-1,-1 2 45,-3-2 1,0 4 0,4 0-1,-1 1 1,-3-1 17,2-4 0,-4-1 0,2 1 0,2 2 67,3-2 1,2-3 0,0-2 0,0 0-23,0 0 0,0-7 1,0 0-1,0 2-14,0 3 1,0 2 0,0 0-1,-3 2-59,-4 5 1,5-4 0,-5 4 0,5-5 23,2-2 1,-7 0-1,0 0 1,0 0 97,-3 0 1,8 2 0,-7 3-88,-1 2 0,8 0 0,-5-7 0,2 0 0,1 2-95,-3 5 1,-3-2 0,6 7 0,-6-1 75,-1 1 0,4-7 0,-5 4 0,3-2-21,4 0 1,-4 0 0,2-5 0,0 3 78,-3 2 0,8 7 0,-7-7 1,2 0 17,0 2 0,-3-4 0,6 9 0,-6 2 39,-1 3 0,4 2 0,-7 0-23,-3 0 1,1 2-1,0 3-54,2 2 0,0 7-37,-7-7 0,7 7 0,2-5-40,3 3 0,-5-5-24,7 7-108,-10-9 199,6 13 0,-10 3 0,0 12 0,0 9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3.027"/>
    </inkml:context>
    <inkml:brush xml:id="br0">
      <inkml:brushProperty name="width" value="0.08571" units="cm"/>
      <inkml:brushProperty name="height" value="0.08571" units="cm"/>
      <inkml:brushProperty name="color" value="#FFFFFF"/>
    </inkml:brush>
  </inkml:definitions>
  <inkml:trace contextRef="#ctx0" brushRef="#br0">1 1009 6991,'11'-9'133,"1"6"1,-5-4-89,7 5 1,-2-5 0,2-2-58,2-3 1,3 0-1,2-2 1,0 5-44,0 0 0,0-1 0,0-6 27,0 2 0,2 7 0,3-7 0,2-2-2,-3-3 1,1-2-1,2 0 1,5 0 0,2 0 18,0 0 1,-3-7-1,6 0 1,-3 2-20,2 3 0,-4 2 0,2 0 0,0 0 18,-3 0 0,1 0 1,-5 0-1,5 0 14,-1 0 0,6 0 1,-8 0-1,0 0-23,1 0 0,4 0 0,-5 0 0,0 0-3,1 0 0,-1 0 0,-4 0 0,2 0 30,-3 0 0,-1 2 0,-3 3 0,0 4 8,0 3 1,-7-5-1,0 7 53,2 2 1,-4-4 0,2 0-29,2-3 0,-4 5-66,2-7 1,-7 9 0,4-4-193,-1 0 1,-1 4-101,-2-9 319,-5 9 0,8-4 0,-20 9 0,-1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3.869"/>
    </inkml:context>
    <inkml:brush xml:id="br0">
      <inkml:brushProperty name="width" value="0.08571" units="cm"/>
      <inkml:brushProperty name="height" value="0.08571" units="cm"/>
      <inkml:brushProperty name="color" value="#FFFFFF"/>
    </inkml:brush>
  </inkml:definitions>
  <inkml:trace contextRef="#ctx0" brushRef="#br0">1 1 6157,'21'21'132,"0"0"0,0-2 0,0-3 1,-3-2-108,-4 2 1,5-4-1,-5 2 1,5 0 7,2-2 1,0 6 0,0-4 0,2 5-2,5 2 1,-5 0-1,8 0 1,-3 0 56,0 0 0,2 2 0,-4 3 0,4 2 32,3-2 0,-5-3 0,4-2 0,1 0-52,0 0 1,-8 0 0,6 0 0,-3 0-71,0 0 0,7 0 0,-5 0 0,0 0-94,1 0 1,4 0-1,-7 0 1,-3 0 57,-1 0 0,4 7 1,0 0-1,-3-2-85,-1-3 0,-3-4 0,2-3 0,3-2 87,2 2 1,0-4-1,-7 2 1,0 0 50,0-2 0,0-1 1,0-6-1,0 4-2,0 3 1,0-5 0,0 5 0,0-1-13,0 1 0,0-5 0,0 7 0,0 0-57,0-2 1,0 4 0,0-7-13,0 3 1,0-5 54,0 7 1,-7-9 0,-3 4 105,-1 0-126,-3-6-42,-7 6 1,-3-16 0,-4-2 73,-7-3 0,-4-2 0,-3-7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5.242"/>
    </inkml:context>
    <inkml:brush xml:id="br0">
      <inkml:brushProperty name="width" value="0.08571" units="cm"/>
      <inkml:brushProperty name="height" value="0.08571" units="cm"/>
      <inkml:brushProperty name="color" value="#FFFFFF"/>
    </inkml:brush>
  </inkml:definitions>
  <inkml:trace contextRef="#ctx0" brushRef="#br0">1 0 7408,'2'14'-220,"5"0"0,-2-9 0,9 2 1,2-3 244,3 3 0,-5-2 1,0 7-1,2-1-1,3 1 0,-5 2 0,0 7 0,2 0 6,3 0 1,-1 0 0,-1 0 0,-3 0-39,2 0 1,3 0 0,2 2 0,0 3-9,0 2 0,-7 0 1,0-7-1,2 0 6,3 0 1,2 0 0,0 0 0,0 0 48,0 0 1,0 0 0,0 0-24,0 0 1,-3 0-1,1 0 1,0 0 4,4 0 1,3 0 0,-5 0 0,0 0-25,0 0 1,0-7-1,0 0 1,0 2-4,0 3 0,0 0 0,0-3 0,0-2-3,0 2 0,0 3 0,0 2 0,-3 0 6,-4 0 0,12 0 1,-5 0-1,2 0-52,1 0 0,-6 0 0,-1 0 27,-3 0 0,0-2 1,4-3-1,-1-2-27,-3 2 0,0 1 1,4-1 50,-4-2 1,5 0 0,-5 5 0,2-3-1,1-2-22,-3 2 0,-3-4 0,6 2 59,-3 2 0,0 3 1,6 2-28,1 0 1,-7-2 0,-2-3 0,0-2 3,-1 2 1,-4 3 0,5 2 0,0 0 7,-1 0 1,-4-2 0,5-3 0,0-2 26,-1 2 1,-4-4-1,7 2 17,3 2 1,-6 1-1,1-1-31,-3-2 0,5-7 1,-4 5-1,-1-1-17,0 1 0,5-5 0,-4 5 0,-1-1-27,0 1 0,1-5-270,-3 7-86,-5-9 1,5 2 368,-14-14 0,-5-5 0,-9-9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6.074"/>
    </inkml:context>
    <inkml:brush xml:id="br0">
      <inkml:brushProperty name="width" value="0.08571" units="cm"/>
      <inkml:brushProperty name="height" value="0.08571" units="cm"/>
      <inkml:brushProperty name="color" value="#FFFFFF"/>
    </inkml:brush>
  </inkml:definitions>
  <inkml:trace contextRef="#ctx0" brushRef="#br0">1 169 7275,'11'-9'-755,"8"6"878,-5-4 0,5 5 0,2 2-58,0 0 0,0 0 0,0 0-45,0 0 0,0 0 0,0 0 26,0 0 1,0 0 0,2 0-1,3 0-94,2 0 1,0 0 0,-7 0 0,2 0 29,5 0 1,-5 0 0,5 0 0,-2 0-1,2 0 1,-5-7-1,5 0 1,-4 2 18,-3 3 1,7 2 0,0 0 0,-3 0 18,-1 0 0,4-7 1,0 0-1,0 2-57,2 3 0,-7 2 1,8 0-1,-3 0 24,0 0 1,2 0 0,-4 0-1,2 0 52,-3 0 0,-1 0 1,-3-2-1,0-3 73,0-2 0,0 0 0,-1 5-68,1-5 0,0 4 1,0-4-31,0 5 1,0-5 0,0 0-38,0 2 1,0 3-1,0 2 41,0 0 1,-7 0 0,0 0 6,3 0 1,-8-2 0,0-3-16,1-2 0,-6 0 0,8 5-4,-3-5 0,1 4-207,-3-4-333,-5 5 0,5 2 534,-14 0 0,5 0 0,-17 0 0,7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7.007"/>
    </inkml:context>
    <inkml:brush xml:id="br0">
      <inkml:brushProperty name="width" value="0.08571" units="cm"/>
      <inkml:brushProperty name="height" value="0.08571" units="cm"/>
      <inkml:brushProperty name="color" value="#FFFFFF"/>
    </inkml:brush>
  </inkml:definitions>
  <inkml:trace contextRef="#ctx0" brushRef="#br0">1 2098 8056,'21'-21'-25,"-3"0"0,-4 0 0,5 7 1,-7 0-1,2-2-50,0-3 1,-3-4 0,6-3 0,-3-2 71,2 2 0,3-4 1,2 2-1,2 0 15,5-2 1,-5-1-1,5-6 1,-2 2-37,2-2 0,-2-3 0,9-2 0,0 0-28,-3 0 0,8-7 0,-7 0 0,2 0-25,0-2 1,0 6 0,7-6 0,0 2-1,0 0 0,-3-2 0,-1 4 1,-3-2 18,2 2 1,-4 3-1,2 2 1,-1 0 51,-1 0 0,4 0 1,-6 0-1,-1 0-58,0 0 1,1 0-1,-6 2 1,3 3 15,-2 2 0,-3 2 0,-4-4 0,-3 4 81,-2 3 0,0 2 0,5 7 0,-3 0 76,-2 0 0,-7 7 0,5 0 0,0 0 11,-1 2 0,-4-4 0,5 7-83,-3-3 0,1 5-152,-3-7 0,-3 2-135,10-2 0,-11 7 250,-3 14 0,0-4 0,-19 15 0,7-6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9.684"/>
    </inkml:context>
    <inkml:brush xml:id="br0">
      <inkml:brushProperty name="width" value="0.08571" units="cm"/>
      <inkml:brushProperty name="height" value="0.08571" units="cm"/>
      <inkml:brushProperty name="color" value="#FFFFFF"/>
    </inkml:brush>
  </inkml:definitions>
  <inkml:trace contextRef="#ctx0" brushRef="#br0">1 0 7365,'9'12'238,"-4"-3"1,9-9-208,2 0 1,3 0-1,2 0 1,0 0-39,0 0 1,0 0 0,0 0 0,0 0 12,0 0 0,2 2 0,3 3 0,2 2-30,-3-2 0,-1 6 0,-3 1-349,0 0 1,0-3-130,0-9 0,0 0 203,0 0 299,-10 0 0,8-9 0,-7-3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48.516"/>
    </inkml:context>
    <inkml:brush xml:id="br0">
      <inkml:brushProperty name="width" value="0.08571" units="cm"/>
      <inkml:brushProperty name="height" value="0.08571" units="cm"/>
      <inkml:brushProperty name="color" value="#FFFFFF"/>
    </inkml:brush>
  </inkml:definitions>
  <inkml:trace contextRef="#ctx0" brushRef="#br0">289 20 7640,'-20'-11'64,"1"5"1,0 4 0,0 2 0,-3 0 601,-3 0 0,3 8 0,-3 5 0,3 4-230,3 3 1,0-1 0,0 2 0,1 3-254,6 1 1,3 1 0,9-7 0,0 3-177,0 3 1,2-10 0,5 5 0,5-6-143,6-3 1,7 4 0,3-8 0,2-3-648,4-2 0,0-4 0,1-5 0,-3-5 103,2-6 1,-6-1-1,-3-2 1,-3-3 678,-3-1 0,-6-7 0,-3 6 0,-1 2-485,-5 3 456,-2 10 1,-2 5-1,0 12 1,0 9 486,0 9 0,0-3 0,0 7 0,2-2-288,5-1 1,-3-1 0,7-9 0,0-4-869,-1-3 0,-3-2 0,5-6 698,3 0 0,3 0 0,1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0.840"/>
    </inkml:context>
    <inkml:brush xml:id="br0">
      <inkml:brushProperty name="width" value="0.08571" units="cm"/>
      <inkml:brushProperty name="height" value="0.08571" units="cm"/>
      <inkml:brushProperty name="color" value="#FFFFFF"/>
    </inkml:brush>
  </inkml:definitions>
  <inkml:trace contextRef="#ctx0" brushRef="#br0">1 0 6621,'18'2'598,"-1"3"-485,-3 2 1,0 0 0,7-7 0,0 0-59,0 0 0,0 2 1,0 3-1,0 2-70,0-2 0,0-3 0,0-2 0,0 0-103,0 0 1,0 0 0,0 0 72,0 0 1,7 0 0,0 0 0,-3 0 0,-1 0 25,-3 0 1,0 7 0,0 0 0,0-2 0,0-3-1,0-2-44,0 0 0,0 0 35,0 0 0,-3-2 1,-1-3-1,-3-2-111,2 2 0,-4 1 47,2-3 1,-7 4-2,7-4 0,-19 5 1,0 4 92,-4 5 0,-19 5 0,5 9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455"/>
    </inkml:context>
    <inkml:brush xml:id="br0">
      <inkml:brushProperty name="width" value="0.08571" units="cm"/>
      <inkml:brushProperty name="height" value="0.08571" units="cm"/>
      <inkml:brushProperty name="color" value="#FFFFFF"/>
    </inkml:brush>
  </inkml:definitions>
  <inkml:trace contextRef="#ctx0" brushRef="#br0">1 0 6703,'14'7'900,"-2"2"-795,-3 3 0,0 2 1,-2 7-1,7 0-106,5 0 0,2 7 1,0 0-1,0-2-114,0-3 0,0-2 0,-2 0 0,-3 0-266,-2 0 0,-2-7 1,4-2 380,-2-3 0,-9-2 0,4-7 0,-18-9 0,-3-3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644"/>
    </inkml:context>
    <inkml:brush xml:id="br0">
      <inkml:brushProperty name="width" value="0.08571" units="cm"/>
      <inkml:brushProperty name="height" value="0.08571" units="cm"/>
      <inkml:brushProperty name="color" value="#FFFFFF"/>
    </inkml:brush>
  </inkml:definitions>
  <inkml:trace contextRef="#ctx0" brushRef="#br0">190 0 6852,'-7'14'0,"-2"0"-119,-3 2 1,0 10-1,-4 4 1,2 3 183,-2 4 0,4 1 0,-2-1 0,0-2-224,2 2 1,-4-6 0,7-3 0,-1-5-89,1-2 247,2 0 0,7-9 0,9-3 0,3-9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879"/>
    </inkml:context>
    <inkml:brush xml:id="br0">
      <inkml:brushProperty name="width" value="0.08571" units="cm"/>
      <inkml:brushProperty name="height" value="0.08571" units="cm"/>
      <inkml:brushProperty name="color" value="#FFFFFF"/>
    </inkml:brush>
  </inkml:definitions>
  <inkml:trace contextRef="#ctx0" brushRef="#br0">1 0 7656,'19'2'-16,"-5"5"80,-7 7 1,2 5 0,-2 2-49,-2 0 0,-3 0 0,-2 0 1,0 0-545,0 0 528,0 0 0,9 9 0,3 3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3.383"/>
    </inkml:context>
    <inkml:brush xml:id="br0">
      <inkml:brushProperty name="width" value="0.08571" units="cm"/>
      <inkml:brushProperty name="height" value="0.08571" units="cm"/>
      <inkml:brushProperty name="color" value="#FFFFFF"/>
    </inkml:brush>
  </inkml:definitions>
  <inkml:trace contextRef="#ctx0" brushRef="#br0">1 1 6972,'7'14'437,"0"0"0,9 0 0,-4 7 0,2 2-395,0 5 1,0-2 0,7 7-1,0-3 1,0-2-36,0 2 0,0-4 1,0 7-1,-2-3-494,-5-4 0,2-3 0,-7-2-102,3 0 1,-7-7 588,2 0 0,-7-9 0,-7 2 0,4-14 0,-15-5 0,6-9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3.617"/>
    </inkml:context>
    <inkml:brush xml:id="br0">
      <inkml:brushProperty name="width" value="0.08571" units="cm"/>
      <inkml:brushProperty name="height" value="0.08571" units="cm"/>
      <inkml:brushProperty name="color" value="#FFFFFF"/>
    </inkml:brush>
  </inkml:definitions>
  <inkml:trace contextRef="#ctx0" brushRef="#br0">211 1 6650,'-12'9'-17,"1"-4"0,6 9 0,-2 2 225,2 3 1,-4 2 0,2 0-1,0 2 1,0 5 0,-2 7-177,-3 5 0,7-5-164,-2 0 0,-2-2 1,0 4-1,-1-4-133,1-3 1,0-4 0,4-10-388,-2-2 652,-9 0 0,4-2 0,-9-3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4.124"/>
    </inkml:context>
    <inkml:brush xml:id="br0">
      <inkml:brushProperty name="width" value="0.08571" units="cm"/>
      <inkml:brushProperty name="height" value="0.08571" units="cm"/>
      <inkml:brushProperty name="color" value="#FFFFFF"/>
    </inkml:brush>
  </inkml:definitions>
  <inkml:trace contextRef="#ctx0" brushRef="#br0">1 1 6730,'0'14'871,"0"0"0,2-7-993,5 7 0,-4 0 106,4 7 1,2 0-10,-2 0 0,0 0 1,-7 0-3,0 0 0,0-7 0,0 0-154,0 2 1,0-4-56,0 2 0,9-9 3,5 2 1,5-12-1,2-2 233,0 2 0,-9 3 0,6 2 0,-6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40.724"/>
    </inkml:context>
    <inkml:brush xml:id="br0">
      <inkml:brushProperty name="width" value="0.08571" units="cm"/>
      <inkml:brushProperty name="height" value="0.08571" units="cm"/>
      <inkml:brushProperty name="color" value="#FFFFFF"/>
    </inkml:brush>
  </inkml:definitions>
  <inkml:trace contextRef="#ctx0" brushRef="#br0">253 0 7767,'-3'19'0,"-1"-3"0,-6-2 0,1 2 193,0 3 1,-8 2 131,3 0 0,-4 0-154,-3 0 1,7 0 0,0 0 0,-3 2-788,-1 5 616,-3-4 0,-10 15 0,-1-6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41.149"/>
    </inkml:context>
    <inkml:brush xml:id="br0">
      <inkml:brushProperty name="width" value="0.08571" units="cm"/>
      <inkml:brushProperty name="height" value="0.08571" units="cm"/>
      <inkml:brushProperty name="color" value="#FFFFFF"/>
    </inkml:brush>
  </inkml:definitions>
  <inkml:trace contextRef="#ctx0" brushRef="#br0">295 0 7834,'-14'7'-59,"0"2"0,-3 1 0,-1 1 0,-3-1-86,0-1 1,-3 7 0,-1-2-86,-3 5 1,0 2 229,7 0 0,-10 0 0,-1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3:59.201"/>
    </inkml:context>
    <inkml:brush xml:id="br0">
      <inkml:brushProperty name="width" value="0.08571" units="cm"/>
      <inkml:brushProperty name="height" value="0.08571" units="cm"/>
      <inkml:brushProperty name="color" value="#33CCFF"/>
    </inkml:brush>
  </inkml:definitions>
  <inkml:trace contextRef="#ctx0" brushRef="#br0">0 0 7012,'0'8'512,"2"-2"-356,1-1 1,4 0-1,4-2 1,0 2-13,1 1 0,-1 3 0,1 5 0,2 2-86,1 2 1,5 0 0,-1 6 0,3 0 27,0-1 0,-3 6 1,0-7-1,0 1-235,-2-3 1,1 0 0,-4-4 0,1 1-135,-1-1 1,-2-1 0,-1-4-374,1 1 1,-5-5 655,1 1 0,-6-6 0,-2-2 0,-6-6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2.814"/>
    </inkml:context>
    <inkml:brush xml:id="br0">
      <inkml:brushProperty name="width" value="0.08571" units="cm"/>
      <inkml:brushProperty name="height" value="0.08571" units="cm"/>
      <inkml:brushProperty name="color" value="#FFFFFF"/>
    </inkml:brush>
  </inkml:definitions>
  <inkml:trace contextRef="#ctx0" brushRef="#br0">193 116 7868,'13'-17'0,"-2"2"0,-3 2 1346,-4-2-1020,-1 7 1,-6-7 0,-3 6 0,-7 1 171,-4-1 0,-2 3-317,0 6 0,-1 2 0,1 2 0,0 7-57,0 6 0,-1 0 0,3 13-204,5-2 1,-3 6 0,8-2 0,3 2-196,2-2 0,2-2 1,2-6-1,2 1-263,3-1 1,14-3 0,-2-4 0,5-4-40,3-6 0,-3-5 0,6-2 1,0 0 576,0 0 0,-7-7 0,3-1 0,-5-3 0,-1-2 0,-1-6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3:59.883"/>
    </inkml:context>
    <inkml:brush xml:id="br0">
      <inkml:brushProperty name="width" value="0.08571" units="cm"/>
      <inkml:brushProperty name="height" value="0.08571" units="cm"/>
      <inkml:brushProperty name="color" value="#33CCFF"/>
    </inkml:brush>
  </inkml:definitions>
  <inkml:trace contextRef="#ctx0" brushRef="#br0">0 55 7696,'0'11'33,"0"0"1,0 1 16,0-1 0,0 0 0,1 1 0,2-1-158,1 0 1,0 0 0,-3 1-7,3-1 0,-2-1-275,6-2 18,-6-3 1,3-7 211,-5-1 1,0-4-1,0-4 150,0 0 0,-1 2 0,-2-1 1,0-3-1,-1 1 9,-1-1 0,4-2 0,-3 0 0,3 1 44,1 2 1,0 0 0,0 1 167,0 0 0,0 3-63,0 1 1,5 4-1,1 1-115,0 4 0,4 1 0,-2 3 11,2-1 0,1 0 0,0-2-614,1 0 569,-1 1 0,-5-4 0,-1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0.639"/>
    </inkml:context>
    <inkml:brush xml:id="br0">
      <inkml:brushProperty name="width" value="0.08571" units="cm"/>
      <inkml:brushProperty name="height" value="0.08571" units="cm"/>
      <inkml:brushProperty name="color" value="#33CCFF"/>
    </inkml:brush>
  </inkml:definitions>
  <inkml:trace contextRef="#ctx0" brushRef="#br0">1 0 8201,'11'0'0,"0"0"199,1 0 1,4 0 0,3 0 0,2 0-108,2 0 1,3 0 0,1 0 0,-2 0-158,-1 0 0,-2 0 0,1 0 1,-2 0-452,-2 0 0,-3 0 1,-4 0-801,-1 0 1316,0 0 0,-5 0 0,-1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1.152"/>
    </inkml:context>
    <inkml:brush xml:id="br0">
      <inkml:brushProperty name="width" value="0.08571" units="cm"/>
      <inkml:brushProperty name="height" value="0.08571" units="cm"/>
      <inkml:brushProperty name="color" value="#33CCFF"/>
    </inkml:brush>
  </inkml:definitions>
  <inkml:trace contextRef="#ctx0" brushRef="#br0">152 1 7697,'-11'1'78,"0"3"0,1 2 0,1 5 0,1 1 91,-1-1 1,-1 0 0,-1 2-114,0 2 0,0-3 0,-1 4 0,2-4 0,1-1 0,3 1 226,1-1 1,0 0-720,1 1 0,4-6 103,0-2 0,2-4 254,5-4 1,1 1 0,2-4-41,-3-2 1,3 3 0,-2-1 0,2 2-15,1 3 1,-3-3-1,-1 1 1,2 2-55,1 0 0,1 2 0,2 0 188,2 0 0,-3 0 0,5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1.757"/>
    </inkml:context>
    <inkml:brush xml:id="br0">
      <inkml:brushProperty name="width" value="0.08571" units="cm"/>
      <inkml:brushProperty name="height" value="0.08571" units="cm"/>
      <inkml:brushProperty name="color" value="#33CCFF"/>
    </inkml:brush>
  </inkml:definitions>
  <inkml:trace contextRef="#ctx0" brushRef="#br0">0 0 8074,'0'11'269,"5"-3"0,3-1 0,2 4-200,1 2 1,2 1 0,1 4 0,2-2 12,2-2 1,-3-2 0,2 0 0,0-2-737,-4-3 0,0-2 0,-2-5 654,1 0 0,-6 0 0,-1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2.493"/>
    </inkml:context>
    <inkml:brush xml:id="br0">
      <inkml:brushProperty name="width" value="0.08571" units="cm"/>
      <inkml:brushProperty name="height" value="0.08571" units="cm"/>
      <inkml:brushProperty name="color" value="#33CCFF"/>
    </inkml:brush>
  </inkml:definitions>
  <inkml:trace contextRef="#ctx0" brushRef="#br0">294 1 7861,'0'11'162,"0"0"1,-5 2-1,-2 2 1,-3 3-11,-2-1 0,1 8 0,-2-2 0,0 3-195,-3 6 0,-2-2 0,1 7 0,0-1 99,-3-2 0,2 3 1,-1 1-1,0-3-377,2-4 0,1-3 0,4-8 0,1-4-28,0-4 0,4-10 349,4-2 0,1-5 0,2-6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3.133"/>
    </inkml:context>
    <inkml:brush xml:id="br0">
      <inkml:brushProperty name="width" value="0.08571" units="cm"/>
      <inkml:brushProperty name="height" value="0.08571" units="cm"/>
      <inkml:brushProperty name="color" value="#33CCFF"/>
    </inkml:brush>
  </inkml:definitions>
  <inkml:trace contextRef="#ctx0" brushRef="#br0">46 1 7584,'-1'11'406,"-2"0"0,-1 0-288,2 1 1,-3-1 0,0 2 0,0 0-70,0 2 1,1 1 0,3-5 54,-3 0 1,3 0 0,-3 1 0,3-1 33,1 0 0,5-4 0,2-4-239,3-1 1,2-2 0,0-2-1,3-1-59,4-5 1,-1-2 0,0-1-1,1-1-219,-1 1 0,2 0 0,-5 1 0,-1 1-609,-2 1 988,0 1 0,-1 1 0,0 1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5.158"/>
    </inkml:context>
    <inkml:brush xml:id="br0">
      <inkml:brushProperty name="width" value="0.08571" units="cm"/>
      <inkml:brushProperty name="height" value="0.08571" units="cm"/>
      <inkml:brushProperty name="color" value="#33CCFF"/>
    </inkml:brush>
  </inkml:definitions>
  <inkml:trace contextRef="#ctx0" brushRef="#br0">1 0 7666,'5'7'-50,"-2"4"0,5-1 125,5 4 0,-2 6 0,5-1 0,1 2-9,2 2-118,-3-1 1,4 1-1,-4-1 1,1 1-18,-1 0 0,-1-6 0,-4-2 0,1-2-337,-1-2 0,-3 0-331,-1 1 737,-4-1 0,-3-5 0,-7-1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5.672"/>
    </inkml:context>
    <inkml:brush xml:id="br0">
      <inkml:brushProperty name="width" value="0.08571" units="cm"/>
      <inkml:brushProperty name="height" value="0.08571" units="cm"/>
      <inkml:brushProperty name="color" value="#33CCFF"/>
    </inkml:brush>
  </inkml:definitions>
  <inkml:trace contextRef="#ctx0" brushRef="#br0">0 12 7344,'0'11'-92,"0"1"0,0-1 0,1 0 238,3 1 0,-3-1-190,3 0 0,3-5-83,0-2 0,-2-4 0,-1-4 59,-3-3 0,3 1 0,0-2 0,-2-1-6,-1-1 1,-1-1-1,0 0-366,0-1 288,0 1 152,0 5 0,0 1 0,0 5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6.113"/>
    </inkml:context>
    <inkml:brush xml:id="br0">
      <inkml:brushProperty name="width" value="0.08571" units="cm"/>
      <inkml:brushProperty name="height" value="0.08571" units="cm"/>
      <inkml:brushProperty name="color" value="#33CCFF"/>
    </inkml:brush>
  </inkml:definitions>
  <inkml:trace contextRef="#ctx0" brushRef="#br0">1 12 7673,'7'0'-44,"1"0"0,-1 0 1,5 0-1,-1 0-41,0 0 1,1 0-1,-1 0 1,0 0 84,0 0 0,1-5 0,-1-2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6.622"/>
    </inkml:context>
    <inkml:brush xml:id="br0">
      <inkml:brushProperty name="width" value="0.08571" units="cm"/>
      <inkml:brushProperty name="height" value="0.08571" units="cm"/>
      <inkml:brushProperty name="color" value="#33CCFF"/>
    </inkml:brush>
  </inkml:definitions>
  <inkml:trace contextRef="#ctx0" brushRef="#br0">0 22 7694,'0'-8'-141,"0"0"1,2 6 279,1-2 0,4 4 0,4 4 0,1 3-111,4 4 1,1 4 0,6 1 0,1 1 0,2 4 0,3 0-78,0 1 0,0 1-11,-3 0 1,-2-1-1,1 0 1,-5-4-42,-5-2 1,1-4 0,-2-1 0,-3-1-233,-2-2 1,-5-2-55,4-2 1,-7-3 386,-1 3 0,-5-3 0,-7-1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3.083"/>
    </inkml:context>
    <inkml:brush xml:id="br0">
      <inkml:brushProperty name="width" value="0.08571" units="cm"/>
      <inkml:brushProperty name="height" value="0.08571" units="cm"/>
      <inkml:brushProperty name="color" value="#FFFFFF"/>
    </inkml:brush>
  </inkml:definitions>
  <inkml:trace contextRef="#ctx0" brushRef="#br0">0 0 7733,'0'22'339,"0"1"1,0 5-30,0 2 1,0-4 0,0 6 0,2 2-136,5 2 0,-3 5 0,7 2 0,-3 2-333,-4-3 0,1-1 0,-1-3 0,2-1 133,-1-5 1,-1-4 0,0-9-1,3 0-837,-3 0 1,-2-6-940,-2 0 1801,0-9 0,0-4 0,0-10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7.081"/>
    </inkml:context>
    <inkml:brush xml:id="br0">
      <inkml:brushProperty name="width" value="0.08571" units="cm"/>
      <inkml:brushProperty name="height" value="0.08571" units="cm"/>
      <inkml:brushProperty name="color" value="#33CCFF"/>
    </inkml:brush>
  </inkml:definitions>
  <inkml:trace contextRef="#ctx0" brushRef="#br0">12 1 6920,'0'11'-229,"0"0"0,0 2 1,0 1 377,0 1 1,0 1 0,0-2 0,0 1-124,0-1 1,0 2-1,0 0 1,0 2-108,0 2 0,0-4 0,0-1 28,0-2 53,0-7 0,-5-1 0,-1-5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7.470"/>
    </inkml:context>
    <inkml:brush xml:id="br0">
      <inkml:brushProperty name="width" value="0.08571" units="cm"/>
      <inkml:brushProperty name="height" value="0.08571" units="cm"/>
      <inkml:brushProperty name="color" value="#33CCFF"/>
    </inkml:brush>
  </inkml:definitions>
  <inkml:trace contextRef="#ctx0" brushRef="#br0">1 1 7698,'11'0'65,"0"0"0,2 0 51,2 0 1,1 0-1,4 1 1,-1 1-175,1 2 0,0 0 0,-1-4 1,-2 0-669,-1 0 726,-4 0 0,5 0 0,-6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9.281"/>
    </inkml:context>
    <inkml:brush xml:id="br0">
      <inkml:brushProperty name="width" value="0.08571" units="cm"/>
      <inkml:brushProperty name="height" value="0.08571" units="cm"/>
      <inkml:brushProperty name="color" value="#33CCFF"/>
    </inkml:brush>
  </inkml:definitions>
  <inkml:trace contextRef="#ctx0" brushRef="#br0">0 147 7424,'5'-6'221,"-2"0"1,4 3-1,2-2 20,1-1 1,4-2 0,-1-2-237,-3 3 1,-2-3 0,4 2 0,-1-2 0,0-1-545,1-1 0,-5 2 1,-1 2-1,-1 0 539,-2-1 0,3 4 0,0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9.739"/>
    </inkml:context>
    <inkml:brush xml:id="br0">
      <inkml:brushProperty name="width" value="0.08571" units="cm"/>
      <inkml:brushProperty name="height" value="0.08571" units="cm"/>
      <inkml:brushProperty name="color" value="#33CCFF"/>
    </inkml:brush>
  </inkml:definitions>
  <inkml:trace contextRef="#ctx0" brushRef="#br0">46 1 7476,'-7'5'113,"1"1"0,4 5-127,-2 0 1,-1 1 0,2 0-1,-1 2-13,2 1 1,-1 0 0,1-3-1,-2-1 129,2 0 0,0 0 0,2 1-224,0-1 0,0-3-5,0-1 111,0-4 1,5 2 0,3-5 10,2 0 1,-2 0 0,-1 0 0,2 0 0,1-2 0,1 0-26,1-2 0,-1-1 0,0 3 0,0-2-130,1 1 1,-5-2-22,1 2 0,-4-1 181,3 4 0,1-5 0,3-2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7.942"/>
    </inkml:context>
    <inkml:brush xml:id="br0">
      <inkml:brushProperty name="width" value="0.08571" units="cm"/>
      <inkml:brushProperty name="height" value="0.08571" units="cm"/>
      <inkml:brushProperty name="color" value="#33CCFF"/>
    </inkml:brush>
  </inkml:definitions>
  <inkml:trace contextRef="#ctx0" brushRef="#br0">0 0 7724,'2'10'-60,"0"-1"1,3-1 184,2 0 1,0 3-1,4 1 0,1 3 1,3-1 0,1 4-1,2-1-84,2 1 0,-3-3 1,2 2-1,0 0-280,-1-4 0,2 0 0,-4-3 0,0-1-268,1-2 1,-2-4-189,-4 1 695,-5-3 0,4-1 0,-3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8.391"/>
    </inkml:context>
    <inkml:brush xml:id="br0">
      <inkml:brushProperty name="width" value="0.08571" units="cm"/>
      <inkml:brushProperty name="height" value="0.08571" units="cm"/>
      <inkml:brushProperty name="color" value="#33CCFF"/>
    </inkml:brush>
  </inkml:definitions>
  <inkml:trace contextRef="#ctx0" brushRef="#br0">0 0 7426,'4'12'0,"0"-1"0,-1 0 0,1 1 0,0-1-70,-2 0 1,3 1-214,-1-1 1,5 0 140,-2 0 1,-2-3 0,0-2 141,1-1 0,-5 4 0,4-3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8.827"/>
    </inkml:context>
    <inkml:brush xml:id="br0">
      <inkml:brushProperty name="width" value="0.08571" units="cm"/>
      <inkml:brushProperty name="height" value="0.08571" units="cm"/>
      <inkml:brushProperty name="color" value="#33CCFF"/>
    </inkml:brush>
  </inkml:definitions>
  <inkml:trace contextRef="#ctx0" brushRef="#br0">0 68 7675,'5'-11'-43,"-2"1"0,4 1 0,2 3 80,1 0 0,1-1 0,1 3 1,-1 2-152,0 0 1,1-1 113,-1-1 0,0 0 0,1 4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0.975"/>
    </inkml:context>
    <inkml:brush xml:id="br0">
      <inkml:brushProperty name="width" value="0.08571" units="cm"/>
      <inkml:brushProperty name="height" value="0.08571" units="cm"/>
      <inkml:brushProperty name="color" value="#33CCFF"/>
    </inkml:brush>
  </inkml:definitions>
  <inkml:trace contextRef="#ctx0" brushRef="#br0">124 1 7434,'-5'10'-29,"-2"-3"1,1 7-1,-2-3 1,1 3-11,0 2 0,-3 1 1,3 3-1,-2-3 39,1 0 0,-2 2 1,4-3-1,-2 0-116,1 0 1,3 0 179,-3-5-64,4 0 0,-2-5 0,5-1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1.417"/>
    </inkml:context>
    <inkml:brush xml:id="br0">
      <inkml:brushProperty name="width" value="0.08571" units="cm"/>
      <inkml:brushProperty name="height" value="0.08571" units="cm"/>
      <inkml:brushProperty name="color" value="#33CCFF"/>
    </inkml:brush>
  </inkml:definitions>
  <inkml:trace contextRef="#ctx0" brushRef="#br0">23 1 7088,'0'11'-131,"0"-3"0,0-1 0,-1 2 170,-3 1 0,3 1 0,-4 1 0,1 0-30,0 3 0,1-2 1,3 2-87,0-2 0,0-2 1,1-1 41,3-3 1,2-2 17,5-5 0,1-1 9,-1-3 1,0-2 0,1-4 0,-1 1-40,0 2 0,0-1 1,-1-3-1,-1 0-179,-1-1 226,-1 1 0,5 0 0,-1-1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1.979"/>
    </inkml:context>
    <inkml:brush xml:id="br0">
      <inkml:brushProperty name="width" value="0.08571" units="cm"/>
      <inkml:brushProperty name="height" value="0.08571" units="cm"/>
      <inkml:brushProperty name="color" value="#33CCFF"/>
    </inkml:brush>
  </inkml:definitions>
  <inkml:trace contextRef="#ctx0" brushRef="#br0">23 204 7634,'-6'11'-458,"-3"-3"648,5-1-88,1-4 0,4 2-59,3-5 1,2 0-1,5-2 1,2-1-4,2-5 0,1-3 0,4-3 0,0-2 15,4-2 0,-1-1 0,3-3 0,-2 0 8,-1 3 1,-1-2 0,1 4-64,-1-1 0,1 2 0,0 4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3.508"/>
    </inkml:context>
    <inkml:brush xml:id="br0">
      <inkml:brushProperty name="width" value="0.08571" units="cm"/>
      <inkml:brushProperty name="height" value="0.08571" units="cm"/>
      <inkml:brushProperty name="color" value="#FFFFFF"/>
    </inkml:brush>
  </inkml:definitions>
  <inkml:trace contextRef="#ctx0" brushRef="#br0">17 1 7585,'-10'2'493,"3"4"0,7 7-243,7 4 0,-3-2 1,7 2-1,-1 5-210,1-1 1,0 1 0,4-3 0,-3 0-707,3 0 0,3 1-262,1-1 0,0-9 928,0-3 0,1-5 0,-1-11 0,0-1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2.514"/>
    </inkml:context>
    <inkml:brush xml:id="br0">
      <inkml:brushProperty name="width" value="0.08571" units="cm"/>
      <inkml:brushProperty name="height" value="0.08571" units="cm"/>
      <inkml:brushProperty name="color" value="#33CCFF"/>
    </inkml:brush>
  </inkml:definitions>
  <inkml:trace contextRef="#ctx0" brushRef="#br0">102 1 7436,'-4'11'0,"-1"0"0,-1 2-229,-3 2 0,3-3 0,-2 5 0,-1-1 225,-1 3 0,3-2 1,1 1-1,-1-2 46,1-2 0,3-1 0,-2-3 1,2-2-129,-1 0 0,0-4-12,4 3 1,1-3 0,3 2 81,4-1 0,-2-1 0,2-4 74,0 0 1,2 0-1,2 0 1,-1 0-10,0 0 1,1-5-1,-1-1 1,0-2-1,0 1-49,1-1 0,4-3 0,2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8.854"/>
    </inkml:context>
    <inkml:brush xml:id="br0">
      <inkml:brushProperty name="width" value="0.08571" units="cm"/>
      <inkml:brushProperty name="height" value="0.08571" units="cm"/>
      <inkml:brushProperty name="color" value="#FFFFFF"/>
    </inkml:brush>
  </inkml:definitions>
  <inkml:trace contextRef="#ctx0" brushRef="#br0">0 34 7786,'0'-6'411,"0"1"1,2 5-1,1 0-174,5 0 0,2 0 1,2 0-1,2 0-116,1 0 1,5 4 0,-1 0 0,1-2-91,-1-1 1,3 3 0,-2 0 0,3 0-64,4 1 1,-1-4 0,-2 3 3,2-3-33,3-1 145,5 0-52,0 0-360,5 0 177,-9 0-8,8 0-243,-4 0 199,-4 0-34,8-5 219,-15 4-302,0-9 154,-2 8-97,-13-8-676,2 4 939,-10 0 0,0-4 0,0 3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5.718"/>
    </inkml:context>
    <inkml:brush xml:id="br0">
      <inkml:brushProperty name="width" value="0.08571" units="cm"/>
      <inkml:brushProperty name="height" value="0.08571" units="cm"/>
      <inkml:brushProperty name="color" value="#FF0066"/>
    </inkml:brush>
  </inkml:definitions>
  <inkml:trace contextRef="#ctx0" brushRef="#br0">1 1 8628,'11'9'0,"-4"5"347,-4 5 0,-3 2 1,2 2-1,3 3-153,2 2 0,0 7 0,-7-5 0,0 3-185,0 4 1,0 0 0,0 1 0,0-6-293,0-1 0,0-3 0,0-7 1,0 0-726,0 0 0,0-7 485,0 0 1,0-12 0,0-4 522,0-17 0,0-2 0,0-9 0,0 9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6.281"/>
    </inkml:context>
    <inkml:brush xml:id="br0">
      <inkml:brushProperty name="width" value="0.08571" units="cm"/>
      <inkml:brushProperty name="height" value="0.08571" units="cm"/>
      <inkml:brushProperty name="color" value="#FF0066"/>
    </inkml:brush>
  </inkml:definitions>
  <inkml:trace contextRef="#ctx0" brushRef="#br0">1 148 6639,'0'-21'147,"0"0"0,0 7 0,2 0 553,5-3 1,-2 6 0,9-1-355,2 3 0,-4-5 0,2 7 1,2 2-212,3 3 0,-5 2 0,0 2-18,2 5 1,0 5-1,1 9-166,-3 0 1,-10 0 0,3 0-167,-4 0 1,-10 0 0,-3 0 0,-1 0 28,-6 0 1,-1-7-1,-3-3 1,0-1 8,0-6 0,0-1-176,0-3 324,9 0 0,12 0 0,14 0 0,5 0 23,2 0 1,0-7-1,2 0 1,3 2-24,2 3 1,0 2 0,-7 2-1,0 5 23,0 7 1,-7-2-1,-3 4 1,-1 5 54,-6 5 0,-1 2 0,-3-5 0,-3 3 68,-4 2 0,-2 7 0,-7-5 1,2 0-109,-3 1 0,-1-3 1,-3-7-1,0 0-229,0 0 0,0-7 0,0-3-59,0-1 1,2-6 0,3-11-118,2-7 1,9-4-1,-2-3 396,5 0 0,4 7 0,5 0 0,5 0 0,9-7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6.710"/>
    </inkml:context>
    <inkml:brush xml:id="br0">
      <inkml:brushProperty name="width" value="0.08571" units="cm"/>
      <inkml:brushProperty name="height" value="0.08571" units="cm"/>
      <inkml:brushProperty name="color" value="#FF0066"/>
    </inkml:brush>
  </inkml:definitions>
  <inkml:trace contextRef="#ctx0" brushRef="#br0">232 61 7648,'-10'-12'3,"6"-4"0,-10 9 0,-3 0 180,-1-3 1,-3 8-1,0-5 1,2 7 128,5 7 0,-5-2 0,5 9 1,-2 2-159,2 3 0,2 2 0,8 0 1,-3 0 18,2 0 0,3 7 0,4 0 0,5-5-167,7-7 1,5 1 0,2-8-1,2 0-325,5 1 1,-5-3 0,8-10 0,-3-4-53,0-7 0,0-4 0,-10-3 1,-1 0 66,-3 0 0,-3-7 0,3-3 1,-7 1-36,-4 0 0,-3 2 384,0 7 0,-3 9 86,-4 5 0,3 16 1,-8 10-1,3 7-47,4-1 0,3 6 0,2-3 0,0-3-260,0-1 1,2-3 0,5-3 175,7-4 0,5-4 0,2-10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6.937"/>
    </inkml:context>
    <inkml:brush xml:id="br0">
      <inkml:brushProperty name="width" value="0.08571" units="cm"/>
      <inkml:brushProperty name="height" value="0.08571" units="cm"/>
      <inkml:brushProperty name="color" value="#FF0066"/>
    </inkml:brush>
  </inkml:definitions>
  <inkml:trace contextRef="#ctx0" brushRef="#br0">127 1 7777,'-21'2'314,"0"5"1,2 5-1,3 6 1,2-1-29,-3-3 1,8 0-1,2 7 1,5 0-227,2 0 1,2 0-1,3 0-253,2 0 1,9-10-1,-2-1 1,7-3-313,7 0 0,-5 0 0,5-7 1,-4 0-960,-3 0 1464,0 0 0,0-10 0,0-1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7.261"/>
    </inkml:context>
    <inkml:brush xml:id="br0">
      <inkml:brushProperty name="width" value="0.08571" units="cm"/>
      <inkml:brushProperty name="height" value="0.08571" units="cm"/>
      <inkml:brushProperty name="color" value="#FF0066"/>
    </inkml:brush>
  </inkml:definitions>
  <inkml:trace contextRef="#ctx0" brushRef="#br0">1 1 7648,'0'21'-306,"0"0"496,0 0 1,0 0 0,0 0-1,0 2-6,0 5 1,0-2-1,0 9 1,0 2-107,0 3 1,7 2-1,0 0 1,0-3-380,2-4 0,-7 10 1,5-10-1,-4-5-1413,-3-4 1714,0-5 0,0-19 0,0-4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7.484"/>
    </inkml:context>
    <inkml:brush xml:id="br0">
      <inkml:brushProperty name="width" value="0.08571" units="cm"/>
      <inkml:brushProperty name="height" value="0.08571" units="cm"/>
      <inkml:brushProperty name="color" value="#FF0066"/>
    </inkml:brush>
  </inkml:definitions>
  <inkml:trace contextRef="#ctx0" brushRef="#br0">1 211 7285,'9'-21'294,"0"0"0,8 0 0,-3 0 0,0 0-500,-3 0 0,8 0 1,-5 0-1456,5 0 1661,-8 9 0,-1 3 0,-1 9 0,3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7.727"/>
    </inkml:context>
    <inkml:brush xml:id="br0">
      <inkml:brushProperty name="width" value="0.08571" units="cm"/>
      <inkml:brushProperty name="height" value="0.08571" units="cm"/>
      <inkml:brushProperty name="color" value="#FF0066"/>
    </inkml:brush>
  </inkml:definitions>
  <inkml:trace contextRef="#ctx0" brushRef="#br0">1 1 7410,'0'21'407,"0"0"1,2 0 0,3 0 173,2 0 0,9 0 0,-4 0-586,-1 0 0,8 0 0,-7 0 1,2 0-1,-3 0-386,-1 0 0,4-7 1,-5-3-1250,3-1 1640,-8-3 0,6-7 0,-10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8.180"/>
    </inkml:context>
    <inkml:brush xml:id="br0">
      <inkml:brushProperty name="width" value="0.08571" units="cm"/>
      <inkml:brushProperty name="height" value="0.08571" units="cm"/>
      <inkml:brushProperty name="color" value="#FF0066"/>
    </inkml:brush>
  </inkml:definitions>
  <inkml:trace contextRef="#ctx0" brushRef="#br0">64 33 6673,'-19'14'0,"3"-3"432,2-1 0,9 6 0,-2-2 0,5 5 84,2 2 0,0 0-371,0 0 0,0 0-149,0 0 0,7 0 1,2 0-1,3-3-197,4-4 0,3-4 0,2-10 0,2 0-132,5 0 1,-7-10 0,2-4 0,-6-4 106,-1-3 0,0-3 0,1-1 0,-6-6 0,-1 1 0,-6 0 208,-1 4 0,-3 3 0,0 2-142,0 0 352,0 9 1,0 12 0,0 14 0,0 5 140,0 2 1,0 7-1,0 2 1,0 0-61,0 1 0,0 4 0,0-7 0,2-5-543,5-7 0,5 1 0,9-10 0,0-3-236,0-1 0,0-3 0,0 0 338,0 0 1,-3-10-1,-4-4 1,-4-4 135,-1-3 0,-7-3 0,5-1 1,-4-3 31,-3 2 0,0-4 0,0 2 0,0 2 0,-3 5 0,-4 7 0,5 14 0,-7 12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3.682"/>
    </inkml:context>
    <inkml:brush xml:id="br0">
      <inkml:brushProperty name="width" value="0.08571" units="cm"/>
      <inkml:brushProperty name="height" value="0.08571" units="cm"/>
      <inkml:brushProperty name="color" value="#FFFFFF"/>
    </inkml:brush>
  </inkml:definitions>
  <inkml:trace contextRef="#ctx0" brushRef="#br0">116 0 7734,'-11'22'0,"2"1"0,3 5 0,-3 2 123,-1 4 1,3 2 0,-3 3-1,1-1 16,5 1 0,-5-1 0,1 3 1,-1 2-205,1 1 1,1-7-1,7-12 1,0-3-1050,0-3 0,2-8 1114,5-5 0,4-21 0,8-6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8.506"/>
    </inkml:context>
    <inkml:brush xml:id="br0">
      <inkml:brushProperty name="width" value="0.08571" units="cm"/>
      <inkml:brushProperty name="height" value="0.08571" units="cm"/>
      <inkml:brushProperty name="color" value="#FF0066"/>
    </inkml:brush>
  </inkml:definitions>
  <inkml:trace contextRef="#ctx0" brushRef="#br0">148 22 7520,'-21'-12'0,"0"5"95,0 5 1,7 2 0,0 2 0,0 5 197,2 7 1,-4 5 0,9 2 0,2 0-141,3 0 1,2 0 0,0 2-231,0 5 0,2-5 0,5 5 0,7-4-70,5-3 1,2-10-1,0-4 1,0-4-223,0-3 0,0-3 1,0-4-1,-3-7 75,-4-4 0,5-10 0,-7-3 1,-1 1 293,-4 0 0,-4-5 0,-3 7 0,0 2 0,0 3 0,0 13 0,0 10 0,0 12 0,0 7 0,0 2 0,0 9 0,0 3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8.760"/>
    </inkml:context>
    <inkml:brush xml:id="br0">
      <inkml:brushProperty name="width" value="0.08571" units="cm"/>
      <inkml:brushProperty name="height" value="0.08571" units="cm"/>
      <inkml:brushProperty name="color" value="#FF0066"/>
    </inkml:brush>
  </inkml:definitions>
  <inkml:trace contextRef="#ctx0" brushRef="#br0">22 1 7682,'-3'18'0,"-1"-1"0,-3-3 135,2 2 0,3 3 0,2 2 1,0 0 42,0 0 0,0 2 0,2 3-310,5 2 0,-2 0 1,6-7-600,-1 0 727,6-10 0,-14-4 0,5-14 0,-4-7 120,-3-4 0,0-10 1,0 0-1,0 0-125,0-3 1,0 8 0,0-5-1,0 5-593,0 2 0,2 0 282,5 0 1,5 9 0,9 5 319,0 5 0,0 2 0,0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9.009"/>
    </inkml:context>
    <inkml:brush xml:id="br0">
      <inkml:brushProperty name="width" value="0.08571" units="cm"/>
      <inkml:brushProperty name="height" value="0.08571" units="cm"/>
      <inkml:brushProperty name="color" value="#FF0066"/>
    </inkml:brush>
  </inkml:definitions>
  <inkml:trace contextRef="#ctx0" brushRef="#br0">169 1 7648,'-21'0'56,"0"0"1,0 0 291,0 0 1,0 2 0,2 5 0,3 5 16,2-1 1,9 8 0,-2-5-1,5 7-158,2 7 1,0-5 0,0 5-317,0-4 1,9-3-1,5-3 1,5-1-476,2-3 1,0-10 0,0 3 0,0-4-569,0-3 0,0 0 1152,0 0 0,9-19 0,3-4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09.212"/>
    </inkml:context>
    <inkml:brush xml:id="br0">
      <inkml:brushProperty name="width" value="0.08571" units="cm"/>
      <inkml:brushProperty name="height" value="0.08571" units="cm"/>
      <inkml:brushProperty name="color" value="#FF0066"/>
    </inkml:brush>
  </inkml:definitions>
  <inkml:trace contextRef="#ctx0" brushRef="#br0">22 1 7648,'-12'2'321,"5"7"1,5 10 168,2 7 0,0 11 1,0-2-1,2 5-506,5 2 0,-5 0 0,8 0 0,-3-3 0,2-1-467,3-3 1,-8-10 0,3 3-1865,-4-4 2347,-3-3 0,0-10 0,0-1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10.069"/>
    </inkml:context>
    <inkml:brush xml:id="br0">
      <inkml:brushProperty name="width" value="0.08571" units="cm"/>
      <inkml:brushProperty name="height" value="0.08571" units="cm"/>
      <inkml:brushProperty name="color" value="#FF0066"/>
    </inkml:brush>
  </inkml:definitions>
  <inkml:trace contextRef="#ctx0" brushRef="#br0">1 1 8301,'0'21'291,"0"2"1,0 3-1,0 4-193,0 3 1,0-1-1,2 6 1,3-3-1,2 2-367,-3 3 1,6-1 0,-3-1-57,-3-3 0,-1-10 1,-3 3-1,0-4-123,0-3 1,0-7 0,-3-3 447,-4-1 0,5-3 0,-17-26 0,8-4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10.713"/>
    </inkml:context>
    <inkml:brush xml:id="br0">
      <inkml:brushProperty name="width" value="0.08571" units="cm"/>
      <inkml:brushProperty name="height" value="0.08571" units="cm"/>
      <inkml:brushProperty name="color" value="#FF0066"/>
    </inkml:brush>
  </inkml:definitions>
  <inkml:trace contextRef="#ctx0" brushRef="#br0">253 61 7671,'-10'-12'113,"-1"-4"0,-10 9 154,0 2 0,2 0 1,3 1-1,2-3-31,-3 2 0,-1 5 1,-1 7-1,3 7-17,2 5 0,2 2 0,-4 0 0,4 0-99,3 0 0,2 7 1,7 0-1,0-3-244,0-1 0,7-3 0,4-3 0,6-4-95,6-7 1,5-4 0,0-3 0,5 0-125,-1 0 1,6-7-1,-10-3 1,-3-4-85,-1-9 1,-3 2 0,-3-9 0,-4 2 220,-7 0 0,3 0 0,-3 7 0,-3 0 244,-1 0 1,-6 9 104,-4 5 0,3 14 0,-8 7 0,3 7-58,4 7 0,-4-2 1,2 6-1,2-1-266,3-6 1,4-4-1,5-4 1,7-6 180,5-1 0,2-3 0,0-7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11.006"/>
    </inkml:context>
    <inkml:brush xml:id="br0">
      <inkml:brushProperty name="width" value="0.08571" units="cm"/>
      <inkml:brushProperty name="height" value="0.08571" units="cm"/>
      <inkml:brushProperty name="color" value="#FF0066"/>
    </inkml:brush>
  </inkml:definitions>
  <inkml:trace contextRef="#ctx0" brushRef="#br0">63 1 7619,'-21'0'491,"3"2"-3,4 5 0,4-2 0,10 9 0,0 2-307,0 3 1,3-5 0,4-3-478,7-1 0,4-3 0,6-7-243,4 0 1,2 0-1,5 0 182,-7 0 0,-5 0 0,-4 2 460,-5 5 0,-5 5 1,-11 9-54,-5 0 0,-5-7 0,-6 0 1,1 0 12,3-3 0,0 6 0,-7-10-1205,0-3 1142,0-1 0,10-13 0,1-11 0,10-11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9:11.312"/>
    </inkml:context>
    <inkml:brush xml:id="br0">
      <inkml:brushProperty name="width" value="0.08571" units="cm"/>
      <inkml:brushProperty name="height" value="0.08571" units="cm"/>
      <inkml:brushProperty name="color" value="#FF0066"/>
    </inkml:brush>
  </inkml:definitions>
  <inkml:trace contextRef="#ctx0" brushRef="#br0">166 1 8233,'-21'0'0,"0"2"0,0 3 700,0 2 0,0 7 0,3-5-416,4 3 0,-3 2 0,10 7-305,3 0 0,4-10 0,7-4-302,7-4 0,4-3 0,6 0 1,1 0-390,3 0 0,0 0 0,-7 2 604,0 5 1,-2-2-1,-3 6 1,-4 1 391,-3 0 0,-2 2 1,-7 7-1,-2-3-142,-5-4 1,-2 5-1,-8-5 1,3 5 150,-2 2 0,-3-3 0,-2-1 0,0-6-2196,0-1 1903,0-3 0,0 2 0,0 3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59:23.050"/>
    </inkml:context>
    <inkml:brush xml:id="br0">
      <inkml:brushProperty name="width" value="0.08571" units="cm"/>
      <inkml:brushProperty name="height" value="0.08571" units="cm"/>
      <inkml:brushProperty name="color" value="#FFFFFF"/>
    </inkml:brush>
  </inkml:definitions>
  <inkml:trace contextRef="#ctx0" brushRef="#br0">64 0 8299,'-31'0'0,"17"0"0,-4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4.716"/>
    </inkml:context>
    <inkml:brush xml:id="br0">
      <inkml:brushProperty name="width" value="0.08571" units="cm"/>
      <inkml:brushProperty name="height" value="0.08571" units="cm"/>
      <inkml:brushProperty name="color" value="#FFFFFF"/>
    </inkml:brush>
  </inkml:definitions>
  <inkml:trace contextRef="#ctx0" brushRef="#br0">16 203 7652,'-7'-8'343,"5"-6"1,-3 3-66,3-3 0,2-1 0,0-1-159,0 1 1,7 1 0,3 2 0,3 1 54,-3-1 0,4 0 1,-4 0-1,4 3-191,2 2 1,-1-3 0,1 5 0,0 1 23,-1 2 0,1 2 0,-1 2 0,-1 3-175,-3 6 1,3 8 0,-4 3 0,4 3 6,1 2 0,-1 3 0,-2 3 1,-3 1-29,-2 3 1,-2-1 0,-5-4 0,0-1 106,0 0 1,-1-2-1,-5-3 1,-2-3 55,-1 0 1,-5-6 0,4 4 0,-4-4 178,-2-1 1,-5-2-112,1-4 0,-1-3 1,5-7-1,1-2 0,-1-1-27,0-3 0,1-11 1,-1 2-1,2-3-113,4 1 0,-2 6 1,5 1-1555,-2-2 1652,6 5 0,3 7 0,8 9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4.799"/>
    </inkml:context>
    <inkml:brush xml:id="br0">
      <inkml:brushProperty name="width" value="0.08571" units="cm"/>
      <inkml:brushProperty name="height" value="0.08571" units="cm"/>
      <inkml:brushProperty name="color" value="#FFFFFF"/>
    </inkml:brush>
  </inkml:definitions>
  <inkml:trace contextRef="#ctx0" brushRef="#br0">1 0 7700,'19'0'0,"0"0"205,1 0 1,7 0 0,6 0 0,3 0 12,2 0 1,3 0-1,2 0 1,4 0-290,2 0 1,-4 0-1,4 0 1,-2 0-275,-4 0 1,-9 0 0,-4 0 0,-2 0-498,-5 0 1,-8 0 841,-2 0 0,-9 9 0,5 1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5.509"/>
    </inkml:context>
    <inkml:brush xml:id="br0">
      <inkml:brushProperty name="width" value="0.08571" units="cm"/>
      <inkml:brushProperty name="height" value="0.08571" units="cm"/>
      <inkml:brushProperty name="color" value="#FFFFFF"/>
    </inkml:brush>
  </inkml:definitions>
  <inkml:trace contextRef="#ctx0" brushRef="#br0">0 204 7676,'0'-11'0,"0"1"19,0-2 1,0 3 0,0-1 123,0-2 0,2 0 1,3-1-1,6 3-28,3-2 1,1-2 0,-1-2 0,-2 2-278,-1 4 87,-1-4 1,6 11 0,-1-6-57,1 2 0,-6 2 0,1 5-202,1 0 0,-5 2 0,0 3-564,0 5 897,-6 4 0,-1 2 0,-8-1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6.166"/>
    </inkml:context>
    <inkml:brush xml:id="br0">
      <inkml:brushProperty name="width" value="0.08571" units="cm"/>
      <inkml:brushProperty name="height" value="0.08571" units="cm"/>
      <inkml:brushProperty name="color" value="#FFFFFF"/>
    </inkml:brush>
  </inkml:definitions>
  <inkml:trace contextRef="#ctx0" brushRef="#br0">110 1 8338,'10'6'885,"-1"5"-726,-2 3 0,3 1 0,-3 3 1,0 1-90,0 2 0,0 5 0,-3-4 1,1 1-174,-2-1 0,-1 4 0,-2-3-11,0 1 0,0 0 1,0 4-1,-2-4 4,-3-1 0,2 0 0,-8-4 0,-1 1 0,-2-2-15,-2-6 0,6-3 1,0-6-64,-2 2 1,-2 0-1,-2-6-43,0-4 1,6 1 0,1-6-1,1-3 37,-1 0 0,6-3 0,-3 0 1,5 1 193,1-1 0,0 1 0,7-1 0,1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6.493"/>
    </inkml:context>
    <inkml:brush xml:id="br0">
      <inkml:brushProperty name="width" value="0.08571" units="cm"/>
      <inkml:brushProperty name="height" value="0.08571" units="cm"/>
      <inkml:brushProperty name="color" value="#FFFFFF"/>
    </inkml:brush>
  </inkml:definitions>
  <inkml:trace contextRef="#ctx0" brushRef="#br0">0 32 7989,'7'-9'516,"2"2"1,8 5 0,2-1-206,2-2 0,2-1 1,-4 6-1,2 0-264,-2 0 0,0 0 0,0 0-343,2 0 1,0 0 0,-8 2 289,-2 3 6,-4-3 0,-7 5 0,0-7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7.151"/>
    </inkml:context>
    <inkml:brush xml:id="br0">
      <inkml:brushProperty name="width" value="0.08571" units="cm"/>
      <inkml:brushProperty name="height" value="0.08571" units="cm"/>
      <inkml:brushProperty name="color" value="#FFFFFF"/>
    </inkml:brush>
  </inkml:definitions>
  <inkml:trace contextRef="#ctx0" brushRef="#br0">1 1 7822,'10'0'466,"1"0"0,1 0 0,7 0 0,3 0 126,3 0 0,2 0 0,8 0-295,1 0 0,8 0 0,-3 0 0,5 0-108,0 0 0,-1 0 1,-3 0-1,-5 0-220,-5 0 0,0 0 0,-1 0 0,-2 0-598,-3 0 0,2 0 1,-7 0-1,-2 0-926,-2 0 1,-6 0 793,-1 0 1,-8 0 760,-2 0 0,-14 7 0,-10 1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7.878"/>
    </inkml:context>
    <inkml:brush xml:id="br0">
      <inkml:brushProperty name="width" value="0.08571" units="cm"/>
      <inkml:brushProperty name="height" value="0.08571" units="cm"/>
      <inkml:brushProperty name="color" value="#FFFFFF"/>
    </inkml:brush>
  </inkml:definitions>
  <inkml:trace contextRef="#ctx0" brushRef="#br0">0 141 7676,'0'-11'91,"0"1"0,0 0 0,0-6 0,2 2 161,3 4 1,-1-4-1,6 3 1,2-1 104,2 2 1,2-2 0,-1 7 0,1 1-144,0 2 1,-1 2-1,1 2 1,1 3-151,4 6 1,-4 3-1,4 3 1,-4 4-115,-1 5 0,-2 3 0,-2 1 0,-3-3-150,-2-1 1,-2 0-1,-5 6 1,0-3-39,0-3 0,0 2 0,0-6 0,-2 1 18,-3 0 0,-4-3 1,-6-4-1,-1-2 2,0-4 0,1 2 0,-2-5 0,-3 0 194,0 0 1,-3-2 0,4-6 0,-2-4 61,2-6 0,2-3 0,3-1 0,2-1 17,1 0 1,8 1-1,-2-1 1,3 1 81,2-1 0,2 0 1,3 2-1,5 2-78,4 2 0,2 6 1,-1-1-1,3 2-446,3-2 1,-4 3 0,4-3-1,-4 3-366,-1 2 1,-1 5 752,1 0 0,-1 7 0,1-3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8.532"/>
    </inkml:context>
    <inkml:brush xml:id="br0">
      <inkml:brushProperty name="width" value="0.08571" units="cm"/>
      <inkml:brushProperty name="height" value="0.08571" units="cm"/>
      <inkml:brushProperty name="color" value="#FFFFFF"/>
    </inkml:brush>
  </inkml:definitions>
  <inkml:trace contextRef="#ctx0" brushRef="#br0">63 0 6283,'-10'5'542,"-1"1"0,6 6 1,-4-2-285,2 4 0,0 3 0,4 2 1,-2 4-1,1-1-133,3 1 1,1 8 0,0-3 0,0 0 3,0 1 1,1-1 0,5 0-1,2-4-133,1-1 0,6-3 1,-1-4-1,5-2-258,1-4 1,-3-3-1,-2-7 1,3 0-83,3 0 1,-4 0-1,4-2 114,-4-3 1,-3-3-1,-2-10 1,-3-1 116,-2-2 0,0-6 0,-4 1 0,2-4 0,-1 1 49,-2 3 0,-2-2 1,-2 7-1,-2 2 308,-1 2 0,-7 8 90,2 4 0,1 10 1,0 5-1,2 6 3,4 5 1,1 1-1,2 6 1,0-2-243,0 2 1,2-4 0,1 0 0,4-1 14,2-4 0,1-2 0,6-3 0,0-3-361,-1-6 1,1-3 0,-1-2-307,1 0 0,5-2 1,0-3-1,-2-7 328,-2-8 1,-7 1 0,-1-5 0,0 0 0,-2 1 178,0 1 0,-2-10 0,-5 5 0,0-1 126,0-1 0,0 4 1,0 1-1,-2 1-163,-3 4 0,3 2 1,-5 3 0,0 4 0,-1 4 1,-6 12 85,3 4 0,-2 11 0,4 3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9.466"/>
    </inkml:context>
    <inkml:brush xml:id="br0">
      <inkml:brushProperty name="width" value="0.08571" units="cm"/>
      <inkml:brushProperty name="height" value="0.08571" units="cm"/>
      <inkml:brushProperty name="color" value="#FFFFFF"/>
    </inkml:brush>
  </inkml:definitions>
  <inkml:trace contextRef="#ctx0" brushRef="#br0">0 14 7764,'14'-1'441,"-3"-5"0,2 5-277,-2-4 1,1 5 0,0 3-30,-2 2 0,-6 7-152,1-1 1,-3 3 0,-4 0-1,-1-2-393,-3-2 0,-6 0 178,2 6 1,3-6-1,0-1 1,2 0-495,0 0 421,-1-6 1,13 4 207,4-7 0,3 0 0,1 0 38,1 0 0,-6 0 124,1 0 1,-8 2-1,2 3 62,-3 5 1,-2 4-1,0 2 353,0-1 1,-7 1 0,-2 0-485,1-1 0,-6-6-798,4-4 0,1-3 802,-2-2 0,1 0 0,-6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29.901"/>
    </inkml:context>
    <inkml:brush xml:id="br0">
      <inkml:brushProperty name="width" value="0.08571" units="cm"/>
      <inkml:brushProperty name="height" value="0.08571" units="cm"/>
      <inkml:brushProperty name="color" value="#FFFFFF"/>
    </inkml:brush>
  </inkml:definitions>
  <inkml:trace contextRef="#ctx0" brushRef="#br0">63 1 7652,'-11'0'159,"3"1"150,1 5 1,-4 2 0,6 8-185,2-1 1,-4 6 0,2 2 0,1 1-134,2 4 1,2-4 0,0 2 0,0 0-97,0-2 1,2 4-1,2-7 1,2-2-5,3-2 0,2-3 1,4-2-1,1-3-322,-1-2 1,1-2 0,0-5 0,-1 0 429,1 0 0,-1-7 0,1-1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30.189"/>
    </inkml:context>
    <inkml:brush xml:id="br0">
      <inkml:brushProperty name="width" value="0.08571" units="cm"/>
      <inkml:brushProperty name="height" value="0.08571" units="cm"/>
      <inkml:brushProperty name="color" value="#FFFFFF"/>
    </inkml:brush>
  </inkml:definitions>
  <inkml:trace contextRef="#ctx0" brushRef="#br0">1 0 6913,'15'2'431,"1"3"0,-2 4 0,-2 7 0,-4 1-84,-1 4 0,4-2 0,-4 7 0,0 0-117,0-2 1,-2 4-1,-5-6 1,0 3-527,0 2 0,0 1 0,0-2-483,0-5 1,0-4 0,-2-3-888,-3-3 1666,-4-4 0,-6-14 0,-1-2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30.566"/>
    </inkml:context>
    <inkml:brush xml:id="br0">
      <inkml:brushProperty name="width" value="0.08571" units="cm"/>
      <inkml:brushProperty name="height" value="0.08571" units="cm"/>
      <inkml:brushProperty name="color" value="#FFFFFF"/>
    </inkml:brush>
  </inkml:definitions>
  <inkml:trace contextRef="#ctx0" brushRef="#br0">1 16 6644,'10'0'1028,"1"0"0,-1-5 1,6 0-1022,-1 1 0,1 3-1152,-1 1 1,-4 0-321,-1 0 1465,-6 0 0,3 7 0,-7 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7.250"/>
    </inkml:context>
    <inkml:brush xml:id="br0">
      <inkml:brushProperty name="width" value="0.08571" units="cm"/>
      <inkml:brushProperty name="height" value="0.08571" units="cm"/>
      <inkml:brushProperty name="color" value="#FFFFFF"/>
    </inkml:brush>
  </inkml:definitions>
  <inkml:trace contextRef="#ctx0" brushRef="#br0">251 96 7296,'0'-19'183,"0"6"209,0 0 1,-8 1 0,-5-6-91,-4 6 1,-3 3 0,1 9 92,0 0-365,0 0 1,6 0 0,0 4 73,-2 9 0,-2 0 0,-2 15 0,2-3-132,4 1 1,-2 8 0,8-2 0,3 3-167,2-3 1,2 2 0,2-6 0,5-1-95,5 1 0,1-2 0,4-9 1,5-4-110,-1-7 0,3-4 0,-1-2 0,3 0 182,-3 0 0,-1-8 1,-3-5-1,0-6 215,0-7 0,1-4 0,-1-8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30.776"/>
    </inkml:context>
    <inkml:brush xml:id="br0">
      <inkml:brushProperty name="width" value="0.08571" units="cm"/>
      <inkml:brushProperty name="height" value="0.08571" units="cm"/>
      <inkml:brushProperty name="color" value="#FFFFFF"/>
    </inkml:brush>
  </inkml:definitions>
  <inkml:trace contextRef="#ctx0" brushRef="#br0">1 16 6300,'10'0'2059,"0"0"-1713,3 0 0,0 0-1292,3 0 1,-6-5 945,1-1 0,-1 1 0,6 5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47.303"/>
    </inkml:context>
    <inkml:brush xml:id="br0">
      <inkml:brushProperty name="width" value="0.08571" units="cm"/>
      <inkml:brushProperty name="height" value="0.08571" units="cm"/>
      <inkml:brushProperty name="color" value="#FFFFFF"/>
    </inkml:brush>
  </inkml:definitions>
  <inkml:trace contextRef="#ctx0" brushRef="#br0">20 106 7744,'-5'0'139,"-3"-1"1,5-3 224,1-2 1,1-2 0,2-2-1,1 1-85,1-1 0,6-1 0,-1 0 0,5-1 30,2 4 1,1-1-1,2 6 1,-1 1-241,-2 1 1,0 1-1,1 2 1,-3 3-1,-3 6-181,0 3 1,-2 3 0,-1 4-98,-4 1 1,-2 8-1,-2-1 1,-2 3-56,-4 1 0,-5 2 1,-3-2-1,-1-1 62,0 1 0,5-1 0,-2-3 218,2-1 1,2-2 0,0-2 0,3-1 0,3-3 68,2-3 1,1 0-1,0-4 1,1-1-91,2-2 1,6-1-1,7-2 1,2-2-69,1 0 1,1-2 0,2-3-1,0 0-123,-1 0 1,-2 0 0,-3 0 0,-2 0-379,0 0 1,-7 0-1,2 0-522,0 0 1096,-5 0 0,-4 0 0,-5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48.483"/>
    </inkml:context>
    <inkml:brush xml:id="br0">
      <inkml:brushProperty name="width" value="0.08571" units="cm"/>
      <inkml:brushProperty name="height" value="0.08571" units="cm"/>
      <inkml:brushProperty name="color" value="#FFFFFF"/>
    </inkml:brush>
  </inkml:definitions>
  <inkml:trace contextRef="#ctx0" brushRef="#br0">105 0 7682,'-6'0'214,"0"1"-165,-2 2 1,3 3 0,-1 3-1,-1 2-99,2 1 1,-4 3-1,3 5 1,-1 2-74,0 0 0,-1 3 0,3-2 0,-2 1 107,1-1 1,4 2 0,-1-1 0,2-1 39,1 0 0,0 0 0,0-3 0,0 2 138,0 3 0,0 3 0,0 0 0,1 1-131,2 0 1,1-1 0,3 1 0,0-2-36,0-1 0,2 0 0,1-4 0,2 0-51,1-2 1,-1-5-1,-2-3 1,0-1 12,3-2 0,-2 0 0,1-3 0,0-3-505,1-2 1,-3-1 546,3 0 0,-2 0 0,-2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48.991"/>
    </inkml:context>
    <inkml:brush xml:id="br0">
      <inkml:brushProperty name="width" value="0.08571" units="cm"/>
      <inkml:brushProperty name="height" value="0.08571" units="cm"/>
      <inkml:brushProperty name="color" value="#FFFFFF"/>
    </inkml:brush>
  </inkml:definitions>
  <inkml:trace contextRef="#ctx0" brushRef="#br0">124 9 7661,'-1'-5'340,"-2"2"1,2 6 0,-4 3 0,2 4-124,0 2 0,-4 3 0,1 4 0,0 1-141,0 3 0,-1-1 1,-2 5-1,-1 3-132,1 0 0,-1-2 0,1-1 0,0-3-86,3-1 1,-2-4-1,5-4 1,1-1-203,1-2 0,1-5-68,0-1 1,0-4 0,1-2 0,2-7 212,4-4 0,-2-4 1,1-4-1,2 0 199,0 0 0,2-5 0,-1 4 0,1-3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49.205"/>
    </inkml:context>
    <inkml:brush xml:id="br0">
      <inkml:brushProperty name="width" value="0.08571" units="cm"/>
      <inkml:brushProperty name="height" value="0.08571" units="cm"/>
      <inkml:brushProperty name="color" value="#FFFFFF"/>
    </inkml:brush>
  </inkml:definitions>
  <inkml:trace contextRef="#ctx0" brushRef="#br0">1 1 8110,'3'10'0,"0"2"0,0 2 364,1 0 1,1 3 0,2 5 0,-1 0 0,2 0-146,0 1 0,3 2-335,1 3 1,-3-2-1,3-2 1,-2 0-138,-2 1 1,1-5 0,-4 0-1,2-4-483,-1-2 1,-4-2-69,1-2 804,-2-5 0,-5-5 0,-1-5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49.426"/>
    </inkml:context>
    <inkml:brush xml:id="br0">
      <inkml:brushProperty name="width" value="0.08571" units="cm"/>
      <inkml:brushProperty name="height" value="0.08571" units="cm"/>
      <inkml:brushProperty name="color" value="#FFFFFF"/>
    </inkml:brush>
  </inkml:definitions>
  <inkml:trace contextRef="#ctx0" brushRef="#br0">1 48 7719,'9'0'177,"1"0"1,-1 0-177,1 0 1,3-3 0,-1 0-1,0-1 1,-1 0 282,-2-2 1,1 1-285,-1-2 0,1 1 0,-1-4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50.042"/>
    </inkml:context>
    <inkml:brush xml:id="br0">
      <inkml:brushProperty name="width" value="0.08571" units="cm"/>
      <inkml:brushProperty name="height" value="0.08571" units="cm"/>
      <inkml:brushProperty name="color" value="#FFFFFF"/>
    </inkml:brush>
  </inkml:definitions>
  <inkml:trace contextRef="#ctx0" brushRef="#br0">1 39 6683,'4'-10'87,"-2"2"1,3 0 0,1 3 480,-1 1 1,-2 1 0,4 3-349,0 0 0,0 1 0,0 2-67,-4 3 1,-1 3-1,0 0 1,1 1-55,-1-1 1,-2 1 0,-2-1 0,-2 1-139,-1-1 0,2 1 0,-4-1-70,0 1 1,3-4-1398,0 1 1341,3-5 1,6 2 0,1-4 0,2 0 31,2 0 0,-4 0 1,1 0-1,0 0 93,2 0 0,-3 3 1,-1 1-1,0 1 178,1-1 1,-4 3-1,1 0 1,-2 1 176,-1 2 0,0-1 0,0 1 0,-1-1-85,-2 1 0,-1-1 1,-4 0-1,3-2-308,1-1 1,-3-2 0,3 1 0,-1-1-181,-3-2 1,3-2 0,0-3 257,1-3 0,-4-3 0,3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50.450"/>
    </inkml:context>
    <inkml:brush xml:id="br0">
      <inkml:brushProperty name="width" value="0.08571" units="cm"/>
      <inkml:brushProperty name="height" value="0.08571" units="cm"/>
      <inkml:brushProperty name="color" value="#FFFFFF"/>
    </inkml:brush>
  </inkml:definitions>
  <inkml:trace contextRef="#ctx0" brushRef="#br0">38 1 6426,'-9'9'371,"4"1"1,0 0 0,2 3-194,0 3 0,-3-1 1,3 1-1,0 0-152,2 2 1,1 5-1,0-1 1,0-1-124,0-1 0,5-2 0,1-1 0,2-2-294,2-1 0,-1-2 1,1-2 192,-1-1 0,1 0 0,0-3 0,-1-3 198,1-1 0,3-2 0,2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50.770"/>
    </inkml:context>
    <inkml:brush xml:id="br0">
      <inkml:brushProperty name="width" value="0.08571" units="cm"/>
      <inkml:brushProperty name="height" value="0.08571" units="cm"/>
      <inkml:brushProperty name="color" value="#FFFFFF"/>
    </inkml:brush>
  </inkml:definitions>
  <inkml:trace contextRef="#ctx0" brushRef="#br0">0 0 7727,'7'7'-1412,"-2"-1"1584,-1 2 1,4 1 0,-3 3 0,1 2 247,1 0 1,-2-1 0,2 3 0,-1 1-223,-2 1 1,0 1 0,-2 0-1,1 0-296,-1 0 1,-1 3 0,-1-1 0,0-3-395,0-4 0,0-3 0,0-2 221,0 1 271,0-5 0,-4 4 0,-1-4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51.551"/>
    </inkml:context>
    <inkml:brush xml:id="br0">
      <inkml:brushProperty name="width" value="0.08571" units="cm"/>
      <inkml:brushProperty name="height" value="0.08571" units="cm"/>
      <inkml:brushProperty name="color" value="#FFFFFF"/>
    </inkml:brush>
  </inkml:definitions>
  <inkml:trace contextRef="#ctx0" brushRef="#br0">1 19 7794,'9'0'758,"1"0"-600,-1 0 1,1 0-1,-1 0 1,2 0 0,1 0-10,0 0 0,1 0 0,-3 0-353,-1 0 0,1-3 204,-1 0 0,-4-4 0,0 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7.475"/>
    </inkml:context>
    <inkml:brush xml:id="br0">
      <inkml:brushProperty name="width" value="0.08571" units="cm"/>
      <inkml:brushProperty name="height" value="0.08571" units="cm"/>
      <inkml:brushProperty name="color" value="#FFFFFF"/>
    </inkml:brush>
  </inkml:definitions>
  <inkml:trace contextRef="#ctx0" brushRef="#br0">19 9 7645,'-6'-8'336,"-1"8"1,1 8 0,8 14-1,2 1-168,3 3 0,1 8 0,-3-2 0,1 7-71,-2 6 0,5-5 0,-1 7 0,1-2-276,0 0 1,-3 6-1,-6-8 1,0-4-562,0-5 0,0-11-258,0 3 508,0-13 0,0-13 490,0-13 0,9-4 0,1-2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51.936"/>
    </inkml:context>
    <inkml:brush xml:id="br0">
      <inkml:brushProperty name="width" value="0.08571" units="cm"/>
      <inkml:brushProperty name="height" value="0.08571" units="cm"/>
      <inkml:brushProperty name="color" value="#FFFFFF"/>
    </inkml:brush>
  </inkml:definitions>
  <inkml:trace contextRef="#ctx0" brushRef="#br0">1 0 7553,'6'7'766,"-1"-1"0,1 2-610,-1 4 1,1-1-1,4 1 1,-1-1-48,1-1 1,-1-1 0,1 1 0,-2-1-743,-1 1 0,1-4 0,-1-1-487,1 0 1,-2 1 1119,1-3 0,-1-4 0,4-4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52.151"/>
    </inkml:context>
    <inkml:brush xml:id="br0">
      <inkml:brushProperty name="width" value="0.08571" units="cm"/>
      <inkml:brushProperty name="height" value="0.08571" units="cm"/>
      <inkml:brushProperty name="color" value="#FFFFFF"/>
    </inkml:brush>
  </inkml:definitions>
  <inkml:trace contextRef="#ctx0" brushRef="#br0">57 0 7801,'-1'13'0,"-1"1"0,-1 2 0,1 3 0,0 2 0,0 0 0,-2 0 0,1 1 0,0 3 0,0 0 509,1 1 1,-2-1 0,-1 4 0,1-2-670,0-1 1,1-3 0,2-5 0,-1-2-1457,-2-4 1226,1-1 0,3-7 390,0-4 0,0-8 0,0-7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2:52.561"/>
    </inkml:context>
    <inkml:brush xml:id="br0">
      <inkml:brushProperty name="width" value="0.08571" units="cm"/>
      <inkml:brushProperty name="height" value="0.08571" units="cm"/>
      <inkml:brushProperty name="color" value="#FFFFFF"/>
    </inkml:brush>
  </inkml:definitions>
  <inkml:trace contextRef="#ctx0" brushRef="#br0">1 1 7773,'9'4'133,"1"3"0,-4-1 1,1 2-1,0 4 468,1 2 1,2 2 0,0 5 0,-1 2-200,1 2 1,-1 9-1,0-2 1,-2 4-271,-1 2 1,0 2-1,0 0 1,-2-2-225,0 2 1,-2-1 0,1 6-1,-2-2-230,-1-3 1,0-3 0,0-8 0,-1-1-314,-2 1 1,1-6-1,-2-3-604,0-3 1,2-5 1238,-4 1 0,-1-3 0,-2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01.588"/>
    </inkml:context>
    <inkml:brush xml:id="br0">
      <inkml:brushProperty name="width" value="0.08571" units="cm"/>
      <inkml:brushProperty name="height" value="0.08571" units="cm"/>
      <inkml:brushProperty name="color" value="#FFFFFF"/>
    </inkml:brush>
  </inkml:definitions>
  <inkml:trace contextRef="#ctx0" brushRef="#br0">125 162 7621,'1'-5'492,"1"3"0,2 3-212,1 2 1,-1 4 0,1 0 0,0 1-172,1 2 0,-3-1 0,2 2 0,0 0-60,1 2 0,-4 0 1,2-4-1,-1 2-32,0 2 0,0-2 0,-3 4 0,0 0-159,0 0 1,-3-2-1,-1 1 1,-1 0-121,-3-2 1,3-2 0,-1-1 78,-2-3 1,0-2 0,-2-4 0,1 0 129,-1 0 1,1-1 0,-1-2 0,2-3-1,0-2 0,2 2 1,1-6 0,-3 3 0,3-2 29,1 1 0,-3-3 0,3 0 1,0 1 143,0-2 1,-3 0 0,4-2-1,0 2 37,-1 1 0,3 2 0,-3-3 1,3 2-140,1-1 1,0 0-1,-1 4 23,-2-1 1,2 1 0,-2-1 0,2 1-24,1-1 0,1 2 0,1 0 0,1 2-32,-1-2 0,4 0 0,-1-2 141,0 1-110,4 4 0,-7-3 57,4 5 0,-3-3-31,4 2-15,-1-3-1,4 6-2,-1-8 0,1 8-84,3-7 49,-2 7 1,3-4 0,-4 2 0,2 0-14,1 1 1,3 1-144,-4 1-24,1 0 182,1 0 1,-4 0-11,3 0-40,-2 0 30,-2 0 0,1 3-35,-1 0-60,-3 1 77,2 0-17,-3-3-28,5 3 1,-4-4-1,-1 1-688,0 2-299,-2-2 563,-7 4 514,-2-5 0,1 0 0,-8 4 0,3 1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02.713"/>
    </inkml:context>
    <inkml:brush xml:id="br0">
      <inkml:brushProperty name="width" value="0.08571" units="cm"/>
      <inkml:brushProperty name="height" value="0.08571" units="cm"/>
      <inkml:brushProperty name="color" value="#FFFFFF"/>
    </inkml:brush>
  </inkml:definitions>
  <inkml:trace contextRef="#ctx0" brushRef="#br0">38 1 7822,'-3'9'172,"0"1"1,0-1 0,2 2 0,-1 0-135,-1 2 0,-2 4 0,3-1 0,-1 2-209,1 1 1,-2-4-1,0-2 1,2-3-546,1 0 0,1-4 716,0 0 0,0-3 0,0 1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03.109"/>
    </inkml:context>
    <inkml:brush xml:id="br0">
      <inkml:brushProperty name="width" value="0.08571" units="cm"/>
      <inkml:brushProperty name="height" value="0.08571" units="cm"/>
      <inkml:brushProperty name="color" value="#FFFFFF"/>
    </inkml:brush>
  </inkml:definitions>
  <inkml:trace contextRef="#ctx0" brushRef="#br0">87 1 7676,'-7'1'11,"2"2"0,0 2 184,-1 1 0,1 5 0,-2 0 0,0 3 18,0 3 0,-1 4 0,1 2 1,1 1-38,-2 3 0,4 0 0,1 3 0,2 0-122,1-2 1,0 6-1,0-5 1,1 0-253,2 1 0,2-2 1,5-3-1,0-3-206,3-2 1,-2-1 0,1-1 0,0-2-968,1-3 1371,-3-7 0,4 3 0,-4-4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04.311"/>
    </inkml:context>
    <inkml:brush xml:id="br0">
      <inkml:brushProperty name="width" value="0.08571" units="cm"/>
      <inkml:brushProperty name="height" value="0.08571" units="cm"/>
      <inkml:brushProperty name="color" value="#FFFFFF"/>
    </inkml:brush>
  </inkml:definitions>
  <inkml:trace contextRef="#ctx0" brushRef="#br0">1 29 7657,'1'-8'427,"2"2"0,2-2 0,5 5-264,-1 1 1,1 1 0,-1 1 0,1 0-2,-1 0 1,1 1-1,-2 2-171,-1 3 0,-3 3 0,-4 2 0,0 0-164,0 2 1,-1 4 0,-2-1 0,-3 2 25,1 1 0,-3-1 1,1-1-1,0-1 102,1 1 0,-2-1 1,5 0-1,1-2-25,1 0 1,1-4-1,0 3 1,1-3-37,2-4 0,2 3 0,5-4 23,-1 0 0,1-1 0,-1-3 1,1 2-139,0 0 1,-1 0 0,1-3-141,-1 0 1,-4-1 0,0-1 360,-1-1 0,-3-5 0,3 3 0,-4-5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04.650"/>
    </inkml:context>
    <inkml:brush xml:id="br0">
      <inkml:brushProperty name="width" value="0.08571" units="cm"/>
      <inkml:brushProperty name="height" value="0.08571" units="cm"/>
      <inkml:brushProperty name="color" value="#FFFFFF"/>
    </inkml:brush>
  </inkml:definitions>
  <inkml:trace contextRef="#ctx0" brushRef="#br0">0 29 7587,'10'0'214,"-1"0"1,1 0-5,-1 0 1,4-1 0,1-1 0,0-1-34,-1 1 1,0-2-1,-3 0 1,-1 2-708,1 1 0,-4 1 530,0 0 0,-4-4 0,3-1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23.678"/>
    </inkml:context>
    <inkml:brush xml:id="br0">
      <inkml:brushProperty name="width" value="0.08571" units="cm"/>
      <inkml:brushProperty name="height" value="0.08571" units="cm"/>
      <inkml:brushProperty name="color" value="#FFFFFF"/>
    </inkml:brush>
  </inkml:definitions>
  <inkml:trace contextRef="#ctx0" brushRef="#br0">0 30 8483,'10'-10'429,"0"5"0,0 2-247,0 1 1,0-1 0,0 0-1,0 1-218,0 0 0,0 4-121,0 1 0,-4 2 0,-3 5 52,-2 0 1,-1 0 0,-1 0-1,-2 0 33,-4 0 0,-2 0 0,0 0 0,2-1-197,0-2 0,1 2-313,0-2 328,-3-3 0,12 0 0,0-4 109,5 0 1,2 0 0,0 0-1,0 0 32,0 0 0,0 4 0,-1 0 88,-2 2 1,-3 0 0,-4 4 284,0 0 1,0 0 0,-1 0-92,-2 0 1,1-1-1,-4-1 94,2-1-7,-4-5-256,2 2 0,1-4 0,0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24.128"/>
    </inkml:context>
    <inkml:brush xml:id="br0">
      <inkml:brushProperty name="width" value="0.08571" units="cm"/>
      <inkml:brushProperty name="height" value="0.08571" units="cm"/>
      <inkml:brushProperty name="color" value="#FFFFFF"/>
    </inkml:brush>
  </inkml:definitions>
  <inkml:trace contextRef="#ctx0" brushRef="#br0">50 0 7520,'-5'5'-472,"1"2"1,-1 3-1,-1 2 758,1 1 0,-3 4 1,5-3-1,-1 2-107,0 2 1,3 0-1,-3 2 1,3-1-35,1-2 1,4 2 0,0-4-208,2 1 45,0 3-273,4-8 212,0 3-88,5-4 273,-4 0-1211,3-4 552,-4 3 552,5-8 0,-4 3 0,3-4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7.741"/>
    </inkml:context>
    <inkml:brush xml:id="br0">
      <inkml:brushProperty name="width" value="0.08571" units="cm"/>
      <inkml:brushProperty name="height" value="0.08571" units="cm"/>
      <inkml:brushProperty name="color" value="#FFFFFF"/>
    </inkml:brush>
  </inkml:definitions>
  <inkml:trace contextRef="#ctx0" brushRef="#br0">1 1 7737,'0'19'0,"0"0"160,0 0 0,8 1 0,5-1 0,2 0-3,-2 0 1,4 0-1,-4 1 1,4-1-226,2 0 0,1 7 0,-1-3 0,-2-3 33,-4-5 1,4-5-1628,-4 3 1662,4-4 0,-7-18 0,-3-4 0,3-4 0,1-2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24.451"/>
    </inkml:context>
    <inkml:brush xml:id="br0">
      <inkml:brushProperty name="width" value="0.08571" units="cm"/>
      <inkml:brushProperty name="height" value="0.08571" units="cm"/>
      <inkml:brushProperty name="color" value="#FFFFFF"/>
    </inkml:brush>
  </inkml:definitions>
  <inkml:trace contextRef="#ctx0" brushRef="#br0">0 0 7717,'7'14'0,"-2"-1"0,1 0 0,-2 1 59,1-1 1,2 7-1,-3-2 1,0 0 90,1 1 1,-2-1 0,-2 1 0,2-1-239,0-1 0,0-4 0,-3 3-343,0-2 1,-1-2-1,-1-4 431,-1-1 0,-5-5 0,2 2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25.060"/>
    </inkml:context>
    <inkml:brush xml:id="br0">
      <inkml:brushProperty name="width" value="0.08571" units="cm"/>
      <inkml:brushProperty name="height" value="0.08571" units="cm"/>
      <inkml:brushProperty name="color" value="#FFFFFF"/>
    </inkml:brush>
  </inkml:definitions>
  <inkml:trace contextRef="#ctx0" brushRef="#br0">0 10 7687,'5'-5'20,"-4"0"0,8 7 1,-4 1 397,1 4 0,-1 1 0,-2 4 0,1 0-233,2 1 1,-4 5-1,1-3 1,-1 2-2,2 0 0,-3 3 0,2 3 0,-2-1-184,-1-1 1,0 3 0,0 0 0,0 2-371,0 2 0,0 0 1,0 2-1,0-1 230,0-2 1,-3 1 0,-2-5 0,0-1-345,-3 0 1,4-7 0,-1-2-176,1-1 1,2-7 658,-5-2 0,5-1 0,-3-2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28.993"/>
    </inkml:context>
    <inkml:brush xml:id="br0">
      <inkml:brushProperty name="width" value="0.08571" units="cm"/>
      <inkml:brushProperty name="height" value="0.08571" units="cm"/>
      <inkml:brushProperty name="color" value="#FFFFFF"/>
    </inkml:brush>
  </inkml:definitions>
  <inkml:trace contextRef="#ctx0" brushRef="#br0">140 10 7338,'5'-5'-913,"-4"0"1829,3 5-631,-4 0 1,-1 4 0,-1 1-1,-2 4-134,-2 6 1,3 2 0,-4 5 0,-2 2-51,-3 6 1,1 0-1,-3 4 1,2 0-24,-1-1 1,2-3 0,-1-3 0,3-1-109,2 0 1,4-3 0,-3-5-1,2-2-150,1-2 1,2-4-1,1-3-1488,0 1 1376,0-4 0,0-4 0,0-7 0,1-3 292,3-3 0,-2 1 0,4-4 0,-1 1 0,1-1 0,-4-1 0,7-3 0,-4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29.279"/>
    </inkml:context>
    <inkml:brush xml:id="br0">
      <inkml:brushProperty name="width" value="0.08571" units="cm"/>
      <inkml:brushProperty name="height" value="0.08571" units="cm"/>
      <inkml:brushProperty name="color" value="#FFFFFF"/>
    </inkml:brush>
  </inkml:definitions>
  <inkml:trace contextRef="#ctx0" brushRef="#br0">0 39 7686,'1'-8'0,"2"0"0,0 1 267,-1-1 1,4 4-57,0 1 1,0 6-1,0 5 1,-1 3-48,1 2 1,-1 6 0,3 0 0,-2 3-143,-2 0 1,4 4 0,-2 1 0,2 0 29,-1 0 1,1 2 0,-5-4 0,0 1-261,2-3 1,-3-2 0,4-2-1,-2-2-464,-2-4 1,-1-2 0,-1-1-492,0 0 1163,0-4 0,-1-2 0,-2-4 0,-3-8 0,-4-4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29.525"/>
    </inkml:context>
    <inkml:brush xml:id="br0">
      <inkml:brushProperty name="width" value="0.08571" units="cm"/>
      <inkml:brushProperty name="height" value="0.08571" units="cm"/>
      <inkml:brushProperty name="color" value="#FFFFFF"/>
    </inkml:brush>
  </inkml:definitions>
  <inkml:trace contextRef="#ctx0" brushRef="#br0">0 0 7683,'0'10'86,"1"-4"1,3-3 0,2-2 85,3-1 0,1 4 0,0-1 1,0-1-8,0-1 0,1-1 0,2 0 0,0 0-567,-1 0 1,-4-1 0,-1-1-1,-1-2-1187,0-2 1589,-2 4 0,1-7 0,0 3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30.195"/>
    </inkml:context>
    <inkml:brush xml:id="br0">
      <inkml:brushProperty name="width" value="0.08571" units="cm"/>
      <inkml:brushProperty name="height" value="0.08571" units="cm"/>
      <inkml:brushProperty name="color" value="#FFFFFF"/>
    </inkml:brush>
  </inkml:definitions>
  <inkml:trace contextRef="#ctx0" brushRef="#br0">0 10 6851,'6'-4'1039,"3"3"-666,-3-2 0,3 1-437,1 2 0,-4 2 43,-3 1 1,-2 2 0,-2 5-1,-1 0 22,-1 0 0,-4 4 0,3-1 1,-1-1-81,1-1 1,-3-1 0,4 0-16,0 0 0,2 0 1,1 0-152,0 0 1,5-1-1,1-2-259,3-4 1,1-2 503,0-1 0,0 0 0,-4 0 0,3-4 0,-4-2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30.701"/>
    </inkml:context>
    <inkml:brush xml:id="br0">
      <inkml:brushProperty name="width" value="0.08571" units="cm"/>
      <inkml:brushProperty name="height" value="0.08571" units="cm"/>
      <inkml:brushProperty name="color" value="#FFFFFF"/>
    </inkml:brush>
  </inkml:definitions>
  <inkml:trace contextRef="#ctx0" brushRef="#br0">50 0 5749,'-5'5'330,"-3"-3"0,4 6 0,-1 2-86,1 2 0,-3 3 0,4-2 0,0 4-207,2 1 1,-2 2 0,0 0 0,0 0 54,2 0 0,1 0 0,1 0 1,2-1-175,0-2 0,5-3 0,-2-4 0,3-1-253,1-2 0,0 1 0,0-5 0,0-1 335,0-1 0,-3-1 0,0 0 0,0 0 0,2-4 0,1-2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31.033"/>
    </inkml:context>
    <inkml:brush xml:id="br0">
      <inkml:brushProperty name="width" value="0.08571" units="cm"/>
      <inkml:brushProperty name="height" value="0.08571" units="cm"/>
      <inkml:brushProperty name="color" value="#FFFFFF"/>
    </inkml:brush>
  </inkml:definitions>
  <inkml:trace contextRef="#ctx0" brushRef="#br0">0 0 7499,'10'0'14,"-1"2"0,-1 0 208,-1 1 0,-2 8 1,3-1-1,-1 2-86,0 3 0,1 0 1,-1 5-1,-3 0-93,1 0 0,-4 0 0,2 2 1,-2 0-359,-1 1 1,-1 0-1,-1-4 1,-1-1-141,0-1 0,-1-8 0,1 1 455,0-1 0,2-5 0,1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39.430"/>
    </inkml:context>
    <inkml:brush xml:id="br0">
      <inkml:brushProperty name="width" value="0.08571" units="cm"/>
      <inkml:brushProperty name="height" value="0.08571" units="cm"/>
      <inkml:brushProperty name="color" value="#FFFFFF"/>
    </inkml:brush>
  </inkml:definitions>
  <inkml:trace contextRef="#ctx0" brushRef="#br0">0 31 7767,'2'-9'0,"1"2"0,-1 3 0,5 4 0,1 0 0,0 0 0,2 0 416,0 0 0,0 0 1,0 0-1,0 0-20,0 0 1,0 0-1,0 0-819,0 0 0,0 0 0,-1-1-971,-2-3 1394,-2 3 0,-5-3 0,0 4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39.669"/>
    </inkml:context>
    <inkml:brush xml:id="br0">
      <inkml:brushProperty name="width" value="0.08571" units="cm"/>
      <inkml:brushProperty name="height" value="0.08571" units="cm"/>
      <inkml:brushProperty name="color" value="#FFFFFF"/>
    </inkml:brush>
  </inkml:definitions>
  <inkml:trace contextRef="#ctx0" brushRef="#br0">0 11 8025,'7'3'407,"0"0"1,-1 1 0,4-4-249,0 0 1,0 0 0,0 0 0,0 0-518,0 0 0,0-1 358,0-3 0,1-1 0,-1-5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05.180"/>
    </inkml:context>
    <inkml:brush xml:id="br0">
      <inkml:brushProperty name="width" value="0.08571" units="cm"/>
      <inkml:brushProperty name="height" value="0.08571" units="cm"/>
      <inkml:brushProperty name="color" value="#FFFFFF"/>
    </inkml:brush>
  </inkml:definitions>
  <inkml:trace contextRef="#ctx0" brushRef="#br0">0 63 7745,'21'-2'159,"0"-5"0,3 2 0,4-7 1,4 3 9,1 4 0,4-4 0,-6 2 1,-1 2-237,0 3 1,5 2 0,-7 0 0,-2 0-19,-3 0 1,-4 2 0,-5 5-1,-5 7 92,1 5 1,-8 2 0,5 2 0,-7 5 56,-7 7 1,2 3 0,-9-1 0,-2-2-17,-3 2 1,-2 3 0,0 0 0,0-5-106,0-7 1,7-5-1,3-2-1033,1 0-442,3-9 1532,7-3 0,10-18 0,1-3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1.923"/>
    </inkml:context>
    <inkml:brush xml:id="br0">
      <inkml:brushProperty name="width" value="0.08571" units="cm"/>
      <inkml:brushProperty name="height" value="0.08571" units="cm"/>
      <inkml:brushProperty name="color" value="#FFFFFF"/>
    </inkml:brush>
  </inkml:definitions>
  <inkml:trace contextRef="#ctx0" brushRef="#br0">0 13 7148,'0'-7'233,"0"2"0,0 10 0,0 5 320,0 7 1,0 0 0,0 6-1,2 0-396,2-2 1,-2 5 0,4-4 0,-1 1-176,-1 0 1,1-6-1,-5 1 1,0-3-761,0-1 0,0-5-1541,0 1 2319,0-7 0,0 3 0,0-6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7.915"/>
    </inkml:context>
    <inkml:brush xml:id="br0">
      <inkml:brushProperty name="width" value="0.08571" units="cm"/>
      <inkml:brushProperty name="height" value="0.08571" units="cm"/>
      <inkml:brushProperty name="color" value="#FFFFFF"/>
    </inkml:brush>
  </inkml:definitions>
  <inkml:trace contextRef="#ctx0" brushRef="#br0">261 1 7824,'-19'19'0,"0"2"223,0 5 0,0-2 0,-1 6 0,1-1 4,0 1 0,0 2 0,-1 7 0,1-1-313,0 1 0,6-9 0,2-5 0,3-3-610,4-3 1,-5-6-1,5-2 696,6-3 0,6-19 0,12-10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0.622"/>
    </inkml:context>
    <inkml:brush xml:id="br0">
      <inkml:brushProperty name="width" value="0.08571" units="cm"/>
      <inkml:brushProperty name="height" value="0.08571" units="cm"/>
      <inkml:brushProperty name="color" value="#FFFFFF"/>
    </inkml:brush>
  </inkml:definitions>
  <inkml:trace contextRef="#ctx0" brushRef="#br0">1 21 6973,'10'-6'1186,"1"2"1,1 0-988,1 1 1,2 0 0,-3 3 0,1 0-290,-1 0 1,0 0 0,-4 1 0,0 1 81,-1 1 1,-5 6 0,1 0 0,-1 4-102,-2 3 0,-2 1 0,0 3 0,-2 0-37,-2 0 1,-4 0 0,-3 0 0,1 0 76,1 0 1,1-1 0,1-2 0,1 0 15,1 1 1,2 0-1,-3-1 1,2-1 4,2-2 0,1 3 1,3-4-1,0 0 34,0-2 1,0-5 0,0 1 0,1 0 22,2-2 0,1 4 0,4-3 0,-1 0 12,1 1 0,1-4 0,1 3 0,0-1 85,0 1 1,0-4 0,0 3 0,0-2-148,0 0 0,0 1 0,0-4 0,0 0-243,0 0 1,-2-5-1,0 0 284,-1-1 0,0-3 0,3 4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3.585"/>
    </inkml:context>
    <inkml:brush xml:id="br0">
      <inkml:brushProperty name="width" value="0.08571" units="cm"/>
      <inkml:brushProperty name="height" value="0.08571" units="cm"/>
      <inkml:brushProperty name="color" value="#FFFFFF"/>
    </inkml:brush>
  </inkml:definitions>
  <inkml:trace contextRef="#ctx0" brushRef="#br0">1 1 6867,'0'10'32,"0"0"0,0 0 0,0 0 1,0 0-33,0 0 1,0-4-1,0 1 1,0 1 39,0 1 1,0-3 0,0 1 0,0 1-12,0 1 1,0 1 0,0 0-76,0 0 0,0 0 1,0 0-1,0 0 42,0 0 1,0 0 0,0 0-1,0 0-12,0 0 1,0-4-1,0 1 1,0 1-8,0 1 1,0 1 0,0 0 0,0 0-16,0 0 1,0-4 0,0 1 0,0 1-4,0 1 1,0 1 0,0 0 26,0 0 0,0 0 1,0 0 1,0 0 1,0-4-1,0 1-20,0 1 0,0 1 0,0 1-12,0 0 0,3 0 1,0 0 37,-1 0 0,0 0 1,-2 0 0,0 0 1,0 0 0,0 0-8,0 0 1,0 0 0,0 0-1,0 0-15,0 0 0,0-4 1,0 1-7,0 1 0,0 1 1,0 1 11,0 0 0,0 0 0,0 0 25,0 0 1,0-4 0,0 1 0,0 1-20,0 1 1,0-3 0,0 1 8,0 1 1,0 1-1,0 1-10,0 0 0,0-4 1,0 1 1,0 1 0,0 1 1,0 1 12,0 0 1,0-4 0,0 1 45,0 1 0,0 1 15,0 1 0,0-4-20,0 1 0,0 0 2,0 3 0,0 0-34,0 0 0,0-4-15,0 1 0,0-4 35,0 4 0,0-4 17,0 4 26,0 0 14,0 3 0,0-4 101,0 1 0,0-4-52,0 4 1,4-5-78,3 2 1,-2 0-1,2 1 1,1-1 19,1 0 0,1 3 1,0-4-242,0 0 1,0 1 0,0-1-299,0 0 0,0-2 462,0-1 0,-5 0 0,0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4.087"/>
    </inkml:context>
    <inkml:brush xml:id="br0">
      <inkml:brushProperty name="width" value="0.08571" units="cm"/>
      <inkml:brushProperty name="height" value="0.08571" units="cm"/>
      <inkml:brushProperty name="color" value="#FFFFFF"/>
    </inkml:brush>
  </inkml:definitions>
  <inkml:trace contextRef="#ctx0" brushRef="#br0">1 21 7838,'1'-6'130,"2"3"0,3 2 0,4 1-114,0 0 1,-4 0 0,1 0 0,1 0-703,1 0 1,1 0 685,0 0 0,0-5 0,0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4.827"/>
    </inkml:context>
    <inkml:brush xml:id="br0">
      <inkml:brushProperty name="width" value="0.08571" units="cm"/>
      <inkml:brushProperty name="height" value="0.08571" units="cm"/>
      <inkml:brushProperty name="color" value="#FFFFFF"/>
    </inkml:brush>
  </inkml:definitions>
  <inkml:trace contextRef="#ctx0" brushRef="#br0">101 10 7741,'-6'-5'0,"-3"4"37,3-2 0,0 3 1,0 3 210,2 4 1,-4 2 0,3 2-214,-1 2 0,-2-1 0,4 5 0,-1 1 3,1 1 0,-3 1 1,3 1-1,-1 1 1,1 1 11,2 0 0,1 1 1,1 0-1,0 1-200,0-1 1,3 3 0,1-3 0,3 1-49,4-1 1,-1 0-1,4-4 1,-2 0-83,1 0 1,-2-4 0,3 0 0,-3-3 14,-1-4 0,2 1 0,-1-4 265,-2-1 0,-1 0 0,2-5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5.372"/>
    </inkml:context>
    <inkml:brush xml:id="br0">
      <inkml:brushProperty name="width" value="0.08571" units="cm"/>
      <inkml:brushProperty name="height" value="0.08571" units="cm"/>
      <inkml:brushProperty name="color" value="#FFFFFF"/>
    </inkml:brush>
  </inkml:definitions>
  <inkml:trace contextRef="#ctx0" brushRef="#br0">91 5 6890,'0'-5'146,"0"5"1,0 5 0,0 6 0,-1 2 0,-2 3-53,0-1 0,-4 7 0,3-2 1,-2 3-233,-1 1 1,-1-2 0,0 4 0,1-1-69,0 1 0,2-5 0,1 0 0,0-4 64,1-3 1,0 0 0,3-4 141,0 0 0,-5-5 0,4 4 0,-3-3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5.641"/>
    </inkml:context>
    <inkml:brush xml:id="br0">
      <inkml:brushProperty name="width" value="0.08571" units="cm"/>
      <inkml:brushProperty name="height" value="0.08571" units="cm"/>
      <inkml:brushProperty name="color" value="#FFFFFF"/>
    </inkml:brush>
  </inkml:definitions>
  <inkml:trace contextRef="#ctx0" brushRef="#br0">1 1 6567,'5'4'293,"-1"3"1,0 2-1,0 1 1,1 1-136,-1 2 0,4-1 0,-2 4 1,0-1-1,1 1-188,1 2 1,0 1-1,-1 1-169,0 0 0,-4 0 0,3-1 0,-2-3-76,-1-2 1,-2-3 0,0-2-583,2-3 857,-2-1 0,4-5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5.892"/>
    </inkml:context>
    <inkml:brush xml:id="br0">
      <inkml:brushProperty name="width" value="0.08571" units="cm"/>
      <inkml:brushProperty name="height" value="0.08571" units="cm"/>
      <inkml:brushProperty name="color" value="#FFFFFF"/>
    </inkml:brush>
  </inkml:definitions>
  <inkml:trace contextRef="#ctx0" brushRef="#br0">1 41 7486,'10'5'620,"0"-1"-714,0-3 0,0-2 0,0-2 0,0-1-373,0-2 1,-1 3-1,-2-3 467,0 2 0,0-8 0,3 1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6.388"/>
    </inkml:context>
    <inkml:brush xml:id="br0">
      <inkml:brushProperty name="width" value="0.08571" units="cm"/>
      <inkml:brushProperty name="height" value="0.08571" units="cm"/>
      <inkml:brushProperty name="color" value="#FFFFFF"/>
    </inkml:brush>
  </inkml:definitions>
  <inkml:trace contextRef="#ctx0" brushRef="#br0">1 11 7576,'1'-6'518,"2"3"0,3 2-424,4 1 0,-4 0 0,0 1 1,-2 2-203,-1 4 1,-2 2-1,-1 1 69,0 0 1,0 0 0,0 0 0,-1-1-1,-3-3 0,3 3 1,-3-3-641,-1-1 463,4 4 1,-2-8 187,6 3 1,3-3 0,4-1 22,0 0 1,-4 0 0,1 0-34,1 0 1,-4 1 89,0 2 1,-3-1 0,-1 5 0,-1 1-100,-3 1 1,0 1-1,-4 0 1,1 0-311,0 0 1,1-4-1,-1 1 357,0 1 0,-2-4 0,-1 1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6.786"/>
    </inkml:context>
    <inkml:brush xml:id="br0">
      <inkml:brushProperty name="width" value="0.08571" units="cm"/>
      <inkml:brushProperty name="height" value="0.08571" units="cm"/>
      <inkml:brushProperty name="color" value="#FFFFFF"/>
    </inkml:brush>
  </inkml:definitions>
  <inkml:trace contextRef="#ctx0" brushRef="#br0">21 1 7760,'-6'6'-49,"3"1"1,1 2 101,-2 3 1,3-1 0,-2 4 0,2-1 21,1 3 0,0 2 0,0 1 0,0 0-104,0 0 0,0-4 1,1 0-1,2-2-149,4-1 0,2-2 1,1-2-1,0-2-154,0 0 1,0-5-1,1 2 332,2-3 0,-2-1 0,4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7.046"/>
    </inkml:context>
    <inkml:brush xml:id="br0">
      <inkml:brushProperty name="width" value="0.08571" units="cm"/>
      <inkml:brushProperty name="height" value="0.08571" units="cm"/>
      <inkml:brushProperty name="color" value="#FFFFFF"/>
    </inkml:brush>
  </inkml:definitions>
  <inkml:trace contextRef="#ctx0" brushRef="#br0">1 1 7760,'6'10'0,"0"0"0,0 0 136,-1 0 1,-2 3 0,3 1 0,-2 2 263,-1 2 1,1 1 0,-1 1 0,0 0-753,-2 0 0,-1 3 1,0 0-1,0 0-208,0-2 1,-1-5 559,-3 1 0,-1-5 0,-5 3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8:59.889"/>
    </inkml:context>
    <inkml:brush xml:id="br0">
      <inkml:brushProperty name="width" value="0.08571" units="cm"/>
      <inkml:brushProperty name="height" value="0.08571" units="cm"/>
      <inkml:brushProperty name="color" value="#FFFFFF"/>
    </inkml:brush>
  </inkml:definitions>
  <inkml:trace contextRef="#ctx0" brushRef="#br0">39 1 7051,'-19'0'1634,"9"0"-1295,1 0 0,11 0 0,5 0-181,5 0 0,-1 0 0,2 0 0,2 0-224,2 0 1,2 6-1,0 1-565,1-3 0,-1-2 310,0-2 1,-2 2-1604,-4 4 1924,-4-3 0,-9 14 0,0-7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7.470"/>
    </inkml:context>
    <inkml:brush xml:id="br0">
      <inkml:brushProperty name="width" value="0.08571" units="cm"/>
      <inkml:brushProperty name="height" value="0.08571" units="cm"/>
      <inkml:brushProperty name="color" value="#FFFFFF"/>
    </inkml:brush>
  </inkml:definitions>
  <inkml:trace contextRef="#ctx0" brushRef="#br0">1 11 7830,'6'0'949,"1"0"-590,1 0 0,1-4 0,1 1 1,0 1-217,0 1 1,0 1-1,0 0-1056,0 0 1,0 0 912,0 0 0,0 0 0,0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7.847"/>
    </inkml:context>
    <inkml:brush xml:id="br0">
      <inkml:brushProperty name="width" value="0.08571" units="cm"/>
      <inkml:brushProperty name="height" value="0.08571" units="cm"/>
      <inkml:brushProperty name="color" value="#FFFFFF"/>
    </inkml:brush>
  </inkml:definitions>
  <inkml:trace contextRef="#ctx0" brushRef="#br0">1 1 7735,'4'10'252,"-2"-4"1,5 1 0,0 1 24,-2 1 1,4 0-1,-2-2 1,2 0-209,1 1 0,-1 1 1,-2 0-1,0-2-321,1 0 1,-3-5-1,1 3 1,0-2-853,-1 0 1,-2 1 1103,4-4 0,-5-5 0,3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8.075"/>
    </inkml:context>
    <inkml:brush xml:id="br0">
      <inkml:brushProperty name="width" value="0.08571" units="cm"/>
      <inkml:brushProperty name="height" value="0.08571" units="cm"/>
      <inkml:brushProperty name="color" value="#FFFFFF"/>
    </inkml:brush>
  </inkml:definitions>
  <inkml:trace contextRef="#ctx0" brushRef="#br0">81 1 9055,'-1'11'0,"-2"1"0,0 2 0,1 1 0,0 0 0,-1 1 0,0 2 0,0 1 0,-1 2 0,0 1 0,0 2 556,-1 2 0,-2-3 1,4 3-526,1-2 1,-3-1-1,1-6 1,0-1-963,-1-2 1,2-4 0,2-4 930,-3-2 0,3 4 0,-3-2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48.721"/>
    </inkml:context>
    <inkml:brush xml:id="br0">
      <inkml:brushProperty name="width" value="0.08571" units="cm"/>
      <inkml:brushProperty name="height" value="0.08571" units="cm"/>
      <inkml:brushProperty name="color" value="#FFFFFF"/>
    </inkml:brush>
  </inkml:definitions>
  <inkml:trace contextRef="#ctx0" brushRef="#br0">1 1 7714,'5'4'-1403,"0"3"1403,-1 2 0,-3 1 0,4 1 0,-1 1 0,2 2 587,-1 2 0,4 1 1,-2 3-189,2 0 1,-3 3 0,0 1-1,0 1-307,-1-1 1,-3 7-1,2 1 1,-3 1-211,-1 1 0,0 9 0,-1-1 1,-3 2-80,-2 0 0,-2-4 0,0-4 0,3-4-924,0-4 1,-2-3 1120,4-5 0,-5-5 0,3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0.297"/>
    </inkml:context>
    <inkml:brush xml:id="br0">
      <inkml:brushProperty name="width" value="0.08571" units="cm"/>
      <inkml:brushProperty name="height" value="0.08571" units="cm"/>
      <inkml:brushProperty name="color" value="#FFFFFF"/>
    </inkml:brush>
  </inkml:definitions>
  <inkml:trace contextRef="#ctx0" brushRef="#br0">131 21 7539,'-5'-9'48,"-1"2"1,0 3 0,0 4 0,-2 0 77,-1 0 1,-1 1 0,0 1 0,0 4 6,0 2 1,1 0 0,1 7 0,2-2-46,-2 0 1,0 5-1,1-1 1,4 1-56,2-2 1,1 3 0,1-3 0,3 0 25,6 1 0,2-5 1,4 0-1,2-3-117,1-2 1,2-5 0,1 2 0,2-3-343,-2-1 1,-4-5 0,-2-1-1,1-3 50,-2-1 1,-3-1 0,-6-2 0,1-1 377,-2-2 1,0 3-1,-5-4 1,-1 1 203,-3 0 0,-1-3 0,-5 4 0,-1-1-147,-3 3 1,0-1 0,-4 3 0,2 4-230,-2 1 0,0 3 0,0 4 0,3 3-810,0 6 954,2 5 0,-2 9 0,0 2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1.350"/>
    </inkml:context>
    <inkml:brush xml:id="br0">
      <inkml:brushProperty name="width" value="0.08571" units="cm"/>
      <inkml:brushProperty name="height" value="0.08571" units="cm"/>
      <inkml:brushProperty name="color" value="#FFFFFF"/>
    </inkml:brush>
  </inkml:definitions>
  <inkml:trace contextRef="#ctx0" brushRef="#br0">161 131 8093,'3'6'307,"1"1"1,-1 0 0,-2 3-1,1 0-276,2 0 1,-1 0 0,-3 0 0,0 0-185,0 0 0,3 0 0,1 0 0,-2 0-32,-1 0 0,-1 3 1,0 0-1,0 0-6,0-2 1,-3 2 0,-1 0-1,1 0 85,-1-2 1,1-1 0,-3 0 0,-1 0-103,1 0 1,-3-1 0,3-3 164,-3-2 0,-1-3 0,0-1 95,0 0 1,0-1-1,0-3 103,0-2 0,1 0 0,1-1 0,3 0-68,0-2 0,-1 2 0,2 0 0,1 0 10,-2-2 1,3-5 0,-3 1 0,0 1-77,3 1 0,0 1 1,0 0-1,-2 0-35,2 0 0,1 0 1,1 0-1,0 0 22,0 0 1,0 0 0,0 0-1,0 0 11,0 0 1,0 0 0,0 0-1,0 0-11,0 0 0,3 0 0,1 0 1,-1 1 0,1 2 0,-1-2 1,2 3 24,0-3 1,2-1 0,0 0-3,2 0 0,-2 1 0,-1 1-10,2 1 1,1 2 0,0-3-1,-1 2-44,-2 2 0,1 1 1,3 3-1,0 0-17,0 0 0,0 0 0,0 0 0,0 0-43,0 0 0,0 0 1,0 1 0,0 2 0,3-2 1,1 3-216,-2-3 1,-4-1-27,-2 0 0,-2 3 322,2 0 0,-3 2 0,0-2 0,-6-2 0,-3 4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1.964"/>
    </inkml:context>
    <inkml:brush xml:id="br0">
      <inkml:brushProperty name="width" value="0.08571" units="cm"/>
      <inkml:brushProperty name="height" value="0.08571" units="cm"/>
      <inkml:brushProperty name="color" value="#FFFFFF"/>
    </inkml:brush>
  </inkml:definitions>
  <inkml:trace contextRef="#ctx0" brushRef="#br0">21 1 7339,'6'10'-480,"-3"0"1,-2 0 487,-1 0 0,0 1 1,0 1 17,0 1 0,0 1 0,0-4 0,-1 0-111,-2 0 0,1 0 0,-1 0 0,1-1-269,-1-3 354,1-1 0,-6-1 0,2 2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3.132"/>
    </inkml:context>
    <inkml:brush xml:id="br0">
      <inkml:brushProperty name="width" value="0.08571" units="cm"/>
      <inkml:brushProperty name="height" value="0.08571" units="cm"/>
      <inkml:brushProperty name="color" value="#FFFFFF"/>
    </inkml:brush>
  </inkml:definitions>
  <inkml:trace contextRef="#ctx0" brushRef="#br0">90 1 7688,'-3'6'-1038,"-2"0"963,0-2 1,1 4-1,-1-1 1,-1 1 133,1-2 0,1 6 0,-2 0 0,-1 1 23,1 1 0,-2 4 1,2-1-1,0 2 112,3 1 0,-1 1 1,0 1-1,2 1-203,1 0 1,1 1-1,0-1 1,0 0 0,1-2-1,1-1 1,3 1-1,0 0 1,3 0 0,1-2-1,1 0-1183,0 0 1101,0 1 1,0-4 0,0 0-1,0-2 91,0-1 0,0-2 0,0-1 0,0-5 0,0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3.706"/>
    </inkml:context>
    <inkml:brush xml:id="br0">
      <inkml:brushProperty name="width" value="0.08571" units="cm"/>
      <inkml:brushProperty name="height" value="0.08571" units="cm"/>
      <inkml:brushProperty name="color" value="#FFFFFF"/>
    </inkml:brush>
  </inkml:definitions>
  <inkml:trace contextRef="#ctx0" brushRef="#br0">0 11 7688,'4'-6'0,"-1"2"11,3 4 1,1 0-1,2 1 116,-2 2 0,0 3 1,-3 4-1,-2 0-87,-1 0 1,-1 0 0,0 1-1,0 1-80,0 1 1,-3 4 0,-1-3 0,1 1-17,-1-1 0,1 3 0,-2-4 0,0 0 8,3-2 0,1-1 1,1 0-1,0 0 24,0 0 0,4-4 1,3 0-1,2-2 17,1-1 0,0-2 0,0-1 0,0 0-283,0 0 0,-3 0 1,-1 0-1,2 0 290,1 0 0,-2 0 0,-1 0 0,-3 0 0,1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4.102"/>
    </inkml:context>
    <inkml:brush xml:id="br0">
      <inkml:brushProperty name="width" value="0.08571" units="cm"/>
      <inkml:brushProperty name="height" value="0.08571" units="cm"/>
      <inkml:brushProperty name="color" value="#FFFFFF"/>
    </inkml:brush>
  </inkml:definitions>
  <inkml:trace contextRef="#ctx0" brushRef="#br0">0 21 7607,'10'0'-54,"0"0"211,0 0 1,0 0 0,0 0 0,0 0-69,0 0 0,-1-1 0,-1-2 0,-2 0-544,2 1 1,1 1 454,1 1 0,0-5 0,0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00.061"/>
    </inkml:context>
    <inkml:brush xml:id="br0">
      <inkml:brushProperty name="width" value="0.08571" units="cm"/>
      <inkml:brushProperty name="height" value="0.08571" units="cm"/>
      <inkml:brushProperty name="color" value="#FFFFFF"/>
    </inkml:brush>
  </inkml:definitions>
  <inkml:trace contextRef="#ctx0" brushRef="#br0">1 1 7305,'2'17'262,"5"-4"1,-3-5 0,9-8 0,2 0-128,2 0 0,2 0 0,0 0 1,0 0-540,1 0 0,-1 0 0,0-2-486,0-4 890,1 4 0,-1-15 0,0 6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4.759"/>
    </inkml:context>
    <inkml:brush xml:id="br0">
      <inkml:brushProperty name="width" value="0.08571" units="cm"/>
      <inkml:brushProperty name="height" value="0.08571" units="cm"/>
      <inkml:brushProperty name="color" value="#FFFFFF"/>
    </inkml:brush>
  </inkml:definitions>
  <inkml:trace contextRef="#ctx0" brushRef="#br0">0 21 7574,'5'-9'380,"1"2"1,0 3-1,0 4-205,2 0 1,-2 0-163,0 0 0,-2 3 0,1 1 4,0 2 1,-2 1-1,-4 1 1,-1 0-146,-2-1 0,-2-4 0,1 3 0,1-1-225,-1 1 0,1-4-14,1 2 0,3-3 173,0-1 0,4 1 70,6 2 0,0-1 173,0 5 0,-1-4 0,-2 4 101,-4 1 1,-2 1 0,-1 1 2,0 0 0,0-4 0,-1 1-92,-2 1 1,-2 1 0,-3 0 0,2-3-569,-2-2 0,2-3 1,0-1 506,-2 0 0,4 0 0,-1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5.236"/>
    </inkml:context>
    <inkml:brush xml:id="br0">
      <inkml:brushProperty name="width" value="0.08571" units="cm"/>
      <inkml:brushProperty name="height" value="0.08571" units="cm"/>
      <inkml:brushProperty name="color" value="#FFFFFF"/>
    </inkml:brush>
  </inkml:definitions>
  <inkml:trace contextRef="#ctx0" brushRef="#br0">40 1 7531,'-5'10'-18,"-3"-4"1,4 1 0,1 2 148,-1 3 0,3 0 0,-4 5 0,2 1-58,-1 1 0,1 1 1,3 0-1,0-1-202,0-3 0,1 2 0,1-4 1,3 0-100,0-3 0,2 0 0,3-7 0,0 1 45,0-1 1,0 0-1,0-5 183,0-3 0,0-1 0,0-10 0,0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5.544"/>
    </inkml:context>
    <inkml:brush xml:id="br0">
      <inkml:brushProperty name="width" value="0.08571" units="cm"/>
      <inkml:brushProperty name="height" value="0.08571" units="cm"/>
      <inkml:brushProperty name="color" value="#FFFFFF"/>
    </inkml:brush>
  </inkml:definitions>
  <inkml:trace contextRef="#ctx0" brushRef="#br0">0 1 7688,'10'0'152,"0"0"0,0 1 0,-1 2 0,-1 4 129,-2 2 1,0 1 0,2 1-1,-3 1 10,0 1 0,-1 4 0,-2-3 0,2 1-487,-2-1 0,-1 3 0,-1-3 1,-1 1-475,-2-1 1,0-1-1,-2-6-848,0 0 1518,2-5 0,-1 7 0,-2-3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5.969"/>
    </inkml:context>
    <inkml:brush xml:id="br0">
      <inkml:brushProperty name="width" value="0.08571" units="cm"/>
      <inkml:brushProperty name="height" value="0.08571" units="cm"/>
      <inkml:brushProperty name="color" value="#FFFFFF"/>
    </inkml:brush>
  </inkml:definitions>
  <inkml:trace contextRef="#ctx0" brushRef="#br0">0 1 7757,'3'6'214,"1"1"0,2 0 0,-1 4 1,-1 1 10,1 1 0,1 5 0,-1-1 0,-1 2 84,1 1 1,1 3 0,-1 3 0,-1 1-195,1 4 0,-2 3 1,-3-1-1,0 4-213,0 2 1,-1 1 0,-1 0-1,-3-3 17,0-3 1,-1-1 0,-2-7 0,2-1-1103,-2-1 0,2-8-760,0-2 1943,4-8 0,-7-10 0,3-7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3:57.199"/>
    </inkml:context>
    <inkml:brush xml:id="br0">
      <inkml:brushProperty name="width" value="0.08571" units="cm"/>
      <inkml:brushProperty name="height" value="0.08571" units="cm"/>
      <inkml:brushProperty name="color" value="#FFFFFF"/>
    </inkml:brush>
  </inkml:definitions>
  <inkml:trace contextRef="#ctx0" brushRef="#br0">0 51 6972,'1'-6'253,"3"2"161,2-1 1,4 4-1,2-3 1,2 0-196,-2 1 0,4-2 0,-1 3 0,2-2-100,-1-2 0,0 4 0,2-1 0,-3 2-210,0 1 1,-2 0 0,-3 0-1,0 0-84,0 0 1,0 4-1,0 2 1,-1 0-6,-2 1 0,0 0 0,-3 3 120,-2 0 1,2 1 0,0 1-1,-2 1 57,-1-1 1,-1 0-1,0-1 1,1 1 135,3 1 1,-3 2-1,2-3 1,-2 1-66,-1-1 1,3 4 0,1 0 0,-2 0-43,-1 1 1,0 0-1,1 2 1,2-2-48,-2 0 1,-1 0-1,-1 3 1,0-1-66,0-3 1,0 3 0,0-1 0,0 2 57,0 0 0,0 5 0,0-5 0,0 2-15,0-1 1,0-2-1,0-2 1,0 0 39,0 1 0,0 0 0,0-1 0,0-1 21,0-2 0,0 4 0,0-2 0,0 0 21,0 1 0,0-4 0,0 4 0,0 0-108,0-2 0,1 3 0,1-4 0,2 1-3,-2-1 1,-1 3-1,-1-4 1,0 1-123,0 0 0,0-3 0,0 3 1,0-3 68,0-1 0,0 0 0,0 0 0,0 0 114,0 0 0,0 0 1,0 0-1,0 0 73,0 0 1,0-4 0,0 1-1,0 1-148,0 1 1,0-3 0,0 1 71,0 1 1,0 1-1,1 1 5,3 0 0,-3-4 0,2 1-23,-2 1 0,-1-3 0,0 2 51,0 1 1,0 1-123,0 1 1,0-4 92,0 1 1,0 0 126,0 3 1,0-4-35,0 1 1,0-4 0,-1 3 286,-2-2 0,0 3-111,-3-4 1,-1 2 0,-3-3-125,0 1 1,3 1 0,1-4 0,-2 1 69,-1 2 1,-1-2-1,-1 3 1,-1-3-54,-2-1 1,1 0-1,3 0 1,0 0-217,0 0 0,0 0-1553,0 0 0,3 0 1617,1 0 0,4-5 0,-3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12.666"/>
    </inkml:context>
    <inkml:brush xml:id="br0">
      <inkml:brushProperty name="width" value="0.08571" units="cm"/>
      <inkml:brushProperty name="height" value="0.08571" units="cm"/>
      <inkml:brushProperty name="color" value="#FFFFFF"/>
    </inkml:brush>
  </inkml:definitions>
  <inkml:trace contextRef="#ctx0" brushRef="#br0">1 88 8123,'0'-13'1294,"0"1"-1006,0 0 0,1 3 0,3 1-133,4-2 0,3 5 1,2-1-1,-1 2-83,1 0 1,-1 0 0,0 5-1,1 3-308,-1 5 0,1 2 0,-2 1 1,-2 2 28,-1 2 0,1 0 0,2 4 0,-2 2 23,0 2 0,-7 0 1,2 1-1,-2-1-43,-2-4 0,0 4 1,0-4-1,0 4 33,0 1 0,-6-2 1,-2-1-1,-3-3 6,-1-1 1,1-1 0,1-6-1,2-3 93,-2-4 1,-1-3 0,-1-1 295,-1 0 1,1-1 0,0-4-1,1-6-24,2-5 1,0-1-1,4 0 1,3-2-59,0-1 1,2-3 0,0 2 0,2-1-48,2 2 0,3-2 0,5 5 0,1 3-110,-1 5 1,0-1 0,1 6 0,-1 0-296,1-2 1,-1 5-1,0-3 1,-1 4 100,-2 4 1,0-1 231,-5 5 0,6-5 0,-3 2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13.300"/>
    </inkml:context>
    <inkml:brush xml:id="br0">
      <inkml:brushProperty name="width" value="0.08571" units="cm"/>
      <inkml:brushProperty name="height" value="0.08571" units="cm"/>
      <inkml:brushProperty name="color" value="#FFFFFF"/>
    </inkml:brush>
  </inkml:definitions>
  <inkml:trace contextRef="#ctx0" brushRef="#br0">112 13 7815,'0'-7'950,"1"1"1,2 8-828,1 2 1,5 4 0,-4 7-1,1 2-92,-1-2 0,1 4 1,-4 2-73,3 2 1,0 2 0,-2 0 0,1-1 0,-1 1 38,-2 0 1,-1-2-1,0-1 1,0-1-224,0 1 0,-4-4 0,-2 0 0,1-2-17,-1 1 1,-2-5-1,3-3 1,-2-1-42,-3-1 1,3-2-1,-1-5 43,-2 0 1,-1 0-1,-1-1 1,1-3 84,3-4 0,-3-3 0,4-2 0,-2 2 155,1 3 0,5-3 0,-2 3 0,-1-3 0,5-2 0,-4-5 0,5-1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13.677"/>
    </inkml:context>
    <inkml:brush xml:id="br0">
      <inkml:brushProperty name="width" value="0.08571" units="cm"/>
      <inkml:brushProperty name="height" value="0.08571" units="cm"/>
      <inkml:brushProperty name="color" value="#FFFFFF"/>
    </inkml:brush>
  </inkml:definitions>
  <inkml:trace contextRef="#ctx0" brushRef="#br0">12 38 7820,'-7'-6'244,"3"5"11,8-3 1,3 2 0,5 2 0,2 0 179,2 0 0,-1 0 0,5 0 1,-2 0-276,-3 0 0,3 0 0,-2 0 0,-1 0-503,-1 0 0,-2 0 0,1 0 41,-1 0 1,1 0-1,-2-1 302,-3-3 0,-3-3 0,-5-5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14.529"/>
    </inkml:context>
    <inkml:brush xml:id="br0">
      <inkml:brushProperty name="width" value="0.08571" units="cm"/>
      <inkml:brushProperty name="height" value="0.08571" units="cm"/>
      <inkml:brushProperty name="color" value="#FFFFFF"/>
    </inkml:brush>
  </inkml:definitions>
  <inkml:trace contextRef="#ctx0" brushRef="#br0">1 13 7846,'12'0'0,"-3"0"0,-1 0 329,2 0 1,1 0-1,1 0 1,2 0-1,2 0 21,5 0 1,6 0 0,4 0 0,-1 0-50,0 0 0,7 0 0,-2 0 0,-1 0-415,2 0 1,0 0 0,0 0 0,-2 0-231,-1 0 0,-5-1 0,1-2 0,-5-1-42,-3 1 1,-3 2-1,-6 1-1265,1 0 1176,-6 0 1,-7 0 0,-9 0 474,-2 0 0,-7 0 0,-1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15.010"/>
    </inkml:context>
    <inkml:brush xml:id="br0">
      <inkml:brushProperty name="width" value="0.08571" units="cm"/>
      <inkml:brushProperty name="height" value="0.08571" units="cm"/>
      <inkml:brushProperty name="color" value="#FFFFFF"/>
    </inkml:brush>
  </inkml:definitions>
  <inkml:trace contextRef="#ctx0" brushRef="#br0">1 50 6733,'4'-8'173,"0"0"0,2 4 0,-2-3 314,4 1 1,-1-2-1,1 4 1,2 1-127,1 2 1,1 1 0,1 1-242,-1 3 1,0-1 0,1 5 0,-1 2 4,1 1 1,-2 1 0,-2 2-1,-2 1-425,-1 2 0,-1 5 0,-2-3 0,1 2 19,-1-1 1,-2 0-1,-1 2 1,0-2 62,0 2 0,-4-2 1,-1-1-1,-2 0 0,-3 1 0,0-5 0,-1 1 0,2-2 74,-1-2 1,-8-1 0,6-2 0,-2-5 243,0-3 0,2-1 1,0 0-1,0-1 4,4-3 0,-3-3 0,4-6 0,0 0 76,3-4 1,3 3-1,1-2 1,0 2-34,0 2 1,0-1 0,1 1-188,3-1 1,3 1 0,6 1 0,-1 3-93,1 4 1,-1-2-1,0 2-307,1 1 1,-1 2 0,-1 2 438,-3 3 0,3-2 0,-4 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00.531"/>
    </inkml:context>
    <inkml:brush xml:id="br0">
      <inkml:brushProperty name="width" value="0.08571" units="cm"/>
      <inkml:brushProperty name="height" value="0.08571" units="cm"/>
      <inkml:brushProperty name="color" value="#FFFFFF"/>
    </inkml:brush>
  </inkml:definitions>
  <inkml:trace contextRef="#ctx0" brushRef="#br0">287 19 6831,'-20'-10'111,"1"3"0,0 5 0,0 2 0,-3 0 301,-3 0 1,3 9-1,-3 3 1,3 6-271,3 1 1,0 0 0,2 2 0,2 3-10,2 2 0,9 1 0,-3-3 1,7 2-310,7-3 0,-3-2 0,9-1 0,4-1-207,6 0 0,1-8 1,6-3-1,-3-1 38,-3-1 0,4-2 0,-3-10 0,1-7 345,2-4 0,-7-2 0,5-2 0,-5-5 0,-2 5 0,1-7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24.724"/>
    </inkml:context>
    <inkml:brush xml:id="br0">
      <inkml:brushProperty name="width" value="0.08571" units="cm"/>
      <inkml:brushProperty name="height" value="0.08571" units="cm"/>
      <inkml:brushProperty name="color" value="#FFFFFF"/>
    </inkml:brush>
  </inkml:definitions>
  <inkml:trace contextRef="#ctx0" brushRef="#br0">74 84 7846,'0'-12'80,"0"-1"0,0 5 0,0 0-58,0-2 1,0 3 260,0-1 38,0 0 1,-1 1-1,-2 4-154,-1 6 0,-6 5 1,3 9-1,-1 3-112,0 4 0,1 5 0,-2-1 0,4 1-82,-1 2 0,5-5 0,-3 3 1,4-3-103,4-1 1,3-5-1,5 0 1,1-2 8,-1-3 1,1-3 0,0-4-1,2-4-75,2-2 0,1-2 0,-3-3 0,2-4-78,-2-5 0,-2-7 1,0 1-1,-2-2-73,-3-2 0,2-5 1,-6-1 301,-1 5 1,-2-2 0,-1 6 0,0-2 108,0 0 0,-6 8 259,-2 0 1,-1 8-1,0 10 1,5 6-37,3 4 0,1 7 0,0-1 0,0 4-172,0 4 1,0-3 0,1 3 0,3-4-225,5-5 0,2-2 0,1-7 0,0-2-88,1-5 0,3-3 1,1-2-1,-1-3-21,2-5 0,-4-3 1,3-3-1,-5-3 14,-4-1 1,-1-2 0,-4-4-1,1 0 63,-1 1 1,-2-1 0,-1-1 398,0-3 0,0 7 0,-1-2 0,-2 5 0,-3 4-219,0 1 0,1 7 0,-3 3-270,-1 3 1,-1 10-1,0 5 1,3 3 229,2 0 0,-5 11 0,3-2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25.694"/>
    </inkml:context>
    <inkml:brush xml:id="br0">
      <inkml:brushProperty name="width" value="0.08571" units="cm"/>
      <inkml:brushProperty name="height" value="0.08571" units="cm"/>
      <inkml:brushProperty name="color" value="#FFFFFF"/>
    </inkml:brush>
  </inkml:definitions>
  <inkml:trace contextRef="#ctx0" brushRef="#br0">0 38 7846,'6'-7'238,"-4"-3"0,7 6 75,0 1 1,2-2 0,2 1-63,-1 1 0,1 2-177,-1 1 1,-5 1 0,-3 3-58,-3 4 0,-1 3 0,0 3 0,-1 1 0,-2 2 47,-1-2 0,-4-1 0,2-2 0,1 0-190,-1 1 1,-2-1 0,4 1-340,1-1 0,3-5-83,4-3 1,3-3 0,6-1-45,-1 0 1,-4 0 591,0 0 0,-5 0 0,3 6 0,-6 1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26.090"/>
    </inkml:context>
    <inkml:brush xml:id="br0">
      <inkml:brushProperty name="width" value="0.08571" units="cm"/>
      <inkml:brushProperty name="height" value="0.08571" units="cm"/>
      <inkml:brushProperty name="color" value="#FFFFFF"/>
    </inkml:brush>
  </inkml:definitions>
  <inkml:trace contextRef="#ctx0" brushRef="#br0">62 1 7846,'-11'1'17,"1"3"0,3 5 178,2 2 0,-1 1 1,4 2-1,-2 2-68,1 5 1,-3-2 0,2 2-1,1-1-112,2 0 0,1 2 0,1-4 0,2 0-173,1-1 1,6 0-1,-2-6 1,3-1-152,2-2 1,-1-5-1,0 1 1,1-3-150,-1-1 1,-4 0 0,1 0 457,0 0 0,2-5 0,2-2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26.452"/>
    </inkml:context>
    <inkml:brush xml:id="br0">
      <inkml:brushProperty name="width" value="0.08571" units="cm"/>
      <inkml:brushProperty name="height" value="0.08571" units="cm"/>
      <inkml:brushProperty name="color" value="#FFFFFF"/>
    </inkml:brush>
  </inkml:definitions>
  <inkml:trace contextRef="#ctx0" brushRef="#br0">1 1 7821,'8'5'429,"0"3"1,-4 1 0,3 2-136,-1 2 1,-1 3 0,-2-3 0,3 4-75,0 3 0,-3 4 1,1 1-1,-1-1-252,1 1 1,-2-4 0,2-2 0,-3-1-1001,-1-3 0,0-1-180,0-2 1,-1-5 1211,-3-3 0,-3-2 0,-6-2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26.768"/>
    </inkml:context>
    <inkml:brush xml:id="br0">
      <inkml:brushProperty name="width" value="0.08571" units="cm"/>
      <inkml:brushProperty name="height" value="0.08571" units="cm"/>
      <inkml:brushProperty name="color" value="#FFFFFF"/>
    </inkml:brush>
  </inkml:definitions>
  <inkml:trace contextRef="#ctx0" brushRef="#br0">0 12 6724,'13'-6'1328,"-1"1"-572,0 4 1,1 1-1504,-1 0 0,1 0-132,-1 0 1,-4 0 878,1 0 0,-7 0 0,-2 6 0,-7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27.009"/>
    </inkml:context>
    <inkml:brush xml:id="br0">
      <inkml:brushProperty name="width" value="0.08571" units="cm"/>
      <inkml:brushProperty name="height" value="0.08571" units="cm"/>
      <inkml:brushProperty name="color" value="#FFFFFF"/>
    </inkml:brush>
  </inkml:definitions>
  <inkml:trace contextRef="#ctx0" brushRef="#br0">1 12 7661,'12'0'0,"0"0"141,1 0 0,-1 0 0,1 0 0,-1 0 176,0 0 0,-5-1-317,-3-3 0,3 3 0,0-5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43.921"/>
    </inkml:context>
    <inkml:brush xml:id="br0">
      <inkml:brushProperty name="width" value="0.08571" units="cm"/>
      <inkml:brushProperty name="height" value="0.08571" units="cm"/>
      <inkml:brushProperty name="color" value="#FFFFFF"/>
    </inkml:brush>
  </inkml:definitions>
  <inkml:trace contextRef="#ctx0" brushRef="#br0">0 51 7765,'0'-13'225,"0"5"0,2 1 0,2 1 0,4 4 215,3 0 0,1-2-202,1 0 0,-1 0 1,2 5-1,1 3-161,2 5 0,-1 2 0,-3 3 0,-1 2 16,0 5 1,1 1 0,-1 0 0,-1 0-377,-3 4 0,-2-1 0,-6 5 0,0-1-18,0 0 1,-2-2-1,-2-5 1,-4-1 124,-3 1 1,3-4-1,0-3 1,-2-5 44,-1-6 0,-1-3 1,-1-1-1,1 0 14,-1 0 1,1-5 0,0-5 0,-1-5 167,1-6 1,5 3 0,3 1-1,2 0 3,2 1 1,0-5-1,2 4 1,2 2-59,4 1 1,7 6 0,2 1 0,-1 2 13,2 2 1,-4 2 0,3 1 0,-4 0-346,0 0 1,-5 1-1,-1 3 335,-2 4 0,5-2 0,-9 5 0,5-4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44.661"/>
    </inkml:context>
    <inkml:brush xml:id="br0">
      <inkml:brushProperty name="width" value="0.08571" units="cm"/>
      <inkml:brushProperty name="height" value="0.08571" units="cm"/>
      <inkml:brushProperty name="color" value="#FFFFFF"/>
    </inkml:brush>
  </inkml:definitions>
  <inkml:trace contextRef="#ctx0" brushRef="#br0">63 25 7345,'1'-11'-231,"3"3"0,-1 2 858,5 6 0,-1 6 0,3 2 0,-3 3-502,-2 1 0,5 2 0,-3 1 0,1 3-3,0 1 1,-1 2 0,3 4 0,-3 0-210,-2-1 0,-1 5 1,-4 0-1,0-3-167,0-3 0,-1 3 1,-3-4-1,-3-2 114,0 0 0,-4-4 0,3-3 0,-3-2 43,-2-3 0,1-3 0,0-5-39,-1 0 1,1-1-1,-1-5 1,1-5-19,0-4 0,5-5 1,1 3-1,2 2-117,0 1 0,0-2 0,4-1 0,1 2 271,3 1 0,3 2 0,6-1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45.077"/>
    </inkml:context>
    <inkml:brush xml:id="br0">
      <inkml:brushProperty name="width" value="0.08571" units="cm"/>
      <inkml:brushProperty name="height" value="0.08571" units="cm"/>
      <inkml:brushProperty name="color" value="#FFFFFF"/>
    </inkml:brush>
  </inkml:definitions>
  <inkml:trace contextRef="#ctx0" brushRef="#br0">0 37 7667,'2'-11'112,"2"3"60,4 4 1,7 1 0,3 0 0,0-1 141,0 2 1,3 0 0,-3 2 0,-1 0-436,1 0 0,-1 0 1,-5 0-1762,1 0 1882,-1 0 0,0 6 0,1 1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45.695"/>
    </inkml:context>
    <inkml:brush xml:id="br0">
      <inkml:brushProperty name="width" value="0.08571" units="cm"/>
      <inkml:brushProperty name="height" value="0.08571" units="cm"/>
      <inkml:brushProperty name="color" value="#FFFFFF"/>
    </inkml:brush>
  </inkml:definitions>
  <inkml:trace contextRef="#ctx0" brushRef="#br0">0 50 9065,'13'-7'0,"-1"3"481,0 2 0,6 1 1,4-2-1,4-2-183,3-2 1,6 3 0,-2-3 0,3 1-239,1 4 1,-1 0-1,-2 2 1,-2 0-165,-2 0 0,-1 0 0,-4 0 0,-2 0-252,-2 0 0,-2 0 0,-4 0 1,2 0-462,-2 0 0,-1 4 1,-2 1-1114,0-3 1930,1 0 0,-6-2 0,-7 5 0,-7 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00.739"/>
    </inkml:context>
    <inkml:brush xml:id="br0">
      <inkml:brushProperty name="width" value="0.08571" units="cm"/>
      <inkml:brushProperty name="height" value="0.08571" units="cm"/>
      <inkml:brushProperty name="color" value="#FFFFFF"/>
    </inkml:brush>
  </inkml:definitions>
  <inkml:trace contextRef="#ctx0" brushRef="#br0">20 1 7403,'-11'8'-562,"5"5"1,3 4 1007,3 2 0,0 9 0,0 4 0,0 4-279,0 3 1,0-1-1,3 1 1,1-1-132,2 1 0,1-7 1,-7 0-1,2 0-233,4-2 0,-4-2 0,5-9 0,-3-2-1686,3-4 1883,-5 4 0,15-15 0,-7-2 0,10-11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47.559"/>
    </inkml:context>
    <inkml:brush xml:id="br0">
      <inkml:brushProperty name="width" value="0.08571" units="cm"/>
      <inkml:brushProperty name="height" value="0.08571" units="cm"/>
      <inkml:brushProperty name="color" value="#FFFFFF"/>
    </inkml:brush>
  </inkml:definitions>
  <inkml:trace contextRef="#ctx0" brushRef="#br0">0 38 7718,'6'-12'383,"-4"5"0,5 1-244,-1 1 1,3 3 0,0-2-160,2 3 1,1 2-1,1 2 1,-1 3 40,0 0 1,-1 4-1,-1 5 1,-2 3-126,2 1 0,-3-2 0,0 4 1,-2 1-7,-2 1 0,-2 2 1,-1 0-1,0-1-26,0 1 1,0-4-1,-1-2 1,-2-1 48,-1-3 1,-6-1 0,3-2 0,-1 1-73,0-1 0,1 0 0,-3 0 0,2-4 9,-1-4 1,2-3-1,-2-1 182,0 0 1,-1-5 0,0-3-1,4-4 98,0 0 0,-2-4 0,4-2 0,1 0 1,2 0 1,2-3 0,2 5 0,2 1-107,2 1 1,1 3-1,5 1 1,-1 3-161,1 2 0,3 1 1,1 4-1,-2 0-99,-2 0 1,-4 4-1,-2 1 234,-2 2 0,5 1 0,-3 5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0.891"/>
    </inkml:context>
    <inkml:brush xml:id="br0">
      <inkml:brushProperty name="width" value="0.08571" units="cm"/>
      <inkml:brushProperty name="height" value="0.08571" units="cm"/>
      <inkml:brushProperty name="color" value="#FFFFFF"/>
    </inkml:brush>
  </inkml:definitions>
  <inkml:trace contextRef="#ctx0" brushRef="#br0">100 0 6812,'0'4'470,"0"0"1,-2 16 0,-1-2-216,-1-3 1,-1 4-1,1 2-237,-5 2 0,2 3 1,-1 2-1,-1 1 1,-1-2-181,2-1 1,-2-2 0,6-2 0,0-4-367,-2-5 0,5 3-603,-3-8 1131,2-3 0,2-5 0,2-8 0,1-3 0,1-1 0,5-6 0,-2-1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1.176"/>
    </inkml:context>
    <inkml:brush xml:id="br0">
      <inkml:brushProperty name="width" value="0.08571" units="cm"/>
      <inkml:brushProperty name="height" value="0.08571" units="cm"/>
      <inkml:brushProperty name="color" value="#FFFFFF"/>
    </inkml:brush>
  </inkml:definitions>
  <inkml:trace contextRef="#ctx0" brushRef="#br0">0 1 7545,'0'12'-340,"2"1"990,2-1-316,-3 6-94,5-4-192,-1 9 193,2-4-97,0 6 0,4 0-238,-3 0 136,-2 0-179,5-1 1,-6 1-116,4 0 1,0-4 179,-5-1-245,6-5 123,-9 3-658,5-5 541,-1-1 1,-3-4 310,2 1 0,-8-7 0,-3-2 0,-6-7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1.424"/>
    </inkml:context>
    <inkml:brush xml:id="br0">
      <inkml:brushProperty name="width" value="0.08571" units="cm"/>
      <inkml:brushProperty name="height" value="0.08571" units="cm"/>
      <inkml:brushProperty name="color" value="#FFFFFF"/>
    </inkml:brush>
  </inkml:definitions>
  <inkml:trace contextRef="#ctx0" brushRef="#br0">0 13 7909,'13'0'773,"-1"0"-763,-5 0 1,4 0 0,-3 0 0,3 0 0,1-1-622,1-4 1,-1 4 610,1-3 0,-6 3 0,-2 1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2.543"/>
    </inkml:context>
    <inkml:brush xml:id="br0">
      <inkml:brushProperty name="width" value="0.08571" units="cm"/>
      <inkml:brushProperty name="height" value="0.08571" units="cm"/>
      <inkml:brushProperty name="color" value="#FFFFFF"/>
    </inkml:brush>
  </inkml:definitions>
  <inkml:trace contextRef="#ctx0" brushRef="#br0">0 37 7335,'4'-8'-1126,"2"1"1430,1 2 0,-3 1 1,3 2-1,0-1-41,0-1 0,1 0-303,4 4 0,1 6-29,-1 2 1,-5 3-1,-3 1 11,-3 1 1,-1-1 0,-1-1 0,-2-1-9,-1-2 1,-5-4 0,0 4-3,-2 2 1,3-4-160,0-2 83,5-3 0,-1-1 40,8 0 1,2-1 0,3-2 8,-1-1 0,1 0 0,2 5 74,-3 3 0,-3 3 1,-3 6-1,1-1 70,1 0 0,-2 1 1,-4-1 34,-2 1 1,-2-1 0,2 0-209,-4 1 0,1-6 124,-1-3 0,-1-3 0,-3-1 0,5-5 0,2-2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3.024"/>
    </inkml:context>
    <inkml:brush xml:id="br0">
      <inkml:brushProperty name="width" value="0.08571" units="cm"/>
      <inkml:brushProperty name="height" value="0.08571" units="cm"/>
      <inkml:brushProperty name="color" value="#FFFFFF"/>
    </inkml:brush>
  </inkml:definitions>
  <inkml:trace contextRef="#ctx0" brushRef="#br0">38 1 7580,'-9'4'52,"1"0"1,4 6 0,-3-2 153,2 3 1,1 1 0,4 1 0,0 0-162,0 4 0,0-3 1,0 4-1,0-2-146,0 1 1,0 3 0,0-3 0,1-2-235,3-1 1,2-2-1,3 0 29,-1 1 0,1-6 0,3-2 0,1-1 306,-1 1 0,0-1 0,1-4 0,-1-6 0,1-1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3.352"/>
    </inkml:context>
    <inkml:brush xml:id="br0">
      <inkml:brushProperty name="width" value="0.08571" units="cm"/>
      <inkml:brushProperty name="height" value="0.08571" units="cm"/>
      <inkml:brushProperty name="color" value="#FFFFFF"/>
    </inkml:brush>
  </inkml:definitions>
  <inkml:trace contextRef="#ctx0" brushRef="#br0">0 0 6673,'8'6'186,"1"2"0,-5 3 0,3 2 0,-1-1 66,1 0 0,-3 5 0,3 1 0,-1 1-173,-3 3 0,2 0 0,-1 0 0,-1-3-179,-2-1 0,-1 3 0,0-4 1,0-2-665,0-2 1,0 0 321,0-1 0,-1-5 442,-3-3 0,2-2 0,-3-2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8.244"/>
    </inkml:context>
    <inkml:brush xml:id="br0">
      <inkml:brushProperty name="width" value="0.08571" units="cm"/>
      <inkml:brushProperty name="height" value="0.08571" units="cm"/>
      <inkml:brushProperty name="color" value="#FFFFFF"/>
    </inkml:brush>
  </inkml:definitions>
  <inkml:trace contextRef="#ctx0" brushRef="#br0">1 63 7671,'0'-13'360,"0"1"0,1 3-118,3 1 0,3 1 0,6-1 155,-1 4-419,-5 3 1,4 1 0,-3 0 0,3 0 0,2 1-84,-1 3 1,-4 3-1,1 7 1,0 1 91,2 1 0,-3 5 0,-1-3 0,-1 1-198,-3 3 0,2 2 0,-1-1 0,-1-1-18,-2-1 0,-1-2 1,-1 3-1,-3-3 81,-4-1 0,-2 3 0,0-5 0,2 0 66,-2-3 1,-1-4 0,-1-3-1,0 1 91,-1 0 1,5-4 0,0 1 0,-1-4-8,3-4 0,-5-3 1,4-5-1,0-2-4,3-3 1,-2 2-1,2-4 1,1 1 95,2 3 0,1-3 0,1 2 1,3 0 0,5 3 0,2-4 0,1 2 1,2 3-88,2 2 0,-2 3 0,4-1 1,-1 4-318,-1 2 1,-4 2 0,-3 0 308,0 0 0,2 0 0,2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9.010"/>
    </inkml:context>
    <inkml:brush xml:id="br0">
      <inkml:brushProperty name="width" value="0.08571" units="cm"/>
      <inkml:brushProperty name="height" value="0.08571" units="cm"/>
      <inkml:brushProperty name="color" value="#FFFFFF"/>
    </inkml:brush>
  </inkml:definitions>
  <inkml:trace contextRef="#ctx0" brushRef="#br0">100 20 7655,'0'-7'-317,"0"-4"527,0 10 1,0 1 0,0 8 0,0 3-103,0 1 1,-4 2 0,0 3 0,0 2-96,-2 0 1,3 5 0,-5-2 0,0 4-353,1 3 1,-4 0-1,4-5 1,0 0 151,3-4 1,-1 2-1,0-5 1,3-2-21,0-1 0,-2-2 207,0 1 0,0-6 0,4-7 0,0-9 0,0-2 0,4-1 0,0-2 0,0-1 0,0-2 0,1 2 0,4-4 0,-2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9.300"/>
    </inkml:context>
    <inkml:brush xml:id="br0">
      <inkml:brushProperty name="width" value="0.08571" units="cm"/>
      <inkml:brushProperty name="height" value="0.08571" units="cm"/>
      <inkml:brushProperty name="color" value="#FFFFFF"/>
    </inkml:brush>
  </inkml:definitions>
  <inkml:trace contextRef="#ctx0" brushRef="#br0">1 1 6743,'8'4'283,"-1"2"0,-2 0 53,-2 4 1,3 5 0,-1 3 0,1 1-249,-1 3 0,4 2 1,-4 1-1,1-1-288,-1 1 1,1 4-1,-4-1 1,2-4-194,-1-2 1,-1-5 0,-2 2-88,0-1 1,1-3 479,3-6 0,-3-4 0,5-10 0,-6-2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00.964"/>
    </inkml:context>
    <inkml:brush xml:id="br0">
      <inkml:brushProperty name="width" value="0.08571" units="cm"/>
      <inkml:brushProperty name="height" value="0.08571" units="cm"/>
      <inkml:brushProperty name="color" value="#FFFFFF"/>
    </inkml:brush>
  </inkml:definitions>
  <inkml:trace contextRef="#ctx0" brushRef="#br0">1 0 7185,'0'19'362,"0"1"1,6-1-1,2 0 1,3 0-24,4 1 1,-4-1 0,2 0 0,2 0-226,2 0 0,0 1 0,-2-3 0,-2-2-886,2-2 0,-5-9 0,3 2 127,2-4 0,-4-10 0,-1-5 645,-1-4 0,6-2 0,-4-1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39:59.512"/>
    </inkml:context>
    <inkml:brush xml:id="br0">
      <inkml:brushProperty name="width" value="0.08571" units="cm"/>
      <inkml:brushProperty name="height" value="0.08571" units="cm"/>
      <inkml:brushProperty name="color" value="#FFFFFF"/>
    </inkml:brush>
  </inkml:definitions>
  <inkml:trace contextRef="#ctx0" brushRef="#br0">0 50 6986,'6'6'468,"2"-1"-324,3-4 0,1-1 0,1 0-308,-1 0 1,1 0 0,-2-1-1,-2-4-18,0-3 1,-5 1 0,3-1 181,-2-2 0,5-1 0,-3-1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0.210"/>
    </inkml:context>
    <inkml:brush xml:id="br0">
      <inkml:brushProperty name="width" value="0.08571" units="cm"/>
      <inkml:brushProperty name="height" value="0.08571" units="cm"/>
      <inkml:brushProperty name="color" value="#FFFFFF"/>
    </inkml:brush>
  </inkml:definitions>
  <inkml:trace contextRef="#ctx0" brushRef="#br0">1 37 6982,'5'-12'-50,"-2"5"0,4 2 0,0 0 559,0 1 1,-3 0-1,4 4-383,2 0 1,1 0-204,1 0 0,-1 2 99,-3 2 0,-2 3-73,-6 5 1,-4 0 0,-2-1 0,1-1-165,-1-2 0,-3-4-278,0 5 6,4-7 307,-1 4 1,12-6 113,2 0 0,2 1 0,-1 2 47,0 1 0,-5 2 1,3-2 220,-2 4 1,-1 3-79,-4 2 0,-1-1 0,-2 0 1,-2-1-1,-1-1-59,1-2 0,-4-4 0,4 3-525,-2-1 1,3-2-262,-4-4 721,-1 0 0,-3-6 0,-1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0.615"/>
    </inkml:context>
    <inkml:brush xml:id="br0">
      <inkml:brushProperty name="width" value="0.08571" units="cm"/>
      <inkml:brushProperty name="height" value="0.08571" units="cm"/>
      <inkml:brushProperty name="color" value="#FFFFFF"/>
    </inkml:brush>
  </inkml:definitions>
  <inkml:trace contextRef="#ctx0" brushRef="#br0">62 6 7655,'-5'-5'-1225,"-4"5"1684,-2 7 1,4 0 13,3 1-392,-3 0 0,6 5 1,-3-1-32,3 0 0,-4 5 0,1 1 1,2 0-30,0 0 0,2 0 0,0-3 0,0 1-20,0-1 0,6-1 0,1-1 0,1-1-413,0 0 1,0-3 0,5-3 109,-1 0 1,0-2 0,1-4 301,-1 0 0,-3-4 0,-1 0 0,0-6 0,4 3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0.912"/>
    </inkml:context>
    <inkml:brush xml:id="br0">
      <inkml:brushProperty name="width" value="0.08571" units="cm"/>
      <inkml:brushProperty name="height" value="0.08571" units="cm"/>
      <inkml:brushProperty name="color" value="#FFFFFF"/>
    </inkml:brush>
  </inkml:definitions>
  <inkml:trace contextRef="#ctx0" brushRef="#br0">1 1 6523,'11'1'373,"-3"3"1,1 3 0,-3 6 0,-1-1-15,1 0 1,2 5 0,-4-1 0,1 1-190,0 1 0,-4-3 1,4 6-1,-4-1 0,-1 1-374,0 0 0,0-2 0,0 2-1481,0-5 1685,0-8 0,0-2 0,0-6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1.637"/>
    </inkml:context>
    <inkml:brush xml:id="br0">
      <inkml:brushProperty name="width" value="0.08571" units="cm"/>
      <inkml:brushProperty name="height" value="0.08571" units="cm"/>
      <inkml:brushProperty name="color" value="#FFFFFF"/>
    </inkml:brush>
  </inkml:definitions>
  <inkml:trace contextRef="#ctx0" brushRef="#br0">1 88 7655,'8'-7'-234,"0"3"364,2 2 0,-3 2 0,1-1 64,2-3 1,1 2-1,2-2 1,3 3 45,0 1 0,5-2 1,-3 0-77,1-2-150,2-1 1,8 5-1,-1 0 1,1 0 17,2 0 0,-5-1 0,4-2 0,-1-1-114,0 1 0,4 2 0,-3 1 0,1 0-113,-1 0 1,0 0 0,-2 0-1,1 0-30,-2 0 1,-1 0-1,-1 0 1,0 0-48,0 0 0,-5 0 0,1 0 0,0 0 98,-2 0 0,0 0 0,-4 0 0,2 0 174,-2 0 0,3-4 0,-2 0 0,0 1 0,-3 2 0,-4-3 0,-1-2 0,2-1 0,-5 4 0,1-2 0,-6 5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2.528"/>
    </inkml:context>
    <inkml:brush xml:id="br0">
      <inkml:brushProperty name="width" value="0.08571" units="cm"/>
      <inkml:brushProperty name="height" value="0.08571" units="cm"/>
      <inkml:brushProperty name="color" value="#FFFFFF"/>
    </inkml:brush>
  </inkml:definitions>
  <inkml:trace contextRef="#ctx0" brushRef="#br0">1 87 6975,'0'-13'39,"0"5"400,0 0 0,1 1 0,3-3-208,4 2 1,8 1-1,0-1 1,1 3-66,0-1 0,-1 5 1,3-3-1,0 2-90,0 2 1,-2 6 0,2 2 0,-1 3-190,-3 1 0,-1 6 0,-3 1 0,-1 2-53,-2 0 1,-5-1-1,1 5 1,-3 0 27,-1 0 1,-5 0-1,-2-1 1,-1 1 18,-1 0 0,1-6 1,-4-1-1,-2-1-67,-3-1 1,4 1 0,-4-5 0,3-1-55,2-3 1,0-2 0,-1-6 204,1 0 1,1-6 0,1-3 33,2-6 1,5 1 0,-1-4 0,3 1 0,1 1 5,0 1 0,0 0 0,1-1 0,3 1 93,4 4 1,3 0 0,2 6 0,-1-1-169,1 1 1,-1 1 0,0 4 0,1 0-110,-1 0 1,0 1-1,1 3 1,-1 3 178,1 0 0,-1 4 0,0-4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4.069"/>
    </inkml:context>
    <inkml:brush xml:id="br0">
      <inkml:brushProperty name="width" value="0.08571" units="cm"/>
      <inkml:brushProperty name="height" value="0.08571" units="cm"/>
      <inkml:brushProperty name="color" value="#FFFFFF"/>
    </inkml:brush>
  </inkml:definitions>
  <inkml:trace contextRef="#ctx0" brushRef="#br0">0 1 6342,'12'0'586,"1"0"1,-1 0-320,1 0 1,-5 0 0,0 0-336,2 0 1,1 0-1,0 1 1,-1 2-44,-2 1 0,-4 6 105,4-2 0,-5 3 0,1 1 0,-4 1-19,-4-1 0,1 2 1,-5 1-1,-2 2-7,-1-2 1,-1 3-1,-1 0 1,1 0-1,0-1 0,3 4 1,3-4-70,0-2 0,2-1 3,4-2 0,1-1 0,2-1 1,3-4 25,0 0 0,3-2 1,3-4-1,0 0-121,1 0 0,-5 1 0,0 2 193,2 1 0,1 0 0,1-4 0,-5-5 0,4-2 0,-4-5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4.400"/>
    </inkml:context>
    <inkml:brush xml:id="br0">
      <inkml:brushProperty name="width" value="0.08571" units="cm"/>
      <inkml:brushProperty name="height" value="0.08571" units="cm"/>
      <inkml:brushProperty name="color" value="#FFFFFF"/>
    </inkml:brush>
  </inkml:definitions>
  <inkml:trace contextRef="#ctx0" brushRef="#br0">0 25 6849,'12'0'-42,"-3"0"0,-1 0 0,2 0 329,1 0 0,1 0 0,0 0 0,1 0-521,-1 0 1,1 0 0,-1 0-236,0 0 1,1-1-29,-1-3 497,-5 3 0,4-11 0,-4 6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06.123"/>
    </inkml:context>
    <inkml:brush xml:id="br0">
      <inkml:brushProperty name="width" value="0.08571" units="cm"/>
      <inkml:brushProperty name="height" value="0.08571" units="cm"/>
      <inkml:brushProperty name="color" value="#FFFFFF"/>
    </inkml:brush>
  </inkml:definitions>
  <inkml:trace contextRef="#ctx0" brushRef="#br0">26 12 5973,'0'-7'951,"-2"3"-773,-2 8 1,3 3 0,-3 7-154,2 2 1,-2-2 0,0 4 0,1-2 59,2 1 0,1 3 0,0-2 0,0 0-266,0 0 1,4-1 0,1-5-335,2 0 1,2-1 514,3-2 0,0-4 0,1-5 0,-1 0 0,-5-1 0,-3-3 0,3-3 0,0-6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14.174"/>
    </inkml:context>
    <inkml:brush xml:id="br0">
      <inkml:brushProperty name="width" value="0.08571" units="cm"/>
      <inkml:brushProperty name="height" value="0.08571" units="cm"/>
      <inkml:brushProperty name="color" value="#FFFFFF"/>
    </inkml:brush>
  </inkml:definitions>
  <inkml:trace contextRef="#ctx0" brushRef="#br0">1 13 7608,'5'-7'138,"3"3"1,3 2-36,2 2 1,-5 0-1,-1 2-51,-2 2-220,0-3 0,-5 10 117,0-3 1,-2-1 75,-2 1 0,1-5-137,-5 1-60,5-2 0,-1-2 0,8 0 29,5 0 1,-3 0-1,3 0 60,0 0 0,-2 1 206,2 3 1,-7-1-1,2 5-58,-2 2 1,-4 1 0,-2 1-2,-4 1 1,1-2 111,-1-3-176,5-3 0,-8-5 0,4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01.125"/>
    </inkml:context>
    <inkml:brush xml:id="br0">
      <inkml:brushProperty name="width" value="0.08571" units="cm"/>
      <inkml:brushProperty name="height" value="0.08571" units="cm"/>
      <inkml:brushProperty name="color" value="#FFFFFF"/>
    </inkml:brush>
  </inkml:definitions>
  <inkml:trace contextRef="#ctx0" brushRef="#br0">135 1 7763,'-2'21'0,"-2"3"275,-3 1 1,-5 9-1,3-2 1,1 5-88,-1 1 0,-4 3 0,5 2 0,-1 4-132,1 2 1,-5-6-1,6-1 1,3-5-420,2-5 0,2-9 1,0 3-1841,0-5 2203,0-10 0,-9 6 0,-1-6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14.587"/>
    </inkml:context>
    <inkml:brush xml:id="br0">
      <inkml:brushProperty name="width" value="0.08571" units="cm"/>
      <inkml:brushProperty name="height" value="0.08571" units="cm"/>
      <inkml:brushProperty name="color" value="#FFFFFF"/>
    </inkml:brush>
  </inkml:definitions>
  <inkml:trace contextRef="#ctx0" brushRef="#br0">1 0 7584,'12'0'39,"0"0"0,-1 2 0,-1 2 91,-2 4 1,-1 3-1,1 1 1,-2 1 14,-1-1 0,-3 5 0,2 1 0,-3 0-111,-1-1 0,0 4 0,0-3 0,0 1-252,0 3 0,-4-2 1,-1-1-1398,-2-1 1218,-1-2 1,-1-9 396,1-3 0,5-2 0,-2-2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16.962"/>
    </inkml:context>
    <inkml:brush xml:id="br0">
      <inkml:brushProperty name="width" value="0.08571" units="cm"/>
      <inkml:brushProperty name="height" value="0.08571" units="cm"/>
      <inkml:brushProperty name="color" value="#FFFFFF"/>
    </inkml:brush>
  </inkml:definitions>
  <inkml:trace contextRef="#ctx0" brushRef="#br0">25 38 6707,'6'-11'438,"2"3"0,-1-2 0,1 6 0,2 1-411,1 2 1,1 1-1,1 0 1,-1 0 40,1 0 1,-5 5 0,0 4-1,2 2-109,1 1 1,0 5 0,-2-1 0,-2 1-105,-1 1 0,-1-3 0,-2 5 1,1 1-12,-1-2 1,-6 5-1,-2-4 1,-2 2 60,-3-1 1,-1 3 0,-1-5 0,-1 0 30,1-2 0,0-4 0,-1 0 1,1-2-26,-1-3 0,1-2 0,0-6 1,-1 0 49,1 0 1,4-6 0,1-2-1,0-3 59,0-2 1,4-3 0,-1-1-1,3 2-32,1 1 0,1 2 1,3 0-1,4-1 26,3 1 1,6-1 0,1 1 0,1 0-46,3-1 1,-3 5 0,2 1-1,0 2 31,-2 2 0,4-4 0,-3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18.294"/>
    </inkml:context>
    <inkml:brush xml:id="br0">
      <inkml:brushProperty name="width" value="0.08571" units="cm"/>
      <inkml:brushProperty name="height" value="0.08571" units="cm"/>
      <inkml:brushProperty name="color" value="#FFFFFF"/>
    </inkml:brush>
  </inkml:definitions>
  <inkml:trace contextRef="#ctx0" brushRef="#br0">1 25 7381,'0'-7'127,"1"-2"277,3 4 1,3 1 0,5 4-166,1 0 1,-1 0 0,1 0-100,-1 0 0,-1 2 1,-1 2-187,-2 4 0,-5 3 0,1 2 1,-4-1 61,-4 0 0,1 2 0,-5 1 0,-2 2-322,-1-2 1,-1 3 0,1 0 0,1 0 162,2-1 0,4 0 0,-3-5-132,1 1 1,2-1 0,5-1 182,4-3 0,1 2 1,7-6-1,-1-1-55,1-2 0,-1-1 1,0 0-1,1 0-70,-1 0 1,1 0 216,-1 0 0,-1-1 0,-3-3 0,-2-3 0,-6-5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18.626"/>
    </inkml:context>
    <inkml:brush xml:id="br0">
      <inkml:brushProperty name="width" value="0.08571" units="cm"/>
      <inkml:brushProperty name="height" value="0.08571" units="cm"/>
      <inkml:brushProperty name="color" value="#FFFFFF"/>
    </inkml:brush>
  </inkml:definitions>
  <inkml:trace contextRef="#ctx0" brushRef="#br0">0 1 7163,'6'7'13,"2"-3"0,-1-3 1,1-1-1,2 0 24,1 0 0,1 0 0,0 0 0,1 0-969,-1 0 932,1 0 0,-1-5 0,0-2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28.787"/>
    </inkml:context>
    <inkml:brush xml:id="br0">
      <inkml:brushProperty name="width" value="0.08571" units="cm"/>
      <inkml:brushProperty name="height" value="0.08571" units="cm"/>
      <inkml:brushProperty name="color" value="#FFFFFF"/>
    </inkml:brush>
  </inkml:definitions>
  <inkml:trace contextRef="#ctx0" brushRef="#br0">1 50 6816,'0'-8'0,"0"-1"0,5 5 252,3-4 0,-1 5 0,2-1 1,-1 1-1,0 1 282,0-3-596,1 1 0,3 4 0,-1 2 21,-3 2 1,2-1 0,-6 5 0,-1 1 0,-2-2 0,-1 2 0,-1-1 26,-3-1 1,-2 4 0,-3-4 0,2 1 60,1 0 0,-2-4 0,2 3-159,0-1 87,3-2 0,3-4-271,8 0 1,3 0-1,1 0 92,1 0 1,-5 0 0,-1 1 183,-2 3 0,4 3 1,-5 6 49,-1-1 1,-3-4-1,-3 0 1,-3 1-18,-1-2 0,3 2 0,-3-3 1,1-1-349,-1 1 335,4-2 0,-3-4 0,1-6 0,-2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29.254"/>
    </inkml:context>
    <inkml:brush xml:id="br0">
      <inkml:brushProperty name="width" value="0.08571" units="cm"/>
      <inkml:brushProperty name="height" value="0.08571" units="cm"/>
      <inkml:brushProperty name="color" value="#FFFFFF"/>
    </inkml:brush>
  </inkml:definitions>
  <inkml:trace contextRef="#ctx0" brushRef="#br0">38 0 5930,'-7'6'307,"2"2"0,0 3 0,1 3 0,0 1-250,-2 2 1,5 5 0,-3-3 0,2 2-146,2-1 1,0 0 0,2 0-1,0-3 55,3-3 0,4-2 0,-1 0-114,4 1 1,0-2 0,0-3 0,-1-2 146,-2-1 0,2-4 0,1 5 0,7-6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29.612"/>
    </inkml:context>
    <inkml:brush xml:id="br0">
      <inkml:brushProperty name="width" value="0.08571" units="cm"/>
      <inkml:brushProperty name="height" value="0.08571" units="cm"/>
      <inkml:brushProperty name="color" value="#FFFFFF"/>
    </inkml:brush>
  </inkml:definitions>
  <inkml:trace contextRef="#ctx0" brushRef="#br0">0 0 5737,'9'5'0,"-2"0"540,-2 2 0,3 1 1,-2 5-1,-1 0-271,1 4 1,-1-3-1,-2 4 1,1-2-464,-1 1 0,-2-1 0,-1-3 0,2-1 169,2 0 0,-3 1 1,3-1 24,-2 1 0,-2-1 0,0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0.256"/>
    </inkml:context>
    <inkml:brush xml:id="br0">
      <inkml:brushProperty name="width" value="0.08571" units="cm"/>
      <inkml:brushProperty name="height" value="0.08571" units="cm"/>
      <inkml:brushProperty name="color" value="#FFFFFF"/>
    </inkml:brush>
  </inkml:definitions>
  <inkml:trace contextRef="#ctx0" brushRef="#br0">0 50 7677,'9'-4'120,"-1"0"59,2 1 0,1 2 1,1 1-1,0 0-14,1 0 0,5 0 0,2 0 1,4 0-85,1 0 0,5 0 0,3 0 1,1 0-111,-1 0 0,5 0 1,-3 0-1,4 0-180,-3 0 1,4 0-1,-6 0 1,1 0-2,0 0 0,1-4 0,1 0 0,-1 0 50,-3-2 1,-1 3 0,-6-3 0,0 0-77,-2 3 1,-8 2 0,1 1 0,-4 0 235,0 0 0,-6 1 0,-3 3 0,-3-1 0,-1 5 0,-5 1 0,-2 3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0.797"/>
    </inkml:context>
    <inkml:brush xml:id="br0">
      <inkml:brushProperty name="width" value="0.08571" units="cm"/>
      <inkml:brushProperty name="height" value="0.08571" units="cm"/>
      <inkml:brushProperty name="color" value="#FFFFFF"/>
    </inkml:brush>
  </inkml:definitions>
  <inkml:trace contextRef="#ctx0" brushRef="#br0">0 62 7718,'13'-5'0,"-1"-2"0,1-1 97,-1-1 0,0 5 0,1-3 0,-1 2-11,1 2 0,-1-2 0,0 1 0,1 1-74,-1 1 1,0 2-1,1 2 1,-2 2-61,-3 4 0,2 5 0,-5 3 0,1 3 17,-1 1 0,-1 3 1,-4-2-1,0 2-50,0 2 0,-1-2 0,-2-1 1,-2-1 1,-2 1 1,3-4 0,-4-2 0,-1-2-6,2-1 0,-4-1 1,3 0-1,-3 1-172,-1-1 0,-2-5 1,-1-3 252,-2-2 1,1-2-1,3 0 145,1 0 1,1-6 0,3-2-6,4-3 0,2-2 0,2 1 0,2-2-39,2-2 1,7 6 0,5-2 0,1 1-243,1 0 0,-5 4 0,5 1 0,-1 2-260,-1 0 0,1 0 0,-5 4 404,1 0 0,-1 5 0,0 2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1.745"/>
    </inkml:context>
    <inkml:brush xml:id="br0">
      <inkml:brushProperty name="width" value="0.08571" units="cm"/>
      <inkml:brushProperty name="height" value="0.08571" units="cm"/>
      <inkml:brushProperty name="color" value="#FFFFFF"/>
    </inkml:brush>
  </inkml:definitions>
  <inkml:trace contextRef="#ctx0" brushRef="#br0">50 0 7621,'-8'0'43,"0"0"0,5 6 0,-2 2 0,0 3 1,1 3 169,2 2 1,-4 2 0,2 4 0,1-1-87,2 1 0,1 1 0,0 2 0,1-2-109,3-2 0,-1 1 0,5-5 1,2-2-162,1-1 1,1-6-1,1-1 1,-1-2-36,1-2 0,-1-2 0,0-1 0,1-1-109,-1-3 1,0-3 0,-1-7 79,-2-2 1,2-5-1,-4-7 1,1 0 0,-1 0 206,-2 2 0,-1 1 0,-4 0 0,0 2-76,0 2 0,0 3 153,0 6 1,-1 6 0,-2 6 192,-1 7 1,0 10 0,4 3 0,0 4-58,0 1 0,0-1 0,0 1 1,0-1-202,0-4 0,6 2 1,2-5-1,3-2-358,1-1 0,1-6 0,-1-1 0,2-2 186,2-2 1,-2-1 0,3-2 0,-5-2 159,-4-2 0,3-3 0,-4-5 0,1-1 0,1 1 0,-7-6 0,3-3 0,-3-2 0,2-2 0,-2 0 0,2 1 0,-3 0-88,-1 4 1,-4 2-1,0 5 88,1 1 0,-4 5 0,1 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01.549"/>
    </inkml:context>
    <inkml:brush xml:id="br0">
      <inkml:brushProperty name="width" value="0.08571" units="cm"/>
      <inkml:brushProperty name="height" value="0.08571" units="cm"/>
      <inkml:brushProperty name="color" value="#FFFFFF"/>
    </inkml:brush>
  </inkml:definitions>
  <inkml:trace contextRef="#ctx0" brushRef="#br0">0 136 7829,'20'0'247,"7"2"1,5 2 0,5 2 149,1-1 1,11-3 0,9-4 0,8-3-167,3-1 0,12-7 0,-2 5 0,2-1-182,-2 1 0,0-1 0,-14 5 0,-4-3-358,-1 3 0,-10 2 0,-6 0 0,-5-3-511,-7-1 0,-4-7 1,-9 7-1,-2-1 820,-4-1 0,4-3 0,-6-8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2.208"/>
    </inkml:context>
    <inkml:brush xml:id="br0">
      <inkml:brushProperty name="width" value="0.08571" units="cm"/>
      <inkml:brushProperty name="height" value="0.08571" units="cm"/>
      <inkml:brushProperty name="color" value="#FFFFFF"/>
    </inkml:brush>
  </inkml:definitions>
  <inkml:trace contextRef="#ctx0" brushRef="#br0">1 1 7702,'8'0'265,"0"0"-25,-5 0 1,2 5-562,-5 3 1,0 3 0,0 2 0,0-1 353,0 1 1,-1-5-1,-2 0 1,-1 2-98,1 1 0,2-3 0,1 0-1,0 2 0,0-3 1,1 0-1,4-2-296,3-2 0,-1-2 361,1-1 0,0 0 0,5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2.636"/>
    </inkml:context>
    <inkml:brush xml:id="br0">
      <inkml:brushProperty name="width" value="0.08571" units="cm"/>
      <inkml:brushProperty name="height" value="0.08571" units="cm"/>
      <inkml:brushProperty name="color" value="#FFFFFF"/>
    </inkml:brush>
  </inkml:definitions>
  <inkml:trace contextRef="#ctx0" brushRef="#br0">38 0 7501,'-7'6'21,"3"2"0,1 3 0,0 2 0,-1-1 64,1 0 0,1 6 0,-1 2 0,-1 0-19,1 1 0,2-2 0,1 3 0,1-3-37,3-1 0,2-1 0,3-5 0,0 1-436,0-1 1,2-5 0,2-2 0,-1 0 406,0-1 0,-5 0 0,10-10 0,-3-1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2.938"/>
    </inkml:context>
    <inkml:brush xml:id="br0">
      <inkml:brushProperty name="width" value="0.08571" units="cm"/>
      <inkml:brushProperty name="height" value="0.08571" units="cm"/>
      <inkml:brushProperty name="color" value="#FFFFFF"/>
    </inkml:brush>
  </inkml:definitions>
  <inkml:trace contextRef="#ctx0" brushRef="#br0">1 0 8533,'11'13'585,"-3"-1"0,-1 0 1,-4 2-383,1 3 1,4-2-1,-4 4 1,1 0-313,0 1 1,-4 0-1,4 5 1,-4-1 0,0-2-112,3-2 0,-2-5 1,2 2-2337,-3-3 2556,-1-7 0,-5 4 0,-2-5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4.807"/>
    </inkml:context>
    <inkml:brush xml:id="br0">
      <inkml:brushProperty name="width" value="0.08571" units="cm"/>
      <inkml:brushProperty name="height" value="0.08571" units="cm"/>
      <inkml:brushProperty name="color" value="#FFFFFF"/>
    </inkml:brush>
  </inkml:definitions>
  <inkml:trace contextRef="#ctx0" brushRef="#br0">1 1 8646,'12'0'650,"-4"0"1,1 0-502,0 0 0,1 1 0,-1 2-398,0 1 0,-1 0-703,4-4 0,-3 0-911,-1 0 1863,-5 0 0,2-5 0,-5-2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0:35.086"/>
    </inkml:context>
    <inkml:brush xml:id="br0">
      <inkml:brushProperty name="width" value="0.08571" units="cm"/>
      <inkml:brushProperty name="height" value="0.08571" units="cm"/>
      <inkml:brushProperty name="color" value="#FFFFFF"/>
    </inkml:brush>
  </inkml:definitions>
  <inkml:trace contextRef="#ctx0" brushRef="#br0">0 0 8057,'12'0'0,"1"0"0,-1 0 0,1 0 0,-1 0-354,0 0 0,-3 0 1,-1 0 353,2 0 0,1 6 0,1 1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0:43:31.681"/>
    </inkml:context>
    <inkml:brush xml:id="br0">
      <inkml:brushProperty name="width" value="0.08571" units="cm"/>
      <inkml:brushProperty name="height" value="0.08571" units="cm"/>
      <inkml:brushProperty name="color" value="#FFFFFF"/>
    </inkml:brush>
  </inkml:definitions>
  <inkml:trace contextRef="#ctx0" brushRef="#br0">1 13 7640,'13'0'203,"0"0"0,0 0 0,0 0 135,0 0 1,0 0-1,0 0-258,0 0 0,0 0-57,0 0 0,0 0 1,0 0-228,0 0 0,0 0 1,-1-1-1,-2-2-1268,-1-1 1027,-7-1 0,3 7 0,-10 1 445,-3 1 0,-4 6 0,-1 3 0,0 8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37.413"/>
    </inkml:context>
    <inkml:brush xml:id="br0">
      <inkml:brushProperty name="width" value="0.08571" units="cm"/>
      <inkml:brushProperty name="height" value="0.08571" units="cm"/>
      <inkml:brushProperty name="color" value="#FFFFFF"/>
    </inkml:brush>
  </inkml:definitions>
  <inkml:trace contextRef="#ctx0" brushRef="#br0">172 27 6862,'0'-11'646,"0"1"1,0 5-157,0 5 1,-2 5-1,0 7-245,-2 2 0,-3 2-161,4 6 0,-9 6 1,1 3-1,-1 1-84,0 3 1,2-1 0,-2-2-1,0 0-107,1 1 1,-2-6 0,6-2-1,-1-3-148,1 0 0,-2-6 1,4-1-805,0-3 633,2-6 1,-2-6 0,5-8 0,0-2 425,0-5 0,10-1 0,2-6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37.711"/>
    </inkml:context>
    <inkml:brush xml:id="br0">
      <inkml:brushProperty name="width" value="0.08571" units="cm"/>
      <inkml:brushProperty name="height" value="0.08571" units="cm"/>
      <inkml:brushProperty name="color" value="#FFFFFF"/>
    </inkml:brush>
  </inkml:definitions>
  <inkml:trace contextRef="#ctx0" brushRef="#br0">1 21 7647,'0'-11'382,"1"5"-55,2 3 0,0 3 0,3 3-130,-2 5 0,4 6 0,-4 4 1,2 2-50,3 1 1,0 5 0,2 3 0,-1 2-191,1 1 0,-4 0 1,0-1-1,2-1-156,0-2 1,-2-4 0,0 1 0,1-4-215,-2-3 1,-2 1 0,-4-5 0,1-1-991,3-1 1402,-3-6 0,-1 4 0,-6-4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37.957"/>
    </inkml:context>
    <inkml:brush xml:id="br0">
      <inkml:brushProperty name="width" value="0.08571" units="cm"/>
      <inkml:brushProperty name="height" value="0.08571" units="cm"/>
      <inkml:brushProperty name="color" value="#FFFFFF"/>
    </inkml:brush>
  </inkml:definitions>
  <inkml:trace contextRef="#ctx0" brushRef="#br0">0 1 7696,'11'0'-3,"0"0"0,-1 1 72,1 2 0,0-1 1,1 1-1,1-2-52,1-1 0,4 0 0,-4 0 0,-1 0-127,-1 0 0,-1 0 1,-1 0-190,1 0 299,0 0 0,0-4 0,-1-2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39.019"/>
    </inkml:context>
    <inkml:brush xml:id="br0">
      <inkml:brushProperty name="width" value="0.08571" units="cm"/>
      <inkml:brushProperty name="height" value="0.08571" units="cm"/>
      <inkml:brushProperty name="color" value="#FFFFFF"/>
    </inkml:brush>
  </inkml:definitions>
  <inkml:trace contextRef="#ctx0" brushRef="#br0">0 7 6656,'0'-6'1991,"1"11"-1768,3 9 0,-3 0 0,3 2 0,-3-1-131,-1 3 0,0 1 1,0 0-1,0-3-232,0 0 1,3-2 0,1-3 0,-2 0-586,0-1 1,-2-3-923,0 1 1647,0-6 0,0 3 0,-5-10 0,-1-1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49.507"/>
    </inkml:context>
    <inkml:brush xml:id="br0">
      <inkml:brushProperty name="width" value="0.08571" units="cm"/>
      <inkml:brushProperty name="height" value="0.08571" units="cm"/>
      <inkml:brushProperty name="color" value="#FFFFFF"/>
    </inkml:brush>
  </inkml:definitions>
  <inkml:trace contextRef="#ctx0" brushRef="#br0">174 116 7934,'13'-6'0,"-2"-3"0,-3-1 0,-4-5 0,-2-2 719,-2-3 1,0 8 0,-2 1-488,-4 2 0,-5 3 1,-8 6-1,0 0-63,0 0 1,1 2-1,3 5 1,3 5-182,-3 5 1,-2 9-1,-1 2-154,6 2 1,-3-5 0,8 5 0,3-2 77,2-4 1,4-3-1,4-2 1,7 1-561,4-1 1,9-2 0,2-4 0,0-7 191,-1-4 1,1-2-1,-4 0 1,1-2 455,-1-4 0,-3 4 0,7-24 0,2 5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39.306"/>
    </inkml:context>
    <inkml:brush xml:id="br0">
      <inkml:brushProperty name="width" value="0.08571" units="cm"/>
      <inkml:brushProperty name="height" value="0.08571" units="cm"/>
      <inkml:brushProperty name="color" value="#FFFFFF"/>
    </inkml:brush>
  </inkml:definitions>
  <inkml:trace contextRef="#ctx0" brushRef="#br0">0 33 6478,'5'-6'536,"2"2"0,-1 3 0,1 1 1,1 0-1,2 0-298,1 0 1,-1 0 0,1 0 0,0 0-513,-1 0 1,1-1-644,0-3 0,-2 2-750,-1-5 1667,-4 4 0,-8-1 0,-2 4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39.746"/>
    </inkml:context>
    <inkml:brush xml:id="br0">
      <inkml:brushProperty name="width" value="0.08571" units="cm"/>
      <inkml:brushProperty name="height" value="0.08571" units="cm"/>
      <inkml:brushProperty name="color" value="#FFFFFF"/>
    </inkml:brush>
  </inkml:definitions>
  <inkml:trace contextRef="#ctx0" brushRef="#br0">65 1 7490,'-8'0'111,"2"1"157,2 2 1,-3 0 0,2 4-1,0 1-20,0 2 0,-2 2 0,2 2 0,1 2-232,-1 1 0,1 3 0,4-2 0,0 2-119,0 2 1,0-4-1,2-2 1,0 0-193,2-3 1,4-1 0,-1-2-145,2 1 0,2-5 1,-1-1-1,-2-2 439,-1 1 0,-3-1 0,2-4 0,-2-2 0,5 1 0,-3-2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40.169"/>
    </inkml:context>
    <inkml:brush xml:id="br0">
      <inkml:brushProperty name="width" value="0.08571" units="cm"/>
      <inkml:brushProperty name="height" value="0.08571" units="cm"/>
      <inkml:brushProperty name="color" value="#FFFFFF"/>
    </inkml:brush>
  </inkml:definitions>
  <inkml:trace contextRef="#ctx0" brushRef="#br0">0 22 7657,'7'-4'-44,"0"1"1,-3-2 0,3 3 475,1-2 0,-2 0-113,1 4 1,-4 2-324,0 1 0,-1 3 1,-2 5-1,0 0 17,0-1 0,-4 1 0,-1 0 1,1 1-40,-1 2 0,-2-2 0,3 2-293,2-2 0,1-5 0,1 0 132,0 1 1,1-3 0,2-1-301,4-3 1,3-1 0,1 0 486,-1 0 0,-3 0 0,1 0 0,-6 0 0,7 0 0,-3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40.568"/>
    </inkml:context>
    <inkml:brush xml:id="br0">
      <inkml:brushProperty name="width" value="0.08571" units="cm"/>
      <inkml:brushProperty name="height" value="0.08571" units="cm"/>
      <inkml:brushProperty name="color" value="#FFFFFF"/>
    </inkml:brush>
  </inkml:definitions>
  <inkml:trace contextRef="#ctx0" brushRef="#br0">1 1 7472,'7'0'-773,"-1"1"1201,-1 3 0,3 2 0,-2 4 0,1 2-15,0 2 1,-1-2 0,3 4 0,-3-1-252,-2 3 1,3 1 0,-2 0 0,0-2-236,0-2 0,-2 3 0,-3-3 0,0 1-354,0-1 0,0 0 1,0-5-1440,0 1 1866,-5-5 0,4 8 0,-3-2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47.346"/>
    </inkml:context>
    <inkml:brush xml:id="br0">
      <inkml:brushProperty name="width" value="0.08571" units="cm"/>
      <inkml:brushProperty name="height" value="0.08571" units="cm"/>
      <inkml:brushProperty name="color" value="#FFFFFF"/>
    </inkml:brush>
  </inkml:definitions>
  <inkml:trace contextRef="#ctx0" brushRef="#br0">1 33 7959,'3'-7'0,"2"1"0,1 0 0,2 1 0,2 0 0,2 3 968,2 1 1,-2 1-665,2 0 1,-2 1-314,-1 3 0,-4 3 0,0 6 1,0 2 233,-1 2 0,-1 1-108,-5 3 0,-1 0 0,-3 2-310,-3 2 1,-4-1-1,-2 4 1,-1 1 49,1-2 0,-3 4 0,2-4 0,2 1 171,4-3 1,0-3-1,4 0 1,2-2-68,0-2 0,2 1 0,3-5 0,3-1-80,4-1 0,7-1 0,-1-2 1,0-2-107,3-3 1,5-3 0,1-1 0,-1 0-202,-2 0 0,-4 0 1,-1 0-1,-2 0-434,-2 0 860,-1 0 0,-6-5 0,-1-1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48.779"/>
    </inkml:context>
    <inkml:brush xml:id="br0">
      <inkml:brushProperty name="width" value="0.08571" units="cm"/>
      <inkml:brushProperty name="height" value="0.08571" units="cm"/>
      <inkml:brushProperty name="color" value="#FFFFFF"/>
    </inkml:brush>
  </inkml:definitions>
  <inkml:trace contextRef="#ctx0" brushRef="#br0">246 0 7707,'-11'0'0,"1"0"0,-1 0 0,0 2 0,1 0 132,-1 2 0,0 4 0,-1-1 0,-1 3 14,-1 0 1,0 1-1,3 0-303,0-1 1,1 1 0,-1 0 0,1 1 209,3 2 0,-1-2 0,4 2 0,2-2-124,1-1 0,1-1 1,0 1-1,1 0-17,3-1 1,0-3 0,5 1 0,-2-1 81,1-1 1,2 3 0,0-3 0,1 1-24,0 0 1,-1-1 0,1 3 0,0-2 10,0 1 1,-1 0 0,0 1 0,-2-2-5,-1 1 1,-3 2 0,2 0 0,0 1 14,0 0 1,-4 0 0,2-1 0,-3 1-6,-1 0 0,0 3 0,0 0 0,0 0 4,0 2 0,0-4 1,0 2-1,-1-2-29,-3-1 0,2-2 1,-4-1-1,0 0 1,0 0 0,2-2 1,-3 0-1,-1-2 48,-2-1 0,0-2 0,-1-1 1,0 0 18,0 0 0,1 0 1,-1 0-1,-1 0 45,-2 0 0,2-1 0,-2-2 0,3-1-4,4-2 0,-3-1 0,4-4-43,1 0 0,-4 1 0,6-1-6,0 0 0,2 0 0,1 1 0,0-1-3,0 0 1,1 1 0,3-2-111,3-2 1,2 2 0,2-3 0,0 5 24,0 3 1,-1-2 0,1 6-1,0 0-203,-1 2 1,1 1 1,0 0 1,-5 1 265,-3 3 0,3-3 0,0 4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2.398"/>
    </inkml:context>
    <inkml:brush xml:id="br0">
      <inkml:brushProperty name="width" value="0.08571" units="cm"/>
      <inkml:brushProperty name="height" value="0.08571" units="cm"/>
      <inkml:brushProperty name="color" value="#FFFFFF"/>
    </inkml:brush>
  </inkml:definitions>
  <inkml:trace contextRef="#ctx0" brushRef="#br0">22 0 7695,'-6'5'0,"2"1"0,4 4 0,-2 1 137,-1 0 0,2 4 0,-3 3 0,3 2 0,1 2 1,0-2-137,0-2 0,0 2 0,1-3-114,3-1 0,-2 0 1,4-6-1,0 1-278,0 0 0,-3-5 1,5-2 390,0 1 0,1-4 0,2 4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3.092"/>
    </inkml:context>
    <inkml:brush xml:id="br0">
      <inkml:brushProperty name="width" value="0.08571" units="cm"/>
      <inkml:brushProperty name="height" value="0.08571" units="cm"/>
      <inkml:brushProperty name="color" value="#FFFFFF"/>
    </inkml:brush>
  </inkml:definitions>
  <inkml:trace contextRef="#ctx0" brushRef="#br0">0 22 7387,'5'-6'-48,"2"2"0,-1-1 0,1 2 144,1 0 1,-2 2 0,1 1-95,2 0 0,-1 1-44,-1 3 1,1 2 42,-4 5 0,0-1 0,-6 1 0,-1 0 24,-4-1 0,1 0 1,0-2-1,0-2-64,0-1 1,2 2-178,-3-3 117,5-1 1,-2-4-1,8-1 16,3-2 1,3-3 0,0 3 0,1 2-11,0 1 0,-4 1 0,0 0 151,1 0 0,-3 1 0,-2 2 160,-1 5 1,-2 1 0,0 2-26,0 0 0,-4-1 0,-1 1-125,-1 0 1,-1-4 0,-3-1-615,-1-2 0,4 0-427,0-4 973,4 0 0,-1 0 0,4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3.455"/>
    </inkml:context>
    <inkml:brush xml:id="br0">
      <inkml:brushProperty name="width" value="0.08571" units="cm"/>
      <inkml:brushProperty name="height" value="0.08571" units="cm"/>
      <inkml:brushProperty name="color" value="#FFFFFF"/>
    </inkml:brush>
  </inkml:definitions>
  <inkml:trace contextRef="#ctx0" brushRef="#br0">0 0 7695,'10'11'0,"-3"0"0,1-1 0,-3 1 0,0 0 237,0-1 1,2 6-1,-4 0 1,1 2-19,1 0 1,-4 0 0,2 3 0,-1 1-321,-2-1 0,0 1 1,0-1-1,0-1-276,0-2 0,0 1 1,-2-5-1066,-1-1 1442,2-1 0,-9-1 0,4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4.658"/>
    </inkml:context>
    <inkml:brush xml:id="br0">
      <inkml:brushProperty name="width" value="0.08571" units="cm"/>
      <inkml:brushProperty name="height" value="0.08571" units="cm"/>
      <inkml:brushProperty name="color" value="#FFFFFF"/>
    </inkml:brush>
  </inkml:definitions>
  <inkml:trace contextRef="#ctx0" brushRef="#br0">107 10 7673,'0'-5'369,"0"1"0,0 8 1,0 3-151,0 2 0,0 7 1,0 1-1,0 4-13,0 0 0,-5 5 0,-2 3 1,-1 2-179,1 1 0,-3 0 1,4-1-1,-1-2-486,0 0 0,3-5 0,-3-1 1,0-2 19,1-3 1,0-5 0,3 1-232,-4-2 485,2-6 1,0-3-1,5-6 184,0-4 0,1-7 0,3 0 0,2-5 0,4 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49.735"/>
    </inkml:context>
    <inkml:brush xml:id="br0">
      <inkml:brushProperty name="width" value="0.08571" units="cm"/>
      <inkml:brushProperty name="height" value="0.08571" units="cm"/>
      <inkml:brushProperty name="color" value="#FFFFFF"/>
    </inkml:brush>
  </inkml:definitions>
  <inkml:trace contextRef="#ctx0" brushRef="#br0">0 1 7642,'0'32'-2,"0"-2"0,0 0 0,0 0 252,0 4 0,0 9 1,2 2-1,3-3-33,1-1 0,0 4 0,-3 0 1,1-3-365,2-1 0,3-5 0,-5-1 0,2-5-661,-1-3 1,-1-7-386,2-8 1193,5-7 0,8-5 0,1-11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4.930"/>
    </inkml:context>
    <inkml:brush xml:id="br0">
      <inkml:brushProperty name="width" value="0.08571" units="cm"/>
      <inkml:brushProperty name="height" value="0.08571" units="cm"/>
      <inkml:brushProperty name="color" value="#FFFFFF"/>
    </inkml:brush>
  </inkml:definitions>
  <inkml:trace contextRef="#ctx0" brushRef="#br0">0 0 7591,'10'5'675,"-2"2"-510,-1 3 0,-3 5 1,3 2-1,1 2 0,2 1 63,1 3 0,-2 2 0,-1-1 0,0 0-101,0 0 1,0 4-1,1-1 1,-3 0-300,-2-2 0,3-2 0,-3-2 0,-2-1-448,0-2 1,-2 1-1,0-5-940,0 0 1560,0-7 0,0 2 0,0-3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5.176"/>
    </inkml:context>
    <inkml:brush xml:id="br0">
      <inkml:brushProperty name="width" value="0.08571" units="cm"/>
      <inkml:brushProperty name="height" value="0.08571" units="cm"/>
      <inkml:brushProperty name="color" value="#FFFFFF"/>
    </inkml:brush>
  </inkml:definitions>
  <inkml:trace contextRef="#ctx0" brushRef="#br0">1 22 7673,'10'0'247,"1"0"-15,0 0 0,-1 0 0,1 0-156,0 0 1,0 3 0,-1 1 0,1-2 181,0-1 0,-1-1 1,0-1 56,-3-2 0,1 0-315,-4-4 0,4 0 0,-2-4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5.546"/>
    </inkml:context>
    <inkml:brush xml:id="br0">
      <inkml:brushProperty name="width" value="0.08571" units="cm"/>
      <inkml:brushProperty name="height" value="0.08571" units="cm"/>
      <inkml:brushProperty name="color" value="#FFFFFF"/>
    </inkml:brush>
  </inkml:definitions>
  <inkml:trace contextRef="#ctx0" brushRef="#br0">1 1 7682,'0'10'11,"0"1"1,0 1 0,0 1 155,0 1 0,0 4 0,0-2 1,0-1 31,0 1 1,0 1 0,0-2-1,1-1-316,3 1 0,-3-3 1,2 2-693,-1-2 0,-1-6-305,2-2 1114,-2-3 0,-1-10 0,-5-3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5.836"/>
    </inkml:context>
    <inkml:brush xml:id="br0">
      <inkml:brushProperty name="width" value="0.08571" units="cm"/>
      <inkml:brushProperty name="height" value="0.08571" units="cm"/>
      <inkml:brushProperty name="color" value="#FFFFFF"/>
    </inkml:brush>
  </inkml:definitions>
  <inkml:trace contextRef="#ctx0" brushRef="#br0">0 11 7682,'5'-6'-304,"2"2"555,3 3 0,1 1 1,-1 0-1,1 1-29,0 3 0,-1-3 1,2 3-1,1-3 39,2-1 0,-1 0 1,-3 0 49,-1 0 1,-3 0-312,1 0 0,-6 0 0,3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7.430"/>
    </inkml:context>
    <inkml:brush xml:id="br0">
      <inkml:brushProperty name="width" value="0.08571" units="cm"/>
      <inkml:brushProperty name="height" value="0.08571" units="cm"/>
      <inkml:brushProperty name="color" value="#FFFFFF"/>
    </inkml:brush>
  </inkml:definitions>
  <inkml:trace contextRef="#ctx0" brushRef="#br0">43 10 7681,'-5'-6'814,"0"2"-649,-6 8 1,5-2 0,1 6 0,2 3-151,-1 2 1,0 6 0,4-1 0,0 2 20,0 2 0,0-1 1,0 0-1,0 0-7,0-4 0,4 2 0,1-3 1,1-2-562,2-2 1,-2 1 0,1-7-358,1 0 1,2-1 888,1-5 0,-5-5 0,-2-1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7.797"/>
    </inkml:context>
    <inkml:brush xml:id="br0">
      <inkml:brushProperty name="width" value="0.08571" units="cm"/>
      <inkml:brushProperty name="height" value="0.08571" units="cm"/>
      <inkml:brushProperty name="color" value="#FFFFFF"/>
    </inkml:brush>
  </inkml:definitions>
  <inkml:trace contextRef="#ctx0" brushRef="#br0">1 33 7681,'5'-7'126,"2"0"1,1 3 0,0-2 0,0 1 168,0 3 0,-2 1 1,1 1-90,1 0 1,-3 4 0,-1 4-66,-3 1 0,-1 2 1,0 0-1,-1-1-131,-3 1 1,2 3-1,-4 0 1,0 0-174,0-3 0,3 0 0,0 0 1,2-1-156,1 1 1,0 0-1,1 0-3,2-1 0,0-4 0,4-2 1,1-3 65,2-1 1,-3 0-1,0 0 1,0-1 254,-1-3 0,2 2 0,-4-5 0,4 0 0,-2-4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0:58.114"/>
    </inkml:context>
    <inkml:brush xml:id="br0">
      <inkml:brushProperty name="width" value="0.08571" units="cm"/>
      <inkml:brushProperty name="height" value="0.08571" units="cm"/>
      <inkml:brushProperty name="color" value="#FFFFFF"/>
    </inkml:brush>
  </inkml:definitions>
  <inkml:trace contextRef="#ctx0" brushRef="#br0">1 1 7681,'11'0'102,"-4"1"0,0 3 0,1 3 230,2 2 1,-1 2 0,0 1 0,-2 1-52,1 1 0,-2 5 1,0-1-1,-1 2-217,-3 2 0,-1-1 1,-1 0-1,0 1 3,0-1 0,0 3 1,-1-2-1,-1-3-140,-2-2 0,-1-4 0,3-5 73,-2 0 0,-4-6 0,2 3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37.443"/>
    </inkml:context>
    <inkml:brush xml:id="br0">
      <inkml:brushProperty name="width" value="0.08571" units="cm"/>
      <inkml:brushProperty name="height" value="0.08571" units="cm"/>
      <inkml:brushProperty name="color" value="#FFFFFF"/>
    </inkml:brush>
  </inkml:definitions>
  <inkml:trace contextRef="#ctx0" brushRef="#br0">140 21 6860,'-7'-1'60,"0"-2"170,-2 0 0,3-1 0,-1 4-223,-1 0 0,2 0 0,0 1 0,0 2 20,0 0 1,0 6 0,-2-2 35,1 2 0,1 2 1,-3 0-1,2-1 1,0 2 21,1 2 1,0-2 0,4 3-1,-2-2 45,2 1 1,1-2 0,2 3 0,2 0-92,5-1 0,2 0 0,3-4 0,3-2-109,0-1 1,-1-5 0,3 2 0,-1-3-53,0-1 0,2 0 0,-4-1 0,1-1 10,-1-2 0,0-6 0,-6 1 0,-1-4 101,0 0 0,-6-3 0,2 1 0,-3-1 63,-1 1 1,0-4 0,0 2-137,0 1 1,-4-3-1,-1 4 1,-1 2 0,-3 2 5,-4 0 1,1 4-1,-3 1 1,-1 1-548,-2 3 1,-1 10 624,1 6 0,-7 10 0,3 3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44.530"/>
    </inkml:context>
    <inkml:brush xml:id="br0">
      <inkml:brushProperty name="width" value="0.08571" units="cm"/>
      <inkml:brushProperty name="height" value="0.08571" units="cm"/>
      <inkml:brushProperty name="color" value="#FFFFFF"/>
    </inkml:brush>
  </inkml:definitions>
  <inkml:trace contextRef="#ctx0" brushRef="#br0">225 161 7627,'0'11'27,"0"0"0,0-1 0,0 1 204,0 0 0,0-4 1,0 0-191,0 1 1,-3 2-1,-2-1 1,0 0-27,0-2 0,1-1 0,1 2 0,-2-1-135,-1 2 0,3-3 1,-4 1 81,-2 1 0,4-3 0,-3-2 0,1 0 11,1 0 1,-3-2-1,2 3 13,-3-3 0,3-1 0,0-1 15,-1-3 1,-2 0-1,1-5 1,0 2-27,2-1 1,1 2-1,-1-1 1,2-1 16,1-2 0,1 3 0,-3 0 0,1-2 10,3 0 1,-3-2-1,2 1 1,-1 0 13,-1 3 0,4-3 0,-2 3 0,2-2 43,1-2 1,0 4-1,0 0-39,0-2 0,0 0 0,0-2 0,0 1-16,0-1 1,4 4-1,2 0 1,1-2-14,0 0 1,-1 2-1,3 0 1,-2-1 9,1 2 1,2-2-1,0 3 1,1 1-11,0-1 1,1 0 0,1 3-1,1-2-55,-1 2 0,-1 1 0,-1-1-465,-1-1 0,1 2-323,0-3 548,-5 3 304,-2 1 0,-4 0 0,0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45.015"/>
    </inkml:context>
    <inkml:brush xml:id="br0">
      <inkml:brushProperty name="width" value="0.08571" units="cm"/>
      <inkml:brushProperty name="height" value="0.08571" units="cm"/>
      <inkml:brushProperty name="color" value="#FFFFFF"/>
    </inkml:brush>
  </inkml:definitions>
  <inkml:trace contextRef="#ctx0" brushRef="#br0">21 10 7432,'5'-6'272,"-4"2"1,3 8 0,-3 3-51,-1 3 1,0 0-1,0 1 1,0 0-241,0-1 1,-3 1 0,-1 0 0,0-1-684,0 1 0,3-4 46,-3 0 0,2-4 655,-2 0 0,3-11 0,-4-4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2.480"/>
    </inkml:context>
    <inkml:brush xml:id="br0">
      <inkml:brushProperty name="width" value="0.08571" units="cm"/>
      <inkml:brushProperty name="height" value="0.08571" units="cm"/>
      <inkml:brushProperty name="color" value="#FFFFFF"/>
    </inkml:brush>
  </inkml:definitions>
  <inkml:trace contextRef="#ctx0" brushRef="#br0">0 139 6818,'2'-8'526,"2"3"-105,6 4 0,2 1 1,2 0-1,1 0-140,3 0 0,4 0 0,5 0 0,2 0-92,4 0 0,3-2 0,12-1 0,5-1-62,6 1 1,11 0 0,2 0 0,5-2 0,2 2 0,16-5 1,-4 1-1,2-3-255,0 1 0,-1 0 0,3-3 0,-4 1-152,-9 2 0,0 4 0,-9-2 0,-2 0 24,-6 4 0,-3 2 0,-10 1 0,-5 0-34,-5 0 1,-15 0 0,-1 0-72,-4 0 1,-12 4 0,-11 3 73,-11 0 0,-8-4 0,-6 2 286,3-4 0,-10-1 0,4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50.095"/>
    </inkml:context>
    <inkml:brush xml:id="br0">
      <inkml:brushProperty name="width" value="0.08571" units="cm"/>
      <inkml:brushProperty name="height" value="0.08571" units="cm"/>
      <inkml:brushProperty name="color" value="#FFFFFF"/>
    </inkml:brush>
  </inkml:definitions>
  <inkml:trace contextRef="#ctx0" brushRef="#br0">77 114 7381,'-13'0'-510,"2"2"0,1 3 644,-1 1 1,7 9-1,-5-2 1,3 6 625,-1 7 0,1-5 0,6 5 0,0-5-554,0-2 0,6 1 0,3-1 0,2 0-296,4 0 1,2-2 0,4-4 0,3-6-67,1-5 0,1-2 0,-7 0 0,0 0-69,1 0 0,-1-9 1,-2-4-1,-2-6 63,-2-6 1,-3-3-1,3-6 1,-4 1 56,-1-1 0,-5 4 0,3 0 1,-4 0-139,-2 1 1,0 5-1,-2 1 1,-4 5-224,-7 6 0,2 7 466,-2-1 0,0 12 0,-6 5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45.648"/>
    </inkml:context>
    <inkml:brush xml:id="br0">
      <inkml:brushProperty name="width" value="0.08571" units="cm"/>
      <inkml:brushProperty name="height" value="0.08571" units="cm"/>
      <inkml:brushProperty name="color" value="#FFFFFF"/>
    </inkml:brush>
  </inkml:definitions>
  <inkml:trace contextRef="#ctx0" brushRef="#br0">108 10 6842,'-5'-6'354,"-2"3"1,-2 6 0,1 4-1,1 3-181,-1 1 1,-1 4 0,1 3 0,1 2-24,-1 1 1,2 2-1,0 2 1,0 4-225,0 1 1,3 1 0,0 0 0,2-1 14,1 0 1,1-1-1,1-5 1,3 1-28,1-1 1,1-2 0,4 0 0,-1-1-94,1 1 0,0-5 1,1 0-1,1-1-52,1-3 1,0-3-1,-3-1 1,0-3-208,-1-2 0,1 0 438,0-4 0,0 0 0,-1-5 0,1-1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21.049"/>
    </inkml:context>
    <inkml:brush xml:id="br0">
      <inkml:brushProperty name="width" value="0.08571" units="cm"/>
      <inkml:brushProperty name="height" value="0.08571" units="cm"/>
      <inkml:brushProperty name="color" value="#FFFFFF"/>
    </inkml:brush>
  </inkml:definitions>
  <inkml:trace contextRef="#ctx0" brushRef="#br0">1 33 7557,'7'-6'-114,"-1"1"1,0 1 564,-1 1 0,3-4 0,2 3-269,1 2 0,1 0 0,1 2 0,1 0-13,-1 0 0,-1 2 0,-1 0-65,0 2 1,-4 4-1,-1-1 1,-2 3-79,-1 0 0,-2 6 0,-2 0 0,-2 2-18,0 0 0,-5 1 1,0 5-1,-1 1-34,-2-2 1,0-1 0,1-3-1,0-2 14,3-2 1,-1 0-1,4-1-296,2 0 1,1 0-1,2-4 153,2-3 1,0 1 0,4-4 0,1-2 18,2-1 0,0-1 0,2 0-24,3 0 0,0 0 1,3 0-167,-4 0 0,-2 0-837,-1 0 1163,-5 0 0,-2 0 0,-4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23.074"/>
    </inkml:context>
    <inkml:brush xml:id="br0">
      <inkml:brushProperty name="width" value="0.08571" units="cm"/>
      <inkml:brushProperty name="height" value="0.08571" units="cm"/>
      <inkml:brushProperty name="color" value="#FFFFFF"/>
    </inkml:brush>
  </inkml:definitions>
  <inkml:trace contextRef="#ctx0" brushRef="#br0">43 21 6642,'0'-6'424,"-1"1"-238,-3 5 1,3 5-1,-4 2 1,2 3-63,-1 1 0,-1 0 1,3 4-1,-2 3 11,2 2 0,-3 1 1,2 1-1,0-2-72,2-2 1,1 4-1,1-3 1,2 0-170,0 1 1,6-4 0,-2-1-1,2-2 34,2-2 1,3 2 0,0-7 0,0 0-40,-3-2 1,4-3 0,-1-1 0,-1-1-60,-1-3 1,2-3 0,0-7 0,0-3 2,-3 0 1,-1-6-1,-2 1 1,-2 1 31,-1 2 0,0-4 1,-3 4-1,2 1 142,-2 2 0,-1 1 0,-2 6 106,-3 2 0,2 2 0,-4 6 0,1 3-28,3 3 0,1 7 0,1 3 0,0 1 216,0-1 0,0 1 1,0 4-1,0-2-241,0-2 0,5 1 1,2-5-1,2-2-251,2-4 1,1 1 0,1-6 0,1-1-10,-1 0 1,3-2 0,-2 0 0,-1-2 11,-1-1 1,-1-3-1,-1-6 1,1-1 149,0-1 1,-4-4 0,-1 2 0,-2 0 29,-1-3 0,-2-5 0,-1-1 0,0 1 8,0 2 0,0 0 0,0 2 0,0 2-15,0 4 0,0 2 0,-1 3 3,-3 2 0,-2 3-9,-4 8 1,4 3 20,2 7 0,-2-2 0,0 3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24.154"/>
    </inkml:context>
    <inkml:brush xml:id="br0">
      <inkml:brushProperty name="width" value="0.08571" units="cm"/>
      <inkml:brushProperty name="height" value="0.08571" units="cm"/>
      <inkml:brushProperty name="color" value="#FFFFFF"/>
    </inkml:brush>
  </inkml:definitions>
  <inkml:trace contextRef="#ctx0" brushRef="#br0">0 0 6790,'0'8'337,"0"-1"-153,0 1 0,0 1 1,0 2-101,0 0 1,0 0-1,0-1-514,0 1 0,0-4 0,0 0 197,0 2 1,0-4 0,0 3 232,0 0 0,0-3 0,0-1 0,0-4 0,0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24.483"/>
    </inkml:context>
    <inkml:brush xml:id="br0">
      <inkml:brushProperty name="width" value="0.08571" units="cm"/>
      <inkml:brushProperty name="height" value="0.08571" units="cm"/>
      <inkml:brushProperty name="color" value="#FFFFFF"/>
    </inkml:brush>
  </inkml:definitions>
  <inkml:trace contextRef="#ctx0" brushRef="#br0">0 39 7682,'0'-6'28,"5"1"1,2 5 132,3 0 0,1 0 1,-1 0-1,1 0-117,0 0 1,3-1 0,0-2 0,-1 0-157,-1 0 0,-1-1 1,0-1-1259,-1-1 1370,1 4 0,-5 2 0,-1 6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26.370"/>
    </inkml:context>
    <inkml:brush xml:id="br0">
      <inkml:brushProperty name="width" value="0.08571" units="cm"/>
      <inkml:brushProperty name="height" value="0.08571" units="cm"/>
      <inkml:brushProperty name="color" value="#FFFFFF"/>
    </inkml:brush>
  </inkml:definitions>
  <inkml:trace contextRef="#ctx0" brushRef="#br0">64 0 7464,'-10'1'54,"-1"3"1,4 2 0,1 4 0,0 2 0,1 3 147,0 2 1,-2 4-253,4 0 1,-1 0 0,4 1 0,0-1-171,0 1 1,1-1-1,3-1 1,2-2-6,0-4 1,3-2-1,-2-2 1,2-2 224,-2-1 0,2-5 0,-2 2 0,3-3 0,1-1 0,-5 0 0,3 0 0,-3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29.627"/>
    </inkml:context>
    <inkml:brush xml:id="br0">
      <inkml:brushProperty name="width" value="0.08571" units="cm"/>
      <inkml:brushProperty name="height" value="0.08571" units="cm"/>
      <inkml:brushProperty name="color" value="#FFFFFF"/>
    </inkml:brush>
  </inkml:definitions>
  <inkml:trace contextRef="#ctx0" brushRef="#br0">1 31 7618,'4'-10'260,"2"2"-210,5 1 1,0 5-174,-1-2 0,0 4 85,-3 4 0,-2-2 1,-5 5 7,0 2 1,-2-1 0,-1 0-1,-3 0 33,0 0 1,-2-2 0,3 0-90,-1-1-349,-1 3 338,1-7 0,6 4 1,7-5-6,3 0 0,0 0 1,1 0-15,0 0 0,-2 1 1,0 1 58,-2 2 1,-5 4 277,2-1 1,-4 3-144,-4 1 0,-2-1-395,-5 1 1,4-5 220,0-3 96,0-1 0,1-2 0,1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29.994"/>
    </inkml:context>
    <inkml:brush xml:id="br0">
      <inkml:brushProperty name="width" value="0.08571" units="cm"/>
      <inkml:brushProperty name="height" value="0.08571" units="cm"/>
      <inkml:brushProperty name="color" value="#FFFFFF"/>
    </inkml:brush>
  </inkml:definitions>
  <inkml:trace contextRef="#ctx0" brushRef="#br0">0 0 6863,'10'2'101,"-3"1"0,-1-1 0,-4 6 0,3 0 110,1 1 1,0 3 0,2 1-1,-2 3 1,-1-1-73,-3 1 1,3 3 0,-1-1 0,-2 1-237,-1-2 0,-1 4 0,0-5 0,-1 1-328,-3-3 1,3-2 0,-2-1-1,0-2 425,0-2 0,2 3 0,-9-9 0,4 4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31.165"/>
    </inkml:context>
    <inkml:brush xml:id="br0">
      <inkml:brushProperty name="width" value="0.08571" units="cm"/>
      <inkml:brushProperty name="height" value="0.08571" units="cm"/>
      <inkml:brushProperty name="color" value="#FFFFFF"/>
    </inkml:brush>
  </inkml:definitions>
  <inkml:trace contextRef="#ctx0" brushRef="#br0">193 0 6792,'-10'0'422,"-1"1"1,0 2-343,0 0 0,1 4 0,-1-2 1,0 1-90,1 2 0,3 1 0,-1-1 1,1-1 89,1 1 1,-2 2-1,4 1 1,2-1-225,1 1 1,1 1 0,0 1 0,1 1 0,3-1 0,2-2 0,4-3 0,1-1 81,0 2 0,3-1 1,0 0-1,-1 0-14,-1 0 0,2 1 0,1 2 0,-2 0 10,-1-1 1,-5 1-1,-1 0 1,0 0 47,0-1 0,-3 5 1,3 0-1,-1 0 91,-3 1 1,-1 2 0,-1-4 29,0-1 1,-3 3 0,-2-2 0,0-1-45,1-1 0,-1-2 0,2 1 1,-1-1-1,-2-2-91,-3-1 1,4-3-1,-3 2 1,0 0-121,-1-1 1,-2-2 0,0 0 0,0-1 23,1-2 1,-4 0 0,-1 0 0,2 0 137,1 0 1,2-4 0,-1-1-1,1-1 67,3-2 0,-2-1 0,3-2 0,-1 0 10,0 0 0,3 1 0,-2-1 0,1 0-31,3 1 0,1-1 1,1 0-1,0 1-33,0-1 1,4 0 0,2 0-1,2 1-14,-1-1 1,0 0 0,4 1 0,-1-1-224,1 0 0,0 4 0,-1 1 1,1 0 212,0 0 0,-4 4 0,0-2 0,1 3 0,-3-4 0,0-1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32.064"/>
    </inkml:context>
    <inkml:brush xml:id="br0">
      <inkml:brushProperty name="width" value="0.08571" units="cm"/>
      <inkml:brushProperty name="height" value="0.08571" units="cm"/>
      <inkml:brushProperty name="color" value="#FFFFFF"/>
    </inkml:brush>
  </inkml:definitions>
  <inkml:trace contextRef="#ctx0" brushRef="#br0">1 32 7511,'3'-7'52,"1"0"0,4 4 189,-1-5 0,3 6-254,0-2 1,1 3-49,0 1 0,-2 5 0,0 1-23,-2 0 0,-5 3 0,2-1 61,-3 1 1,-5 2 0,0-1-119,-2 1 1,0 0-1,-3-2 1,3 0 15,2-2 53,0-5 1,5 3-13,3-5 1,2 0-1,4 0-14,1 0 1,-4 0 0,0 1 24,2 3 1,-1-2-1,-1 5 191,-3 1 0,-3 2 0,-1 1 54,0-1 0,-5 1 0,-1 0-105,0-1 1,-3-2 0,2-2-257,-3-2 0,3 3 1,0-3-433,-1-2 621,3 0 0,0-2 0,5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19:55.125"/>
    </inkml:context>
    <inkml:brush xml:id="br0">
      <inkml:brushProperty name="width" value="0.08571" units="cm"/>
      <inkml:brushProperty name="height" value="0.08571" units="cm"/>
      <inkml:brushProperty name="color" value="#FFFFFF"/>
    </inkml:brush>
  </inkml:definitions>
  <inkml:trace contextRef="#ctx0" brushRef="#br0">1 6 7573,'8'-2'664,"-5"-2"0,5 17-367,1 2 1,-7 4-1,4 5-131,-4 1 1,-2 7-1,2-4 1,3 0-160,1 0 0,3-3-499,-3-5 1,-4-1-580,5 0 0,-3-8 551,2-5 1,-4-2 519,5 3 0,-5-5 0,-2 6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32.548"/>
    </inkml:context>
    <inkml:brush xml:id="br0">
      <inkml:brushProperty name="width" value="0.08571" units="cm"/>
      <inkml:brushProperty name="height" value="0.08571" units="cm"/>
      <inkml:brushProperty name="color" value="#FFFFFF"/>
    </inkml:brush>
  </inkml:definitions>
  <inkml:trace contextRef="#ctx0" brushRef="#br0">43 0 7499,'-3'8'-372,"-1"-1"0,-3 0 1,4 4-1,-1-1 483,-1 1 0,4 4 0,-4 2 0,2 1-91,-1 0 0,1 0 0,3 2 0,0-1 11,0-1 1,1-4-1,2 2 1,3 0-129,0-3 1,4-1 0,-3-1 0,2-2-31,2-2 1,-4-1 0,0-3 0,2 0 126,0-1 0,2 0 0,0-2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32.924"/>
    </inkml:context>
    <inkml:brush xml:id="br0">
      <inkml:brushProperty name="width" value="0.08571" units="cm"/>
      <inkml:brushProperty name="height" value="0.08571" units="cm"/>
      <inkml:brushProperty name="color" value="#FFFFFF"/>
    </inkml:brush>
  </inkml:definitions>
  <inkml:trace contextRef="#ctx0" brushRef="#br0">1 0 6883,'9'1'158,"-1"3"1,-1 3 276,2 2 0,-3 2 0,1 0 0,1 0-156,2-1 0,-3 6 0,0 2 0,1 2-187,2 1 1,-3 1 0,-1-2 0,-1-1-362,-3-1 1,-1-2 0,-1 2 0,0-4-691,0-2 0,0-1-355,0 0 1314,-5-5 0,-1-2 0,-4-4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02.967"/>
    </inkml:context>
    <inkml:brush xml:id="br0">
      <inkml:brushProperty name="width" value="0.08571" units="cm"/>
      <inkml:brushProperty name="height" value="0.08571" units="cm"/>
      <inkml:brushProperty name="color" value="#FFFFFF"/>
    </inkml:brush>
  </inkml:definitions>
  <inkml:trace contextRef="#ctx0" brushRef="#br0">1 96 6148,'0'-11'-83,"0"4"1,0 0 104,0-1 0,0 2 174,0-1 0,0 3 29,0-3 0,0 3 319,0-3-409,0 0 0,0 0 105,0 0-61,0 4 1,0 0-211,0 6 1,0 3 0,0 6 0,0 1 9,0 2 0,0 0 0,0-2 0,0 1-57,0 0 1,0-3-1,0 0 1,0 0 20,0-1 0,0 5 0,0-1 1,0-1 14,0-1 0,0 2 0,0 0 1,0 0-1,0-3 0,0 4 0,0-1 0,0 0 0,0 2 1,0-4 0,0 2 0,0-2-2,0-2 1,0 1-1,0 0 1,0-1-2,0 1 0,0 0 0,0 0 1,0 0 12,0 4 1,0-3-1,0 2 1,0-2 9,0-2 0,0 1 1,0 0-13,0 0 1,0-1 0,0 1 0,0 0-19,0-1 1,0 1 33,0 0 0,0-1 0,0 1-34,0 0 0,0 0 74,0-1 1,0 1-1,0 0-35,0-1 1,0 1 0,0 0 7,0-1 0,0-2 0,0-1 0,0 1 3,0 1 1,0-1 0,0-1-7,0 1 1,0 2 0,0 0-37,0 1 1,0-4 27,0 0 1,0 0 67,0 4 132,0 0 30,0-1-52,4-4 0,-1-1-40,4-5 1,-4 0 0,5 1-62,0 3 1,-2-3 0,1 3-1,1-3-12,2-1 1,0 3 0,1 1-1,0-2-173,0 0 1,-1-2-1,1 0 123,0 0 0,-5 0 0,-2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03.434"/>
    </inkml:context>
    <inkml:brush xml:id="br0">
      <inkml:brushProperty name="width" value="0.08571" units="cm"/>
      <inkml:brushProperty name="height" value="0.08571" units="cm"/>
      <inkml:brushProperty name="color" value="#FFFFFF"/>
    </inkml:brush>
  </inkml:definitions>
  <inkml:trace contextRef="#ctx0" brushRef="#br0">0 0 7474,'11'0'-266,"0"0"1,-2 2 289,-2 1 0,6-2 0,-2 3 0,1-3-24,0-1 0,3 5 0,2 1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50.822"/>
    </inkml:context>
    <inkml:brush xml:id="br0">
      <inkml:brushProperty name="width" value="0.08571" units="cm"/>
      <inkml:brushProperty name="height" value="0.08571" units="cm"/>
      <inkml:brushProperty name="color" value="#FFFFFF"/>
    </inkml:brush>
  </inkml:definitions>
  <inkml:trace contextRef="#ctx0" brushRef="#br0">0 11 7967,'11'-3'0,"0"-1"0,-1 2 0,1 1 1120,0 1-1067,-1 0 1,1 0-1,0 0 1,-2 1 281,-2 2-677,3-1 211,-9 7 0,4-6 0,-5 4 0,0 2-34,0 4 1,-5-1 0,-2 4 0,-1-2 37,1 0 0,-3 5 1,4-2-1,-1-1 63,0-1 0,4-3 0,0-2 0,2 1-24,1 0 1,1-4-1,1 0 1,3 0-22,1-1 0,1 0 1,4-4-1,-1 2-61,1-2 0,0-1 1,0-1-1,-1 0 170,1 0 0,0 4 0,-1 0 0,-4-1 0,4 2 0,-4 1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51.199"/>
    </inkml:context>
    <inkml:brush xml:id="br0">
      <inkml:brushProperty name="width" value="0.08571" units="cm"/>
      <inkml:brushProperty name="height" value="0.08571" units="cm"/>
      <inkml:brushProperty name="color" value="#FFFFFF"/>
    </inkml:brush>
  </inkml:definitions>
  <inkml:trace contextRef="#ctx0" brushRef="#br0">1 21 7655,'5'-5'57,"-3"0"0,5 5 70,2 0 1,0 0 0,2 0 0,-1 0-349,1 0 1,0 0 0,0 0-296,-1 0 1,1 0 0,-2-1 515,-1-3 0,1 3 0,-3-4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51.689"/>
    </inkml:context>
    <inkml:brush xml:id="br0">
      <inkml:brushProperty name="width" value="0.08571" units="cm"/>
      <inkml:brushProperty name="height" value="0.08571" units="cm"/>
      <inkml:brushProperty name="color" value="#FFFFFF"/>
    </inkml:brush>
  </inkml:definitions>
  <inkml:trace contextRef="#ctx0" brushRef="#br0">43 1 7062,'-10'1'-452,"2"2"635,1 5 1,5 2 0,-2 3 0,2 3-71,-2 0 0,3-1 1,-3 1-1,3 1 1,1 0 0,0-1 0,1 2 0,2-4-313,0-2 1,4-1 0,-2-2-1,0 0-390,0-2 1,3-5 410,-1 2 1,-1-3 177,1-1 0,-4-5 0,6-1 0,-3-4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52.092"/>
    </inkml:context>
    <inkml:brush xml:id="br0">
      <inkml:brushProperty name="width" value="0.08571" units="cm"/>
      <inkml:brushProperty name="height" value="0.08571" units="cm"/>
      <inkml:brushProperty name="color" value="#FFFFFF"/>
    </inkml:brush>
  </inkml:definitions>
  <inkml:trace contextRef="#ctx0" brushRef="#br0">1 16 7667,'4'-6'732,"-1"0"-385,4 3 1,-1 3-268,1 0 1,1 1 0,-4 6-178,-2 1 1,-2 2 0,-2 1 108,-2-1 1,0-3 0,1 1-54,0 0 1,-1 1 0,4 2-258,0 0 1,0-4-450,0 0 0,5-5 470,2 2 0,2-3 1,1-2 276,-3-3 0,3 3 0,-5-8 0,6 3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52.465"/>
    </inkml:context>
    <inkml:brush xml:id="br0">
      <inkml:brushProperty name="width" value="0.08571" units="cm"/>
      <inkml:brushProperty name="height" value="0.08571" units="cm"/>
      <inkml:brushProperty name="color" value="#FFFFFF"/>
    </inkml:brush>
  </inkml:definitions>
  <inkml:trace contextRef="#ctx0" brushRef="#br0">0 1 6849,'11'0'283,"-4"1"0,0 2 0,1 4 150,-3 3 0,1 1 1,-3-1-261,0 1 1,5 1 0,-5 1 0,-1 1 0,1 1-23,0 0 0,-1 0 1,1 3-1,-2-2-458,-1-1 0,0-3 1,0 2-436,0-2 1,-3-5 0,-2-1 741,-1-1 0,-1 3 0,-4-2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1:53.253"/>
    </inkml:context>
    <inkml:brush xml:id="br0">
      <inkml:brushProperty name="width" value="0.08571" units="cm"/>
      <inkml:brushProperty name="height" value="0.08571" units="cm"/>
      <inkml:brushProperty name="color" value="#FFFFFF"/>
    </inkml:brush>
  </inkml:definitions>
  <inkml:trace contextRef="#ctx0" brushRef="#br0">0 10 7625,'8'-4'0,"-1"0"8,1 2 1,-3 2 0,-1 4 232,1 3 1,-2 2 0,4 3 0,0 2-1,0 4 38,0 2 0,-3 3 1,2 2-1,0 2 1,-2 2-208,1-1 1,-1 1-1,-3 4-256,2 3 0,-1-3 0,1 4 0,-3-1 145,-3-1 1,0 1 0,-3-4-1,0-1-119,0-3 0,3 2 1,-3-5-1,1-1-33,3-2 0,1-5 1,1-3-748,0-2 0,0-7 938,0-5 0,0-5 0,0-6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0.802"/>
    </inkml:context>
    <inkml:brush xml:id="br0">
      <inkml:brushProperty name="width" value="0.08571" units="cm"/>
      <inkml:brushProperty name="height" value="0.08571" units="cm"/>
      <inkml:brushProperty name="color" value="#FFFFFF"/>
    </inkml:brush>
  </inkml:definitions>
  <inkml:trace contextRef="#ctx0" brushRef="#br0">270 20 7890,'-13'-7'0,"0"1"0,-2 2 0,-4 1 0,-4 6 390,-3 3 0,0-2 0,7 9-130,0 2 0,0 4 0,-1 5 0,1 1-77,0-1 1,8 4-1,5 0-56,4 2 1,2-1 0,0 6 0,2-5-391,4-3 1,5-1-1,8-7 1,2-2-243,5-4 0,-4-4 0,5-9 1,-1 0 45,0 0 0,-1-7 0,-3-1 0,-1-5 459,-2-8 0,13 1 0,-10-7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04.919"/>
    </inkml:context>
    <inkml:brush xml:id="br0">
      <inkml:brushProperty name="width" value="0.08571" units="cm"/>
      <inkml:brushProperty name="height" value="0.08571" units="cm"/>
      <inkml:brushProperty name="color" value="#FFFFFF"/>
    </inkml:brush>
  </inkml:definitions>
  <inkml:trace contextRef="#ctx0" brushRef="#br0">1 33 7801,'6'-5'267,"3"4"0,-2-3-14,3 3 0,4 0 0,2-1 0,-1-2-158,0 2 1,5 0 0,-3 2 0,4 0-38,0 0 1,-3 0-1,0 0 1,-1 0-173,0 0 0,2 0 0,-3 0 0,-1-1-134,0-2 0,0 1 0,-5-1 94,1 2 0,0 1 0,-2 1 91,-2 2 1,-2 0-1,-4 4 1,2 1 76,0 2 0,1 0 1,-4 1-1,0 1 73,0 2 1,0-1 0,-1 4 0,-2 0-59,0-1 1,-1-1-1,4 1 1,0 0-16,0-3 1,0 2-1,0 1 1,0-1-14,0 1 0,0 3 0,0-3 0,0 2-18,0 0 1,0-4 0,0 4 0,0 0 15,0-2 0,-1 5 1,-1-5-1,-2 2 4,2 0 1,0 0 0,2 3-1,0-1-2,0-2 1,0 5 0,0-4-1,0-1-6,0-2 1,0 2 0,0-4 0,0 1 1,0 0 0,0-2 0,0 4 0,0-1 2,0 1 0,0-4 0,0 3-17,0-1 0,0-3 1,0 2-1,0-2 0,0-1-21,0-1 1,4 1 0,0 0 0,-2 1 5,-1 2 0,-1-2 0,0 2 0,1-2-16,3-1 0,-3-1 0,3 1 31,-3 0-25,-1-1 142,0 1-123,0-5 1,0 4-1,0-4 39,0 4-33,0 1 9,0-5 9,0 8-58,0-7 34,0 4 1,0-1-56,0-3 64,0 2 2,0 2-67,0 0 61,0-6-12,0 5 226,0-9-218,-5 9 1,3-8 342,-5 5-138,-1-4-2,-2 6-148,4-8 343,-4 4-135,4 0-13,-4-4-42,-6 8-109,4-7 72,-3 7-56,4-8-246,1 9 89,-6-9 84,4 4-956,-3-5 653,4 0 1,0 0 283,1 0 0,-1 5 0,0 1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44.126"/>
    </inkml:context>
    <inkml:brush xml:id="br0">
      <inkml:brushProperty name="width" value="0.08571" units="cm"/>
      <inkml:brushProperty name="height" value="0.08571" units="cm"/>
      <inkml:brushProperty name="color" value="#FFFFFF"/>
    </inkml:brush>
  </inkml:definitions>
  <inkml:trace contextRef="#ctx0" brushRef="#br0">1 16 7370,'16'0'546,"-1"0"1,1 0 0,-1 0-545,1 0 1,4 0 0,1 0 0,-2-2-448,-2-3 0,-6 4 1,-1-5 384,2 5 60,-5 1 0,0 0 0,-7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50.628"/>
    </inkml:context>
    <inkml:brush xml:id="br0">
      <inkml:brushProperty name="width" value="0.08571" units="cm"/>
      <inkml:brushProperty name="height" value="0.08571" units="cm"/>
      <inkml:brushProperty name="color" value="#FFFFFF"/>
    </inkml:brush>
  </inkml:definitions>
  <inkml:trace contextRef="#ctx0" brushRef="#br0">155 32 8002,'-6'-16'422,"-3"8"0,-7 3-254,1 3 0,4 2 0,1 2 0,-2 3 1,-2 5-101,-1 4 1,4 1 0,3 1-47,1 0 0,-4 1 1,6 2-1,2 2-50,1-2 0,4-4 0,1-3 1,4-1 23,2 1 1,1-4-1,7 1 1,2-2-138,2-4 0,0-1 0,-6-4 0,1-1 0,-1-4-1,1-2 0,0-1 0,-3-6 43,-2 1 1,1-1 0,-7 1 0,-2-1 39,-1 1 0,-2-1 1,-2 1-1,-1-1 125,-2 0 0,-7 6 0,1 1 1,-2 3 74,-3 2 0,-1 2 0,-2 4-88,-2 3 1,0 4 0,6 6 0,-1 1 0,2 0-34,4-1 1,3 1 0,7-1 0,0 1-153,0-1 1,0 1-1,2-2-12,3-4 1,4-3 0,8-7 0,2 0 46,2 0 0,-1-2 1,-4-3-1,-1-4 1,-1-1-17,-3 0 0,2-1 156,-2-4 1,-4-1 0,-2 1 126,-3-1 1,-4 2-1,-2 2 1,-3 4 126,-1 1 1,-2 1 0,-6 6-164,0 0 0,1 2 0,-1 3 0,3 6 0,0 3 9,3 1 0,7 1 0,-3-1-254,5 1 1,1-6 0,0 0-71,0 3 1,1-7-1,5 0 1,4-5 28,4-1 1,-4 0-1,1-1 1,-1-5 149,-1-4 1,3 1 0,-7-1 87,-2-2 1,-1-2 65,-2-1 1,-2 6-1,-1 2 1,-4 2 188,-2 0 0,-1 0 0,-6 6-127,1 4 0,4 4 0,3 7-168,1-1 0,-3-4 0,4-1 0,3 2-40,1 2 1,4 0 0,3-4-235,5-5 0,4-5 0,0-5 0,-2-5-286,-1-4 0,-3 3 1,3 1-1,-6-2-722,-4-2 1236,-1 6 0,0 1 0,0 7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18.737"/>
    </inkml:context>
    <inkml:brush xml:id="br0">
      <inkml:brushProperty name="width" value="0.08571" units="cm"/>
      <inkml:brushProperty name="height" value="0.08571" units="cm"/>
      <inkml:brushProperty name="color" value="#FFFFFF"/>
    </inkml:brush>
  </inkml:definitions>
  <inkml:trace contextRef="#ctx0" brushRef="#br0">1 23 8210,'15'0'307,"-1"-2"0,-2-2 0,-1-1-149,1 2 0,-4 1 0,3 2-273,1 0 0,2 0 1,1 0-1503,1 0 1617,-8-7 0,6 12 0,-5-3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18.926"/>
    </inkml:context>
    <inkml:brush xml:id="br0">
      <inkml:brushProperty name="width" value="0.08571" units="cm"/>
      <inkml:brushProperty name="height" value="0.08571" units="cm"/>
      <inkml:brushProperty name="color" value="#FFFFFF"/>
    </inkml:brush>
  </inkml:definitions>
  <inkml:trace contextRef="#ctx0" brushRef="#br0">1 1 7777,'15'5'589,"1"0"-421,0-2 1,-6 4 0,0-2-1592,2-1 1423,2-2 0,9-2 0,1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31.777"/>
    </inkml:context>
    <inkml:brush xml:id="br0">
      <inkml:brushProperty name="width" value="0.08571" units="cm"/>
      <inkml:brushProperty name="height" value="0.08571" units="cm"/>
      <inkml:brushProperty name="color" value="#FFFFFF"/>
    </inkml:brush>
  </inkml:definitions>
  <inkml:trace contextRef="#ctx0" brushRef="#br0">0 63 8635,'2'-16'0,"3"3"0,5 2 975,4 6 1,2-2-818,-1 2 1,1 0-1,1 5 1,2 0 8,2 0 1,-2 1 0,-7 5 0,-2 4-245,2 4 0,-5 1 93,-2 1 1,-3 1 0,-4 4 0,-3 5-187,-5 3 1,-6 2 0,-3 0 0,-1 0 0,-1 0-17,-2 1 1,6-3 0,-2-3 0,5-5 100,4-4 1,1-2 0,-1 1 0,5-1-24,3 1 0,2-1 1,2 1 52,3 0 0,4-6 1,6-1-1,2-1-37,4 1 1,-4-6-1,4 2 1,-4-3-73,-1-2 0,-1 0 1,1 0-1,0 0-322,-1 0 0,-1-2 0,-2-3-420,-2-5 906,-6 3 0,3-7 0,-7 6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34.988"/>
    </inkml:context>
    <inkml:brush xml:id="br0">
      <inkml:brushProperty name="width" value="0.08571" units="cm"/>
      <inkml:brushProperty name="height" value="0.08571" units="cm"/>
      <inkml:brushProperty name="color" value="#FFFFFF"/>
    </inkml:brush>
  </inkml:definitions>
  <inkml:trace contextRef="#ctx0" brushRef="#br0">202 1 7737,'-10'5'749,"0"0"-529,-2-2 0,3 4 0,-1 0 1,-3 0-191,0 0 0,2 3 0,1-3 0,0 2-120,1 3 0,-3-3 0,5 1 0,0 2-19,0 2 0,2-4 0,5 1 43,0 1 0,0 2 0,2-1 1,1-1-162,2-1 1,7-3-1,-1 5 147,3-3 0,6 0 0,1 4 22,-2-4 0,-2 4 1,-1-5-1,-2 1 4,-4 1 1,2-1-1,-5 5 1,0 1-18,0 0 0,0-1 1,-4 1-1,2-1 18,-1 1 0,-2-1 0,-2 1 0,0-1 46,0 1 1,0-1 0,-2 1 0,-2-1-11,-1 1 1,-5-6-1,3 1 1,-2-1-7,-3-1 1,4-1 0,-3-4 21,-1 1 0,-2 0 0,-1-5 0,-1 0 10,1 0 1,-1 0-1,2-2 1,2-1 29,2-2 1,1-2-1,-3 2-2,2-6 0,1 3 0,-3-3 12,2-1 0,6-2-1,-1-1 0,3 5 0,2-1-45,0-1 1,2 0-1,2 0 1,2 2-50,3-2 0,1-1 0,4 1 0,-2 2-23,-1-2 1,-3 3 0,4 1-639,-1 1 707,-8 2 0,11 11 0,-5 3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37.337"/>
    </inkml:context>
    <inkml:brush xml:id="br0">
      <inkml:brushProperty name="width" value="0.08571" units="cm"/>
      <inkml:brushProperty name="height" value="0.08571" units="cm"/>
      <inkml:brushProperty name="color" value="#FFFFFF"/>
    </inkml:brush>
  </inkml:definitions>
  <inkml:trace contextRef="#ctx0" brushRef="#br0">1 16 6668,'7'-8'699,"-4"1"-433,7 7 1,-4 0-127,4 0 0,-5 0-148,5 0 1,-4 0 0,2 2-34,-1 3 0,-2-2 1,-6 6-1,-3-1-6,-1 1 1,-5 1 0,4 6-89,3 0 1,-4-6 0,2 0 34,1 2 1,3-3 0,1 1-19,0 2 1,7-3 0,3 0 8,4-2 1,-4-2 0,1-5-133,1 0 0,-4 0 241,3 0 0,-3-2 0,3-3 0,-6 1 0,-10-6 0,-4 0 0,-7-6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37.856"/>
    </inkml:context>
    <inkml:brush xml:id="br0">
      <inkml:brushProperty name="width" value="0.08571" units="cm"/>
      <inkml:brushProperty name="height" value="0.08571" units="cm"/>
      <inkml:brushProperty name="color" value="#FFFFFF"/>
    </inkml:brush>
  </inkml:definitions>
  <inkml:trace contextRef="#ctx0" brushRef="#br0">47 31 7479,'0'-10'-805,"0"-1"1260,0 8-348,0-4 1,-5 14 0,-2 2-65,-1-1 0,4 6 1,-1-4-1,2 4-85,-3 2 1,5-1 0,-4 3 0,3 1-12,2 1 1,0 6-1,0-5-8,0-2 1,0 0 0,2 0-1,1 2 1,4-4-39,2-5 1,-4 2 0,5-6-264,2 1 1,2-2 361,2-7 0,-3-2 0,-2-3 0,3-10 0,-6-10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38.211"/>
    </inkml:context>
    <inkml:brush xml:id="br0">
      <inkml:brushProperty name="width" value="0.08571" units="cm"/>
      <inkml:brushProperty name="height" value="0.08571" units="cm"/>
      <inkml:brushProperty name="color" value="#FFFFFF"/>
    </inkml:brush>
  </inkml:definitions>
  <inkml:trace contextRef="#ctx0" brushRef="#br0">1 15 7453,'7'-9'4,"3"4"1,-1 10-1,-1 5 70,-1 4 1,4 3-1,-6 2 1,-2 2-81,-1-2 0,-2 4 0,0-1 0,0 2-157,0 4 1,0-4-1,0 0 1,0-1 0,0-4 0,0-2 0,0-2-340,0 1 502,0-7 0,0 4 0,0-4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1.059"/>
    </inkml:context>
    <inkml:brush xml:id="br0">
      <inkml:brushProperty name="width" value="0.08571" units="cm"/>
      <inkml:brushProperty name="height" value="0.08571" units="cm"/>
      <inkml:brushProperty name="color" value="#FFFFFF"/>
    </inkml:brush>
  </inkml:definitions>
  <inkml:trace contextRef="#ctx0" brushRef="#br0">20 9 6826,'-6'-9'-266,"-1"9"0,1 9 1,6 10-1,0 0 786,0 1 0,2 7 0,2 5 0,5 5 57,2 1 1,-7 3 0,4 2 0,-1 2-642,-1-3 1,7-3-1,-7-5 1,-1-4-933,-3-2 0,4 4-795,1-7 1791,-1 1 0,-6-15 0,0-3 0,0-8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39.778"/>
    </inkml:context>
    <inkml:brush xml:id="br0">
      <inkml:brushProperty name="width" value="0.08571" units="cm"/>
      <inkml:brushProperty name="height" value="0.08571" units="cm"/>
      <inkml:brushProperty name="color" value="#FFFFFF"/>
    </inkml:brush>
  </inkml:definitions>
  <inkml:trace contextRef="#ctx0" brushRef="#br0">218 0 6704,'-8'7'321,"2"4"0,0 3 0,-1 3 0,0 4-261,0 4 0,-5 5 0,1 1 0,-2 0-137,-3 0 0,1 5 0,-1 1 1,0-3-60,1-1 0,5-4 1,1-3-1,0-5-18,1-4 1,4-1 0,-3-1-759,0 1 912,6-8 0,-6-2 0,7-12 0,0-4 0,7 3 0,-6-14 0,6 4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40.078"/>
    </inkml:context>
    <inkml:brush xml:id="br0">
      <inkml:brushProperty name="width" value="0.08571" units="cm"/>
      <inkml:brushProperty name="height" value="0.08571" units="cm"/>
      <inkml:brushProperty name="color" value="#FFFFFF"/>
    </inkml:brush>
  </inkml:definitions>
  <inkml:trace contextRef="#ctx0" brushRef="#br0">0 34 7692,'7'-16'339,"2"0"1,5 15 0,-2 6-167,-2 7 1,-5 9-1,4 1 1,0 2-114,-1 4 1,-3 3-1,4 4 1,0 1-181,-1-2 0,-3-1 0,4-2 0,0-1-270,-1-4 1,-4 1-1,3-4 1,-2-1 68,0 0 1,0-1 0,-5-5 0,0-1 320,0 1 0,0-6 0,0 1 0,-1-8 0,-5 2 0,-2-3 0,-8-9 0,1-2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40.288"/>
    </inkml:context>
    <inkml:brush xml:id="br0">
      <inkml:brushProperty name="width" value="0.08571" units="cm"/>
      <inkml:brushProperty name="height" value="0.08571" units="cm"/>
      <inkml:brushProperty name="color" value="#FFFFFF"/>
    </inkml:brush>
  </inkml:definitions>
  <inkml:trace contextRef="#ctx0" brushRef="#br0">1 16 7727,'15'0'2,"-5"0"0,1 0 25,1 0 0,2 0 0,1 2 1,1 2-191,-1 1 1,1 0-1,-1-5-170,1 0 1,0 0-1,-1-2-268,1-3 601,-1 3 0,-6-12 0,-2 6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40.639"/>
    </inkml:context>
    <inkml:brush xml:id="br0">
      <inkml:brushProperty name="width" value="0.08571" units="cm"/>
      <inkml:brushProperty name="height" value="0.08571" units="cm"/>
      <inkml:brushProperty name="color" value="#FFFFFF"/>
    </inkml:brush>
  </inkml:definitions>
  <inkml:trace contextRef="#ctx0" brushRef="#br0">0 1 7653,'0'15'158,"0"1"-14,0-1 0,0 6 1,2 0-1,2-2-182,1-2 1,0-2-1,-5 1 1,0 0 0,0-1 0,0 1-1712,0-1 1749,0 1 0,0-9 0,0-7 0,-7-7 0,-2-9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40.909"/>
    </inkml:context>
    <inkml:brush xml:id="br0">
      <inkml:brushProperty name="width" value="0.08571" units="cm"/>
      <inkml:brushProperty name="height" value="0.08571" units="cm"/>
      <inkml:brushProperty name="color" value="#FFFFFF"/>
    </inkml:brush>
  </inkml:definitions>
  <inkml:trace contextRef="#ctx0" brushRef="#br0">0 47 6361,'16'-9'-144,"-1"3"0,1 6 955,-1 0 1,1 0-1,-1 0-841,1 0 1,-1 0 0,1 0-789,-1 0 1,-6-2 817,-4-3 0,4-4 0,-1-7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42.211"/>
    </inkml:context>
    <inkml:brush xml:id="br0">
      <inkml:brushProperty name="width" value="0.08571" units="cm"/>
      <inkml:brushProperty name="height" value="0.08571" units="cm"/>
      <inkml:brushProperty name="color" value="#FFFFFF"/>
    </inkml:brush>
  </inkml:definitions>
  <inkml:trace contextRef="#ctx0" brushRef="#br0">47 9 7009,'0'-9'-59,"-5"9"0,-2 11 193,-2 2 0,6 0 0,-3 0 0,3 6-34,-2 4 1,3-2 0,-3 4 0,3 3-125,2 1 1,0 1 0,0-3 0,2-2-170,3-3 1,4-1-1,6-7-117,1-4 1,-1-1 0,1-6 309,-1 2 0,-4 0 0,-3-6 0,-1-5 0,5-2 0,-3-8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49.370"/>
    </inkml:context>
    <inkml:brush xml:id="br0">
      <inkml:brushProperty name="width" value="0.08571" units="cm"/>
      <inkml:brushProperty name="height" value="0.08571" units="cm"/>
      <inkml:brushProperty name="color" value="#FFFFFF"/>
    </inkml:brush>
  </inkml:definitions>
  <inkml:trace contextRef="#ctx0" brushRef="#br0">1 0 7728,'0'16'0,"0"-1"0,0 1 220,0-1 1,0 2-168,0 4 1,0-4-1,0 4 331,0-4-929,0-1 1,0-6-977,0 1 1521,0-8 0,0 2 0,0-10 0,7-3 0,1-8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0.037"/>
    </inkml:context>
    <inkml:brush xml:id="br0">
      <inkml:brushProperty name="width" value="0.08571" units="cm"/>
      <inkml:brushProperty name="height" value="0.08571" units="cm"/>
      <inkml:brushProperty name="color" value="#FFFFFF"/>
    </inkml:brush>
  </inkml:definitions>
  <inkml:trace contextRef="#ctx0" brushRef="#br0">0 0 7006,'9'7'88,"-1"-3"1,-4 6 138,1 2 0,2 7 0,-4 2 1,3-2-56,-3-2 0,-1 4 1,-2 0-1,0-1-104,0 3 1,0-1 0,0 4-1,0-5-239,0-4 1,0 4 0,0 0-598,0-2 0,-2-7-214,-3-2 982,3-7 0,-12 4 0,6-7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1.728"/>
    </inkml:context>
    <inkml:brush xml:id="br0">
      <inkml:brushProperty name="width" value="0.08571" units="cm"/>
      <inkml:brushProperty name="height" value="0.08571" units="cm"/>
      <inkml:brushProperty name="color" value="#FFFFFF"/>
    </inkml:brush>
  </inkml:definitions>
  <inkml:trace contextRef="#ctx0" brushRef="#br0">0 1 7939,'16'0'730,"-1"0"1,-1 1-686,-4 4 1,4-3-1,-3 3-174,2-3-2178,-4-2 1251,5 0 1056,-12 7 0,-2 2 0,-9 6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1.991"/>
    </inkml:context>
    <inkml:brush xml:id="br0">
      <inkml:brushProperty name="width" value="0.08571" units="cm"/>
      <inkml:brushProperty name="height" value="0.08571" units="cm"/>
      <inkml:brushProperty name="color" value="#FFFFFF"/>
    </inkml:brush>
  </inkml:definitions>
  <inkml:trace contextRef="#ctx0" brushRef="#br0">0 47 7739,'10'-2'-6,"1"-1"84,1-2 0,2-1-125,1 6 0,-4-1 0,-1-3 47,2-1 0,-5-7 0,0 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1.519"/>
    </inkml:context>
    <inkml:brush xml:id="br0">
      <inkml:brushProperty name="width" value="0.08571" units="cm"/>
      <inkml:brushProperty name="height" value="0.08571" units="cm"/>
      <inkml:brushProperty name="color" value="#FFFFFF"/>
    </inkml:brush>
  </inkml:definitions>
  <inkml:trace contextRef="#ctx0" brushRef="#br0">77 0 7612,'-17'9'0,"2"4"0,5 4 345,1 2 1,-4 0-1,7 1 1,1 1 98,3 5 0,2-3 0,0 7 0,2-2-446,5-5 0,-3-1 0,9-3 1,2-2-62,2-4 1,2 2 0,1-9 0,-1-1-242,0-3 0,0-2 0,0-2 0,1-5-184,-1-6 0,-2-4 0,-2-4 0,-4-3 212,-3-1 0,5-7 0,-7 4 0,-1 0 265,-3 0 1,-2 3-1,0 5-276,0 1 541,-9 9 0,7 10 0,-4 12 0,4 8 51,2 5 1,0-1-1,0 8 1,0 0-218,0-2 0,8-2 0,3-9 0,2 0-228,0 0 1,-1-8 0,8-5-170,-1-3 0,0-3 1,0-3 16,1-3 1,-8-5 0,-1-8 0,-2 0 291,-5 0 0,7-9 0,-1-2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2.456"/>
    </inkml:context>
    <inkml:brush xml:id="br0">
      <inkml:brushProperty name="width" value="0.08571" units="cm"/>
      <inkml:brushProperty name="height" value="0.08571" units="cm"/>
      <inkml:brushProperty name="color" value="#FFFFFF"/>
    </inkml:brush>
  </inkml:definitions>
  <inkml:trace contextRef="#ctx0" brushRef="#br0">16 63 7783,'2'-14'271,"3"3"0,3-1 0,8 5 0,-1 0 5,1 1 1,-1 0 0,1 6-1,0 0-55,-1 0 0,1 0 0,-3 2-131,-2 3 0,-3 4 0,-4 6 0,1 1-93,-1 0 0,-8 1 1,-3 4-1,-1 4-79,-5 5 1,-6 1-1,-1 0 1,-1 0 30,-1 0 0,4 0 1,-2-1-1,4-3 43,6-1 1,-2-5 0,6 5 0,3 0-24,1-2 0,2-2 0,0-6 0,2-1-69,3 1 0,9-2 0,7-4 0,-1-3-85,3 0 1,-4-5 0,5 3 0,0-4-172,0-1 0,-5-1 0,2-4 0,-4-4-153,-1 0 0,-6 1 0,-1 2 509,-2-4 0,-2-4 0,-5-1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3.294"/>
    </inkml:context>
    <inkml:brush xml:id="br0">
      <inkml:brushProperty name="width" value="0.08571" units="cm"/>
      <inkml:brushProperty name="height" value="0.08571" units="cm"/>
      <inkml:brushProperty name="color" value="#FFFFFF"/>
    </inkml:brush>
  </inkml:definitions>
  <inkml:trace contextRef="#ctx0" brushRef="#br0">281 0 7076,'-16'7'-549,"1"-3"0,-1 4 670,0-1 0,1 4 0,-1-5 402,1 3 1,-1 0-1,1 5 1,-1-2-406,1 0 1,-1 10 0,2-6 0,2 1-196,2 0 0,6-1 0,-1-1 0,3 1-122,2-1 0,0-4 0,2-1 0,3 2 69,6 2 1,3-4 0,1 1 0,1-1 74,-1-1 1,1 5 0,-1-4 0,1 2 35,-1-2 1,-1 4-1,-2-3 1,-1 2 60,1 3 0,-4-1 1,1 3-1,-2 1 12,-4 1 0,-1 1 0,-2-5 0,0-1 46,0 1 0,0 4 0,-2 1 0,-1-2 28,-2-2 0,-7-3 0,1-2 0,-3-1-68,-1 1 1,-1-5 0,1-2 0,-1-3 5,1-2 1,-1-2 0,1-3-1,-1-6-126,1-2 1,-1-5 0,2-1-1,2-1-192,2 1 0,5 1 0,-4 3 143,2-1 0,2 1 1,7-1-181,3 1 1,-2 1-1,8 2 1,1 3 134,1 2 0,8-3 1,2 3 153,1-2 0,-12 6 0,9-4 0,-13 7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4.231"/>
    </inkml:context>
    <inkml:brush xml:id="br0">
      <inkml:brushProperty name="width" value="0.08571" units="cm"/>
      <inkml:brushProperty name="height" value="0.08571" units="cm"/>
      <inkml:brushProperty name="color" value="#FFFFFF"/>
    </inkml:brush>
  </inkml:definitions>
  <inkml:trace contextRef="#ctx0" brushRef="#br0">0 0 7663,'16'0'233,"-8"0"0,1 0 1,-4 0 194,5 0 1,-1 0-660,1 0 1,-6 2 0,1 3 167,-3 5 0,-2 4 1,-2 2 2,-3-1 1,-2 1-1,-3-1 1,3 1 110,0-1 0,5 1-104,-3-1 0,3 1 64,2 0 0,7-8 1,3-3-885,4-3 0,-3 0 873,-1 3 0,-7-3 0,4 5 0,-7-7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4.614"/>
    </inkml:context>
    <inkml:brush xml:id="br0">
      <inkml:brushProperty name="width" value="0.08571" units="cm"/>
      <inkml:brushProperty name="height" value="0.08571" units="cm"/>
      <inkml:brushProperty name="color" value="#FFFFFF"/>
    </inkml:brush>
  </inkml:definitions>
  <inkml:trace contextRef="#ctx0" brushRef="#br0">62 0 7186,'-10'0'124,"0"0"1,4 7 0,-2 4-30,1 3 0,0 6 1,4 1-1,-3 0-95,3 1 1,1 1-1,2 4 1,0-3-18,0-1 1,0 3 0,0-6-138,0-1 0,5-1 1,2-3-1,2-1 1,3-4 17,2-4 0,1 0 0,1 0-667,-1-3 803,1-8 0,0-4 0,-1-6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4.930"/>
    </inkml:context>
    <inkml:brush xml:id="br0">
      <inkml:brushProperty name="width" value="0.08571" units="cm"/>
      <inkml:brushProperty name="height" value="0.08571" units="cm"/>
      <inkml:brushProperty name="color" value="#FFFFFF"/>
    </inkml:brush>
  </inkml:definitions>
  <inkml:trace contextRef="#ctx0" brushRef="#br0">1 0 7359,'10'6'0,"-1"0"0,-1 3 131,1 3 0,-4 2 0,6 2 0,-1-1 0,-1 2 190,-4 4 0,2-2 1,-2 5-408,-2-1 0,-1-3 1,-2-2-481,0 2 0,0-2 0,0 2-397,0-2 963,0-10 0,-7 6 0,-2-5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6.405"/>
    </inkml:context>
    <inkml:brush xml:id="br0">
      <inkml:brushProperty name="width" value="0.08571" units="cm"/>
      <inkml:brushProperty name="height" value="0.08571" units="cm"/>
      <inkml:brushProperty name="color" value="#FFFFFF"/>
    </inkml:brush>
  </inkml:definitions>
  <inkml:trace contextRef="#ctx0" brushRef="#br0">1 14 7330,'2'-8'181,"3"2"1,-2 6 0,6 6 74,-2 4 0,5 4 0,-3 3 1,1 2-159,0 2 1,1 6-1,6-1 1,0 2-116,-1-2 1,8 3 0,-9-5 0,3 0-135,-1-3 0,-3 2 1,-2-3-1,-2-2-204,2-6 0,-3 1 1,0-2-835,-3 3 1189,0-6 0,-6-1 0,-6-14 0,1-3 0,-7-4 0,4-1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6.716"/>
    </inkml:context>
    <inkml:brush xml:id="br0">
      <inkml:brushProperty name="width" value="0.08571" units="cm"/>
      <inkml:brushProperty name="height" value="0.08571" units="cm"/>
      <inkml:brushProperty name="color" value="#FFFFFF"/>
    </inkml:brush>
  </inkml:definitions>
  <inkml:trace contextRef="#ctx0" brushRef="#br0">218 1 7053,'-8'7'-251,"1"1"1,5 8-1,-1-1 578,-2 1 0,-6-1 0,4 3 1,-1 1-187,-4 1 0,-2 8 0,-2-4 0,1 2 6,-1 0 1,2-5 0,2 5 0,2-1-299,-2 0 0,0 2 1,1-6-1,4-4-1232,1-5 751,4 2 632,-5-12 0,7-2 0,0-9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7.088"/>
    </inkml:context>
    <inkml:brush xml:id="br0">
      <inkml:brushProperty name="width" value="0.08571" units="cm"/>
      <inkml:brushProperty name="height" value="0.08571" units="cm"/>
      <inkml:brushProperty name="color" value="#FFFFFF"/>
    </inkml:brush>
  </inkml:definitions>
  <inkml:trace contextRef="#ctx0" brushRef="#br0">1 1 7650,'0'10'-200,"0"0"0,0 2 0,0 2 365,0 2 0,0-1 1,1 2-1,3 2 13,1 2 0,0 0 0,-5-6 1,0 1-250,0 0 1,0-1 0,0 1-625,0-1 1,0 1-70,0-1 764,0-6 0,0-4 0,0-10 0,0-18 0,0-9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3:57.396"/>
    </inkml:context>
    <inkml:brush xml:id="br0">
      <inkml:brushProperty name="width" value="0.08571" units="cm"/>
      <inkml:brushProperty name="height" value="0.08571" units="cm"/>
      <inkml:brushProperty name="color" value="#FFFFFF"/>
    </inkml:brush>
  </inkml:definitions>
  <inkml:trace contextRef="#ctx0" brushRef="#br0">1 31 7412,'7'-8'-667,"-4"1"0,8 7 1015,1 0 1,2 0 0,1 0-284,1 0 1,-1 0 0,1 0-552,-1 0 1,-4 0 485,-1 0 0,-7-7 0,4-2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1:47.240"/>
    </inkml:context>
    <inkml:brush xml:id="br0">
      <inkml:brushProperty name="width" value="0.08571" units="cm"/>
      <inkml:brushProperty name="height" value="0.08571" units="cm"/>
      <inkml:brushProperty name="color" value="#FFFFFF"/>
    </inkml:brush>
  </inkml:definitions>
  <inkml:trace contextRef="#ctx0" brushRef="#br0">349 12 7668,'-5'-7'0,"-3"3"0,-3 3 0,-1 2 0,0 2 0,0 1 0,0 1 0,0-1 0,-1 3 0,-3 0 0,2 3 0,-3-1 0,1 1 0,0 2 0,0 0 130,4 0 0,0 0 0,0 0 0,1 2 765,3 2-899,3-3 1,1 4-1,0-5-89,1 0 0,2 0 0,2 0 0,2 0 32,1 0 1,5-1-1,-2-2 1,1-1 52,0 2 1,0 1-1,4 1 11,0 0 1,0-2-1,0 0 1,0-4-30,0 0 1,0 2 0,0-3 0,-1 2-16,-3 2 1,2-2 0,-2 1-29,3 1 0,0-2 1,-2 1-1,-2 1-29,-2 2 1,3-3 0,-3 0 29,2 1 1,-3 2-1,3 1-10,-2 0 1,-1 0 0,-4 0-5,0 0 0,0 0 0,0 0 75,0 0 1,0 0 0,0 0 61,0 0 1,-5 0-51,-3 0 1,-3-1-1,-1-2 1,1-1 136,3 1 0,-2-3 0,2-1 0,-3-1 39,-1 0 1,0 1 0,0-2 0,0 1-145,0-1 0,0-2 1,0-1-44,0 0 0,0 0 0,0 0 50,0 0 0,0-1-53,0-3 0,0 2 1,1-3 8,3 0 1,-3 2 11,3-5 0,-2 0 48,-2-4 0,4 1 0,1 2-21,2 1 1,-3 0 0,4-4-27,1 0 0,2 0 1,1 0-31,0 0 0,0 0 1,0 0 0,0 0 0,1 0 3,3 0 1,-1 1 0,5 3-1,0 3 3,-2-1 1,5 4-1,-3-5 1,1 0-51,-1 1 0,6 2 0,-4-3 0,1 0-401,0 1 1,2 3 0,-5-1-574,3 3 1034,-4 1 0,3 5 0,-3 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2.385"/>
    </inkml:context>
    <inkml:brush xml:id="br0">
      <inkml:brushProperty name="width" value="0.08571" units="cm"/>
      <inkml:brushProperty name="height" value="0.08571" units="cm"/>
      <inkml:brushProperty name="color" value="#FFFFFF"/>
    </inkml:brush>
  </inkml:definitions>
  <inkml:trace contextRef="#ctx0" brushRef="#br0">18 19 6130,'-11'0'970,"5"0"1,12 0 0,7 2-658,4 5 1,11-5 0,6 4 0,9-3-34,8-3 1,11 0-1,2 0 1,-2 0-218,-2 0 1,-2 0 0,0 0-1,-1 0-323,1 0 0,-9 0 0,-4 0 0,-4 0-637,-3 0 0,-2-3 0,-1-1 150,-3-2 1,-9-7 746,3 7 0,-13-1 0,-13 7 0,-11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1:49.048"/>
    </inkml:context>
    <inkml:brush xml:id="br0">
      <inkml:brushProperty name="width" value="0.08571" units="cm"/>
      <inkml:brushProperty name="height" value="0.08571" units="cm"/>
      <inkml:brushProperty name="color" value="#FFFFFF"/>
    </inkml:brush>
  </inkml:definitions>
  <inkml:trace contextRef="#ctx0" brushRef="#br0">85 1 6974,'-12'0'386,"1"5"0,2 2 0,1 2 1,0 2-218,1 2 0,-4 7-254,3 0 0,3 3 1,1 1-1,3 0-30,1 0 0,0 4 1,0-1-1,0-3-119,0-3 1,5-5-1,3 3 1,3-2-69,1-2 1,-4-3 0,0-3 301,1-1 0,2-1 0,1 1 0,-6-3 0,0-10 0,-6-2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1:49.618"/>
    </inkml:context>
    <inkml:brush xml:id="br0">
      <inkml:brushProperty name="width" value="0.08571" units="cm"/>
      <inkml:brushProperty name="height" value="0.08571" units="cm"/>
      <inkml:brushProperty name="color" value="#FFFFFF"/>
    </inkml:brush>
  </inkml:definitions>
  <inkml:trace contextRef="#ctx0" brushRef="#br0">1 25 6313,'0'-8'807,"0"0"1,5 5-545,3-1 1,3 3 0,1 1-232,0 0 0,-1 1 0,-2 2 1,-2 2-110,-2 2 1,-1 1 0,-4 4 15,0 0 1,0-4 0,0 0 0,0 1-12,0 2 1,-5-3 0,-2 0 0,-1 0-173,0-1 0,1-1 1,-2-3-163,1 1 277,5 0 1,-1-4 0,8 0-15,4 0 0,-1 0 0,1 0 23,1 0 1,2 1-1,1 2 136,0 1 0,-5 5 0,-3-1 83,-3 3 0,-1-3 0,0 0 33,0 1 1,-1 1 0,-3-1-116,-4-1 1,-3-1-1,-1 1-98,0-4 0,0 1 81,0-1 0,5 0 0,-3-9 0,3-2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1:50.024"/>
    </inkml:context>
    <inkml:brush xml:id="br0">
      <inkml:brushProperty name="width" value="0.08571" units="cm"/>
      <inkml:brushProperty name="height" value="0.08571" units="cm"/>
      <inkml:brushProperty name="color" value="#FFFFFF"/>
    </inkml:brush>
  </inkml:definitions>
  <inkml:trace contextRef="#ctx0" brushRef="#br0">0 1 7676,'12'0'235,"0"0"1,-1 1-27,-3 3 0,2 3 1,-3 6-1,1 2-49,0 1 1,-4 5-1,3-2 1,-2 1-182,-2 0 1,2 0 0,-1 4 0,-1 0-180,-2 0 0,-1-5 0,0-2 0,0-1-155,0 0 1,0 0 0,-1-5-1282,-3-3 1636,3 3 0,-10-10 0,4 4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1:51.850"/>
    </inkml:context>
    <inkml:brush xml:id="br0">
      <inkml:brushProperty name="width" value="0.08571" units="cm"/>
      <inkml:brushProperty name="height" value="0.08571" units="cm"/>
      <inkml:brushProperty name="color" value="#FFFFFF"/>
    </inkml:brush>
  </inkml:definitions>
  <inkml:trace contextRef="#ctx0" brushRef="#br0">1 13 7651,'1'-7'547,"3"3"1,3 3-1,5 1-467,0 0 1,-4 0 0,0 0 0,1 0-446,2 0 0,1 0-394,0 0 1,0 0-630,0 0 1388,-6 0 0,0 5 0,-12 2 0,0 5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1:52.158"/>
    </inkml:context>
    <inkml:brush xml:id="br0">
      <inkml:brushProperty name="width" value="0.08571" units="cm"/>
      <inkml:brushProperty name="height" value="0.08571" units="cm"/>
      <inkml:brushProperty name="color" value="#FFFFFF"/>
    </inkml:brush>
  </inkml:definitions>
  <inkml:trace contextRef="#ctx0" brushRef="#br0">1 1 7600,'0'7'627,"1"-2"0,3-4-525,4 3 1,3-2 0,1 2 0,0-3-324,0-1 1,0 0-1,0 0 1,0-1-1686,0-3 1906,0 2 0,0-8 0,0 3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2:09.655"/>
    </inkml:context>
    <inkml:brush xml:id="br0">
      <inkml:brushProperty name="width" value="0.08571" units="cm"/>
      <inkml:brushProperty name="height" value="0.08571" units="cm"/>
      <inkml:brushProperty name="color" value="#FFFFFF"/>
    </inkml:brush>
  </inkml:definitions>
  <inkml:trace contextRef="#ctx0" brushRef="#br0">85 1 7772,'-8'0'224,"0"0"0,0 1 0,0 3 0,1 4 439,2 3 1,-3 1 0,4 0 0,0 0-238,-2 0 1,4 0-1319,-6 0 61,5-5 0,-2-3 831,5-8 0,10-3 0,4-5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2:10.461"/>
    </inkml:context>
    <inkml:brush xml:id="br0">
      <inkml:brushProperty name="width" value="0.08571" units="cm"/>
      <inkml:brushProperty name="height" value="0.08571" units="cm"/>
      <inkml:brushProperty name="color" value="#FFFFFF"/>
    </inkml:brush>
  </inkml:definitions>
  <inkml:trace contextRef="#ctx0" brushRef="#br0">97 18 6687,'0'-7'959,"0"-4"1,0 11-892,0 0 0,-1 4 0,-2 7 0,-1 0 18,1 2 0,-2 3 1,0-1-1,-1 2-42,1 2 0,-3 2 1,2 6-1,0 1-27,-4-1 1,4 2-1,-1 0 1,2 1-19,2-1 0,-2 3 0,1-2 0,1 0-9,2 4 0,1-5 0,0 0 0,1-1 15,3 1 0,-1 3 0,5-3 0,0 0-62,-2 1 0,5 2 0,-3-4 1,4-2-22,4 0 1,-2-3 0,2-2 0,-3-2-83,-1-2 1,0-2 0,0-6 0,0-2-197,0-2 0,0-1 18,0-4 1,-1-1-1,-3-3 338,-4-4 0,-3-3 0,-1-1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3:52.041"/>
    </inkml:context>
    <inkml:brush xml:id="br0">
      <inkml:brushProperty name="width" value="0.08571" units="cm"/>
      <inkml:brushProperty name="height" value="0.08571" units="cm"/>
      <inkml:brushProperty name="color" value="#FFFFFF"/>
    </inkml:brush>
  </inkml:definitions>
  <inkml:trace contextRef="#ctx0" brushRef="#br0">24 1 7769,'-7'5'0,"-3"-4"0,3 5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3:55.657"/>
    </inkml:context>
    <inkml:brush xml:id="br0">
      <inkml:brushProperty name="width" value="0.08571" units="cm"/>
      <inkml:brushProperty name="height" value="0.08571" units="cm"/>
      <inkml:brushProperty name="color" value="#FFFFFF"/>
    </inkml:brush>
  </inkml:definitions>
  <inkml:trace contextRef="#ctx0" brushRef="#br0">0 12 7671,'0'-6'1269,"1"1"-937,3 5 0,-2 1-125,1 3 1,-1-2-1,-2 6 1,0 1-50,0 2 0,0 0 1,0 1-1,0 0-145,0-1 1,0 1-1,0 1 1,0 1-150,0 2 0,0 0 1,0-1-1,0 2-20,0 1 0,0-3 0,0 3 0,0 0 39,0 1 0,0-5 0,0 3 94,0-1 1,0-3 0,0 3 0,0-3 0,0-1-16,0-1 1,0 1-1,0 0 1,0-1 15,0 1 0,0-1 1,0 1-1,0 0-38,0-1 0,0-3 0,0 0 0,0 1 27,0 1 0,0 2 0,0 0-8,0-1 1,0-3-1,0 0 112,0 1 0,0 1 0,0 2 23,0 0 1,0-5-49,0 1 1,0 0 6,0 4 1,0-1 4,0 1 1,4-4 50,-1-1 1,1-3 50,-4 4 0,2-5 41,2 0 0,2-1-43,6-2 1,-1 1-1,1 2-69,0 1 1,-5-1-1,1-3 1,0 2-64,-2 2 1,5-3-1,-4 3-272,4-3 0,1-1 0,-1 0-485,1 0 0,-1 0 171,1 0 560,-5 0 0,-7 0 0,-7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3:56.190"/>
    </inkml:context>
    <inkml:brush xml:id="br0">
      <inkml:brushProperty name="width" value="0.08571" units="cm"/>
      <inkml:brushProperty name="height" value="0.08571" units="cm"/>
      <inkml:brushProperty name="color" value="#FFFFFF"/>
    </inkml:brush>
  </inkml:definitions>
  <inkml:trace contextRef="#ctx0" brushRef="#br0">0 24 7872,'12'-6'284,"0"0"1,-1 6 0,2-1-55,3-3 1,-3 3-1,4-3 1,-2 3-186,1 1 0,3 0 0,-3 0 0,-2 0-527,-1 0 1,-2 0-426,1 0 1,-5 1 906,-4 3 0,-6 2 0,-4 6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3.955"/>
    </inkml:context>
    <inkml:brush xml:id="br0">
      <inkml:brushProperty name="width" value="0.08571" units="cm"/>
      <inkml:brushProperty name="height" value="0.08571" units="cm"/>
      <inkml:brushProperty name="color" value="#FFFFFF"/>
    </inkml:brush>
  </inkml:definitions>
  <inkml:trace contextRef="#ctx0" brushRef="#br0">289 39 6282,'-20'-11'236,"1"-4"1,0 9-1,0 1 152,-1 3 1,1 2-1,0 2 1,0 5-186,-1 6 1,-3 4 0,2 2-1,3 2 41,1 5 1,2 2 0,3 4 0,5-4-230,5-1 0,2-5 1,2 3-1,2-3 56,3-3 1,14 0 0,-2-2 0,5-2-594,4-2 0,-7-8 0,7 1 0,-2-4 34,-1-2 1,1-8 0,-7-3-1,0-4 488,1-4 0,-1 4 0,-2-13 0,-4 0 0,-7-4 0,5-4 0,0-3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3:59.088"/>
    </inkml:context>
    <inkml:brush xml:id="br0">
      <inkml:brushProperty name="width" value="0.08571" units="cm"/>
      <inkml:brushProperty name="height" value="0.08571" units="cm"/>
      <inkml:brushProperty name="color" value="#FFFFFF"/>
    </inkml:brush>
  </inkml:definitions>
  <inkml:trace contextRef="#ctx0" brushRef="#br0">59 11 7470,'-7'0'-811,"-3"0"1737,2 0 156,-2 0-196,-2 0-387,6 0 0,0 1-207,6 3 1,2-3-1,2 3-361,3-2 0,4-2 0,0 0-363,1 0 0,0 0 0,-1-2 0,1 0-584,0-2 0,-5-4 361,1 4 0,-5 2 655,1 5 0,-3 4 0,-1 5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3:59.613"/>
    </inkml:context>
    <inkml:brush xml:id="br0">
      <inkml:brushProperty name="width" value="0.08571" units="cm"/>
      <inkml:brushProperty name="height" value="0.08571" units="cm"/>
      <inkml:brushProperty name="color" value="#FFFFFF"/>
    </inkml:brush>
  </inkml:definitions>
  <inkml:trace contextRef="#ctx0" brushRef="#br0">1 47 7716,'4'-8'0,"1"2"164,1 0 0,-2-1 0,4 3 1,1 0 95,1-1 0,2 3 0,0-2 0,-1 3-83,1 1 1,0 0-1,-2 1 1,-1 3-158,-1 4 1,-6 2 0,2 3 0,-2 2-78,-2 0 0,-6 6 1,0-2-1,-2 3-98,0 2 1,1 3 0,-5-1-1,2-3 45,2-2 1,-1-3 0,4 1 0,-1-3-125,1-3 1,1 2 0,4 1 74,0-2 0,6-1 0,1-3 58,4-2 1,0-3 0,1-5-103,0 0 1,-1 0 0,1 0-491,0 0 693,-1 0 0,-4 0 0,-2 0 0,-5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3:59.827"/>
    </inkml:context>
    <inkml:brush xml:id="br0">
      <inkml:brushProperty name="width" value="0.08571" units="cm"/>
      <inkml:brushProperty name="height" value="0.08571" units="cm"/>
      <inkml:brushProperty name="color" value="#FFFFFF"/>
    </inkml:brush>
  </inkml:definitions>
  <inkml:trace contextRef="#ctx0" brushRef="#br0">1 0 7840,'1'8'2075,"3"0"-3109,-3-6 0,4 2 0,-3-6 1034,1-2 0,-1-5 0,3 2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1.892"/>
    </inkml:context>
    <inkml:brush xml:id="br0">
      <inkml:brushProperty name="width" value="0.08571" units="cm"/>
      <inkml:brushProperty name="height" value="0.08571" units="cm"/>
      <inkml:brushProperty name="color" value="#FFFFFF"/>
    </inkml:brush>
  </inkml:definitions>
  <inkml:trace contextRef="#ctx0" brushRef="#br0">1 12 8851,'5'-6'488,"1"0"1,6 6 0,0 0-289,-1 0 0,1 0 0,0 0 1,-1 0-158,1 0 1,-2 6 0,-1 1 0,-2 4-96,-2 0 0,-1 2 0,-4 2 0,0 1-169,0 3 0,-4-1 1,-1 2-1,-2 0 26,-2 1 1,-1 1 0,-2 0 0,2-2 63,2 0 0,-1-6 0,5 1 1,2-2-80,0-1 1,2 0-1,2-2 70,2-2 1,2-3 0,6-5 0,-1 0-58,1 0 1,0 0 0,-1 0 0,1 0-201,0 0 0,-1-1 397,1-3 0,-6 2 0,-1-3 0,-5 5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2.460"/>
    </inkml:context>
    <inkml:brush xml:id="br0">
      <inkml:brushProperty name="width" value="0.08571" units="cm"/>
      <inkml:brushProperty name="height" value="0.08571" units="cm"/>
      <inkml:brushProperty name="color" value="#FFFFFF"/>
    </inkml:brush>
  </inkml:definitions>
  <inkml:trace contextRef="#ctx0" brushRef="#br0">186 58 6882,'-5'-11'14,"-2"-1"0,-4 0 1,0 2-1,-1 2 436,0 4 1,1 3 0,-1 1 0,0 0-240,1 0 0,-2 1 1,-2 3-1,1 4-48,4 2 0,-2 6 0,6 1 0,-1 0-37,3-1 1,3 4-1,1-3 1,1 0-244,3-1 1,3 2 0,6-5-1,1-2-181,1-1 0,6-5 0,-1-1 0,0-2-154,0-2 1,2-2 0,-4-2 0,0-3 152,-3-4 1,-2 0 0,-2-2-1,-2-2 265,-1 0 0,-6-1 0,2 5 0,-3-1 593,-1 0 0,0 5-137,0-1 0,-4 10 0,1 4 1,0 7-82,2 6 0,1 3 0,0 3 0,0 0-164,0 3 1,0-1 0,0-4 0,1-1-547,3-2 0,-2 0 1,5-4-1,-1-2-337,1-1 0,-3-7-196,4-2 902,-6-2 0,3-8 0,-5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4.571"/>
    </inkml:context>
    <inkml:brush xml:id="br0">
      <inkml:brushProperty name="width" value="0.08571" units="cm"/>
      <inkml:brushProperty name="height" value="0.08571" units="cm"/>
      <inkml:brushProperty name="color" value="#FFFFFF"/>
    </inkml:brush>
  </inkml:definitions>
  <inkml:trace contextRef="#ctx0" brushRef="#br0">0 0 8566,'12'0'203,"0"0"0,-1 0 1,1 0-553,0 0 1,-1 0 0,1 0-275,-1 0 0,-3 0-69,0 0 692,-5 0 0,2 5 0,-5 2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5.031"/>
    </inkml:context>
    <inkml:brush xml:id="br0">
      <inkml:brushProperty name="width" value="0.08571" units="cm"/>
      <inkml:brushProperty name="height" value="0.08571" units="cm"/>
      <inkml:brushProperty name="color" value="#FFFFFF"/>
    </inkml:brush>
  </inkml:definitions>
  <inkml:trace contextRef="#ctx0" brushRef="#br0">24 0 7173,'-7'6'670,"1"0"1,3 6-420,-1-1 0,1 1 0,3 0-189,0-1 0,0 2 1,0 2-1,0 1 0,0 1-33,0 0 1,0-1 0,1-5 0,3 0-208,4-4 0,2 2 0,2-3 0,-1-1-270,1 0 1,-1-1 0,1-4-1,0-1 153,-1-3 0,1 1 0,0-3 0,-1-1 295,1 1 0,-4 2 0,-2-4 0,-1-1 0,5-1 0,-4-2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5.335"/>
    </inkml:context>
    <inkml:brush xml:id="br0">
      <inkml:brushProperty name="width" value="0.08571" units="cm"/>
      <inkml:brushProperty name="height" value="0.08571" units="cm"/>
      <inkml:brushProperty name="color" value="#FFFFFF"/>
    </inkml:brush>
  </inkml:definitions>
  <inkml:trace contextRef="#ctx0" brushRef="#br0">12 0 7027,'-6'5'0,"2"3"0,3 2 0,1 2-315,0 0 0,0-1 0,0 2 1,0 2 849,0 0 1,0 5 0,0-4-1,0 2-324,0 3 0,0 1 0,0 0 0,0-1-263,0-2 1,0-1 0,1 3 0,2-3-198,0-1 1,1-5-1,-4-4-579,0 1 828,0-4 0,5-5 0,2-7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7.105"/>
    </inkml:context>
    <inkml:brush xml:id="br0">
      <inkml:brushProperty name="width" value="0.08571" units="cm"/>
      <inkml:brushProperty name="height" value="0.08571" units="cm"/>
      <inkml:brushProperty name="color" value="#FFFFFF"/>
    </inkml:brush>
  </inkml:definitions>
  <inkml:trace contextRef="#ctx0" brushRef="#br0">1 12 8730,'6'0'-627,"-1"0"0,1-5 1,0-2-1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7.488"/>
    </inkml:context>
    <inkml:brush xml:id="br0">
      <inkml:brushProperty name="width" value="0.08571" units="cm"/>
      <inkml:brushProperty name="height" value="0.08571" units="cm"/>
      <inkml:brushProperty name="color" value="#FFFFFF"/>
    </inkml:brush>
  </inkml:definitions>
  <inkml:trace contextRef="#ctx0" brushRef="#br0">1 0 7718,'6'0'-88,"-1"2"1,-5 2-1,0 3 289,0 4 0,0 4 1,0 2-1,2 1-172,2 3 1,-3 0 0,3-1 0,-3 0 15,-1 0 0,0-1 0,0-1 1,0-2-411,0-1 1,1-6 0,2-1-941,1 1 1305,0-4 0,-4 0 0,-5-5 0,-2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4.136"/>
    </inkml:context>
    <inkml:brush xml:id="br0">
      <inkml:brushProperty name="width" value="0.08571" units="cm"/>
      <inkml:brushProperty name="height" value="0.08571" units="cm"/>
      <inkml:brushProperty name="color" value="#FFFFFF"/>
    </inkml:brush>
  </inkml:definitions>
  <inkml:trace contextRef="#ctx0" brushRef="#br0">20 1 7614,'-11'9'35,"5"3"0,4 8 168,2 5 1,0-1 0,0 8-1,0 4-24,0 7 0,6-3 0,3 5 0,-1-4-298,1-3 1,-1 1-1,-3-3 1,3-4-270,3-6 1,-7-5-1,5-4 1,-3-2-827,1-2 1214,8-8 0,-5-14 0,9-12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7.955"/>
    </inkml:context>
    <inkml:brush xml:id="br0">
      <inkml:brushProperty name="width" value="0.08571" units="cm"/>
      <inkml:brushProperty name="height" value="0.08571" units="cm"/>
      <inkml:brushProperty name="color" value="#FFFFFF"/>
    </inkml:brush>
  </inkml:definitions>
  <inkml:trace contextRef="#ctx0" brushRef="#br0">0 35 6571,'8'-10'605,"0"2"0,-4-1 0,4 5-247,1 1 0,1 2 0,2 1-276,-1 0 1,1 0-1,-2 1 1,-1 3-59,-1 4 1,-1-1 0,2 0-37,-2 2 0,-4 2 0,1 0-110,-3 1 0,-2 0 0,-3-1 60,-4 1 0,2-4 0,-2-1-280,-1 3 25,-1 0 0,4-4 174,6-2 1,6-2 0,5-2 0,1 0 60,-1 0 0,1 0 1,-2 1-1,0 1 11,-3 2 0,1 4 0,2-3 0,0 2 114,-3 2 0,-4 1 1,1 2-1,-3-1 175,-1 1 0,0 0 0,0-1 0,-1 1 114,-3 0 1,1-1 0,-4 1 0,-3 0-187,0-1 1,-2 0 0,1-2-92,-1-1 1,0-6-1,1 2-790,-1-3 1,4-1 0,2-1-965,1-3 1699,1 3 0,4-10 0,0 5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09.974"/>
    </inkml:context>
    <inkml:brush xml:id="br0">
      <inkml:brushProperty name="width" value="0.08571" units="cm"/>
      <inkml:brushProperty name="height" value="0.08571" units="cm"/>
      <inkml:brushProperty name="color" value="#FFFFFF"/>
    </inkml:brush>
  </inkml:definitions>
  <inkml:trace contextRef="#ctx0" brushRef="#br0">0 12 8164,'8'0'545,"0"0"1,-1 0 0,5 0-860,0 0 0,-2-1 1,-1-1-737,-1-2 0,-4 0 1050,4 4 0,-7 0 0,-1 0 0,-5 5 0,-7 1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10.824"/>
    </inkml:context>
    <inkml:brush xml:id="br0">
      <inkml:brushProperty name="width" value="0.08571" units="cm"/>
      <inkml:brushProperty name="height" value="0.08571" units="cm"/>
      <inkml:brushProperty name="color" value="#FFFFFF"/>
    </inkml:brush>
  </inkml:definitions>
  <inkml:trace contextRef="#ctx0" brushRef="#br0">175 1 8093,'-12'0'159,"1"0"-334,-1 0 0,4 0 0,1 0 1,-2 0 203,-2 0 0,3 0 0,1 0 1,-2 0 19,-2 0 0,3 4 0,1 1 31,-2 1 1,0 2-1,0 2 1,2 0-15,2-3 1,-3 1 0,4 4 0,2-1 11,0 1 0,2 1-19,0 2 1,0-2 0,0 3-43,0-3 1,0-1 0,2-1-4,2 1 0,-3-4 7,3-1-34,-3-4 1,4 2 10,3-5 0,2-4 0,1-1 0,-2 0-157,-2 0 1,5-3-1,4 4 1,-2 0 13,-1-1 0,-1 4 0,-1-3 0,1 4 29,-1 4 0,0-2 1,-2 6-1,-1 0 12,1-2 0,-3 5 0,1-4 0,-1 4 117,1 0 1,-5 1-1,2 0 282,-3-1 1,-1 5-1,0-1-39,0 0 0,-1-2 1,-3-2-179,-4 1 0,-2-4 1,-2 0-1,1-1 0,-1 0 13,0-3 1,1-3 0,-1-1-998,1 0 1,0-1 284,3-3 0,3 1 621,5-5 0,0 6 0,0-3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11.101"/>
    </inkml:context>
    <inkml:brush xml:id="br0">
      <inkml:brushProperty name="width" value="0.08571" units="cm"/>
      <inkml:brushProperty name="height" value="0.08571" units="cm"/>
      <inkml:brushProperty name="color" value="#FFFFFF"/>
    </inkml:brush>
  </inkml:definitions>
  <inkml:trace contextRef="#ctx0" brushRef="#br0">0 12 8852,'7'0'-1510,"-2"-1"1510,-5-3 0,-5 2 0,-2-3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13.073"/>
    </inkml:context>
    <inkml:brush xml:id="br0">
      <inkml:brushProperty name="width" value="0.08571" units="cm"/>
      <inkml:brushProperty name="height" value="0.08571" units="cm"/>
      <inkml:brushProperty name="color" value="#FFFFFF"/>
    </inkml:brush>
  </inkml:definitions>
  <inkml:trace contextRef="#ctx0" brushRef="#br0">29 82 7226,'-7'-4'0,"-1"-1"133,-1-2 1,5-1 262,4-3 0,5 0 0,7 2-242,-1 2 0,1 4 1,0-2-1,-1 1-11,1 0 1,-4 0 0,0 4-1,-1 1-150,0 3 0,-2-1 1,-5 5-1,0 1-134,0 1 0,-1 7 0,-3 1 1,-4 1-15,-2 1 0,-2-1 0,0 5 0,2-2-44,2-3 1,-2 2-1,3-4 1,1-1 1,2 1 0,3-1 1,1-5 73,0 1 1,0-4 0,1-2 0,3 1 0,4-2-6,2 0 1,2-1 0,-1-4 0,1 0 127,0 0 0,-1 0 0,1 0 0,0 0 0,-5 0 0,1 0 0,-5 0 0,2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13.524"/>
    </inkml:context>
    <inkml:brush xml:id="br0">
      <inkml:brushProperty name="width" value="0.08571" units="cm"/>
      <inkml:brushProperty name="height" value="0.08571" units="cm"/>
      <inkml:brushProperty name="color" value="#FFFFFF"/>
    </inkml:brush>
  </inkml:definitions>
  <inkml:trace contextRef="#ctx0" brushRef="#br0">0 35 6573,'1'-10'0,"2"1"585,1 1 0,1 5 0,-1-1-242,4 3 1,2 1 0,2 0-163,-1 0 1,-3 0-1,0 0-315,1 0 1,-4 5-1,-1 3 67,-3 2 1,-1 6-1,0-1 1,-1 1-2,-3 1 0,-2-4 1,-5 4-1,2-2 28,2 1 0,0 3 1,-1-3-122,4-2 1,3-1 0,1-2-159,0 1 1,1-5-1,3-2-43,4 0 0,2-4 1,2 3 361,0-3 0,-1-2 0,1-3 0,-5 3 0,-2-9 0,-5 3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14.555"/>
    </inkml:context>
    <inkml:brush xml:id="br0">
      <inkml:brushProperty name="width" value="0.08571" units="cm"/>
      <inkml:brushProperty name="height" value="0.08571" units="cm"/>
      <inkml:brushProperty name="color" value="#FFFFFF"/>
    </inkml:brush>
  </inkml:definitions>
  <inkml:trace contextRef="#ctx0" brushRef="#br0">11 12 6901,'-6'0'1640,"2"0"-1254,8 0 0,2 0 0,6-1-212,-1-3 0,2 3 0,2-3 0,0 3-179,-1 1 1,-1 0 0,0 0 0,1 0-78,2 0 1,0 0 0,-5 0-1,1 0-183,0 0 1,-1 0-1,1 0-50,-1 0 1,-3 0 0,-1 1 264,-2 3 1,3-1 136,-4 4 0,-1 1 1,-1 2-1,0-1 83,2-1 1,0-4-1,-4 4-114,0 1 1,1 1 0,2 2-11,1 0 0,0-1 1,-4 1-1,0 0-48,0-1 1,4 5 0,-1-1 0,0 0-15,-2-3 0,-1 1 0,0 2 13,0 0 1,0 2-1,0-3 1,0 2-1,0-1 8,0 2 0,0-4 1,0 4-1,0-2-26,0 1 0,0 1 0,0-3 0,0 2 3,0-2 0,0-1 0,0-2 0,0 1-28,0 0 1,0 1 0,0 1 23,0 1 0,0 1 0,0-4 0,0-1-21,0 1 0,0 0 0,2-1-73,2 1 1,-3-4 0,3-1-85,-3 3 0,0-4 73,3 2 1,-3-4-20,3 3 0,-2-3 267,-2 4 0,0-4-104,0 4 87,0-6 1,-2 5 62,-2-3 0,2-3 1,-6 3 9,-1-3 1,3 0-1,-2 2 1,-1 1 80,-2-2 0,0 4 0,-2-1 1,-1 0-139,-2 0 1,-1-1 0,3-4-1,-3 0-167,-1 0 1,4 0 0,-2 0 0,3 0 42,2 0 1,3-4 0,1-1-1589,2-1 1592,1 3 0,4-7 0,0 3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17.377"/>
    </inkml:context>
    <inkml:brush xml:id="br0">
      <inkml:brushProperty name="width" value="0.08571" units="cm"/>
      <inkml:brushProperty name="height" value="0.08571" units="cm"/>
      <inkml:brushProperty name="color" value="#FFFFFF"/>
    </inkml:brush>
  </inkml:definitions>
  <inkml:trace contextRef="#ctx0" brushRef="#br0">152 82 7718,'-1'-11'118,"-3"-1"1,-2 2 0,-6 2 72,0 4 1,1 3 0,-1 1 0,0 0 2,1 0 1,-1 1-1,0 3 1,2 4-73,2 2 0,-1 2 0,4 1 1,0 1-6,0 1 1,1 5 0,4-5-1,1 1-325,3 1 1,2-4-1,7 2 1,3-3 6,3-4 1,-1 1 0,2-5 0,-1-2-51,-1-1 0,3-2 0,-4-3 1,0-3 70,0-4 1,-3-4-1,-5-2 1,-3-1 186,0-3 0,-3 3 0,-3-2 0,-1 0 16,-3-2 0,-6 4 1,-7 2-1,-1 3-62,-3 1 0,-1 6 0,-1 2 0,0 3-484,-1 1 1,6 6 522,3 6 0,-3 5 0,-1 6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31.289"/>
    </inkml:context>
    <inkml:brush xml:id="br0">
      <inkml:brushProperty name="width" value="0.08571" units="cm"/>
      <inkml:brushProperty name="height" value="0.08571" units="cm"/>
      <inkml:brushProperty name="color" value="#FFFFFF"/>
    </inkml:brush>
  </inkml:definitions>
  <inkml:trace contextRef="#ctx0" brushRef="#br0">222 105 7789,'1'11'544,"3"-4"1,-3 4 0,3-4 0,-3 4-182,-1 0 0,0 1 0,0 0-16,0-1-433,0-4 0,0 3 0,0-2 0,0 2 153,0 2 0,-4 0 1,-1-2-1,0-1-238,0-1 0,-3 0 0,3 2 1,0-1-11,0-1 0,-5-4 1,3 2 72,-4-1 1,0-1-1,-1-4 101,0 0 1,5 0-1,0-1 1,1-2 15,-1-1 0,3-3 0,-2 2 0,-1-1 44,1 1 0,2-4 4,-4 1 1,4-1 0,-2 0-46,1 1 0,-3 1 1,3-4 25,-2 4 1,3-4-25,-3 3 0,4 2 0,-1-2-33,3-1 1,-3-1 0,0-2-10,2 0 0,0 1 1,2-1 26,0 1 0,0-1 0,0 0 1,0 1 0,4-1 0,0 0-1,-1 1 1,3-1 32,2 0 0,1 5 0,0 0-41,-1 2 1,-1-3 0,5 4-37,0 2 1,-1 0-1,1 2 1,0 0-34,-1 0 1,1 0 0,0 0 0,-1 0-34,1 0 0,0 0 1,-1 0-31,1 0 1,0 0-1,-1 0 69,1 0 0,-4 0-380,-1 0 305,-4 0 0,1 0 1,-8 0-1076,-4 0 1222,-2 0 0,-2 6 0,1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40.619"/>
    </inkml:context>
    <inkml:brush xml:id="br0">
      <inkml:brushProperty name="width" value="0.08571" units="cm"/>
      <inkml:brushProperty name="height" value="0.08571" units="cm"/>
      <inkml:brushProperty name="color" value="#FFFFFF"/>
    </inkml:brush>
  </inkml:definitions>
  <inkml:trace contextRef="#ctx0" brushRef="#br0">1 24 7647,'8'-8'234,"-1"0"0,-3 6 59,4-2 1,0 2-472,3 2 1,1 0 0,-2 2-665,-2 2 0,-3-2 842,-5 6 0,0 0 0,0 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4.361"/>
    </inkml:context>
    <inkml:brush xml:id="br0">
      <inkml:brushProperty name="width" value="0.08571" units="cm"/>
      <inkml:brushProperty name="height" value="0.08571" units="cm"/>
      <inkml:brushProperty name="color" value="#FFFFFF"/>
    </inkml:brush>
  </inkml:definitions>
  <inkml:trace contextRef="#ctx0" brushRef="#br0">1 1 6629,'10'8'0,"-3"5"-218,-5 4 1,4-4 0,3 0 0,-1 2 217,1 2 0,6 2 0,-4 0 0,1 0 706,1 1 1,0 1-1,6 0 1,1 1-698,-1-5 0,-6-2 0,-1 2 0,3-4-16,2-7 0,-4-4 1,0-2-1157,2 0 1,-4-8 1162,2-5 0,-1-4 0,8-2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47.733"/>
    </inkml:context>
    <inkml:brush xml:id="br0">
      <inkml:brushProperty name="width" value="0.08571" units="cm"/>
      <inkml:brushProperty name="height" value="0.08571" units="cm"/>
      <inkml:brushProperty name="color" value="#FFFFFF"/>
    </inkml:brush>
  </inkml:definitions>
  <inkml:trace contextRef="#ctx0" brushRef="#br0">35 11 6658,'0'-7'708,"0"4"1,0 6 0,0 5-452,0 3 1,-1 0-1,-1 1 1,-4 1-307,0 2 0,2-2 0,-2 3 1,0-3-506,4-2 1,1 1-1345,1 0 1898,0-6 0,5-1 0,1-5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48.515"/>
    </inkml:context>
    <inkml:brush xml:id="br0">
      <inkml:brushProperty name="width" value="0.08571" units="cm"/>
      <inkml:brushProperty name="height" value="0.08571" units="cm"/>
      <inkml:brushProperty name="color" value="#FFFFFF"/>
    </inkml:brush>
  </inkml:definitions>
  <inkml:trace contextRef="#ctx0" brushRef="#br0">94 0 7617,'-6'6'-219,"-3"0"1,3 6 305,0-1 1,2 0-1,-2-2 1,0-1-134,4 1 1,-3 2 0,1 4 0,0 0 41,-1-1 1,3 1 0,-3-1-1,1 3 9,0 1 1,1-3 0,1 3 0,0 1-41,-2-1 1,0-3 0,4 3-1,0-1 53,0-3 0,0 3 0,0-1 0,0-2-10,0-1 1,0-1-1,0-1 1,0 1 19,0 0 0,0 3 0,0 1 0,0-2 19,0-1 1,0-2 0,0 1-36,0 0 0,0-1 0,0 1-83,0 0 1,0-1 0,0 1 19,0 0 1,0-1 0,0 1 0,1 0 38,3-1 1,-3-3 0,3 0 0,-2 1 28,-2 1 1,0-2 0,0 0-1,1 1 5,3 1 0,-3-2 1,3 0-6,-3 1 0,-1 1 0,1 0 0,2 0-15,1-3 1,1-3-1,-2 4-1,1 1 0,3 1 1,-1 2-16,0 0 1,-2-5-1,2 1-21,0 1 1,1-2 0,-2 1 16,2 1 0,-4-3 1,2 1-41,0-2 0,0 0 0,4-3-448,-1 2-4,-5 0 510,2-4 0,0-5 0,1-1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49.659"/>
    </inkml:context>
    <inkml:brush xml:id="br0">
      <inkml:brushProperty name="width" value="0.08571" units="cm"/>
      <inkml:brushProperty name="height" value="0.08571" units="cm"/>
      <inkml:brushProperty name="color" value="#FFFFFF"/>
    </inkml:brush>
  </inkml:definitions>
  <inkml:trace contextRef="#ctx0" brushRef="#br0">1 7 6673,'0'-7'1370,"0"11"-1278,0 8 0,0 2 1,0-1-1,0 1-61,0 2 1,0-1-1,0-2 1,0 2 22,0 0 0,0 1 1,0-3-1,0 1-151,0 1 0,0 1 0,0-4 0,0-1 17,0 1 1,0 3 0,0 1 0,0-2 43,0-1 1,0-1 0,0-1 0,0 1-51,0 0 0,0-1 0,0 1 1,0 0 37,0-1 1,1-3 0,2 0 3,1 1 1,0-3 0,-4 2 111,0 1 1,1-2 44,3 0 1,2-3-107,6 4 1,0-5-1,-1 1 1,1-3-50,-1-1 1,1 0 0,0 0 0,-1 0-47,1 0 0,0 4 1,-1 0-126,1-2 1,0 0-692,-1-2 904,-4 0 0,-7 0 0,-7 0 0,-4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4:50.116"/>
    </inkml:context>
    <inkml:brush xml:id="br0">
      <inkml:brushProperty name="width" value="0.08571" units="cm"/>
      <inkml:brushProperty name="height" value="0.08571" units="cm"/>
      <inkml:brushProperty name="color" value="#FFFFFF"/>
    </inkml:brush>
  </inkml:definitions>
  <inkml:trace contextRef="#ctx0" brushRef="#br0">1 47 6360,'5'-7'-91,"-3"2"1,6 5 0,1-1 684,2-3 1,0 3 0,1-3 0,1 3-574,2 1 1,-2 0-1,3 0 1,-3-2-459,-2-2 0,1 3 0,0-3 437,-1 3 0,-4-4 0,-2-2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16.434"/>
    </inkml:context>
    <inkml:brush xml:id="br0">
      <inkml:brushProperty name="width" value="0.08571" units="cm"/>
      <inkml:brushProperty name="height" value="0.08571" units="cm"/>
      <inkml:brushProperty name="color" value="#FFFFFF"/>
    </inkml:brush>
  </inkml:definitions>
  <inkml:trace contextRef="#ctx0" brushRef="#br0">112 22 7733,'-11'-7'0,"0"1"0,0 1 0,-1 2 167,1 2 1,1 6-1,2 2 1,0 5-20,0 2 1,1 0-1,1 5 1,1 2-98,3 3 0,1 0 1,1 2-75,0-3 1,1-4 0,1-1 0,3 0-10,1-5 1,6 5 0,2-11 0,1-1-268,1 0 1,0-4 0,3 0 0,-4-4 80,-3-6 0,2-2 0,-2-1 0,-2-1 102,0-3 1,-5-2 0,-1-6 0,-3 2 177,-1 3 0,0-3 0,-1 2 0,-3-2-3,-3-1 1,-2 3 0,-1 2 0,1 1-38,1 2 0,-5 7 0,6 3 0,-3 3-228,-1 1 1,1 3 0,1 3 0,3 5 205,1 1 0,-4 10 0,3 2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16.743"/>
    </inkml:context>
    <inkml:brush xml:id="br0">
      <inkml:brushProperty name="width" value="0.08571" units="cm"/>
      <inkml:brushProperty name="height" value="0.08571" units="cm"/>
      <inkml:brushProperty name="color" value="#FFFFFF"/>
    </inkml:brush>
  </inkml:definitions>
  <inkml:trace contextRef="#ctx0" brushRef="#br0">1 0 7893,'1'6'-180,"3"-2"-1063,-3-3 1243,4-6 0,-5 9 0,0-3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17.325"/>
    </inkml:context>
    <inkml:brush xml:id="br0">
      <inkml:brushProperty name="width" value="0.08571" units="cm"/>
      <inkml:brushProperty name="height" value="0.08571" units="cm"/>
      <inkml:brushProperty name="color" value="#FFFFFF"/>
    </inkml:brush>
  </inkml:definitions>
  <inkml:trace contextRef="#ctx0" brushRef="#br0">0 12 8605,'5'-6'363,"1"1"0,5 5 0,1 0-221,-1 0 1,0 0-1,0 0 1,0 0-146,0 0 1,0 0-1,0 0-95,1 0 0,-2 1 0,-2 3 61,0 3 0,-6 3 0,2 1 0,-3 0 71,-1 1 0,0-1 0,0 1 0,0 3 116,0 3 0,-4 2 0,-1 0 0,0-1-240,0 0 1,1-1 0,1-1-1,-1-1-277,2-2 1,-1 2 0,1-1-407,-2-2 1,0 0-433,4-2 1205,0-5 0,4-2 0,0-8 0,-2-3 0,0-3 0,3-2 0,1 1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21.312"/>
    </inkml:context>
    <inkml:brush xml:id="br0">
      <inkml:brushProperty name="width" value="0.08571" units="cm"/>
      <inkml:brushProperty name="height" value="0.08571" units="cm"/>
      <inkml:brushProperty name="color" value="#FFFFFF"/>
    </inkml:brush>
  </inkml:definitions>
  <inkml:trace contextRef="#ctx0" brushRef="#br0">156 32 7664,'-4'-8'-280,"0"1"0,-4 3 380,0-3 1,-1 4 0,-3 1 0,1 3 1,0 3 1,0 8 0,0-1-1,0 3 1,0 2 1,-1 0-1,3 5 1,0 0-18,1 2 1,6 2 0,-2-3-1,3 1-64,1-1 1,1 0 0,4 0 0,4 0-105,1-4 1,8-2 0,-4-6-1,3-1-15,2-2 1,-4-4 0,2-1 0,-1-3-210,-2-3 1,2-8-1,-3-1 1,-2-1 78,-2-3 1,-5-2 0,2 0 0,-1-3 200,-3-4 1,-2 2 0,-3-2-1,-3 3 26,-1 1 0,-3 3 0,3 2 0,-3 1 0,-1 2 0,-4 5 0,0 3 0,2 1 0,0 3 0,3 2 0,3 4 0,-3 7 0,4 6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21.663"/>
    </inkml:context>
    <inkml:brush xml:id="br0">
      <inkml:brushProperty name="width" value="0.08571" units="cm"/>
      <inkml:brushProperty name="height" value="0.08571" units="cm"/>
      <inkml:brushProperty name="color" value="#FFFFFF"/>
    </inkml:brush>
  </inkml:definitions>
  <inkml:trace contextRef="#ctx0" brushRef="#br0">0 11 5800,'12'-11'0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22.138"/>
    </inkml:context>
    <inkml:brush xml:id="br0">
      <inkml:brushProperty name="width" value="0.08571" units="cm"/>
      <inkml:brushProperty name="height" value="0.08571" units="cm"/>
      <inkml:brushProperty name="color" value="#FFFFFF"/>
    </inkml:brush>
  </inkml:definitions>
  <inkml:trace contextRef="#ctx0" brushRef="#br0">134 34 7080,'-1'-10'0,"-2"2"56,-1 0 1,-1 6 92,2-2 1,0 3 0,-4 1 0,-2 0 2,-1 0 0,3 0 0,-1 0 0,0 1-157,-2 3 0,-1 2 0,0 5 0,1 0-38,2 0 0,2 1 0,4-1 0,-2 0-2,1 0 0,2 4 0,2 0 0,3-2 7,4 0 1,1-2-1,3-1 1,-1-2-23,0 0 0,4-6 0,0 2 0,-2-3-243,0-1 1,1-1 0,1-3 0,-1-3 302,-2-3 0,-4-1 0,-2 0 0,-1-2-102,-3-2 1,-1 3 0,-1-4 0,0 1 66,0 0 1,-1 0-1,-3 4 1,-3 0 34,-3 0 0,-1 5 0,0 2 0,0 3-9,0 1 0,0 0 0,-1 1 0,1 3-104,0 3 113,-5 8 0,4 2 0,-4 6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20:04.525"/>
    </inkml:context>
    <inkml:brush xml:id="br0">
      <inkml:brushProperty name="width" value="0.08571" units="cm"/>
      <inkml:brushProperty name="height" value="0.08571" units="cm"/>
      <inkml:brushProperty name="color" value="#FFFFFF"/>
    </inkml:brush>
  </inkml:definitions>
  <inkml:trace contextRef="#ctx0" brushRef="#br0">270 0 7614,'-8'13'0,"-5"0"148,-4 2 0,-3 2 0,1 2 0,0 1 188,0-1 1,0 6 0,-1 3-1,1 0-228,0 0 1,2-3 0,2-5 0,4-1-1315,3 0 1,-1-6-342,3 0 1547,3-9 0,-5 13 0,8-6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22.540"/>
    </inkml:context>
    <inkml:brush xml:id="br0">
      <inkml:brushProperty name="width" value="0.08571" units="cm"/>
      <inkml:brushProperty name="height" value="0.08571" units="cm"/>
      <inkml:brushProperty name="color" value="#FFFFFF"/>
    </inkml:brush>
  </inkml:definitions>
  <inkml:trace contextRef="#ctx0" brushRef="#br0">90 55 6928,'-8'-4'-433,"1"0"1,0 1 644,-4 3 0,-1 0 0,2 1 0,2 3-13,0 3 1,5 3 0,-3 1-137,1 0 0,1 0 0,4 0 1,0 1-74,0-1 1,0 0 0,1 0 0,3-1-51,3-3 0,3 2 0,1-5 0,0-2-41,1-1 1,-1-1 0,0 0 0,1 0-149,3 0 1,-3-5 0,2-2-1,-4-3 249,-3-1 0,-3 0 0,2 0 0,-1 0-30,-2-1 0,-2 0 1,-1-1-1,0-2-25,0 1 0,-4 2 1,-1 1-1,-1 1 55,-3 2 0,-1 0 0,-1 4 1,0 1 1,1 3-2,3 4 0,-8 2 0,3 5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23.121"/>
    </inkml:context>
    <inkml:brush xml:id="br0">
      <inkml:brushProperty name="width" value="0.08571" units="cm"/>
      <inkml:brushProperty name="height" value="0.08571" units="cm"/>
      <inkml:brushProperty name="color" value="#FFFFFF"/>
    </inkml:brush>
  </inkml:definitions>
  <inkml:trace contextRef="#ctx0" brushRef="#br0">155 22 7765,'-4'-6'-203,"1"-1"1,-4 5 353,-2-2 0,-1 2 0,-1 5 0,0 5-11,0 2 0,0 2 0,-1 2 0,1 2 30,0 1 1,1 2 0,2 4 0,1 2-250,2 1 1,1 0 0,1-4 0,-1 0 61,2 1 1,2-1-1,4-1 1,3-2-109,3-5 0,1 2 1,0-1-1,0-2-176,0-5 1,4 1-1,1-5 1,0-2 73,1-1 1,1-1 0,-3-1 0,-1-3 226,-2-3 0,-1-3 0,-1-1 0,-1 0-51,-2 0 1,-5 0-1,2-1 1,-3 1 430,-1 0 1,0 0-162,0 0 1,-3 0 0,-2 1-1,-1 3 1,-3 2-41,-1 0 1,-1 3-1,0-3 1,0 2-220,-1-1 0,1 2 1,-1 5-401,-3 5 1,0 5 0,-1 2 0,5-1 439,1-2 0,5-1 0,-5 5 0,4 2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32.468"/>
    </inkml:context>
    <inkml:brush xml:id="br0">
      <inkml:brushProperty name="width" value="0.08571" units="cm"/>
      <inkml:brushProperty name="height" value="0.08571" units="cm"/>
      <inkml:brushProperty name="color" value="#FFFFFF"/>
    </inkml:brush>
  </inkml:definitions>
  <inkml:trace contextRef="#ctx0" brushRef="#br0">112 44 7696,'-4'-7'0,"-1"-1"0,-1 1 0,-2-1 179,2 1 1,-4 5-147,3-2 1,-2 8-1,0 3 1,2 3 0,0 1-1,-1 1 20,1 3-44,4 3 1,-5 4-1,4 0 1,1 0-1,2 1-47,1-1 1,1 3-1,3-2 1,4-3 53,1-3 0,3-2 0,-1-5 0,0-3-202,0-3 0,4-3 0,0-1 0,-2 0 118,0 0 1,-2-5 0,-1-2 0,-2-4 139,0-4 0,-6-2 1,2-6-1,-3 1 48,-1 0 0,0-4 0,0 0 0,-1 1-49,-3 2 0,-1 2 1,-3 2-1,0 4-296,0 3 1,-2 6 0,-1 2-247,-1 3 1,2 9 0,3 5 470,3 3 0,-2-3 0,5 13 0,-4-2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32.809"/>
    </inkml:context>
    <inkml:brush xml:id="br0">
      <inkml:brushProperty name="width" value="0.08571" units="cm"/>
      <inkml:brushProperty name="height" value="0.08571" units="cm"/>
      <inkml:brushProperty name="color" value="#FFFFFF"/>
    </inkml:brush>
  </inkml:definitions>
  <inkml:trace contextRef="#ctx0" brushRef="#br0">12 0 6836,'-7'5'1073,"2"-4"-2390,5 4 1317,0-5 0,5 0 0,2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33.239"/>
    </inkml:context>
    <inkml:brush xml:id="br0">
      <inkml:brushProperty name="width" value="0.08571" units="cm"/>
      <inkml:brushProperty name="height" value="0.08571" units="cm"/>
      <inkml:brushProperty name="color" value="#FFFFFF"/>
    </inkml:brush>
  </inkml:definitions>
  <inkml:trace contextRef="#ctx0" brushRef="#br0">1 23 8866,'11'-5'186,"0"4"0,1-3-162,3 3 0,-3-3 0,3 0 0,-2 2 0,-2 1-267,0 1 0,0 0 124,0 0 0,-1 1 0,-3 3 0,-3 3 159,-3 3 1,-1 1 0,0 1 0,0 3 99,0 4 0,0 2 0,0 1 0,-1 0-116,-3 1 1,3-5-1,-2 1 1,0-1-115,-1 0 0,3 1 0,-3-4 0,3-1-628,1-2 0,0-1 65,0 1 1,0-5 652,0 0 0,0-5 0,0-4 0,0-8 0,-5-1 0,-1-5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33.693"/>
    </inkml:context>
    <inkml:brush xml:id="br0">
      <inkml:brushProperty name="width" value="0.08571" units="cm"/>
      <inkml:brushProperty name="height" value="0.08571" units="cm"/>
      <inkml:brushProperty name="color" value="#FFFFFF"/>
    </inkml:brush>
  </inkml:definitions>
  <inkml:trace contextRef="#ctx0" brushRef="#br0">1 34 9054,'11'-7'0,"0"0"68,0 2 1,4 0 0,0 3 0,-2-2 122,0 2 0,-2 1 0,0 1-660,0 0 1,0 0 383,0 0 0,-1 5 1,-2 2-1,-5 4 238,-1 4 0,-2 2 0,0 6 1,0-1-44,0 0 1,-4 0-1,-1 1 1,0-2-75,0-3 1,0 3 0,3-4 0,-2 1-212,2-3 1,0 1-1,1-3 1,-1-2-663,-2-2 1,0-1-554,4 3 1390,0-5 0,0-2 0,0-8 0,5-2 0,1-5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34.769"/>
    </inkml:context>
    <inkml:brush xml:id="br0">
      <inkml:brushProperty name="width" value="0.08571" units="cm"/>
      <inkml:brushProperty name="height" value="0.08571" units="cm"/>
      <inkml:brushProperty name="color" value="#FFFFFF"/>
    </inkml:brush>
  </inkml:definitions>
  <inkml:trace contextRef="#ctx0" brushRef="#br0">34 22 6681,'-5'-6'1488,"-1"1"-409,-5 5-434,5 0-327,1 0 1,14 0-236,2 0 1,2 0-1,-1 0 1,-1 0-141,0 0 1,0-3 0,0-1-1,0 1-59,0 2 1,0 1-1,1 0 1,-1 1-104,0 3 1,0-3-1,0 3-154,0-3 1,0 4 149,0 3 0,-3-3 269,-1-2 162,-4 4 0,5-5-38,-4 5 0,0 1-98,-4 3 0,0 0 0,0 0-32,0 0 0,0-3 1,0-1-1,0 2-16,0 1 0,0 1 0,0 0 0,0 0-33,0 0 0,0 0 1,0 1-1,0-1 1,0 0 0,0 0 0,0 0 0,0 0 8,0 0 1,0 2 0,0 0-1,0 2-74,0-1 0,0-2 0,0-1 0,0 0 33,0 1 0,0-1 1,0 0-1,0 0 5,0 0 0,0 0 0,0 0 25,0 0 0,0-3 1,0-1-1,0 2-10,0 1 0,0-3 0,0 1-14,0 0 1,0 2-39,0 1 0,0 1-79,0-1 113,0 0 1,0 0-1,0 0-29,0 0 0,0-3 28,0-1 0,4-3 46,-1 3 87,1 1 0,-4-1-64,0 0 1,-1 0 112,-3 0 1,2 2 0,-6-6 106,0 0 1,1 2 0,0-1 0,-2-1-47,-1 2 0,-1-4 1,0 3-218,0-3 0,0-1 0,0 0 0,0 0 0,-1 0 29,1 0 0,0 0-1436,0 0 1,5-1 1420,2-3 0,8-2 0,2-5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35.860"/>
    </inkml:context>
    <inkml:brush xml:id="br0">
      <inkml:brushProperty name="width" value="0.08571" units="cm"/>
      <inkml:brushProperty name="height" value="0.08571" units="cm"/>
      <inkml:brushProperty name="color" value="#FFFFFF"/>
    </inkml:brush>
  </inkml:definitions>
  <inkml:trace contextRef="#ctx0" brushRef="#br0">1 1 7155,'6'1'406,"-2"3"1,1-2-1,0 6 1,-1 0-208,1 2 0,0 2 0,-2-1 0,2 0-85,1 0 1,-2 0-1,2 1 1,-1 2-130,-3 1 0,3 1 1,-1-2-1,-2 0-10,0 0 1,1 0 0,1-1-1,-1 2-21,-2-1 1,-1-2 0,0-1 0,0 0-52,0 0 0,0 1 0,0-1 1,0 0 60,0 0 1,1 0-1,1 0 1,2 0-107,-1 0 0,-2 1 0,-1-1 1,0 0 75,0 0 1,0 0 0,0 0 0,0 0 42,0 1 1,0-1-1,0 0 1,0 0 37,0 0 0,0 0 0,0 0 0,0 0 22,0 1 0,0-1 0,0 0 0,0 0-19,0 0 0,0-3 0,0-1 0,0 2-11,0 0 1,0 3-1,0-1 1,0 0 0,0 0 1,0 0-1,-1 0 10,-3 0 0,3-3 1,-3-1-27,3 2 0,1 1 0,0 1-47,0 0 1,0-4 0,-1 1 43,-3 1 0,3 0 1,-3 3-16,3-1 0,-1-4 0,0 1-26,-2 0 1,1 2-42,3 1 0,-2 0 54,-1 1 1,1-1 2,-1 0 1,0 0-31,-1 0 0,3 0 33,-3 0 0,0 0 40,0 1 0,0-1 0,3-1 81,-3-3 0,3-1 0,-4-2-59,0 3 1,3 2 0,-5 0 29,2-2 1,2-3-296,3 3-411,0-4 0,0 0 245,0-6 1,0 0 401,0-4 0,5-1 0,1-3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5:41.069"/>
    </inkml:context>
    <inkml:brush xml:id="br0">
      <inkml:brushProperty name="width" value="0.08571" units="cm"/>
      <inkml:brushProperty name="height" value="0.08571" units="cm"/>
      <inkml:brushProperty name="color" value="#FFFFFF"/>
    </inkml:brush>
  </inkml:definitions>
  <inkml:trace contextRef="#ctx0" brushRef="#br0">14 1 7662,'9'4'292,"0"1"0,-4 6 0,4-2 0,0 3 392,-1 2-572,4-1 1,-6 1-1,3 0 1,-3 0-62,0-1 0,-4 6 1,4-1-1,-2-1-137,1-2 1,-1 0-1,-4 2 1,0 1-71,0-1 0,0 3 0,0-2 1,0 0 21,0 2 1,0-5-1,0 3 1,-1-1 65,-4 1 1,4-2-1,-4 2 1,4-3 44,1-1 1,0 0 0,0-1 0,0 1-14,0 0 1,0-1 0,0 1 0,0 0 2,0-1 0,0 1 0,0 0 14,0 0 0,0-1 0,-2 1 0,-1 0 24,-1-1 1,-1-4 0,5 1-1,0 0 6,0 2 1,0 2-1,0 0-9,0 0 1,0-1 0,0 1 0,-1-2-31,-4-3 1,3 3 0,-2-2 24,2 2 0,1 0 0,-2-1-8,-2-2 1,1 0 0,2 5 15,-2-1 1,2 1 25,-3 0 1,4-1 0,-1 0-1,-1-3-14,-1-1 0,-1-4 0,5 4-38,0 2 1,-1-4 0,-2 2 29,-2 2 0,1-3 1,2 1 63,-3 2 1,4-4-34,-4 2 1,4 0-15,1 5 0,0-5-26,0 0 1,-2-6 0,-1 4-180,-1-1-1555,-1-5 1734,5 5 0,6-12 0,2-1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7:11.321"/>
    </inkml:context>
    <inkml:brush xml:id="br0">
      <inkml:brushProperty name="width" value="0.08571" units="cm"/>
      <inkml:brushProperty name="height" value="0.08571" units="cm"/>
      <inkml:brushProperty name="color" value="#FFFFFF"/>
    </inkml:brush>
  </inkml:definitions>
  <inkml:trace contextRef="#ctx0" brushRef="#br0">0 1 7955,'8'7'780,"4"1"1,-7 6-691,-2 1 1,-2 0-1,-1 1 1,0 4 59,0 4 1,2 2 0,1 0 111,2-1 1,0-6-449,-5 6 1,0-6-35,0 6 0,0-6 0,0 6-18,0 1 0,0-3 0,0 0 126,0-2 1,0 3 0,0-3 0,0 1-1,0-1 13,0-3 1,0 0-1,2 0 1,1 1 48,2-1 0,0-1 0,-5-3 1,0 1 53,0 0 0,0-1 0,0 1 0,0 0 2,0-1 0,0 1 0,0 0 0,0-1-18,0 1 1,0 0-1,0-1 1,1-1-40,4-3 1,-3 3 0,3-3-1,-4 3-7,-1 2 1,0-1 0,0 1 44,0 0 0,0-1 1,0 1-1,0 0 2,0 0 0,5-1 0,0 1 1,-1 0 4,-3-1 1,-1 1 0,0 0 0,0-1 1,0 1 0,0 0 0,0-1-3,0 1 0,0 0 1,0-1-26,0 1 1,0 0 0,0-1 32,0 1 1,0 0 0,0-1-2,0 1 1,0-5 0,0 0 0,0 1 7,0 2 0,0-3 0,0 0 0,0 1-3,0 2 0,0-3 1,0 0-8,0 1 0,0 2 1,0 2-18,0 0 1,0-1-1,2 1 5,3 0 0,-4-1 1,4 1 5,-3 0 1,-2-6 0,0 1 0,0 2-30,0 1 0,0 1 0,0 1 21,0 0 0,0-1 0,1 1 28,4 0 1,-3-1 0,3 1 23,-4 0 0,-1 0 0,0-1-21,0 1 1,0 0 0,0-1-10,0 1 0,0 0 1,0-1-8,0 1 0,0 0-1,0-1 0,0 1 0,0 0-2,0-1 0,0-4 1,0 0 3,0 1 0,0 2 1,0 2-14,0 0 1,0-5 0,0-1-46,0 3 0,5 1 46,0 1 0,0 1 0,-5 0 12,0 0 1,0-1 30,0 1 0,0 0 0,0-1-4,0 1 0,5 0-22,0-1 1,0-4-1,-5 0-5,0 1 0,0 2-4,0 2 0,0 0-2,0-1 1,0 1 4,0 0 0,0-6 33,0 1 1,0-5-1,0 5-21,0 1 1,0-2 6,0 0 1,0-4 14,0 5 1,0 0-24,0 4 1,0-4-65,0 0 1,0 0 38,0 4 0,0-4 5,0 0 1,0-5 11,0 5 0,0-5 40,0 4-19,0 1 1,0 5 10,0 0 98,0-7 7,0-2-63,0 1-25,0-6 151,0 12-52,0-11 1,0 6-81,0-3 0,6-3-61,4 3 1,3-4 0,2-1-31,0 0 1,-1 0 0,1 0-1,0 0-123,-1 0 1,1 0 0,0 0-370,-1 0 1,-4 0 512,0 0 0,-7-6 0,4-2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3.243"/>
    </inkml:context>
    <inkml:brush xml:id="br0">
      <inkml:brushProperty name="width" value="0.08571" units="cm"/>
      <inkml:brushProperty name="height" value="0.08571" units="cm"/>
      <inkml:brushProperty name="color" value="#FFFFFF"/>
    </inkml:brush>
  </inkml:definitions>
  <inkml:trace contextRef="#ctx0" brushRef="#br0">0 14 7367,'6'-8'341,"-4"2"0,4 8 0,-6 4 0,0 6-50,0 5 1,4 7-1,1-1 1,-2 3-123,-1 2 0,2 0 0,1-1 0,-1 1-100,2-1 0,-4-1 1,3-1-1,-4-4-263,-1-1 1,0 3 0,0-4-1447,0-3 910,0-6 0,0-12 1,0-10 729,0-5 0,0-1 0,6 4 0,2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5.577"/>
    </inkml:context>
    <inkml:brush xml:id="br0">
      <inkml:brushProperty name="width" value="0.08571" units="cm"/>
      <inkml:brushProperty name="height" value="0.08571" units="cm"/>
      <inkml:brushProperty name="color" value="#FFFFFF"/>
    </inkml:brush>
  </inkml:definitions>
  <inkml:trace contextRef="#ctx0" brushRef="#br0">57 1 7679,'0'14'121,"0"1"0,0 2 0,0 4 0,0 2 0,0 5 0,0 5 0,0 3 0,0 3 987,0 1 1,0-2-1013,0-1 0,0-4 0,0 3 0,0-2 0,0-2 0,0-4 248,0-5 0,-2-3-1805,-3-5 0,4-1 639,-4 0 1,2-7 0,0-3 602,-2-8 0,-1-3 0,3-7 1,-2 0 218,2-1 0,-5-5 0,0-2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7:11.955"/>
    </inkml:context>
    <inkml:brush xml:id="br0">
      <inkml:brushProperty name="width" value="0.08571" units="cm"/>
      <inkml:brushProperty name="height" value="0.08571" units="cm"/>
      <inkml:brushProperty name="color" value="#FFFFFF"/>
    </inkml:brush>
  </inkml:definitions>
  <inkml:trace contextRef="#ctx0" brushRef="#br0">0 15 7726,'0'-8'221,"7"2"1,2 6 0,4 0 0,2 0 0,1 0 0,2 0 0,2 0-239,-2 0 0,-2 0 1,1 0 522,2 0-506,-3 0 0,6 0 0,-8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7:15.579"/>
    </inkml:context>
    <inkml:brush xml:id="br0">
      <inkml:brushProperty name="width" value="0.08571" units="cm"/>
      <inkml:brushProperty name="height" value="0.08571" units="cm"/>
      <inkml:brushProperty name="color" value="#FFFFFF"/>
    </inkml:brush>
  </inkml:definitions>
  <inkml:trace contextRef="#ctx0" brushRef="#br0">89 14 7392,'-15'0'-83,"5"-5"0,1 0 123,-3 2 0,4 6 0,0 4 0,0 1 1,1 3-46,1 2 0,1 7 1,5 1-1,0 2-18,0 3 0,0-3 0,0 0 1,1-2 33,4-3 0,-1 3 0,5-2 0,4-1-21,5-1 1,-1-7-1,2-2 1,-2-2-133,-3-3 0,6-1 1,-1-4 152,-1-2 0,-6-5 0,-4-5 0,-2-3 148,-2-2 1,-4 1-1,-4-5 1,-2 0-81,-2 0 1,-2 5 0,-5-1-1,1 3-190,-1 1 1,0 7-1,1 3 1,-1 3-379,0 2 489,7 0 0,-12 7 0,4 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19.104"/>
    </inkml:context>
    <inkml:brush xml:id="br0">
      <inkml:brushProperty name="width" value="0.08571" units="cm"/>
      <inkml:brushProperty name="height" value="0.08571" units="cm"/>
      <inkml:brushProperty name="color" value="#FFFFFF"/>
    </inkml:brush>
  </inkml:definitions>
  <inkml:trace contextRef="#ctx0" brushRef="#br0">0 1 8214,'0'9'1590,"1"-4"-1798,3-2 1,-2-2 207,4-1 0,0-8 0,3-2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19.780"/>
    </inkml:context>
    <inkml:brush xml:id="br0">
      <inkml:brushProperty name="width" value="0.08571" units="cm"/>
      <inkml:brushProperty name="height" value="0.08571" units="cm"/>
      <inkml:brushProperty name="color" value="#FFFFFF"/>
    </inkml:brush>
  </inkml:definitions>
  <inkml:trace contextRef="#ctx0" brushRef="#br0">101 29 7661,'-1'-9'2,"-2"3"1,-2-1 0,-4 4 154,-1 1 0,1 1 0,0 1-36,0 0 1,-1 4 0,2 2 0,1 2-71,1 2 1,3 0 0,-2 1 0,1 2-53,1-2 0,3 2 0,4 0 0,2-2-87,2-1 1,2-4 0,2 0-1,1-2-28,1-2 0,-2-2 1,1-2-1,-1-2-96,1-2 0,-1 0 0,-3-3 0,0 0-31,-3-1 0,1 1 0,-3 0 0,0 0 285,0-1 0,-1 1 0,-3 0 491,0 0-403,0-1 0,0 9 1,0 4-1,0 6 0,0 3-29,0 3 0,0 6 1,0 2-1,0-1-168,0 1 0,0-2 0,0-2 0,1 0-177,2-1 0,-2-4 0,3-1 0,-2-4-561,1-3 805,-2 2 0,3-11 0,-4 2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0.213"/>
    </inkml:context>
    <inkml:brush xml:id="br0">
      <inkml:brushProperty name="width" value="0.08571" units="cm"/>
      <inkml:brushProperty name="height" value="0.08571" units="cm"/>
      <inkml:brushProperty name="color" value="#FFFFFF"/>
    </inkml:brush>
  </inkml:definitions>
  <inkml:trace contextRef="#ctx0" brushRef="#br0">0 0 8600,'10'0'171,"-1"0"1,0 0 0,1 0 0,2 0-128,0 0 0,0 0 1,-1 1-1,0 1 0,1 2 86,0 1 0,-2-1 0,-2 2 1,-1 1-396,0 1 0,-5 1 0,2 2 156,0 1 0,-3-1 0,1 5 0,-3 0 91,-2 2 1,-3 0 0,2 1-1,-2-1 26,-1 1 1,2-4 0,0 0-1,0-2-448,0-2 0,3 0 1,-2-2-644,3 0 1083,1-4 0,5-1 0,0-4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2.148"/>
    </inkml:context>
    <inkml:brush xml:id="br0">
      <inkml:brushProperty name="width" value="0.08571" units="cm"/>
      <inkml:brushProperty name="height" value="0.08571" units="cm"/>
      <inkml:brushProperty name="color" value="#FFFFFF"/>
    </inkml:brush>
  </inkml:definitions>
  <inkml:trace contextRef="#ctx0" brushRef="#br0">177 56 7347,'0'-9'-452,"-1"0"0,-3-1 763,-2 1 1,1 1-1,-1 2 1,-1 3-177,-1 2 0,-5 1 0,0 0 0,-1 0-2,1 0 1,-2 5-1,2 3 1,1 4-11,-1 3 1,3-3-1,0 3 1,4 3-93,2 3 0,1-2 1,3 3-1,0-3-64,0 0 0,5-2 0,3-1-78,3-4 1,3-2 0,-2-1 0,4-3 0,1-3-10,2-2 0,-1-2 1,0-2-1,-3-3-258,-3-3 1,2-3-1,-3-1 1,-2-1 163,-2 1 1,-5-6 0,2 3 0,-3-1 246,-1 0 0,-1 0 0,-4 2 0,-3 3-79,-3 1 1,-2 3 0,1 2 0,-1 3 45,-2 2 0,4 2 0,-1 2 0,2 3 0,0 2 0,5 3 0,2 1 0,-2 2 0,0 5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2.543"/>
    </inkml:context>
    <inkml:brush xml:id="br0">
      <inkml:brushProperty name="width" value="0.08571" units="cm"/>
      <inkml:brushProperty name="height" value="0.08571" units="cm"/>
      <inkml:brushProperty name="color" value="#FFFFFF"/>
    </inkml:brush>
  </inkml:definitions>
  <inkml:trace contextRef="#ctx0" brushRef="#br0">1 1 7669,'0'9'1366,"0"-4"-2284,0-1 1,0-5-363,0-2 1280,0 2 0,4-7 0,1 3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2.958"/>
    </inkml:context>
    <inkml:brush xml:id="br0">
      <inkml:brushProperty name="width" value="0.08571" units="cm"/>
      <inkml:brushProperty name="height" value="0.08571" units="cm"/>
      <inkml:brushProperty name="color" value="#FFFFFF"/>
    </inkml:brush>
  </inkml:definitions>
  <inkml:trace contextRef="#ctx0" brushRef="#br0">149 29 7670,'-1'-9'0,"-1"2"16,-2 1 1,-3 4 0,1-1 0,-2 2 188,-1 1 1,-2 0 0,0 1 0,-1 1 13,0 1 0,-1 5 0,1 0 0,0 4-90,2-1 1,4 0-1,1 1 1,1 0-64,2-1 0,1 0 0,2-2 0,2-1-125,3-2 0,5 3 0,2-4 0,1 0-208,-1-2 0,3-2 0,-3-1 0,1 0 112,3 0 1,-4-4 0,1-1 0,-3-2-311,-2 1 1,2-1 0,-5-4-1,0-2 453,0 2 1,-4 1 0,1 1 385,-2-1 0,-1 3-40,0 4 1,0 7 0,0 10-136,0 0 0,0 1 0,0 5 0,0 0-164,0 2 1,0 0 0,1-4-1,1 0-217,1-3 1,3 2 0,-1-5 0,-1-1-831,0 0 1,2-5 1011,-3 0 0,0-4 0,-3-2 0,0-5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31.590"/>
    </inkml:context>
    <inkml:brush xml:id="br0">
      <inkml:brushProperty name="width" value="0.08571" units="cm"/>
      <inkml:brushProperty name="height" value="0.08571" units="cm"/>
      <inkml:brushProperty name="color" value="#FFFFFF"/>
    </inkml:brush>
  </inkml:definitions>
  <inkml:trace contextRef="#ctx0" brushRef="#br0">121 19 7660,'-1'-5'7,"-1"1"0,-2 1 0,-1 0 0,-3 1 0,0 1 0,-1 1 0,0 0 0,-1 1 0,1 2 0,0 3 117,0 2 1,-1 1 0,2 2-30,2 1 1,-1-1 0,4 5 0,1 0 0,1 3 3,1 2 1,0-1 0,1 2-194,2-3 0,5-4 0,5 0 0,1-3 10,-1-4 0,0 1 1,0-6-1,1-2 46,1-3 1,-1 0-1,-3-4 1,1-3 21,-4-2 0,0 0 1,-5-5-1,0 0 57,1-2 1,-3 0 0,2-1 0,-3 1-81,-3-1 1,-1 1 0,-3 0 0,1 2-139,-1 0 0,-2 8 1,0 0-1,0 3-102,0 3 1,-1 2-1,1 4 1,1 4 278,2 3 0,-2 6 0,2-3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31.933"/>
    </inkml:context>
    <inkml:brush xml:id="br0">
      <inkml:brushProperty name="width" value="0.08571" units="cm"/>
      <inkml:brushProperty name="height" value="0.08571" units="cm"/>
      <inkml:brushProperty name="color" value="#FFFFFF"/>
    </inkml:brush>
  </inkml:definitions>
  <inkml:trace contextRef="#ctx0" brushRef="#br0">0 19 7496,'5'-1'-359,"-2"-3"1,-2-1 0,-1-4-1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5.984"/>
    </inkml:context>
    <inkml:brush xml:id="br0">
      <inkml:brushProperty name="width" value="0.08571" units="cm"/>
      <inkml:brushProperty name="height" value="0.08571" units="cm"/>
      <inkml:brushProperty name="color" value="#FFFFFF"/>
    </inkml:brush>
  </inkml:definitions>
  <inkml:trace contextRef="#ctx0" brushRef="#br0">1 43 7909,'6'7'1004,"3"-2"1,4-3-433,1-2 0,1 0 0,4 0 0,3 0-295,0 0 0,3-5 0,-5 0 0,0 2-256,1 2 1,-1-1-1,-3-1 1,2-2-825,-2 2 0,-1-3 0,-2 1 0,-2 0-2583,-2-1 3386,2 5 0,-10-6 0,-2 14 0,-8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32.347"/>
    </inkml:context>
    <inkml:brush xml:id="br0">
      <inkml:brushProperty name="width" value="0.08571" units="cm"/>
      <inkml:brushProperty name="height" value="0.08571" units="cm"/>
      <inkml:brushProperty name="color" value="#FFFFFF"/>
    </inkml:brush>
  </inkml:definitions>
  <inkml:trace contextRef="#ctx0" brushRef="#br0">111 34 6530,'-3'-7'253,"0"1"1,-4 1-59,1-1 1,-3 1 0,0 3 0,0 0 0,0 2 0,-1 3 263,1 2-399,0 1 0,1 4 0,0 2 0,3 0 2,1-1 0,1 0 0,3-2 0,0 0 5,0 0 1,1 1 0,2-2 0,3-2-230,3-3 1,0 1-1,1-1 1,2-1-51,0-1 1,0-4 0,-3-1-1,1-1-34,-1-2 1,0 0-1,-1 0 1,0 0 122,-2 0 1,-3 0 0,2 0-111,-1 1 358,-1-1 0,-3 6 1,0 6-1,0 4 14,0 3 0,0 5 0,0-2 0,0 2-57,0 2 0,0-2 0,0 0-163,0-2 0,1-3 1,1 0-1,1-2 0,0-1-305,2-3 1,-3 1 385,4-4 0,-4-1 0,1-5 0,-2-2 0,-5-4 0,-1-1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32.831"/>
    </inkml:context>
    <inkml:brush xml:id="br0">
      <inkml:brushProperty name="width" value="0.08571" units="cm"/>
      <inkml:brushProperty name="height" value="0.08571" units="cm"/>
      <inkml:brushProperty name="color" value="#FFFFFF"/>
    </inkml:brush>
  </inkml:definitions>
  <inkml:trace contextRef="#ctx0" brushRef="#br0">119 19 7660,'-4'-5'-120,"-2"2"0,-2-1 1,-1 1 277,-1 1 0,1 1 0,0 2 1,0 2 34,-1 3 1,1 2-1,0 2 1,1-1-12,1 0 0,2 0 0,3 1 0,-1-1-25,1 0 0,2 0 0,3 1-289,3-1 0,1-1 0,1-1 0,2-1-32,0-2 1,2-1 0,-1-3 0,1 0 25,0 0 0,1-1 1,-1-2-1,0-3-322,-2 1 0,-2-3 1,-1 2 73,0-2 0,-2-2 419,1 1 0,-2 5 141,-4 4 0,0 5 1,0 8-1,0 1-35,0 0 1,1 4-1,1-4 1,1 2-120,-1-1 0,0-4 0,0 2 0,1-3-252,-1-1 1,3 1-1,-1-2-485,1-2 717,-3-2 0,2-4 0,-4-4 0,0-1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5.233"/>
    </inkml:context>
    <inkml:brush xml:id="br0">
      <inkml:brushProperty name="width" value="0.08571" units="cm"/>
      <inkml:brushProperty name="height" value="0.08571" units="cm"/>
      <inkml:brushProperty name="color" value="#FFFFFF"/>
    </inkml:brush>
  </inkml:definitions>
  <inkml:trace contextRef="#ctx0" brushRef="#br0">112 54 6858,'0'-10'404,"0"1"156,0 0 1,0 3-450,0 0 1,-3 3-212,0-4 0,-4 5 1,0 0-1,-1 4 186,-1 4 0,-3 3 0,-1 1 0,2 2-143,1 4 0,1 1 0,2 2 0,2 0 48,1 3 1,1-3-1,3 3 1,0-3-27,0-4 0,5 1 0,3-3 0,5-2-35,1-1 0,-2-4 0,4-3 0,-1-2-20,0-1 0,2-2 1,-3-4-1,1-3-66,-3-1 0,-2-3 1,-1-1-1,-2 0 66,-1-3 0,-4 0 1,1-1 44,-2 3 1,-1-3 0,-1 3 0,-1-1 0,-2 0-47,-1 4 0,-1 1 1,-4 2-1,1 1 20,0 2 1,0 2 0,-1 5 0,1 2 70,0 3 0,3 2 0,0 1 0,-1 5 0,-2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5.587"/>
    </inkml:context>
    <inkml:brush xml:id="br0">
      <inkml:brushProperty name="width" value="0.08571" units="cm"/>
      <inkml:brushProperty name="height" value="0.08571" units="cm"/>
      <inkml:brushProperty name="color" value="#FFFFFF"/>
    </inkml:brush>
  </inkml:definitions>
  <inkml:trace contextRef="#ctx0" brushRef="#br0">1 1 7840,'4'5'-413,"-3"-1"0,3-8 0,-4-1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5.970"/>
    </inkml:context>
    <inkml:brush xml:id="br0">
      <inkml:brushProperty name="width" value="0.08571" units="cm"/>
      <inkml:brushProperty name="height" value="0.08571" units="cm"/>
      <inkml:brushProperty name="color" value="#FFFFFF"/>
    </inkml:brush>
  </inkml:definitions>
  <inkml:trace contextRef="#ctx0" brushRef="#br0">130 19 7612,'-4'-6'0,"-2"1"-20,-2 1 0,-2 1 1,1 3-1,-1 0 163,-2 0 1,1 1-1,-1 2 1,2 3-73,0 2 0,2 1 0,1 1 1,2 0-61,1 2 1,1-1 0,3 1 0,0-2 0,0-1-49,0 1 1,1-1 0,2 0 13,3 1 0,0-5 0,2-2 0,3-2 0,-1-1 0,0 0 0,0 0-121,3 0 48,-3-4 0,3-1 0,-3-5 0,-2 1-133,-2 0 0,1-1 1,-3 1-1,1 0 89,-1 0 0,-1-1 258,-3 1 0,0 5 44,0 4 1,0 7 0,0 7 0,0 0-73,0 3 1,-3 0 0,0 2 0,1-2-87,1-2 0,1 3 0,0-4 0,1 2-211,2-1 1,-2-4 0,3 1-1,-1-4-59,0-2 0,0-3 1,-2 2 265,2 0 0,-2-3 0,3-4 0,-1-3 0,0 0 0,5-5 0,-3-4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6.379"/>
    </inkml:context>
    <inkml:brush xml:id="br0">
      <inkml:brushProperty name="width" value="0.08571" units="cm"/>
      <inkml:brushProperty name="height" value="0.08571" units="cm"/>
      <inkml:brushProperty name="color" value="#FFFFFF"/>
    </inkml:brush>
  </inkml:definitions>
  <inkml:trace contextRef="#ctx0" brushRef="#br0">84 19 6469,'-3'-6'0,"-1"1"208,-1 1 0,-1 1 417,-4 3-477,1 4 1,1 1 0,1 4 11,1 0 1,0 1 0,-1-1 0,2 0-42,1 0 0,1 2 0,3 0 0,0 1-164,0 0 1,3-2-1,1-2 1,1-1-85,2 0 1,2-5 0,0 1-42,0-2 1,0-1-1,1-1 1,0-2-1,1-4 46,2-1 0,-4-1 1,-3 0-1,0-1-209,-1 1 0,3 0 1,-4 1 296,1 2 0,-3 2 271,1 8 0,-2 2 0,-1 5 1,0 2-58,0 2 0,1 0 0,1 4 0,1-2-134,-1-1 0,-1 0 0,0-4 0,1 0-504,1-2 0,4-1-470,-4 1 930,4-5 0,-6-1 0,3-8 0,-4-1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2.441"/>
    </inkml:context>
    <inkml:brush xml:id="br0">
      <inkml:brushProperty name="width" value="0.08571" units="cm"/>
      <inkml:brushProperty name="height" value="0.08571" units="cm"/>
      <inkml:brushProperty name="color" value="#FFFFFF"/>
    </inkml:brush>
  </inkml:definitions>
  <inkml:trace contextRef="#ctx0" brushRef="#br0">111 9 7668,'-9'-6'0,"0"3"0,0 3 89,-1 3 1,1 4 0,0 4 0,0 2 0,-1 3-6,1 3 0,1 0-73,2 2 0,-1 3 0,3 0 0,2-1 7,1-1 0,2-3 1,3 0-1,3-2-7,4-1 0,-1-3 0,4-5 0,-1-1-79,2-4 1,0-2 0,-1-2-1,0-3-46,-3-6 1,2-1-1,0-6 1,-3-3-27,-3 0 1,0-3-1,-4-1 1,-1-1 66,0 1 0,-4 3 1,0 0-1,-2 2 7,-1 4 0,-1 1 0,-3 5 1,-1 1-44,1 2 0,0 2 0,0 5 109,-1 2 0,1 6 0,0 5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2.811"/>
    </inkml:context>
    <inkml:brush xml:id="br0">
      <inkml:brushProperty name="width" value="0.08571" units="cm"/>
      <inkml:brushProperty name="height" value="0.08571" units="cm"/>
      <inkml:brushProperty name="color" value="#FFFFFF"/>
    </inkml:brush>
  </inkml:definitions>
  <inkml:trace contextRef="#ctx0" brushRef="#br0">19 0 7805,'-9'0'6,"3"0"-881,2 0 0,5 0 875,2 0 0,3 0 0,3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3.212"/>
    </inkml:context>
    <inkml:brush xml:id="br0">
      <inkml:brushProperty name="width" value="0.08571" units="cm"/>
      <inkml:brushProperty name="height" value="0.08571" units="cm"/>
      <inkml:brushProperty name="color" value="#FFFFFF"/>
    </inkml:brush>
  </inkml:definitions>
  <inkml:trace contextRef="#ctx0" brushRef="#br0">83 19 6891,'-4'-5'-81,"-1"-2"1,-4 4 0,0 1 406,-1 1 0,4 1 0,0 1-216,-1 2 0,0 5 0,0 4 1,1 0-72,2-2 1,1 0 0,3 2-1,0 0-25,0-1 1,1 0 0,2-2-1,3 0 1,3-1-41,0-1 1,0 0-1,0-4 42,1-1 1,-1-2 0,1-2 0,2-2-1,-1-1 1,-2-3 0,-2 0-705,1-1 436,-4 0 1,3-1 0,-4 1-32,-1 0 320,3 0 0,-4 4 1,2 6 84,-2 8 1,-1 3 0,0 6 0,0-1 34,0 3 1,0 1-1,0 0 1,0 0-295,0 0 1,1-5 0,1-1-1,1-2-277,0-2 1,1 0 144,-1-2 1,3-3 268,-3 0 0,0-8 0,-3 1 0,0-8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3.640"/>
    </inkml:context>
    <inkml:brush xml:id="br0">
      <inkml:brushProperty name="width" value="0.08571" units="cm"/>
      <inkml:brushProperty name="height" value="0.08571" units="cm"/>
      <inkml:brushProperty name="color" value="#FFFFFF"/>
    </inkml:brush>
  </inkml:definitions>
  <inkml:trace contextRef="#ctx0" brushRef="#br0">92 19 7596,'-8'-6'0,"1"1"4,1 1 0,3 1 0,-4 3 0,0 1 162,-1 2 1,2 2 0,0 4 0,-1 1 0,1 0-49,0 2 0,3-1 0,-2 4 0,1-2 0,2 0 0,2-1 211,3 0-412,2 1 1,4-5 0,0-1 0,1-2-43,-1-1 0,1-1 0,2-3 0,0 0 24,-1 0 1,-1-1 0,0-2-1,-1-3-297,0-2 0,0-4 1,0-1-1,-2 1 128,-1-2 1,-4 4-1,2-1 270,0 4 199,-3 3 0,3 12 0,-4 4 0,0 5 29,0 1 1,0 2 0,0 0-1,0 2-99,0-2 1,0 3 0,2-2-1,0-3-299,1-1 1,1-6 0,-2 1-1151,1-2 1073,4-4 0,-3-3 247,2-6 0,-1-3 0,-5-3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6.210"/>
    </inkml:context>
    <inkml:brush xml:id="br0">
      <inkml:brushProperty name="width" value="0.08571" units="cm"/>
      <inkml:brushProperty name="height" value="0.08571" units="cm"/>
      <inkml:brushProperty name="color" value="#FFFFFF"/>
    </inkml:brush>
  </inkml:definitions>
  <inkml:trace contextRef="#ctx0" brushRef="#br0">1 43 8066,'14'-5'344,"0"1"1,0-3 0,0 4 0,0-1-205,0 1 0,0 1 0,0 0 0,0-1-802,0-1 1,0-1-423,0 5 1,-1 1 1083,-4 4 0,-3 3 0,-6 6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5.834"/>
    </inkml:context>
    <inkml:brush xml:id="br0">
      <inkml:brushProperty name="width" value="0.08571" units="cm"/>
      <inkml:brushProperty name="height" value="0.08571" units="cm"/>
      <inkml:brushProperty name="color" value="#FFFFFF"/>
    </inkml:brush>
  </inkml:definitions>
  <inkml:trace contextRef="#ctx0" brushRef="#br0">140 10 7467,'-10'-3'0,"1"0"-243,0 1 1,0 1 0,-1 2 0,1 2 561,0 3 1,-3 3 0,-1 4 0,2 1-222,1 1 1,1 2-1,2-2 1,2 3-48,1 0 0,1 1 0,4-1 0,1 0-43,1-3 1,7 2-1,1-5 1,1-2-177,1-2 0,4-4 0,-2-4 0,2 0-29,-2 0 0,0 0 0,-4-2 0,1-3 87,-1-5 0,-1-4 0,-3 1 1,-2-2 31,-1-1 0,-1-3 0,-3-1 0,0-1 46,0 4 1,-4-1 0,-2 5 0,-2-1-22,-2 1 1,1 2-1,0 4 1,0 4 52,-1 2 0,4 1 0,0 1 0,-1 2 0,-1 4 0,3 5 0,1 3 0,-1 7 0,0 2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6.230"/>
    </inkml:context>
    <inkml:brush xml:id="br0">
      <inkml:brushProperty name="width" value="0.08571" units="cm"/>
      <inkml:brushProperty name="height" value="0.08571" units="cm"/>
      <inkml:brushProperty name="color" value="#FFFFFF"/>
    </inkml:brush>
  </inkml:definitions>
  <inkml:trace contextRef="#ctx0" brushRef="#br0">0 10 5942,'0'-6'0,"0"2"0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6.999"/>
    </inkml:context>
    <inkml:brush xml:id="br0">
      <inkml:brushProperty name="width" value="0.08571" units="cm"/>
      <inkml:brushProperty name="height" value="0.08571" units="cm"/>
      <inkml:brushProperty name="color" value="#FFFFFF"/>
    </inkml:brush>
  </inkml:definitions>
  <inkml:trace contextRef="#ctx0" brushRef="#br0">130 28 7513,'-9'-4'0,"0"-1"0,1-2 40,1 1 1,-1 4 0,2-1 0,-2 2 78,-2 1 0,1 0 1,0 1-1,1 2-122,2 3 1,-3 3 0,4 1 0,-1 1 55,0 2 0,4 2 0,-1-3 0,2 1-48,1 0 1,3-3 0,1 3 0,1-4-17,2-3 0,1 1 1,3-4-1,0-1-152,1-1 0,1-1 0,-3-1 0,1-2-45,2-3 1,-2-2 0,-4-1 0,-1-1 52,2 1 0,-3-3 0,0-1 0,-1 2 155,-2 1 0,-1 1 0,-1-1-227,0 1 413,0 4 0,0 5 0,0 7 1,0 4-54,0 5 1,0 1 0,0 2 0,0-1 50,0 1 0,0 3 0,0-1 1,0 0-1,0-3-157,0-2 1,1 0 0,1-4-453,1 0 0,1-2 1,-2-1-66,1 1 0,2-5 490,-2-2 0,-2-3 0,2-3 0,-2-2 0,-1-5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7.409"/>
    </inkml:context>
    <inkml:brush xml:id="br0">
      <inkml:brushProperty name="width" value="0.08571" units="cm"/>
      <inkml:brushProperty name="height" value="0.08571" units="cm"/>
      <inkml:brushProperty name="color" value="#FFFFFF"/>
    </inkml:brush>
  </inkml:definitions>
  <inkml:trace contextRef="#ctx0" brushRef="#br0">47 37 7683,'-6'4'0,"0"2"0,0-1 0,-3 2 0,2 0-37,1 1 0,4 1 0,-1 2 0,2 0 100,1 1 0,0 1 0,0-4 0,0 0-58,0 0 0,4 0 0,2-2 1,2-2-75,2-1 0,-1-1 0,0-3 0,0 0 101,1 0 1,-1-3 0,0-2 0,0-2-316,1-4 0,-2 0 1,-2 1-1,-2-1 112,0-2 1,-3-2 0,2 1 0,-2 1 207,-1 0 1,-1-1-1,-1 3-37,-1-1 0,-4 2 0,1 5 0,-2 1 0,-2 2 0,1 1 0,0 5 0,0 2 0,-1 4 0,1 2 0,4-2 0,-7 12 0,1-3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7.600"/>
    </inkml:context>
    <inkml:brush xml:id="br0">
      <inkml:brushProperty name="width" value="0.08571" units="cm"/>
      <inkml:brushProperty name="height" value="0.08571" units="cm"/>
      <inkml:brushProperty name="color" value="#FFFFFF"/>
    </inkml:brush>
  </inkml:definitions>
  <inkml:trace contextRef="#ctx0" brushRef="#br0">93 18 7200,'-9'-8'0,"0"2"-197,0 3 1,3 3-1,-1 3 1,0 3 529,-1 2 1,-1 3 0,0 0 0,2 1-273,1 0 0,4 1 0,-1-1 0,2 0-124,1-2 0,0-1 0,1 0 0,2 1-25,3-1 1,2-1 0,2-2 0,-1-3-59,0-1 0,0-2 0,2 0 0,0 0-10,1 0 1,1-4 0,-5 0 0,-1-1 97,-1-2 1,-3-4 0,3-2 0,-2 1 226,-2-1 1,-1 1 0,-1-2-1,-1 1-145,-2 1 1,1 2-1,-5 2 1,0 2-165,-1 2 1,-4 3 0,-2 1-1,1 1 140,0 3 0,-4 5 0,7 5 0,-4 5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4.789"/>
    </inkml:context>
    <inkml:brush xml:id="br0">
      <inkml:brushProperty name="width" value="0.08571" units="cm"/>
      <inkml:brushProperty name="height" value="0.08571" units="cm"/>
      <inkml:brushProperty name="color" value="#FFFFFF"/>
    </inkml:brush>
  </inkml:definitions>
  <inkml:trace contextRef="#ctx0" brushRef="#br0">140 28 7179,'-1'-8'0,"-2"1"-63,-4 1 1,-1 4 0,-1-1 0,0 2 423,-1 1 0,1 1 0,0 2 0,-1 4-169,-3 4 1,3 4-1,-2 3 1,1 1-29,2-1 0,4 5 0,2 0 0,2 2-134,1 0 0,1-4 0,2 3 0,3-2-89,2-5 1,6 1-1,0-7 1,1-3-40,1-4 1,-2 0 0,3-1 0,-3-1-334,0-5 0,1-2 1,-3-5-1,-1-2 258,-4-4 1,0-1-1,-4-3 1,-1 0 205,-1-2 1,-1-3 0,0 4 0,-1 0-18,-2 2 0,-2 1 0,-4 2 0,-1 1-92,1 2 1,-1 4 0,-1 4 0,-2 0-15,2 3 0,1 5 0,0 4 0,1 2-453,0 3 543,4-1 0,-4 6 0,4-3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5.054"/>
    </inkml:context>
    <inkml:brush xml:id="br0">
      <inkml:brushProperty name="width" value="0.08571" units="cm"/>
      <inkml:brushProperty name="height" value="0.08571" units="cm"/>
      <inkml:brushProperty name="color" value="#FFFFFF"/>
    </inkml:brush>
  </inkml:definitions>
  <inkml:trace contextRef="#ctx0" brushRef="#br0">1 28 7514,'5'-13'0,"-1"-1"0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5.541"/>
    </inkml:context>
    <inkml:brush xml:id="br0">
      <inkml:brushProperty name="width" value="0.08571" units="cm"/>
      <inkml:brushProperty name="height" value="0.08571" units="cm"/>
      <inkml:brushProperty name="color" value="#FFFFFF"/>
    </inkml:brush>
  </inkml:definitions>
  <inkml:trace contextRef="#ctx0" brushRef="#br0">121 1 7660,'-9'0'83,"-1"0"0,1 1 1,0 2 105,0 3 0,-1 3 0,0 3 0,-1 1-54,-2 1 0,4 2 0,3 2 1,0 1-156,1-1 1,1 4 0,4 0-1,0-1-26,0 2 0,0-4 0,1 3 0,2-4-107,3-2 1,5 0-1,2-3 1,-2-2-9,-1-1 0,2-5 0,2-1 0,-1-3-64,1-1 1,1-4 0,-3-1 0,-1-2 0,-3-3 224,-2 0 0,-1-2 0,1 1-248,-3-1 1,-2-2 0,-1 3 414,0-1 0,-1-1 0,-2 5 0,-3 2-70,-2 3 1,-2 2 0,-2 2-1,0 1 75,1 1 0,0 7 0,2-1 1,0 3-329,0 1 0,2-3 0,2 3 0,1-3-836,2-1 992,1 1 0,5-1 0,1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5.926"/>
    </inkml:context>
    <inkml:brush xml:id="br0">
      <inkml:brushProperty name="width" value="0.08571" units="cm"/>
      <inkml:brushProperty name="height" value="0.08571" units="cm"/>
      <inkml:brushProperty name="color" value="#FFFFFF"/>
    </inkml:brush>
  </inkml:definitions>
  <inkml:trace contextRef="#ctx0" brushRef="#br0">47 1 7261,'-10'3'287,"1"0"1,3 4-1,1-1 1,1 2-1,1 2-112,-2-1 0,4 0 1,-2 0-1,2 1 1,1-1-1,0 0 1,0 0 402,0 1-546,4-1 1,2-3 0,3 0 0,0 0-480,0 0 1,2 1-1,0-4 1,1-1 225,0-1 1,-2-1-1,-1 0 1,0-1-418,1-2 1,-1-2 0,-1-5 637,-2 1 0,2 4 0,-6-7 0,2 1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26.267"/>
    </inkml:context>
    <inkml:brush xml:id="br0">
      <inkml:brushProperty name="width" value="0.08571" units="cm"/>
      <inkml:brushProperty name="height" value="0.08571" units="cm"/>
      <inkml:brushProperty name="color" value="#FFFFFF"/>
    </inkml:brush>
  </inkml:definitions>
  <inkml:trace contextRef="#ctx0" brushRef="#br0">0 0 7660,'0'10'69,"0"-1"1,0 0 247,0 0 0,0 4 0,0 0 0,0 1-113,0 3 0,0-1 1,0 2-1,0-2-158,0 1 1,0 4 0,1-4 0,1-2-307,2 0 0,-1 0 1,-3-3-1,0 0-834,0-2 0,0-4 1094,0 0 0,0-4 0,0 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6.383"/>
    </inkml:context>
    <inkml:brush xml:id="br0">
      <inkml:brushProperty name="width" value="0.08571" units="cm"/>
      <inkml:brushProperty name="height" value="0.08571" units="cm"/>
      <inkml:brushProperty name="color" value="#FFFFFF"/>
    </inkml:brush>
  </inkml:definitions>
  <inkml:trace contextRef="#ctx0" brushRef="#br0">1 1 7679,'6'8'0,"2"-2"0,1-1 338,0-1 1,1 1-1,4-5 1,2 0-27,2 0 1,-2 0 0,3 0 0,-4 0-689,-1 0 1,0 0 0,0 0-1,0 0 305,0 0 71,-6-6 0,5-2 0,-5-6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8.461"/>
    </inkml:context>
    <inkml:brush xml:id="br0">
      <inkml:brushProperty name="width" value="0.08571" units="cm"/>
      <inkml:brushProperty name="height" value="0.08571" units="cm"/>
      <inkml:brushProperty name="color" value="#FFFFFF"/>
    </inkml:brush>
  </inkml:definitions>
  <inkml:trace contextRef="#ctx0" brushRef="#br0">139 28 7660,'-4'-9'55,"-2"-1"0,0 5 0,0 2 125,-1 2 0,-1 1 1,-1 0-1,-1 1-71,1 2 0,-3 2 0,-1 6 0,2 0-63,1 1 0,1 5 0,0-2 0,3 3-72,3 0 0,2 1 0,1-1 0,0 1-48,0-1 0,7-2 0,2-2 0,3 0 62,1-3 1,-2-4 0,5-2-1,-1-1-144,0-2 1,1-2 0,-2-3 0,-1-3-181,0-2 1,0-2 0,-5-3 0,-1-2 225,-1-3 1,-4 0 0,1-1 0,-2 1 140,-1-1 1,-1 1 0,-1 0 0,-2 2-36,-1 0 0,-1 5 0,-3-1 0,-1 2-110,1 4 1,-1 2-1,-1 5 114,-2 2 0,1 2 0,4 6 0,0 0 0,2 1 0,4 5 0,-2-3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8.879"/>
    </inkml:context>
    <inkml:brush xml:id="br0">
      <inkml:brushProperty name="width" value="0.08571" units="cm"/>
      <inkml:brushProperty name="height" value="0.08571" units="cm"/>
      <inkml:brushProperty name="color" value="#FFFFFF"/>
    </inkml:brush>
  </inkml:definitions>
  <inkml:trace contextRef="#ctx0" brushRef="#br0">9 28 7767,'-5'0'78,"2"0"-817,6 0 0,-2-4 739,2-2 0,2-2 0,0-2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9.377"/>
    </inkml:context>
    <inkml:brush xml:id="br0">
      <inkml:brushProperty name="width" value="0.08571" units="cm"/>
      <inkml:brushProperty name="height" value="0.08571" units="cm"/>
      <inkml:brushProperty name="color" value="#FFFFFF"/>
    </inkml:brush>
  </inkml:definitions>
  <inkml:trace contextRef="#ctx0" brushRef="#br0">93 38 7661,'-1'-9'0,"-2"2"61,-3 1 1,-3 1 0,0-1-1,0 3 134,0 2 0,2 1 0,1 1 1,-1 2-14,-1 3 1,2 2-1,1 1 1,0 1-176,3-1 1,1 1-1,1 2 1,0 1 28,0 1 0,3-1 0,2 1 0,0-1-75,2-1 1,1-3-1,1-3 1,1-3-225,-1-2 0,3-1 0,1 0 0,-3-1-93,-3-2 0,1-2 0,-2-4 0,2-2 184,-2-1 1,1 1 0,-4-4 0,-1 2 0,-1 2 228,-1 0 1,0 2-202,0 0 396,0 4 0,0 2-140,0 6 0,0 2 0,0 5 1,0 2 182,0 0 0,0 7 0,0 0 0,0 0-256,0 1 1,1-1-1,1-1 1,1 0-198,-1-3 0,3 1 0,-1-3 0,0-2-444,0-1 0,0-3 602,-1-1 0,-1-4 0,3 0 0,-1-4 0,-1-7 0,-3-6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49.795"/>
    </inkml:context>
    <inkml:brush xml:id="br0">
      <inkml:brushProperty name="width" value="0.08571" units="cm"/>
      <inkml:brushProperty name="height" value="0.08571" units="cm"/>
      <inkml:brushProperty name="color" value="#FFFFFF"/>
    </inkml:brush>
  </inkml:definitions>
  <inkml:trace contextRef="#ctx0" brushRef="#br0">1 28 6730,'0'-9'1858,"4"4"-1666,2 2 0,2-1 0,2 0 1,-1 2-103,0 1 1,0 1 0,0 1 0,-2 3-75,-1 2 1,-3-1 0,2 1 0,-1 1 6,-2 1 1,-1-1 0,-1-1 0,0 1-29,0 1 0,-3 1 0,-1 1 0,-1-1 71,-2 0 1,2-3-1,0 1 1,-1-1 26,1-1 0,2 0-681,-3-2 1,5-1 132,1 4 0,4-4 284,5 1 0,1 0 0,-1-1 0,0 1-128,0-1 1,1 3 0,-2 1 232,-2 2 1,-2 2 0,-4-1 0,0 0 233,0 0 0,-1 2 0,-1 0 0,-2 1 158,-1 0 1,-1 1-1,-4-1-203,1 0 0,3-2 1,0-2-1,-1-1 1,-2-2-273,0 0 1,1-3 148,2-5 0,2-3 0,4-3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9.126"/>
    </inkml:context>
    <inkml:brush xml:id="br0">
      <inkml:brushProperty name="width" value="0.08571" units="cm"/>
      <inkml:brushProperty name="height" value="0.08571" units="cm"/>
      <inkml:brushProperty name="color" value="#FFFFFF"/>
    </inkml:brush>
  </inkml:definitions>
  <inkml:trace contextRef="#ctx0" brushRef="#br0">120 28 6841,'0'-9'30,"-4"1"0,-2 2 145,-2 3 0,-1 2 1,-1 1-1,1 1-7,0 2 1,0 2 0,-1 5 0,1 1-104,0 2 0,0 3 0,0 0 0,3 1-15,3 2 1,2-1 0,1 1 0,0-1-63,0 1 1,1-1 0,2 1 0,4-2-34,5-1 1,-1-3 0,3-5-1,1-2-91,-1-3 0,-1-1 0,1-2 0,-1-2-118,-1-1 0,-2-2 1,-1-5-1,-1-2 64,-1-4 0,0 0 1,-4-1-1,-1 2 123,-1-2 1,-2 1-1,-1 0 1,-2 1 66,-1 2 0,-2 0 0,-2 4 0,0 1 0,0 2 0,-1-1 0,2 4 0,2 5 0,-2 2 0,7 9 0,-3 1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9.463"/>
    </inkml:context>
    <inkml:brush xml:id="br0">
      <inkml:brushProperty name="width" value="0.08571" units="cm"/>
      <inkml:brushProperty name="height" value="0.08571" units="cm"/>
      <inkml:brushProperty name="color" value="#FFFFFF"/>
    </inkml:brush>
  </inkml:definitions>
  <inkml:trace contextRef="#ctx0" brushRef="#br0">1 1 7230,'0'0'0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8:59.880"/>
    </inkml:context>
    <inkml:brush xml:id="br0">
      <inkml:brushProperty name="width" value="0.08571" units="cm"/>
      <inkml:brushProperty name="height" value="0.08571" units="cm"/>
      <inkml:brushProperty name="color" value="#FFFFFF"/>
    </inkml:brush>
  </inkml:definitions>
  <inkml:trace contextRef="#ctx0" brushRef="#br0">0 28 8543,'9'-3'81,"1"0"0,2-1 0,0 2 0,0-2-6,-2-1 1,-1 3-1,0-1 1,1 2-343,-1 1 0,-1 1 0,-1 1 156,0 1 0,-5 5 1,1 0-1,-2 5 234,-1 1 1,0 1 0,0 4 0,0-1-56,0 1 1,-3-1 0,0 1 0,-1-2-99,0-1 0,3 1 0,-2-2 1,1 0-222,-1 1 1,2-5-1,-2 1-1103,2-2 1354,1 0 0,0-5 0,0-1 0,0-4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9:00.493"/>
    </inkml:context>
    <inkml:brush xml:id="br0">
      <inkml:brushProperty name="width" value="0.08571" units="cm"/>
      <inkml:brushProperty name="height" value="0.08571" units="cm"/>
      <inkml:brushProperty name="color" value="#FFFFFF"/>
    </inkml:brush>
  </inkml:definitions>
  <inkml:trace contextRef="#ctx0" brushRef="#br0">130 19 8925,'-10'-4'-28,"4"3"0,0-2-34,-1 2 0,2 0 0,-2-2 0,0 0-28,-1 1 0,-1 1 1,1 2-1,0 1 57,2 1 0,0 2 1,-3-2 91,0 3 0,3 2 1,2 1 42,0 1 0,3-1 1,-2 0-48,2 0 0,1 1 0,0-1-23,0 0 1,3 0 0,1 0-1,0-2-37,0-1 1,1-4-51,-2 1 1,-1-2-47,4-1 0,-3-1 0,3-2 12,1-3 1,1 1 0,-1 0 0,-1 0 25,1 3 0,1 1 0,2 1 0,-1 0-1,0 0 1,-3 1-1,0 2 83,2 4 1,-1 1-1,0 1 59,-1 0 0,-1 1 0,2-1-59,-4 0 1,1-3 0,-1 1 0,-1 0 0,-1 1 9,-1 1 1,0 0-1,0 1 1,-1-1-38,-2 0 0,1 0 1,-4 1-1,-2-2-142,0-2 1,-2 1-1,-1-4 1,-2-1-129,2-1 0,0-1 0,-1-1 0,0-1 278,1-1 0,4-4 0,-5 2 0,2-4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9:02.311"/>
    </inkml:context>
    <inkml:brush xml:id="br0">
      <inkml:brushProperty name="width" value="0.08571" units="cm"/>
      <inkml:brushProperty name="height" value="0.08571" units="cm"/>
      <inkml:brushProperty name="color" value="#FFFFFF"/>
    </inkml:brush>
  </inkml:definitions>
  <inkml:trace contextRef="#ctx0" brushRef="#br0">0 10 7572,'10'0'242,"0"0"1,1 0-1,2 0-85,-2 0 1,3 0 0,1-1 0,0-1-102,0-1 1,0 0-1,1 3 1,-1 0-123,-2 0 0,4 0 0,-3 0 1,1 0-154,1 0 0,-4 0 0,3 0 0,-2 0 68,-2 0 0,3 0 0,-2 0 0,-1 1 97,0 2 1,-5 1 0,0 3 0,0-1 116,-1 1 1,0 1-1,-3-1 1,2-1 56,-2 1 0,2 1 1,-1 3-1,-1 0-37,-1 1 1,2 1 0,0-4-1,0 0-36,1 0 0,-3 4 1,2 0-1,-1 1-31,1-1 0,-2 2 0,3-1 0,-3-1-21,-1 0 0,3 3 0,0-3 0,-1 1 4,-1-1 1,0 2-1,1-1 1,1-1-1,-1 1 0,-1 1 0,-1-2 1,1 1 6,2-1 0,-2 4 0,2-2 0,-2 1-17,-1 0 0,0 0 0,1-2 0,1 0 8,2 3 0,-1-3 0,-3 1 1,0 1-1,0-2 1,0 4 0,0-3-1,0 2-1,0-2 0,0 2 0,0-2 0,0 0-3,0 1 0,0-1 1,0 4-1,0-2-27,0-1 0,0 0 1,0-3-1,0 1 20,0-1 1,0 4 0,0-3 0,0 1-63,0 1 1,0-1 0,0 4 62,0-1 0,0 0 1,0-2-1,0 0 1,0 0-5,0 2 0,0 0 0,0 1 1,0-2 12,0-1 0,-3 3 0,-1-2 0,2-1-12,1 1 0,1 1 0,0 0 0,-1 0 6,-2-3 0,2 3 0,-2-3 0,2 3-1,1 0 0,-3 1 0,0-2 0,1 0 13,1-2 0,-2 1 1,0 1-1,1 0 5,1-2 0,1-1 1,0 3-1,0-3-4,0 0 1,0 1-1,-1-2 1,-1 1-3,-2-1 1,1 4-1,3-3 1,0 0-2,0-1 1,0 0-1,0 0 1,0 1-17,0-1 1,-3 3 0,0-3 0,1 0-27,1 1 1,1-1 0,0-2-1,-1 2 15,-2-2 1,2 2 0,-2 1 0,2-1 24,1 1 0,0-2 1,0-2-1,0 2 1,0 0 1,0 1-1,0-1 1,0 0 42,0-1 0,-3 0 0,0 1 0,1 0-24,1-1 1,1 0-1,0-1 1,0 1-17,0 2 0,0-1 0,0-3 0,-1 1-11,-3-1 1,3 3-1,-2 0 1,2 0 2,1-2 0,0 0 0,0 2 0,0 0-31,0-1 1,0 0 0,0-2 0,0 0 6,0 0 1,0 2 0,0 0 0,0 1 26,0 0 1,0-2 0,0-1 0,0 0 4,0 1 1,0 2 0,0 0-3,0 0 0,0-2 0,0-1 0,0 0-4,0 1 1,0-1 0,0 0-14,0 1 0,0-1 0,0 0-16,0 0 0,0 1-21,0-1 0,0 0 3,0 0 0,0 1 48,0-1 1,0 0-12,0 0 1,0 1 0,0-1-5,0 0 1,0-3 26,0 0 1,0 1-15,0 2 1,0-3 12,0 0 0,0-3 21,0 3 1,0-2-7,0 2 7,0 0 42,0 3 0,-1-1 57,-2-1 1,1 0 71,-4-4 1,3 3 0,-3-3 255,-1-1 0,-2 2 1,0 0-246,0 2 0,-1-3 0,-2 2 1,0-1 34,1-2 1,-1 2 0,1 0-1,-1 0-623,0 0 1,2-1 0,1-3-1,-1 0 376,1 0 0,0 0 0,0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3:08.556"/>
    </inkml:context>
    <inkml:brush xml:id="br0">
      <inkml:brushProperty name="width" value="0.08571" units="cm"/>
      <inkml:brushProperty name="height" value="0.08571" units="cm"/>
      <inkml:brushProperty name="color" value="#FFFFFF"/>
    </inkml:brush>
  </inkml:definitions>
  <inkml:trace contextRef="#ctx0" brushRef="#br0">1 9 9581,'9'0'487,"1"0"0,2 0-204,3 0 1,-1 0-1,1 0 1,1 0-213,1 0 1,1-3 0,1 0 0,-2 1-46,-2 1 0,1 1 0,-3 0 0,0 0-220,0 0 0,-2 1 0,-4 1 1,-1 1-196,1-1 0,-2 3 0,1 1 561,-2 2 1,2 1-1,-3 1 1,-1-1-100,-1 0 0,-1 0 0,0 0 0,0 0 105,0 0 1,1 3-1,1 0 1,1-1-191,-1-1 1,-1 2 0,0 1-1,1 1-125,1-1 0,0 3 0,-3-1 0,0 1 56,0-1 0,0 2 1,0-2-1,0 1 38,0 0 0,3 1 1,0-3-1,-1 1 6,-1 0 1,-1 0 0,0 3 0,0 0-11,0 1 0,0-4 1,0 0-1,0 1-9,0 1 1,0-2-1,0-1 1,0-1 65,0-2 1,0-1 0,1 0-1,1-1-14,1 0 1,0-3 0,-3 0-23,0 1 0,1-2 1,1 1 33,1 1 0,0-2 0,-3 1 100,0 1 0,-1 1 158,-2 1 0,1-1 0,-3-1 10,1-1 0,-2-3 0,2 2 0,-1-1 68,-2-2 1,-1 2 0,-1 0 0,-1-1 124,-3 1 0,2-3 1,-4 2-1,0-2-183,1-1 1,-2 0-1,4 0-433,1 0 1,1 0 0,1 0-4096,0 0 4242,3 0 0,6 4 0,6 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6.677"/>
    </inkml:context>
    <inkml:brush xml:id="br0">
      <inkml:brushProperty name="width" value="0.08571" units="cm"/>
      <inkml:brushProperty name="height" value="0.08571" units="cm"/>
      <inkml:brushProperty name="color" value="#FFFFFF"/>
    </inkml:brush>
  </inkml:definitions>
  <inkml:trace contextRef="#ctx0" brushRef="#br0">127 0 7616,'5'14'250,"-1"0"1,1 2 238,1 3 1,-3-2 0,5 6 0,-2 2-309,-3 2 0,4 6 1,-3 1-1,-1 0-82,-1 1 0,-2 4 1,0-4-1,-2 1-731,-2-3 0,1-5 0,-5-3 0,0-3 298,0-2 1,-1-2-1,-5-8 1,0-2 7,0-1 1,0-3-1,0-4 1,0-1 325,0-4 0,-7-9 0,-1-8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5:24.871"/>
    </inkml:context>
    <inkml:brush xml:id="br0">
      <inkml:brushProperty name="width" value="0.08571" units="cm"/>
      <inkml:brushProperty name="height" value="0.08571" units="cm"/>
      <inkml:brushProperty name="color" value="#FF0066"/>
    </inkml:brush>
  </inkml:definitions>
  <inkml:trace contextRef="#ctx0" brushRef="#br0">1 75 7700,'4'-8'18,"1"1"1,1 0 0,1 2 0,-1-2 0,4 0 0,1-1-1,1-1 130,1 1 0,1 5 0,1-1 0,1 3 0,1 1 1,-1 0-1,1 0 0,-1 0 0,1 1-156,-1 3 0,1-1-144,-5 5 1,-1 1-1,-1 2 1,-3 0 50,-2 1 1,3-1-1,-4 8 1,-1 0 86,-1 1 0,-2 0 1,-2 5-1,-1 0 61,-1-1 0,-5-3 0,0 0 0,-2-1-35,-1 0 1,0-3 0,-1-6 0,1-1-71,0-2 0,1-4 1,1 3-1,2-1-129,-2-3 0,-1-2 1,-1-1-146,-1 0 1,2-6 0,2 0 331,0-1 0,7 0 0,-2 3 0,2 2 0,2-3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2:51.627"/>
    </inkml:context>
    <inkml:brush xml:id="br0">
      <inkml:brushProperty name="width" value="0.08571" units="cm"/>
      <inkml:brushProperty name="height" value="0.08571" units="cm"/>
      <inkml:brushProperty name="color" value="#FFFFFF"/>
    </inkml:brush>
  </inkml:definitions>
  <inkml:trace contextRef="#ctx0" brushRef="#br0">0 1 8073,'5'10'312,"-3"0"0,4 1 1,-2 2-173,-1 0 0,-1 9 1,0-2-1,2 2-49,-2-1 1,-1 1 0,0 0-110,2 2 1,-1 4 0,1-1 0,-2 3 0,-1-1 34,0-2 1,0 6-1,0-2 1,0 0-132,0 1 1,0-3 0,0 0-1,0-3 70,0-1 1,0-2 0,0-2-1,0-2-161,0-2 1,0-1 0,0-4-813,0 2 709,0-1 0,0-8 1,0-5-376,0-6 683,0-3 0,0-5 0,0-2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2:52.254"/>
    </inkml:context>
    <inkml:brush xml:id="br0">
      <inkml:brushProperty name="width" value="0.08571" units="cm"/>
      <inkml:brushProperty name="height" value="0.08571" units="cm"/>
      <inkml:brushProperty name="color" value="#FFFFFF"/>
    </inkml:brush>
  </inkml:definitions>
  <inkml:trace contextRef="#ctx0" brushRef="#br0">0 41 7668,'5'-6'139,"-3"-2"0,5 5 372,1 1 0,4-1 0,2 1 1,-2-1-379,-1 0 1,1 2-1,0 1 1,2 0-318,-2 0 1,-1 0 0,0 0-1,-1 0-485,0 0 1,0 0-1,0 0-929,1 0 1598,-6 0 0,4-4 0,-3-2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2:52.704"/>
    </inkml:context>
    <inkml:brush xml:id="br0">
      <inkml:brushProperty name="width" value="0.08571" units="cm"/>
      <inkml:brushProperty name="height" value="0.08571" units="cm"/>
      <inkml:brushProperty name="color" value="#FFFFFF"/>
    </inkml:brush>
  </inkml:definitions>
  <inkml:trace contextRef="#ctx0" brushRef="#br0">1 0 7668,'10'0'193,"0"0"1,1 0 0,2 0 59,0 0 0,1 0 0,-4 0 0,0 0-339,0 0 0,4 0 0,0 0-649,-2 0 1,-1 0 734,0 0 0,-6 0 0,0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2.214"/>
    </inkml:context>
    <inkml:brush xml:id="br0">
      <inkml:brushProperty name="width" value="0.08571" units="cm"/>
      <inkml:brushProperty name="height" value="0.08571" units="cm"/>
      <inkml:brushProperty name="color" value="#FFFFFF"/>
    </inkml:brush>
  </inkml:definitions>
  <inkml:trace contextRef="#ctx0" brushRef="#br0">1 0 7921,'10'0'0,"1"0"0,-2 1 810,-2 3 0,3-3-914,-3 3 0,-1-3 218,1-1 0,-4 0-114,4 0 0,-4 0 0,1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4.657"/>
    </inkml:context>
    <inkml:brush xml:id="br0">
      <inkml:brushProperty name="width" value="0.08571" units="cm"/>
      <inkml:brushProperty name="height" value="0.08571" units="cm"/>
      <inkml:brushProperty name="color" value="#FFFFFF"/>
    </inkml:brush>
  </inkml:definitions>
  <inkml:trace contextRef="#ctx0" brushRef="#br0">138 75 7682,'0'-11'21,"0"0"1,0 1 0,0-1 0,-2 1 0,-1 0 0,-4 3 181,-2 4 1,-2 2 0,0 1 0,1 1-1,-1 3-18,1 7 1,-1 4 0,1 6-123,-1 1 1,0 2 0,2 2 0,2 1-120,3 2 1,3-2-1,1 0 1,1-1-62,3-2 0,2-2 0,4-2 1,1-2-88,0-4 1,3-6 0,0-2 0,0-1-45,1-3 0,-2-2 0,3-5 0,1-4-39,-1-4 1,-6-7 0,0 0 0,-1-4 286,-4 1 0,0-3 0,-5 1 0,-1 2-16,-3 1 0,2 1 1,-6 1-1,-3 2 16,-2 4 0,-1 3 0,2 4 0,0 4 0,-3 2 0,1 1 0,4 9 0,-1 3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5.015"/>
    </inkml:context>
    <inkml:brush xml:id="br0">
      <inkml:brushProperty name="width" value="0.08571" units="cm"/>
      <inkml:brushProperty name="height" value="0.08571" units="cm"/>
      <inkml:brushProperty name="color" value="#FFFFFF"/>
    </inkml:brush>
  </inkml:definitions>
  <inkml:trace contextRef="#ctx0" brushRef="#br0">11 11 7654,'-6'0'-257,"2"0"1,4-4 0,0-2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5.392"/>
    </inkml:context>
    <inkml:brush xml:id="br0">
      <inkml:brushProperty name="width" value="0.08571" units="cm"/>
      <inkml:brushProperty name="height" value="0.08571" units="cm"/>
      <inkml:brushProperty name="color" value="#FFFFFF"/>
    </inkml:brush>
  </inkml:definitions>
  <inkml:trace contextRef="#ctx0" brushRef="#br0">43 1 7640,'-6'5'0,"1"1"-43,0-1 200,4 5 1,-7-4 0,3 5 0,0 2 79,1 1 0,0 4 1,4-4-1,0 0-221,0 1 0,0-3 0,1 4 0,3-2-158,3 0 0,2-1 0,2-5 0,1-2-165,2-2 0,-2 0 0,2-4 1,-3 0 65,0 0 0,0-1 0,-1-3 0,1-3 241,-1-2 0,1-6 0,-1-2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5.787"/>
    </inkml:context>
    <inkml:brush xml:id="br0">
      <inkml:brushProperty name="width" value="0.08571" units="cm"/>
      <inkml:brushProperty name="height" value="0.08571" units="cm"/>
      <inkml:brushProperty name="color" value="#FFFFFF"/>
    </inkml:brush>
  </inkml:definitions>
  <inkml:trace contextRef="#ctx0" brushRef="#br0">0 1 7573,'0'16'0,"0"-1"24,0 0 0,0-2 0,0 5 1,0 0 134,0-2 1,1 4-1,2-2 1,0 2-141,0 1 1,-2 2 0,-1 0-1,1-5-299,2-1 0,-1 0 0,1-2-425,-2-3 1,3 0 704,-1-1 0,1-5 0,-4-6 0,0-6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6.112"/>
    </inkml:context>
    <inkml:brush xml:id="br0">
      <inkml:brushProperty name="width" value="0.08571" units="cm"/>
      <inkml:brushProperty name="height" value="0.08571" units="cm"/>
      <inkml:brushProperty name="color" value="#FFFFFF"/>
    </inkml:brush>
  </inkml:definitions>
  <inkml:trace contextRef="#ctx0" brushRef="#br0">5 10 7613,'-5'0'344,"5"0"0,5 0 0,6 0-281,-1 0 0,1 0 0,-1 0 1,1 0-367,0 0 1,-1-3 0,1-1 100,-1 2 0,0 5 281,-3 5 0,1 2 0,-5 3 1,0 3-1,-2 3 2,-1 4 0,0 1 0,0 1 1,-1 2-42,-3 0 1,3 2 0,-4-3 0,2 0-224,-1 0 1,1-1-1,3-6 1,0-1-254,0-4 1,0-2-1,0-1 436,0-1 0,0 1 0,0-1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6.825"/>
    </inkml:context>
    <inkml:brush xml:id="br0">
      <inkml:brushProperty name="width" value="0.08571" units="cm"/>
      <inkml:brushProperty name="height" value="0.08571" units="cm"/>
      <inkml:brushProperty name="color" value="#FFFFFF"/>
    </inkml:brush>
  </inkml:definitions>
  <inkml:trace contextRef="#ctx0" brushRef="#br0">1 27 7679,'4'-9'1087,"1"0"-850,0 5 1,-5 0-1,0 8-487,0 6 1,0 2-1,0 2 250,0 0 0,0 0 0,0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8.542"/>
    </inkml:context>
    <inkml:brush xml:id="br0">
      <inkml:brushProperty name="width" value="0.08571" units="cm"/>
      <inkml:brushProperty name="height" value="0.08571" units="cm"/>
      <inkml:brushProperty name="color" value="#FFFFFF"/>
    </inkml:brush>
  </inkml:definitions>
  <inkml:trace contextRef="#ctx0" brushRef="#br0">0 22 8018,'11'-6'280,"-1"1"1,1 5-454,-1 0 1,-3 0 0,1 0-256,0 0 1,-2 0 0,0-1 319,-2-2 108,0 2 0,-4-4 0,0 5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8.998"/>
    </inkml:context>
    <inkml:brush xml:id="br0">
      <inkml:brushProperty name="width" value="0.08571" units="cm"/>
      <inkml:brushProperty name="height" value="0.08571" units="cm"/>
      <inkml:brushProperty name="color" value="#FFFFFF"/>
    </inkml:brush>
  </inkml:definitions>
  <inkml:trace contextRef="#ctx0" brushRef="#br0">126 10 7172,'-10'-4'62,"-1"1"0,2 0 0,1 6 0,1 1 88,-2 2 0,0 5 1,-2 4-1,1 0-51,-1 1 0,4 6 1,1-1-1,1 3-64,-1 1 0,3-1 1,0 3-1,3-1-72,3-3 0,3 0 0,5-2 1,-1-1-46,1-3 0,3-3 1,1-5-1,1-4-167,-1 0 1,2-1 0,-1-6 0,-1-2-4,0-7 1,-2-4 0,-5-6 0,-2 0 242,-1 0 1,2-5 0,-3-1 0,-2-2-39,-1 1 1,-4 5 0,-2-2 0,-1 3 261,-2 1 0,-2 3 0,0 3 0,-1 2-203,1 3 1,-1 7 0,0-1 0,2 4-280,2 4 1,-1 3-1,3 7 267,-1 4 0,4 2 0,-3 1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49.351"/>
    </inkml:context>
    <inkml:brush xml:id="br0">
      <inkml:brushProperty name="width" value="0.08571" units="cm"/>
      <inkml:brushProperty name="height" value="0.08571" units="cm"/>
      <inkml:brushProperty name="color" value="#FFFFFF"/>
    </inkml:brush>
  </inkml:definitions>
  <inkml:trace contextRef="#ctx0" brushRef="#br0">0 0 6749,'0'6'787,"0"-1"0,0-5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54.499"/>
    </inkml:context>
    <inkml:brush xml:id="br0">
      <inkml:brushProperty name="width" value="0.08571" units="cm"/>
      <inkml:brushProperty name="height" value="0.08571" units="cm"/>
      <inkml:brushProperty name="color" value="#FFFFFF"/>
    </inkml:brush>
  </inkml:definitions>
  <inkml:trace contextRef="#ctx0" brushRef="#br0">53 1 7682,'-5'1'7,"0"3"73,0 3 0,1 2 0,-5 3 0,3 2 44,2 4 1,-3-2 0,3 2-1,2-1-117,1 0 1,1 1 0,1-2 0,2-1-193,4 0 1,3-2-1,0-5 1,1-1-21,-1 2 1,5-5 0,-1 0 0,-1-3-68,-2-1 0,0-1 1,-1-3 271,1-3 0,-2-2 0,0-2 0,-2 1 0,0-5 0,3-2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54.900"/>
    </inkml:context>
    <inkml:brush xml:id="br0">
      <inkml:brushProperty name="width" value="0.08571" units="cm"/>
      <inkml:brushProperty name="height" value="0.08571" units="cm"/>
      <inkml:brushProperty name="color" value="#FFFFFF"/>
    </inkml:brush>
  </inkml:definitions>
  <inkml:trace contextRef="#ctx0" brushRef="#br0">0 0 7682,'0'11'-348,"0"-1"0,0 2 0,0 1 529,0 1 0,4 7 0,-1-2 1,0 0-1,-2 1 0,0 0 97,3 1 1,-3 0-470,2 0 0,-2-1 0,-1-1 1,0-3-194,0 0 1,0 1 0,0-3-231,0-1 614,0-1 0,0-6 0,5-6 0,1-6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55.292"/>
    </inkml:context>
    <inkml:brush xml:id="br0">
      <inkml:brushProperty name="width" value="0.08571" units="cm"/>
      <inkml:brushProperty name="height" value="0.08571" units="cm"/>
      <inkml:brushProperty name="color" value="#FFFFFF"/>
    </inkml:brush>
  </inkml:definitions>
  <inkml:trace contextRef="#ctx0" brushRef="#br0">1 22 8103,'10'-2'283,"1"0"1,-1-1-420,1 0 1,0 2-1,-1 1 1,0-1-128,-3-3 0,2 3 0,-2-2 203,2 2 0,1 2 140,-3 2 0,-2 3 0,-4 5 0,1 0 0,2 3 0,-2 4 0,-1 2 257,-1 1-156,0 0 1,0 1 0,0 0 0,-1 0-34,-2-1 1,1 3 0,-1-7 0,2 2-158,1-1 0,-4 2 0,1-4 0,0 1-668,2-3 0,1-2 0,0-2 4,0 1 0,0-4 673,0 0 0,0-10 0,0 2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58.793"/>
    </inkml:context>
    <inkml:brush xml:id="br0">
      <inkml:brushProperty name="width" value="0.08571" units="cm"/>
      <inkml:brushProperty name="height" value="0.08571" units="cm"/>
      <inkml:brushProperty name="color" value="#FFFFFF"/>
    </inkml:brush>
  </inkml:definitions>
  <inkml:trace contextRef="#ctx0" brushRef="#br0">138 1 7756,'-10'1'0,"-1"2"0,0 4 0,0 3 0,-2 1 0,-1 3 0,1 4 0,1 3 180,1 4 1,1-2 0,0 4 0,3 0 24,4 0 1,2-3 0,1 1 0,1-4-451,2-4 1,3 0 0,5-5 0,-1-1 0,2-2-21,2-4 1,-1-1 0,4-4 0,-1 0 49,0 0 1,-3-5 0,1-2-1,-2-3 134,-1-4 0,-2 1 0,-1-5 0,-2-1 96,-1-1 1,0-1 0,-3 0 0,2 0-9,-2 0 1,-2-4-1,-2 1 1,-3 3 81,-1 3 0,-1 5 1,-4 0-1,1 4-133,-1 6 1,1 3 0,-1 3 43,1 5 0,4 2 0,2 4 0,-2 3 0,0 4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59.166"/>
    </inkml:context>
    <inkml:brush xml:id="br0">
      <inkml:brushProperty name="width" value="0.08571" units="cm"/>
      <inkml:brushProperty name="height" value="0.08571" units="cm"/>
      <inkml:brushProperty name="color" value="#FFFFFF"/>
    </inkml:brush>
  </inkml:definitions>
  <inkml:trace contextRef="#ctx0" brushRef="#br0">0 33 6845,'0'-11'0,"0"5"0,5-3 0,1 3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59.600"/>
    </inkml:context>
    <inkml:brush xml:id="br0">
      <inkml:brushProperty name="width" value="0.08571" units="cm"/>
      <inkml:brushProperty name="height" value="0.08571" units="cm"/>
      <inkml:brushProperty name="color" value="#FFFFFF"/>
    </inkml:brush>
  </inkml:definitions>
  <inkml:trace contextRef="#ctx0" brushRef="#br0">148 32 7430,'-1'-10'0,"-1"2"-704,-2 1 800,-4 5 0,1-3 0,-6 5 286,-1 0 0,0 1 0,3 3 0,0 3-211,-3 2 1,5 2-1,-1-1 1,0 2-156,1 2 0,3-2 1,3 2-1,1-2-21,2-2 0,2 1 1,1 0-1,4-2-89,3-2 1,0 2-1,1-3 1,-1 0-201,1-2 0,3-3 0,0-1 0,-1 0-83,-1 0 0,-1-1 1,1-3 239,-1-3 0,2-2 0,-7-2 1,1 1-1,-2-1 138,0 0 1,-1 1 185,-4-1 0,0 7 96,0 4 0,0 5 0,0 9 1,0 4-164,0 2 0,0 0 1,1-1-1,1-2-229,2 2 0,0-3 0,-1-2 0,1-3-110,2 0 1,-3-4-1,1-1-161,1-1 0,-3-2 380,6-3 0,-6 0 0,3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6:59.988"/>
    </inkml:context>
    <inkml:brush xml:id="br0">
      <inkml:brushProperty name="width" value="0.08571" units="cm"/>
      <inkml:brushProperty name="height" value="0.08571" units="cm"/>
      <inkml:brushProperty name="color" value="#FFFFFF"/>
    </inkml:brush>
  </inkml:definitions>
  <inkml:trace contextRef="#ctx0" brushRef="#br0">1 1 7906,'0'7'678,"0"0"0,0 2-361,0 4 1,1 0-1,1 5 1,2 1-254,-2 1 1,3 4 0,-2 1 0,1-2-309,1 0 0,-4-2 1,2-1-1,-1-2-212,-2-4 1,0-3-1,0 0 1,1-2-878,2-2 1333,-2-2 0,4-14 0,-5-3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7.303"/>
    </inkml:context>
    <inkml:brush xml:id="br0">
      <inkml:brushProperty name="width" value="0.08571" units="cm"/>
      <inkml:brushProperty name="height" value="0.08571" units="cm"/>
      <inkml:brushProperty name="color" value="#FFFFFF"/>
    </inkml:brush>
  </inkml:definitions>
  <inkml:trace contextRef="#ctx0" brushRef="#br0">113 137 7679,'9'0'296,"1"0"0,1-1-84,1-4 0,2 4 0,0-4 0,0 2 78,0-2 0,1 4 1,-1-6-416,0 1 0,-2-2 1,-1-6-25,-2 0 0,-5 5 0,0-1 0,-4 1 63,-4 1 1,-4-3 0,-6 7-1,-2-1 118,-3-1 1,-3 4-1,-4-1 1,1 6 9,2 7 0,-1 2 1,-2 4-1,2 1 155,5 2 0,4 4 0,2-3 0,4 1-86,4-1 1,4 3 0,1-4-1,1 0-141,4 1 0,7-4 0,9 1 0,1-5-68,3-2 0,-4-7 1,3 1-1,-1-2-1505,-1-2 0,3 0 1603,-6 0 0,12-6 0,-1-2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02.382"/>
    </inkml:context>
    <inkml:brush xml:id="br0">
      <inkml:brushProperty name="width" value="0.08571" units="cm"/>
      <inkml:brushProperty name="height" value="0.08571" units="cm"/>
      <inkml:brushProperty name="color" value="#FFFFFF"/>
    </inkml:brush>
  </inkml:definitions>
  <inkml:trace contextRef="#ctx0" brushRef="#br0">0 11 7474,'11'0'178,"-1"0"0,1 0 1,-1 0-283,1 0 1,-4 0-1,0 0 1,1 0-207,2 0 0,-3 0 310,0 0 0,-5-5 0,3-1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9:10.040"/>
    </inkml:context>
    <inkml:brush xml:id="br0">
      <inkml:brushProperty name="width" value="0.08571" units="cm"/>
      <inkml:brushProperty name="height" value="0.08571" units="cm"/>
      <inkml:brushProperty name="color" value="#FFFFFF"/>
    </inkml:brush>
  </inkml:definitions>
  <inkml:trace contextRef="#ctx0" brushRef="#br0">1 12 7832,'11'-1'449,"1"-2"1,-1-1-178,0 2 0,1 0 1,-1 2-1,1 0 0,-1 0 0,0 0 0,1 0-544,-1 0 1,0 2 0,1 0-1562,-1 2 1833,-4 0 0,3-9 0,-4-2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19:10.386"/>
    </inkml:context>
    <inkml:brush xml:id="br0">
      <inkml:brushProperty name="width" value="0.08571" units="cm"/>
      <inkml:brushProperty name="height" value="0.08571" units="cm"/>
      <inkml:brushProperty name="color" value="#FFFFFF"/>
    </inkml:brush>
  </inkml:definitions>
  <inkml:trace contextRef="#ctx0" brushRef="#br0">0 1 7731,'1'6'449,"2"-1"-187,1 0 1,4-3-1,0 1 1,2-1-1,2-1 156,-1 3 1,2-3 0,0 3-476,3-3 1,-1 3 0,-4 0-734,1-2 0,-1 0 790,0-2 0,1 0 0,-1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18.707"/>
    </inkml:context>
    <inkml:brush xml:id="br0">
      <inkml:brushProperty name="width" value="0.08571" units="cm"/>
      <inkml:brushProperty name="height" value="0.08571" units="cm"/>
      <inkml:brushProperty name="color" value="#FFFFFF"/>
    </inkml:brush>
  </inkml:definitions>
  <inkml:trace contextRef="#ctx0" brushRef="#br0">0 50 8171,'2'-15'457,"3"4"1,4-2 0,8 8-1,-1 1 1,1 3 354,-1 1-800,0 0 0,1 1 1,-1 5-1,0 5-113,1 3 0,-6 4 1,-1 2-63,3 2 0,-6 2 0,-1-4 0,-4 2-12,-2-2 1,0 3 0,0-1 0,0-2-34,0-2 1,-2 4-1,-4 0 1,-3-2 74,0-2 0,-5-2 0,5 1 0,-2-3-135,0-3 0,0 2 108,-5-8 1,-1 1 0,1-6 173,0 0 1,5-2-1,2-3 1,-1-6 19,1-4 0,4-1 1,-4-1-155,2 1 1,1 0-316,6-1 1,2 8 434,3 4 0,4 3 0,15-5 0,2-2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19.458"/>
    </inkml:context>
    <inkml:brush xml:id="br0">
      <inkml:brushProperty name="width" value="0.08571" units="cm"/>
      <inkml:brushProperty name="height" value="0.08571" units="cm"/>
      <inkml:brushProperty name="color" value="#FFFFFF"/>
    </inkml:brush>
  </inkml:definitions>
  <inkml:trace contextRef="#ctx0" brushRef="#br0">0 97 6992,'0'-17'139,"2"3"0,2 1 1,3 4 262,2 2 1,-4-4-340,6 5 0,0-1-259,6 2 0,-7 3-516,1-4 1,-2 6 711,2 6 0,-3 3 0,-1 0 0,2-2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0.016"/>
    </inkml:context>
    <inkml:brush xml:id="br0">
      <inkml:brushProperty name="width" value="0.08571" units="cm"/>
      <inkml:brushProperty name="height" value="0.08571" units="cm"/>
      <inkml:brushProperty name="color" value="#FFFFFF"/>
    </inkml:brush>
  </inkml:definitions>
  <inkml:trace contextRef="#ctx0" brushRef="#br0">66 1 8226,'7'9'1248,"-5"5"-1164,3-3 1,3 4 0,-3 1 0,0 2 0,1 2 78,-1 2 0,6 2 0,-5-4 0,-3 3-377,-1 3 0,4-5 0,-1 5 1,-1-2 61,-2-4 1,-4 3 0,-2-1 0,-3-2-47,-2-2 1,-2-2 0,-6-1 22,1-4 0,0-4-93,-1-7 1,3-2-1,1-3 1,4-6-11,2-4 1,1 5 0,6-1 0,0-2 277,0-2 0,0 4 0,0 1 0,0-1 0,0-6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0.341"/>
    </inkml:context>
    <inkml:brush xml:id="br0">
      <inkml:brushProperty name="width" value="0.08571" units="cm"/>
      <inkml:brushProperty name="height" value="0.08571" units="cm"/>
      <inkml:brushProperty name="color" value="#FFFFFF"/>
    </inkml:brush>
  </inkml:definitions>
  <inkml:trace contextRef="#ctx0" brushRef="#br0">1 17 7508,'11'-9'207,"0"4"0,1 3-46,3 2 1,1 0 0,1 0-1,-1 0-324,0 0 0,-5 0 0,0 0-739,2 0 1,2 0 901,1 0 0,-7 0 0,-2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1.007"/>
    </inkml:context>
    <inkml:brush xml:id="br0">
      <inkml:brushProperty name="width" value="0.08571" units="cm"/>
      <inkml:brushProperty name="height" value="0.08571" units="cm"/>
      <inkml:brushProperty name="color" value="#FFFFFF"/>
    </inkml:brush>
  </inkml:definitions>
  <inkml:trace contextRef="#ctx0" brushRef="#br0">0 16 7533,'16'0'598,"3"0"0,1 0-342,1 0 0,3 0 0,-2 0 0,5-1-151,4-5 1,2 4-1,-1-3 1,1 3-191,0 2 0,5 0 0,0 0 0,-3 0-184,-6 0 0,2 0 0,-4 0 0,2 0-300,-2 0 0,-1 0 0,-6 0 53,1 0 0,1 0 516,-5 0 0,-8 2 0,-4 3 0,-3-3 0,-2 5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2.404"/>
    </inkml:context>
    <inkml:brush xml:id="br0">
      <inkml:brushProperty name="width" value="0.08571" units="cm"/>
      <inkml:brushProperty name="height" value="0.08571" units="cm"/>
      <inkml:brushProperty name="color" value="#FFFFFF"/>
    </inkml:brush>
  </inkml:definitions>
  <inkml:trace contextRef="#ctx0" brushRef="#br0">1 83 7438,'1'-15'-218,"5"4"0,-2-2 0,5 6 0,0 0 579,0 0 1,2-4-1,5 5 1,0 3-275,1 1 0,-1 2 0,1 0 0,-1 2-72,0 3 0,1 4 1,-1 7-1,0 3-11,1 2 1,-6-1 0,-2 6 0,0-1-104,0 1 1,-6 1 0,3 4-1,-4-2-11,-2-2 1,-2 0 0,-2 6-36,-1 0 0,-8-2 0,2-4 0,-3-3 0,-3-3 10,1 1 0,5-5 1,0-8-27,-2-2 1,-1-2 0,-2-5-1,-1-1 163,1-5 1,5-3 0,2-7 0,0-1 121,0 1 0,3 0 1,-3-1-1,2 1-31,3 0 0,2-1 1,4 1-14,4 0 0,3 1 0,7 4-325,0 6 1,1 3 0,-1 2 244,1 0 0,-8 7 0,5 2 0,-5 8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3.081"/>
    </inkml:context>
    <inkml:brush xml:id="br0">
      <inkml:brushProperty name="width" value="0.08571" units="cm"/>
      <inkml:brushProperty name="height" value="0.08571" units="cm"/>
      <inkml:brushProperty name="color" value="#FFFFFF"/>
    </inkml:brush>
  </inkml:definitions>
  <inkml:trace contextRef="#ctx0" brushRef="#br0">66 64 7682,'0'-16'-1924,"0"-1"2574,0 8 0,-2-3-243,-4 6 0,3 2 0,-6 10-259,1 5 0,-3 3 0,4 3 1,0-1 40,0 0 1,1 6 0,6 0 0,0 0-200,0 1 1,0-4-1,0 2 1,0-2-12,0-3 0,2 0 0,3 1 0,6-3-179,4-3 1,1 2 0,1-8 0,-1-1-80,0-2 0,1-2 0,-1 0 0,0-2-21,1-4 0,-1-3 0,-1-7 0,-3 0 300,-1-1 0,-5-1 0,3-4 0,-2-3-103,-3-1 0,-2-3 0,-2 8 0,0 1 282,0 1 1,-2 3 0,-4 2-54,-5 3 1,4 5 0,0 12 333,0 5 0,5 9 0,-4 3 0,4 3-329,2 3 0,2 2 0,2-1 1,3-2-310,2-7 0,2 3 1,6-2-1,-1-4-186,0-5 0,2 0 0,2-8 1,2-1 95,-2-3 0,-2-1 0,-3-1 0,-2-7 216,-2-8 1,-2 0 0,1-8 0,-2 0 58,-1-3 1,-5-2 0,3 0 0,-3 4-16,-2 1 0,0-3 0,-2 3 19,-3-1 1,-2 5 0,-6 0-12,2 7 0,7 7 0,-1 12 0,3 5 0,2 3 0,-7 3 0,-2-1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7.881"/>
    </inkml:context>
    <inkml:brush xml:id="br0">
      <inkml:brushProperty name="width" value="0.08571" units="cm"/>
      <inkml:brushProperty name="height" value="0.08571" units="cm"/>
      <inkml:brushProperty name="color" value="#FFFFFF"/>
    </inkml:brush>
  </inkml:definitions>
  <inkml:trace contextRef="#ctx0" brushRef="#br0">0 56 7679,'0'14'86,"0"0"1,0 0 0,0 1 168,0-1 0,0 1 0,0 2 1,0 2-84,0-2 1,0-6 0,2-1-292,3 0 1,-4-5 130,4-5 1,-4-8 0,-1-10-1,0-4-92,0 0 1,5-3 0,1 5 0,1-2-31,-1-3 1,5 5 0,-2 1-101,4 3 1,1 8 0,0 4 320,0 2 1,-2 8-1,-1 4 1,-3 4 183,-2 5 1,0-4-1,-2 5 1,0 1 129,-1 2 1,0-1 0,1 0-1,0-2-218,-1-3 1,5-3-654,2-4 0,2-6 0,1-8 0,-3-7-27,0-6 1,-6-1-1,6-5 1,-1 0 141,-1 1 0,0-3 0,-5 6 0,3 2 108,2 1 1,-3 2-1,4 2 449,2 2 1,-3 4 0,0 8 0,-2 2 218,-3 6 1,3 2 0,-1 4-1,-2 1-69,-1 2 1,2 6 0,1-2 0,-2 2 4,-1-1 0,-1-3 1,2-3-1618,2 0 0,6-1 1236,-2-7 0,4-10 0,1-8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4.451"/>
    </inkml:context>
    <inkml:brush xml:id="br0">
      <inkml:brushProperty name="width" value="0.08571" units="cm"/>
      <inkml:brushProperty name="height" value="0.08571" units="cm"/>
      <inkml:brushProperty name="color" value="#FFFFFF"/>
    </inkml:brush>
  </inkml:definitions>
  <inkml:trace contextRef="#ctx0" brushRef="#br0">17 1 6858,'-9'0'860,"1"0"1,21 0-727,4 0 0,-3 0 0,-3 0-342,2 0 1,-6 1 289,-2 5 0,-3 3-54,-2 7 1,0-5-1,-2-2 1,-1 0 89,-3 1 0,-5-5-399,6 6 0,-6-6-176,6 6 1,1-7 127,9 1 1,-1-3 0,5 0 126,-2 3 1,4-1 0,-3 5 241,1-2 1,-6 1 281,3-3 0,-4 4-168,-2 8 0,0-7 1,0 1-117,0 2 1,-8-6 0,-3 1-247,-3-1 0,3-5 1,0 3-125,-2-3 1,4-2 331,-2 0 0,8-7 0,-5-2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4.876"/>
    </inkml:context>
    <inkml:brush xml:id="br0">
      <inkml:brushProperty name="width" value="0.08571" units="cm"/>
      <inkml:brushProperty name="height" value="0.08571" units="cm"/>
      <inkml:brushProperty name="color" value="#FFFFFF"/>
    </inkml:brush>
  </inkml:definitions>
  <inkml:trace contextRef="#ctx0" brushRef="#br0">83 1 7488,'-17'1'-7,"1"5"1,7-2 0,2 6 0,1 3 119,1 2 1,-3-3 0,5 3-1,-3 3-46,3 0 0,1 0 1,2 1-1,0 1-42,0 1 0,2 1 0,1-5 0,5-1-312,1 0 1,-4-1 0,6-2-358,2-3 0,1-4 644,3 5 0,-1-8 0,0 3 0,1-4 0,-1-10 0,0-1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25.269"/>
    </inkml:context>
    <inkml:brush xml:id="br0">
      <inkml:brushProperty name="width" value="0.08571" units="cm"/>
      <inkml:brushProperty name="height" value="0.08571" units="cm"/>
      <inkml:brushProperty name="color" value="#FFFFFF"/>
    </inkml:brush>
  </inkml:definitions>
  <inkml:trace contextRef="#ctx0" brushRef="#br0">1 1 6858,'16'0'-1115,"-5"0"1557,0 0 1,-6 0 0,6 2 0,0 3-175,-2 6 1,0 4 0,-5 1-1,1 0-218,-1 1 1,3 5 0,-1 1 0,-3 1-64,-1-1 1,-2 1 0,0-4-757,0 2 1,0 0 0,-2-6 768,-3 0 0,3 1 0,-12-8 0,4-2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1.740"/>
    </inkml:context>
    <inkml:brush xml:id="br0">
      <inkml:brushProperty name="width" value="0.08571" units="cm"/>
      <inkml:brushProperty name="height" value="0.08571" units="cm"/>
      <inkml:brushProperty name="color" value="#FFFFFF"/>
    </inkml:brush>
  </inkml:definitions>
  <inkml:trace contextRef="#ctx0" brushRef="#br0">9 74 6854,'-5'-9'840,"1"0"-95,4-1 0,1 1 0,2 0-478,3 0 1,2 4 0,2 1 0,0 1-95,2 0 1,-1 0 0,3 4-1,0 1-188,1 1 0,-1 7 1,1 0-1,-3 3-48,-2 4 1,-1 0 0,0 1-1,0 0-119,1 0 0,-5 4 1,-2 0-1,-2 0 1,-1 1 1,0-1 0,-1-2 0,-2 1 59,-3 0 0,-3-3 0,0-3 0,0-3-18,0-2 0,-3-1 1,0-1-1,1-1 42,1-4 0,-3-3 1,1-4-1,1-6 48,1-4 1,2-3 0,1-1 0,2 0-25,1-1 1,1 0 0,4 0 0,1 0 3,1 1 1,4 6-1,0 1 1,3 3 4,2 2 0,0 4 0,-2-1 1,2 2-121,0 1 1,0 0 0,-3 0-1,-1 1-70,-2 2 1,1 2 0,-4 4 253,-1 0 0,-1 0 0,-1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2.381"/>
    </inkml:context>
    <inkml:brush xml:id="br0">
      <inkml:brushProperty name="width" value="0.08571" units="cm"/>
      <inkml:brushProperty name="height" value="0.08571" units="cm"/>
      <inkml:brushProperty name="color" value="#FFFFFF"/>
    </inkml:brush>
  </inkml:definitions>
  <inkml:trace contextRef="#ctx0" brushRef="#br0">101 5 7754,'0'-4'826,"1"4"-595,2 5 1,1 6 0,3 2-1,-1 0-36,1 1 0,-2 2 0,0 0 0,0 3-107,0 3 1,-3 0 0,1-2 0,-1 2-149,1 2 0,-2-4 1,2 1-1,-3-2-182,-3 0 1,1-2 0,-4-1 0,-1-2 26,-1-1 1,-1-2 0,0-3 0,0-3 74,0-1 0,-4-1 0,1-4 0,1-2-137,1-3 0,1-4 0,0-2 0,1-3 31,2-2 0,-1 0 1,3 1-1,-1 1 246,1 2 0,1-2 0,3 3 0,0 0 0,0 3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2.807"/>
    </inkml:context>
    <inkml:brush xml:id="br0">
      <inkml:brushProperty name="width" value="0.08571" units="cm"/>
      <inkml:brushProperty name="height" value="0.08571" units="cm"/>
      <inkml:brushProperty name="color" value="#FFFFFF"/>
    </inkml:brush>
  </inkml:definitions>
  <inkml:trace contextRef="#ctx0" brushRef="#br0">1 19 7682,'9'-5'105,"0"2"0,1 2 224,2 1 1,-1-3 0,4 0 0,1 1 0,-1 1 0,0 1 0,0 0 0,0 0-1,0 0-778,-2 0 1,-1 1 416,-3 2 0,-1-1 32,-2 4 0,-2 0 0,-4 3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3.257"/>
    </inkml:context>
    <inkml:brush xml:id="br0">
      <inkml:brushProperty name="width" value="0.08571" units="cm"/>
      <inkml:brushProperty name="height" value="0.08571" units="cm"/>
      <inkml:brushProperty name="color" value="#FFFFFF"/>
    </inkml:brush>
  </inkml:definitions>
  <inkml:trace contextRef="#ctx0" brushRef="#br0">1 37 6807,'9'0'647,"3"0"1,1 0 0,1 0-237,3 0 0,4-3 0,3 0 1,3 0-119,0-1 1,4 3-1,4-3 1,1 1-149,1 0 0,4 0 0,-4 3 0,0 0-390,1 0 0,-3 0 0,-1 0 0,-2 0-10,-4 0 0,4 0 0,-7 0 1,-1 0-60,-1 0 1,-2 0 0,-6 0 0,-3 0-1452,-2 0 1218,-1 0 0,-4-1 547,-2-2 0,-10 2 0,-3-3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3.973"/>
    </inkml:context>
    <inkml:brush xml:id="br0">
      <inkml:brushProperty name="width" value="0.08571" units="cm"/>
      <inkml:brushProperty name="height" value="0.08571" units="cm"/>
      <inkml:brushProperty name="color" value="#FFFFFF"/>
    </inkml:brush>
  </inkml:definitions>
  <inkml:trace contextRef="#ctx0" brushRef="#br0">1 79 6466,'0'-9'0,"1"0"0,1 0 383,1 0 0,3 0 0,-2 0 65,1 0 1,1 3 0,3 2 0,0 1-240,1 0 0,1 4 0,0 6 0,-1 5-195,1 3 1,0 3-1,-2 3 1,0 3-52,1-1 1,-2 3 0,-1-2-1,-2 4-183,-1 2 1,0-2 0,-2 0 0,1-4 76,-1-2 1,-2 0 0,-2-4 0,-2 0 88,-1 0 1,-1-2 0,-3-2 0,0-1 51,-1-2 0,0-5 0,-1-3 0,-2-2 48,-1-1 1,3-4-1,-2-3-73,-1-4 1,4-1 0,-2-5 0,3-3 0,3 1 7,3 0 1,2-2 0,1-1-1,0 2-156,0 1 0,4 4 0,3 0 0,3 2-65,2 2 0,1 1 0,-1 2 0,0 2-46,-1 3 1,-1 2-1,-1 1 286,0 0 0,0 0 0,0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4.642"/>
    </inkml:context>
    <inkml:brush xml:id="br0">
      <inkml:brushProperty name="width" value="0.08571" units="cm"/>
      <inkml:brushProperty name="height" value="0.08571" units="cm"/>
      <inkml:brushProperty name="color" value="#FFFFFF"/>
    </inkml:brush>
  </inkml:definitions>
  <inkml:trace contextRef="#ctx0" brushRef="#br0">73 37 7076,'-9'3'-319,"0"0"1,3 4 0,0-1 0,0 3 802,0 4 0,-2 1 0,3 4 1,0 0 36,2 0 0,-1 1 1,1-1-1,1 0-337,1 0 0,2-1 0,2 0 0,3-2-241,2 1 1,1-3 0,2-1-1,0-2-94,1 0 1,3-2 0,-2-1-1,0-2 34,0-1 1,3-2 0,-4-5 0,0-3-333,1-2 0,-3-5 0,1-3 0,-3-2 171,-1-3 1,-5 1-1,2-5 1,-1 0 238,0-1 0,0 1 1,-3 3-1,0 2 234,0 3 0,-3 5 0,-1 0 94,-1 5 0,3 4 0,-1 7 1,2 5 16,1 6 1,0 5 0,0 2 0,0 1-242,0 3 1,4-3-1,2 0 1,2 0-267,1-3 0,3-1 1,0-2-1,-1-2 129,-1-2 1,3-6 0,0-2 0,0-1-300,0-2 1,0-5-1,-2-4 1,1-4 174,-4-5 1,0-1 0,-4-2 0,0-2 204,0-4 0,-1-1 1,-3-1-1,0-1 7,0 1 0,0 4 0,-1 0 0,-1 3-75,-1 2 0,-3 2 0,2 8 0,-1 2 59,-2 3 0,1 2 0,0 1 0,4 8 0,-2 2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5.218"/>
    </inkml:context>
    <inkml:brush xml:id="br0">
      <inkml:brushProperty name="width" value="0.08571" units="cm"/>
      <inkml:brushProperty name="height" value="0.08571" units="cm"/>
      <inkml:brushProperty name="color" value="#FFFFFF"/>
    </inkml:brush>
  </inkml:definitions>
  <inkml:trace contextRef="#ctx0" brushRef="#br0">0 19 6647,'4'-5'522,"-2"0"0,5 3 0,0-1-139,1 1 0,1 1 0,0 1 0,0 1 111,0 2-341,0 2 1,-4 4-314,-2 0 1,-2 0 0,-2 0-84,-2 0 1,-2 0-6,-4 1 0,4-1-241,2 0 1,3-4 213,3-2 1,2-1 188,4 1 1,0-2 0,0 3-12,1 0 0,-4-2 1,-1 4 365,-1 1 1,-1-2 0,-3 1 0,0 1-22,0 2 0,0 0 1,-1-1-1,-1-1-471,-1-1 1,-4 0-699,1 3 1,-3-4 920,0-2 0,0-6 0,0-2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8.320"/>
    </inkml:context>
    <inkml:brush xml:id="br0">
      <inkml:brushProperty name="width" value="0.08571" units="cm"/>
      <inkml:brushProperty name="height" value="0.08571" units="cm"/>
      <inkml:brushProperty name="color" value="#FFFFFF"/>
    </inkml:brush>
  </inkml:definitions>
  <inkml:trace contextRef="#ctx0" brushRef="#br0">0 169 6876,'0'15'-326,"0"-1"1,0 0 426,0 0 1,0 1 0,0 4 383,0 4 1,5 4 0,0 1 0,0 0 0,-1 0-392,1 0 1,0 5-1,-5 2 1,0-1-265,0 0 0,0-3 0,0-6 0,0-3-335,0-1 420,0-3 1,0-11 0,0-7-1,0-10 137,0-7 1,-5-6 0,0-10 0,2-6-49,2-7 0,1-3 0,0-9 0,0 0-28,0 2 1,6-7 0,3 13 0,4 5 1,1 5 0,1 10 0,2 2 0,2 9 163,-2 8 0,-1 5 0,-2 6 0,0 1 151,0 4 0,-1 9 0,-2 8 1,-4 1 221,0 1 0,-3-1 0,-4 5 0,0 0-278,0 1 1,0-1 0,-1 0 0,-2-2-394,-2-2 0,-1 1 0,1-7 0,-3 0-241,0-3 0,-4-5 1,3-3-1,-4 0-461,-1-4 0,0-9 0,0-9 0,1-6 859,4-6 0,-2-1 0,6 0 0,-6-6 0,4-2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5.633"/>
    </inkml:context>
    <inkml:brush xml:id="br0">
      <inkml:brushProperty name="width" value="0.08571" units="cm"/>
      <inkml:brushProperty name="height" value="0.08571" units="cm"/>
      <inkml:brushProperty name="color" value="#FFFFFF"/>
    </inkml:brush>
  </inkml:definitions>
  <inkml:trace contextRef="#ctx0" brushRef="#br0">46 0 7682,'-6'3'-205,"0"0"1,3 5-1,-2-2 1,0 2-1,1 2 457,0 2 1,0-1-1,2 4 1,-1 1-85,0-2 0,2 3 0,1-2 0,0 2-231,0 2 1,1-2 0,3-2 0,2-3-163,2-2 0,0-1 1,0-1-1,0 0-971,2-2 1196,1-4 0,-2 2 0,0-4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6.047"/>
    </inkml:context>
    <inkml:brush xml:id="br0">
      <inkml:brushProperty name="width" value="0.08571" units="cm"/>
      <inkml:brushProperty name="height" value="0.08571" units="cm"/>
      <inkml:brushProperty name="color" value="#FFFFFF"/>
    </inkml:brush>
  </inkml:definitions>
  <inkml:trace contextRef="#ctx0" brushRef="#br0">1 1 7682,'6'0'-341,"0"1"543,1 2 0,1 2 0,1 4 13,0 0 0,-3 4 0,0 3 0,1 0 17,-2-1 1,0 5 0,-3-2 0,1 2-406,-1-1 0,0-1 0,0 0 0,1 0-184,-1-3 1,-1 1-1,-1-4 1,-1-2-627,-2-3 983,2 1 0,-7-3 0,3 5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6.690"/>
    </inkml:context>
    <inkml:brush xml:id="br0">
      <inkml:brushProperty name="width" value="0.08571" units="cm"/>
      <inkml:brushProperty name="height" value="0.08571" units="cm"/>
      <inkml:brushProperty name="color" value="#FFFFFF"/>
    </inkml:brush>
  </inkml:definitions>
  <inkml:trace contextRef="#ctx0" brushRef="#br0">1 19 7682,'3'-6'229,"0"0"0,1 4 0,-1-1 38,3 2 0,2 1 1,1 0-1,0 0-181,0 0 0,1 0 0,-1 0 1,0 0-719,0 0 0,-3 0 0,0 0-249,1 0 881,-3 0 0,4 4 0,-3 1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7:57.094"/>
    </inkml:context>
    <inkml:brush xml:id="br0">
      <inkml:brushProperty name="width" value="0.08571" units="cm"/>
      <inkml:brushProperty name="height" value="0.08571" units="cm"/>
      <inkml:brushProperty name="color" value="#FFFFFF"/>
    </inkml:brush>
  </inkml:definitions>
  <inkml:trace contextRef="#ctx0" brushRef="#br0">1 0 7721,'4'5'0,"1"-1"0,1-1 164,0 0 1,-1 2-1,2-3 1,-1 1-94,1-1 1,1-1 0,1-1-561,1 0 1,-2-1 488,-2-2 0,2-2 0,-3-5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28.488"/>
    </inkml:context>
    <inkml:brush xml:id="br0">
      <inkml:brushProperty name="width" value="0.08571" units="cm"/>
      <inkml:brushProperty name="height" value="0.08571" units="cm"/>
      <inkml:brushProperty name="color" value="#FFFFFF"/>
    </inkml:brush>
  </inkml:definitions>
  <inkml:trace contextRef="#ctx0" brushRef="#br0">0 14 7562,'0'-7'-65,"0"3"110,0 1 1,0 4 0,0 1 0,0 3-49,0 1 0,0 1 0,1 0 0,1 0 4,0 0 1,0 2 0,-2 1 0,1 0-45,1 0 1,-1 1-1,1-1 1,-1 0-43,-1 0 1,0 2-1,0-2 1,0 0 20,0 0 0,0 1 0,0-1 0,0 0 11,0 0 0,0 1 0,0-1 0,0-2 17,0 0 1,0 1 0,0 0 0,0 0 4,0-2 0,0 0 1,0 0-1,0 0 27,0 0 0,0 0 0,0 0 1,0 0-11,0-1 1,0-1 0,0 0 0,1 0-14,1 1 1,-1 1-1,1 0-22,-1 0 1,-1 0 0,0 0 0,0 0 27,0-1 0,0-1 0,0 0 0,0 0 7,0 1 0,0-1 1,0-1 12,0 2 1,0 0 0,-1 1 9,-1 0 0,1 0 0,-1-1-11,1 1 0,1 0 1,0 0 6,0 0 0,0-2 31,0-1 2,0 1-24,0 2 1,1-1 41,1-1 1,-1-2 67,1 0 1,0-3-55,0 3 1,2-3-1,2 1-22,-1 2 0,1-3 0,-2 3 1,2-3-4,1 0 0,1 0 1,0 1-1,2 1-31,-2 0 1,2 0 0,-1-2 0,0 0-46,-2 0 0,0 0 0,0 0 0,0 0-187,0 0 1,-2 0 217,-1 0 0,-2-3 0,1-1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29.083"/>
    </inkml:context>
    <inkml:brush xml:id="br0">
      <inkml:brushProperty name="width" value="0.08571" units="cm"/>
      <inkml:brushProperty name="height" value="0.08571" units="cm"/>
      <inkml:brushProperty name="color" value="#FFFFFF"/>
    </inkml:brush>
  </inkml:definitions>
  <inkml:trace contextRef="#ctx0" brushRef="#br0">1 0 6302,'2'5'478,"1"-1"0,1-1 1,1-2-169,2 0 0,2-1 0,0 0 0,0 0-343,1 0 1,-1 0 0,1 0-1,1 0-443,0 0 0,-3-2 0,1-1 476,-1-1 0,-1 2 0,0-1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0.645"/>
    </inkml:context>
    <inkml:brush xml:id="br0">
      <inkml:brushProperty name="width" value="0.08571" units="cm"/>
      <inkml:brushProperty name="height" value="0.08571" units="cm"/>
      <inkml:brushProperty name="color" value="#FFFFFF"/>
    </inkml:brush>
  </inkml:definitions>
  <inkml:trace contextRef="#ctx0" brushRef="#br0">0 0 7680,'1'4'438,"1"-2"1,2-1 0,3-1-381,0 0 1,0 0 0,0 0-1,-1 0 63,1 0 0,0 0-2437,0 0 2316,-3 0 0,2-3 0,-2-1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1.254"/>
    </inkml:context>
    <inkml:brush xml:id="br0">
      <inkml:brushProperty name="width" value="0.08571" units="cm"/>
      <inkml:brushProperty name="height" value="0.08571" units="cm"/>
      <inkml:brushProperty name="color" value="#FFFFFF"/>
    </inkml:brush>
  </inkml:definitions>
  <inkml:trace contextRef="#ctx0" brushRef="#br0">0 28 7670,'0'-7'369,"0"3"0,1 0-86,1 1 0,2-2 1,3 3-1,0 0-212,0 2 0,0 0 0,2 0 1,0 0-60,-1 3 0,0-2 0,-1 4 0,0 0-55,0 1 1,0 1-1,-1 0 1,-1 0-4,0 0 1,-4 0-1,2 0 1,-3 0-7,0 3 0,-3-3 1,-2 3-1,-2-1 40,0 1 1,-4-1 0,5-3-1,-2-1-114,0 0 0,1-3-55,0 3 0,4-4 1,3 2 0,6-3 0,3 0 0,0 0-13,1 0 1,-2 1 0,3 1 0,0 1-7,0 1 1,-3 0-1,1 3 1,-2 0 84,-2 0 1,0 1 0,-2 0 0,0 1 211,0 0 0,0 1 0,-3 0 0,-1-1 113,-1 1 0,-2 2 1,-3-3-1,0 0-5,0-2 1,0 0 0,0-1 0,0 0-316,0-2 0,1-2 1,-1 0-1,0-1-208,0-1 0,2-2 0,1-1 0,1-1 317,-1-2 0,2 2 0,0 0 0,1-1 0,1-2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1.683"/>
    </inkml:context>
    <inkml:brush xml:id="br0">
      <inkml:brushProperty name="width" value="0.08571" units="cm"/>
      <inkml:brushProperty name="height" value="0.08571" units="cm"/>
      <inkml:brushProperty name="color" value="#FFFFFF"/>
    </inkml:brush>
  </inkml:definitions>
  <inkml:trace contextRef="#ctx0" brushRef="#br0">1 7 5905,'0'-7'0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2.224"/>
    </inkml:context>
    <inkml:brush xml:id="br0">
      <inkml:brushProperty name="width" value="0.08571" units="cm"/>
      <inkml:brushProperty name="height" value="0.08571" units="cm"/>
      <inkml:brushProperty name="color" value="#FFFFFF"/>
    </inkml:brush>
  </inkml:definitions>
  <inkml:trace contextRef="#ctx0" brushRef="#br0">7 21 8241,'-4'-3'533,"2"3"1,4-3-1,3 2-108,1 1 1,1 0-332,0-3 0,-1 3 0,2-3 1,1 2-224,0-2 1,2 3 0,-2-3 0,0 3-223,-1 0 0,1 0 0,0 0 181,-1 0 1,-1 3 0,-1 1 0,-3 2 202,1 1 0,-2 0 0,-2 1 0,0 1 0,0 3 0,0 1 539,0 0 1,0 4-339,0-1 0,0 1 0,-1-2 1,0 2-223,-2 0 1,0-1 0,2 1 0,-2-1-351,2 0 0,-2-1 0,0-3 0,1-1-481,-1-1 1,2 2 0,-1-3 228,1-1 1,1-2 589,0-2 0,0-2 0,0 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8.626"/>
    </inkml:context>
    <inkml:brush xml:id="br0">
      <inkml:brushProperty name="width" value="0.08571" units="cm"/>
      <inkml:brushProperty name="height" value="0.08571" units="cm"/>
      <inkml:brushProperty name="color" value="#FFFFFF"/>
    </inkml:brush>
  </inkml:definitions>
  <inkml:trace contextRef="#ctx0" brushRef="#br0">0 1 8319,'0'15'0,"0"4"448,0 4 0,0 4 1,0 1-1,0 0 99,0 0 0,2 5 0,2 0 0,4 0-122,0 1 0,3 0 0,-5 5 0,0-1-454,1 1 0,-3 0 0,-4 0 0,0-5-845,0-4 1,2 0 0,1-12-248,2-1 1,1-7 0,-1-7 692,4-6 0,-3-10 0,0-7 428,1-2 0,-6-1 0,6-5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5.809"/>
    </inkml:context>
    <inkml:brush xml:id="br0">
      <inkml:brushProperty name="width" value="0.08571" units="cm"/>
      <inkml:brushProperty name="height" value="0.08571" units="cm"/>
      <inkml:brushProperty name="color" value="#FFFFFF"/>
    </inkml:brush>
  </inkml:definitions>
  <inkml:trace contextRef="#ctx0" brushRef="#br0">1 14 7804,'7'0'646,"0"0"1,0 0-612,-1 0 1,1 0 0,0 0-1,1 0 1,0 0-684,2 0 1,-4 0 0,-1-1 647,0-1 0,-2-2 0,1-3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7.754"/>
    </inkml:context>
    <inkml:brush xml:id="br0">
      <inkml:brushProperty name="width" value="0.08571" units="cm"/>
      <inkml:brushProperty name="height" value="0.08571" units="cm"/>
      <inkml:brushProperty name="color" value="#FFFFFF"/>
    </inkml:brush>
  </inkml:definitions>
  <inkml:trace contextRef="#ctx0" brushRef="#br0">7 42 7357,'-4'-4'313,"2"0"0,1 0 0,2-1-81,1 0 0,0 1 0,3 0 0,0 1-28,1-1 0,3 2 1,0 0-1,1 1-114,0 1 1,-3 0-1,3 1 1,-1 1-203,1 3 1,-1 1 0,-3 1-1,-1 0 19,0 0 1,-4 0 0,2 2-1,-2 0-25,-1-1 0,-1 2 1,-2 0-1,-1 0 69,-2 0 1,-1 2-1,-1-3 1,0-1-61,-1 0 0,-3-3 0,3-2 1,0 1 30,2 0 1,0-2 4,0 0 0,4-1-80,3-1 0,5 0 0,4 0 0,1 0-46,0 0 0,-2 1 1,4 1-1,-1 2 71,0-1 0,-1 4 0,-3-3 1,0 3 210,-1 2 1,-2-1 0,-1 1-1,0 0 163,-1 0 0,0-2 1,-3 3-1,0-2-161,-1 1 0,-4-1 1,2 1-1,-2-2 172,-1-2 0,-1 0 0,0-3 1,-2 0-328,2-1 1,0-1-1,1 0 1,0 0-393,1 0 1,-1-3-1,1-2 1,0-1 461,2-1 0,2 2 0,0 2 0,4-1 0,2-1 0,3 1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8.161"/>
    </inkml:context>
    <inkml:brush xml:id="br0">
      <inkml:brushProperty name="width" value="0.08571" units="cm"/>
      <inkml:brushProperty name="height" value="0.08571" units="cm"/>
      <inkml:brushProperty name="color" value="#FFFFFF"/>
    </inkml:brush>
  </inkml:definitions>
  <inkml:trace contextRef="#ctx0" brushRef="#br0">0 21 8942,'0'-5'-1992,"0"1"1992,0 2 0,4-4 0,-1 2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8.586"/>
    </inkml:context>
    <inkml:brush xml:id="br0">
      <inkml:brushProperty name="width" value="0.08571" units="cm"/>
      <inkml:brushProperty name="height" value="0.08571" units="cm"/>
      <inkml:brushProperty name="color" value="#FFFFFF"/>
    </inkml:brush>
  </inkml:definitions>
  <inkml:trace contextRef="#ctx0" brushRef="#br0">104 7 7600,'-3'-3'-10,"-2"0"1,1 3 0,0 0 251,-2 0 1,-2 3 0,-1 4-1,0 2-46,1 1 0,1 3 0,-2 2 0,0 3 0,1 1-33,0 2 0,4 2 1,2-2-112,1 2 1,1-2 0,0 2 0,1-2-224,1-2 0,2-3 1,4-2-1,0 0-39,1 0 1,3-3 0,-2-3 0,0-3 32,0-2 1,1-3 0,-1 0 0,0 0-242,0-3 0,2-3 0,-4-4 0,-1 0 373,-2-3 1,-1 0 0,1-1-1,-3 1 97,-1 2 1,-1-1 0,0 2-1,-1 0 350,-1 0 1,-2 1-1,-3 4 1,0 1-112,0 1 0,0 1 0,-2 3 0,0 1-334,1 2 0,2 3 1,2 3-1,-1 1-1019,1 2 1,-1 1 1061,2 0 0,-2-1 0,1 1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39.022"/>
    </inkml:context>
    <inkml:brush xml:id="br0">
      <inkml:brushProperty name="width" value="0.08571" units="cm"/>
      <inkml:brushProperty name="height" value="0.08571" units="cm"/>
      <inkml:brushProperty name="color" value="#FFFFFF"/>
    </inkml:brush>
  </inkml:definitions>
  <inkml:trace contextRef="#ctx0" brushRef="#br0">1 5 7682,'0'-4'493,"0"6"1,0 5-161,0 1 0,2 2 1,0 2-1,1 1-178,0 1 0,-2 3 0,2 2 0,-1 2-128,0 2 1,1 2 0,-3-2 0,0 0-209,0-2 1,0 0 0,0-1 0,2-3-588,0-3 0,0-3 0,-2-4 213,0 0 1,1-3-1,1-3 555,0-2 0,0-3 0,-2-3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1.439"/>
    </inkml:context>
    <inkml:brush xml:id="br0">
      <inkml:brushProperty name="width" value="0.08571" units="cm"/>
      <inkml:brushProperty name="height" value="0.08571" units="cm"/>
      <inkml:brushProperty name="color" value="#FFFFFF"/>
    </inkml:brush>
  </inkml:definitions>
  <inkml:trace contextRef="#ctx0" brushRef="#br0">0 35 7682,'7'0'283,"1"0"-231,1 0 0,1 0 0,1 0 0,-1 0-345,-3 0 0,0 0 1,1-1-343,1-1 0,-1-2 635,1-3 0,-1-3 0,-2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2.084"/>
    </inkml:context>
    <inkml:brush xml:id="br0">
      <inkml:brushProperty name="width" value="0.08571" units="cm"/>
      <inkml:brushProperty name="height" value="0.08571" units="cm"/>
      <inkml:brushProperty name="color" value="#FFFFFF"/>
    </inkml:brush>
  </inkml:definitions>
  <inkml:trace contextRef="#ctx0" brushRef="#br0">6 35 7682,'-3'-3'206,"0"-2"1,5 1-1,1 0 1,1 0 57,1 1 0,2 0 0,1 0 0,2-1-184,-2 3 0,2 0 0,-1 1 0,0 1-13,-2 1 0,-2 2 0,-1 3 1,-1 1-49,-2 1 0,0 0 0,-1 4 1,-1 2-71,-1-1 1,-2 2-1,-3-1 1,0 1-19,-2-1 1,1 2 0,-1-1 0,2-1-3,2-3 0,0 1 0,2-2 1,0 0-56,0-2 0,0 1 1,4-1-1,1-1 16,3-3 1,3 1 0,2-2 0,1 0-98,1-2 0,-1-1 0,1-1 0,0 0-89,1 0 1,-2 0 0,-2 0 0,-1 0 295,-2 0 0,1 0 0,0 0 0,-3 0 0,-1 0 0,-3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3.475"/>
    </inkml:context>
    <inkml:brush xml:id="br0">
      <inkml:brushProperty name="width" value="0.08571" units="cm"/>
      <inkml:brushProperty name="height" value="0.08571" units="cm"/>
      <inkml:brushProperty name="color" value="#FFFFFF"/>
    </inkml:brush>
  </inkml:definitions>
  <inkml:trace contextRef="#ctx0" brushRef="#br0">8 14 7814,'-3'-4'618,"2"1"-1578,-1 0-218,1 2 1178,1-2 0,3 6 0,1 1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4.072"/>
    </inkml:context>
    <inkml:brush xml:id="br0">
      <inkml:brushProperty name="width" value="0.08571" units="cm"/>
      <inkml:brushProperty name="height" value="0.08571" units="cm"/>
      <inkml:brushProperty name="color" value="#FFFFFF"/>
    </inkml:brush>
  </inkml:definitions>
  <inkml:trace contextRef="#ctx0" brushRef="#br0">91 70 6808,'4'-7'0,"0"0"0,-1 0 234,-1 0 0,-2 0 1,0 0 55,0 0 1,0 1-1,-2 1-136,0 0 1,-4 4 0,2-2 0,-2 3-81,-1 0 0,-2 3 1,-1 1-1,1 3-10,-1-1 1,3 4-1,-3 2 1,3 1-80,3 1 0,-2 0 0,4-1 0,1-1-97,0-1 0,2 1 0,3 1 0,3-2-70,1-1 0,3-5 0,0-1 1,1-1-88,0-2 1,1 0-1,-2-2 1,0-1-6,1-3 0,-4-1 0,1-1 1,-2 0 245,-2-2 1,0 0-1,-3-2 1,0 1-1,-1 0 1,-1-1 0,-1 1-1,-1 0 1,-3 2 27,-1 3 0,-3 2 0,-1 3 0,-1 0 0,2 1 0,-3 1 0,1 5 0,-3 4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4.597"/>
    </inkml:context>
    <inkml:brush xml:id="br0">
      <inkml:brushProperty name="width" value="0.08571" units="cm"/>
      <inkml:brushProperty name="height" value="0.08571" units="cm"/>
      <inkml:brushProperty name="color" value="#FFFFFF"/>
    </inkml:brush>
  </inkml:definitions>
  <inkml:trace contextRef="#ctx0" brushRef="#br0">83 34 7682,'-7'0'0,"0"0"0,0 0 0,1 1 0,-1 1 244,0 2 1,-2 3 0,0-1 0,2 1-40,2 0 0,1 2 0,-1 1 0,3-1-191,1 1 0,1-3 1,1 3-1,1 0-107,3-1 1,2 0-1,1-3 1,2-1 0,-1-2-158,1 0 0,0-2 0,2 0 12,-1-2 0,-1-2 0,0-3 0,0-1 0,-1-2 0,-2-1 1,0-1-1,-3-2 258,-1 2 0,0-2 0,-1 1 0,-1-1 58,0 0 1,-3 2 0,-1 2-1,-1 1-229,-1 1 0,-2 2 0,1 2 0,-1 0 39,0 1 1,0 2 0,1 2 111,1 3 0,-1 1 0,2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3.552"/>
    </inkml:context>
    <inkml:brush xml:id="br0">
      <inkml:brushProperty name="width" value="0.08571" units="cm"/>
      <inkml:brushProperty name="height" value="0.08571" units="cm"/>
      <inkml:brushProperty name="color" value="#FFFFFF"/>
    </inkml:brush>
  </inkml:definitions>
  <inkml:trace contextRef="#ctx0" brushRef="#br0">1 55 7479,'9'0'635,"0"0"1,-4 0 0,4 0-384,2 0 0,1 0 0,2-1-460,0-4 0,-5 4 1,0-5-638,2-1 0,-5 4 1,-1-6 844,-4-2 0,-1 5 0,0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48.904"/>
    </inkml:context>
    <inkml:brush xml:id="br0">
      <inkml:brushProperty name="width" value="0.08571" units="cm"/>
      <inkml:brushProperty name="height" value="0.08571" units="cm"/>
      <inkml:brushProperty name="color" value="#FFFFFF"/>
    </inkml:brush>
  </inkml:definitions>
  <inkml:trace contextRef="#ctx0" brushRef="#br0">85 43 8882,'-14'6'0,"1"4"0,2 2 903,2 2 1,1 0 0,-1 0-641,4 0 1,-1 0 0,1 2-1,2 1 1,1 2-202,2-2 0,5 5 0,1 0 0,2 1-699,3 1 0,-3-6 1,1 4-1,2-2 203,2-2 0,2-9 0,2-4 1,2-4 331,-2-1 0,4-12 0,-1-7 0,0-7 179,0-7 1,-1-2-1,-6-4 1,-2 2 382,-2-2 1,-6 5-1,0 1 1,-6 5-130,-6 4 1,-5 5-1,-5 10 1,-6 4-1573,-6 4 1,-1 4 1240,-5 6 0,-7 13 0,-6 14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4.926"/>
    </inkml:context>
    <inkml:brush xml:id="br0">
      <inkml:brushProperty name="width" value="0.08571" units="cm"/>
      <inkml:brushProperty name="height" value="0.08571" units="cm"/>
      <inkml:brushProperty name="color" value="#FFFFFF"/>
    </inkml:brush>
  </inkml:definitions>
  <inkml:trace contextRef="#ctx0" brushRef="#br0">90 55 7359,'0'-6'-280,"0"-1"0,-1 0 814,-1 3 1,-2-1-1,-3 2 1,0 2-214,0 0 1,0 1 0,0 1 0,0 1-183,1 3 0,-4 1 1,2 1-1,1 2-134,2 0 0,3 1 0,0-1 0,1 2 0,1 0-317,0-2 0,3-1 1,2 0-52,1-1 0,3 1 1,0-4-1,0 0-34,1-2 1,-1-1-1,2-2 1,-1-1 196,-2-3 1,1-1 0,-1-1 0,-3-2 248,-1 0 1,1-3 0,-3 2 0,0 0 106,-2-3 0,0 3 0,0-1 0,-2 1-190,0 2 1,-4 0 0,-1 1 0,-1 1-16,0 1 0,-2 3 1,0 4-1,0 4 49,0 2 0,-3 3 0,3 3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5.973"/>
    </inkml:context>
    <inkml:brush xml:id="br0">
      <inkml:brushProperty name="width" value="0.08571" units="cm"/>
      <inkml:brushProperty name="height" value="0.08571" units="cm"/>
      <inkml:brushProperty name="color" value="#FFFFFF"/>
    </inkml:brush>
  </inkml:definitions>
  <inkml:trace contextRef="#ctx0" brushRef="#br0">82 15 7682,'-7'0'0,"1"0"0,-1 0 241,0 3 1,0-2 0,-1 4 0,0 1-81,-1 2 0,2 1 0,3 2 0,0 2 0,1-1 0,0 0 0,1 0 0,2 0 0,3 0 0,1 0-702,2-3 1,1-2 343,0 0 0,0 0 0,1-3 0,0-2-31,1-1 1,1-1 0,-1-1 0,0-3 209,-1-3 1,2-2 0,-1-1 0,-2-1 156,-2-2 1,-3-1 0,1 0 0,-1 1-16,0-1 0,1 2 0,-4 1 1,-1-1-521,-3 2 1,-1 0 0,-2 5 0,0 1 395,-2 1 0,-2 1 0,1 2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8:46.472"/>
    </inkml:context>
    <inkml:brush xml:id="br0">
      <inkml:brushProperty name="width" value="0.08571" units="cm"/>
      <inkml:brushProperty name="height" value="0.08571" units="cm"/>
      <inkml:brushProperty name="color" value="#FFFFFF"/>
    </inkml:brush>
  </inkml:definitions>
  <inkml:trace contextRef="#ctx0" brushRef="#br0">14 39 7797,'-3'-4'813,"-1"0"-436,0 2 0,2 1 0,4-2-143,2 3 0,3-3 1,-1 1-1,1 1-110,0 0 1,2 1 0,1-1 0,1 0-98,1-2 0,-1 1 0,1 2 0,-1 0-74,0 0 1,2 0-1,-2 0 1,2 0 24,-2 0 0,2-2 0,-2-1 0,1 2 35,-1 0 1,-3 1 0,2-1-579,-3-1 614,0 1 1,-3 1-1,-2 5 43,-1 1 1,-1-1-1,0-1 1,0 1-166,0 2 0,0 0 1,1-1-48,1 1 1,-1 0-1,1 0 1,-1 0-1,-1 0 1,0 0-89,0 0 1,2 0 348,1 0 1,-1 0-1,-2 2 1,0 1-118,0 0 0,1 0 0,0 1 0,2 1 110,-2-2 0,0 3 1,0-1-1,0 0-121,1 0 1,1 1 0,-3-2 0,0 2-138,0 1 1,0-1 0,2-1-1,0-1-8,0-1 0,-1 2 1,-1-1-1,0 0 55,0 1 0,0-3 0,0 2 0,0 0 20,0-1 1,0-1 0,0 1 0,2-1 64,0 0 0,1 3 0,-3-3 0,0-1-16,0 0 0,0 1 0,0 0 0,0 1-35,0 0 1,0-3 0,0 2-1,0 0 16,0 0 1,0-1 0,0 1-1,0-1-60,0-2 0,0 1 1,2 0-21,0 0 1,0 0 0,-2 0-100,0 0 1,0 0 105,0 0 0,1-1 1,1-1-49,0 0 1,0-3 144,-2 3 1,0-1 224,0 3 1,0 0-99,0 0 0,0-1 0,-2-1 0,-1-1 0,0 0 0,-1-1 0,0 0 465,-1-1 0,-1 1 0,-1-1 0,-1 0-85,-1 2 0,-2-4 1,-3 3-1,1-2-204,2 1 1,-2-1 0,2 2 0,0-3-1058,2 0 0,2-2-640,0 0 1,4-3 1396,3 3 0,6-4 0,4 3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29:26.696"/>
    </inkml:context>
    <inkml:brush xml:id="br0">
      <inkml:brushProperty name="width" value="0.08571" units="cm"/>
      <inkml:brushProperty name="height" value="0.08571" units="cm"/>
      <inkml:brushProperty name="color" value="#FFFFFF"/>
    </inkml:brush>
  </inkml:definitions>
  <inkml:trace contextRef="#ctx0" brushRef="#br0">73 36 7757,'0'-12'219,"-2"2"0,-4 2 326,-6 4 0,2 4 0,0 6-393,2 6 0,2 4 0,6 2-130,0 0 0,0 1 0,0-1-58,0 0 0,8 0-142,4 0 0,4-8 0,2-4-71,0-4 0,0-8 1,-2-2-1,-2-2 87,-2-4 0,-8-2 136,2-2 0,-4 0 0,-4-1 57,-4 1 0,2 2 0,-8 4 1,-2 4 20,-2 0 0,-2 6 0,0-4 42,0 4 1,2 10 0,2 4-1,4 4-60,2 2 1,1 0 0,7 1 0,0 1-22,0 4 0,0-4 0,2 2 0,3-6-70,1-4 0,8-8 0,-2 2 1,4-4-88,2-2 1,0 0-1,0 0 70,0 0 1,-2-8 0,-2-2 0,-4-2 100,-2 0 1,-2 6-1,-6-6 1,0-2-5,0-2 1,0-2 0,-2 0 0,-2-1 65,-2 1 1,-8 8-1,4 2 1,-2 2 34,0 0 0,0 0 0,-4 8-123,4 4 1,-2 4 0,6 8-12,-2 0 0,6 1 0,-2-1 1,4 0-111,2 0 0,2-6 1,4-2-24,6-2 0,4-2 0,2-6 0,0 0 40,0 0 1,-6-6 0,0-2 0,0-2 58,-2-4 0,-2-2 1,-8-2 37,0 0 0,0 6 1,0-1 461,0-1 1,-8 6-1,-4 2-128,-4 4 1,-2 2-1,0 2-166,0 4 0,8-2-194,4 8 0,4-6-205,2 7 1,2-9 106,4 2 0,-2-4 24,8-2 0,-8-2 896,2-4-459,-4 4 0,-4-7-515,-4 9 270,4 0-86,-6 0 0,8 9 0,0 1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39.919"/>
    </inkml:context>
    <inkml:brush xml:id="br0">
      <inkml:brushProperty name="width" value="0.08571" units="cm"/>
      <inkml:brushProperty name="height" value="0.08571" units="cm"/>
      <inkml:brushProperty name="color" value="#FFFFFF"/>
    </inkml:brush>
  </inkml:definitions>
  <inkml:trace contextRef="#ctx0" brushRef="#br0">0 116 7753,'0'-14'103,"0"4"0,0 0 0,2 1 1,3-1-1,5 2 0,2 0 464,3 0 1,1 0-521,3-2 0,-1 2 0,5 5-152,-2-2 0,5 0 0,-4 7 0,1 1 125,-4 2 1,2 11 0,-1 0-1,-3 3-208,-1 2 1,-6 7-1,-2 1 1,0 6 3,0 3 0,-4 2 0,0-5 1,-2 1 101,-2-1 1,-5-1 0,-1-6 0,-1-2 54,1-2 1,-5-6-1,1 1 1,-1-3 3,1-1 0,-3-6 0,3-1 1,-3-1 15,-1-4 1,-1-3-1,-1-5 1,-2-4 33,-1-4 0,1-7 1,7-1-1,3 0 49,1 0 1,3-5-1,4 4 1,0-2-63,0-1 1,1 8-1,2-3 1,5 4-102,5 2 1,-1 1 0,7 3 0,-3 5-90,-1 4 1,-1 1-1,1 0 1,-1 0 175,1 0 0,-7 6 0,5 2 0,-5 7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1.003"/>
    </inkml:context>
    <inkml:brush xml:id="br0">
      <inkml:brushProperty name="width" value="0.08571" units="cm"/>
      <inkml:brushProperty name="height" value="0.08571" units="cm"/>
      <inkml:brushProperty name="color" value="#FFFFFF"/>
    </inkml:brush>
  </inkml:definitions>
  <inkml:trace contextRef="#ctx0" brushRef="#br0">132 1 8891,'0'14'351,"1"2"0,4 2-312,5 2 1,-2 5 0,2 0 0,-1 2-196,-1 2 0,0 0 0,-4 2 0,0-1 39,0 0 0,-3 5 1,-1-9-1,0 0 83,0 1 1,-5-1-1,-1-2 1,-2-3 50,-3 0 0,3-5 0,-2 2-34,-1-7 0,-2-4 0,-2-7-202,1 0 0,4-7 0,0-2 0,1-4-93,1-2 0,-5-4 0,5-1 0,-2 1 312,0-2 0,5 5 0,-3-3 0,2 2 0,1 9 0,11-5 0,2 5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1.440"/>
    </inkml:context>
    <inkml:brush xml:id="br0">
      <inkml:brushProperty name="width" value="0.08571" units="cm"/>
      <inkml:brushProperty name="height" value="0.08571" units="cm"/>
      <inkml:brushProperty name="color" value="#FFFFFF"/>
    </inkml:brush>
  </inkml:definitions>
  <inkml:trace contextRef="#ctx0" brushRef="#br0">1 44 7790,'6'-8'0,"4"2"197,3-1 0,3 6 0,2-4-57,1 3 0,2 2 0,-3 0 0,1 0-160,-1 0 0,3-1 0,-2-3 481,-1-1-461,-2 1 0,-1 10 0,-1 2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2.752"/>
    </inkml:context>
    <inkml:brush xml:id="br0">
      <inkml:brushProperty name="width" value="0.08571" units="cm"/>
      <inkml:brushProperty name="height" value="0.08571" units="cm"/>
      <inkml:brushProperty name="color" value="#FFFFFF"/>
    </inkml:brush>
  </inkml:definitions>
  <inkml:trace contextRef="#ctx0" brushRef="#br0">1 44 7811,'14'0'215,"-2"0"1,1 0 0,4 0 72,4 0 0,5-5 0,7 0 1,4 0-13,5-1 0,-2 4 0,10-3 0,-3 4-388,-4 1 0,4 1 0,-8 3 0,1 2-168,-1 2 0,1-5 0,-6 2 0,-1-3 83,-3-2 1,-1 0 0,-1 0 0,-2 0-1,-4-2-186,-1-3 1,-6 4 0,-7-6-698,-2 1 1080,-1 4 0,-5-11 0,0 5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3.477"/>
    </inkml:context>
    <inkml:brush xml:id="br0">
      <inkml:brushProperty name="width" value="0.08571" units="cm"/>
      <inkml:brushProperty name="height" value="0.08571" units="cm"/>
      <inkml:brushProperty name="color" value="#FFFFFF"/>
    </inkml:brush>
  </inkml:definitions>
  <inkml:trace contextRef="#ctx0" brushRef="#br0">15 87 7757,'0'-14'0,"4"4"0,3 0 0,1-1 0,2-2 0,4 0 195,1 4 0,-1 2 0,1 7 0,-1 0 46,1 0 0,-6 2 0,1 4 0,0 7-295,-2 5 0,5 8 1,-5-2-1,0 3-134,-3 2 0,1 2 0,-1 1 1,-2 2-45,-1-1 0,-2 2 0,-2 1 1,-1-1 107,-2 1 1,-4-2 0,2-5 0,1-2-21,-1-3 1,-4-3 0,1-6 0,-1-1 59,1 1 0,-3-7 0,4-3 74,-4-4 1,-2-2 0,1-4 0,-1-6 80,1-7 1,1 2 0,1-5-1,4 0 109,2-3 1,1 3-1,5 0 1,0 1-113,0 1 0,2-1 1,3 6-1,4 1-140,4 3 0,2-3 1,-1 4-1,2-3-258,4 3 0,-4 2 0,3 6 330,-3-4 0,-1 3 0,-1-4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4.090"/>
    </inkml:context>
    <inkml:brush xml:id="br0">
      <inkml:brushProperty name="width" value="0.08571" units="cm"/>
      <inkml:brushProperty name="height" value="0.08571" units="cm"/>
      <inkml:brushProperty name="color" value="#FFFFFF"/>
    </inkml:brush>
  </inkml:definitions>
  <inkml:trace contextRef="#ctx0" brushRef="#br0">58 0 7757,'-9'5'-408,"1"1"0,-1 2 695,1 4 0,5 1 0,-3 3 0,1 2-92,0 1 0,0 7 0,5-4 1,0 3-227,0-1 1,0-2-1,2 3 1,3-4-9,4 0 0,4-5 0,3 3 0,2-4-43,2-6 0,4-2 1,-3-7-1,0 0-193,0 0 1,3-7 0,-5-2-1,-1-6 6,-2-4 1,-1-4-1,-2-6 1,-4 2 268,-4 2 0,-2-5 0,1 4 0,0 2 43,0 1 1,-4-1 0,-4 5-1,-2 2 183,-2 6 0,3 5 0,-3 7 114,2 4 0,-4 5 1,5 9-1,2 5-125,1 4 0,2 6 0,0 0 0,2-1-264,3 3 0,3-7 0,6 2 0,1-7-108,-1-3 1,1-3 0,1-9 0,2-4 92,1-3 1,2-2-1,-3 0 1,1-2-281,-1-3 1,-4-9-1,-2-10 1,-3-4 132,3-1 0,-6 0 1,-1-2-1,-3 1 211,-2 1 0,0-4 0,0 11 0,-2-1 0,-3 4 0,2-1 0,-5 4 0,0 5 0,0 3 0,-2 5 0,-4 8 0,5 3 0,3 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53.640"/>
    </inkml:context>
    <inkml:brush xml:id="br0">
      <inkml:brushProperty name="width" value="0.08571" units="cm"/>
      <inkml:brushProperty name="height" value="0.08571" units="cm"/>
      <inkml:brushProperty name="color" value="#FFFFFF"/>
    </inkml:brush>
  </inkml:definitions>
  <inkml:trace contextRef="#ctx0" brushRef="#br0">0 24 7679,'8'-10'89,"-2"3"178,0 0 0,-4 9 0,3 7-9,-4 4 0,-1 7 0,0 4 0,0 4-59,0 4 1,0 4 0,0 6 0,0 1-43,0-1 1,0 5 0,0-2-390,0-5 0,-4 6 0,-1-9 0,2-2-525,1-4 1,-3-5-300,1-2 1056,-1-10 0,5-14 0,0-8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4.831"/>
    </inkml:context>
    <inkml:brush xml:id="br0">
      <inkml:brushProperty name="width" value="0.08571" units="cm"/>
      <inkml:brushProperty name="height" value="0.08571" units="cm"/>
      <inkml:brushProperty name="color" value="#FFFFFF"/>
    </inkml:brush>
  </inkml:definitions>
  <inkml:trace contextRef="#ctx0" brushRef="#br0">1 15 7689,'10'-8'609,"-1"3"1,-4 3-291,5 2 1,-5 2-140,4 3 1,-5 3 0,0 6-1,-2 1-135,-2-1 1,-2 1-1,-1-1 1,-2 1-7,2-1 0,-3 1 0,1-1-454,2 1 0,1-5-17,2-1 0,6-5 0,4 0-14,3-2 0,2-2 0,-1 0-45,1 0 1,-6 0 490,1 0 0,-7 2 0,2 2 0,-10 5 0,-3 5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5.292"/>
    </inkml:context>
    <inkml:brush xml:id="br0">
      <inkml:brushProperty name="width" value="0.08571" units="cm"/>
      <inkml:brushProperty name="height" value="0.08571" units="cm"/>
      <inkml:brushProperty name="color" value="#FFFFFF"/>
    </inkml:brush>
  </inkml:definitions>
  <inkml:trace contextRef="#ctx0" brushRef="#br0">44 1 6687,'-14'6'-315,"6"2"1,3 7-1,2-2 315,-2-4 0,3 9 0,-3-2 0,4 4 75,1 0 0,0 5 0,0-4 0,0 1 355,0 4 0,0-5 0,1-2 0,4-2-797,5-3 1,3-1 0,1-2-1,1-3 367,-1-1 0,-4-2 0,0-5 0,6 0 0,6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0:45.597"/>
    </inkml:context>
    <inkml:brush xml:id="br0">
      <inkml:brushProperty name="width" value="0.08571" units="cm"/>
      <inkml:brushProperty name="height" value="0.08571" units="cm"/>
      <inkml:brushProperty name="color" value="#FFFFFF"/>
    </inkml:brush>
  </inkml:definitions>
  <inkml:trace contextRef="#ctx0" brushRef="#br0">1 1 7959,'9'6'1625,"1"4"-1236,1 3 1,-4 6 0,-1 2 0,-1 0-152,0 0 0,5 5 1,-4-2-1,1 2-49,-1-2 1,-1 2 0,-5-6 0,2-3-2469,2 0 0,-2-1 384,3 3 1895,-3-3 0,-9 5 0,-1-6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1:40.098"/>
    </inkml:context>
    <inkml:brush xml:id="br0">
      <inkml:brushProperty name="width" value="0.08571" units="cm"/>
      <inkml:brushProperty name="height" value="0.08571" units="cm"/>
      <inkml:brushProperty name="color" value="#FFFFFF"/>
    </inkml:brush>
  </inkml:definitions>
  <inkml:trace contextRef="#ctx0" brushRef="#br0">1 0 8718,'12'0'0,"1"0"0,0 0 0,0 2 1022,0 2 1,0-1 0,0 4 0,0 0 0,0-1-1155,-1 0-1860,-4-2 0,-1-4-1343,-3 0 3335,-3 0 0,11 0 0,-5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1:40.439"/>
    </inkml:context>
    <inkml:brush xml:id="br0">
      <inkml:brushProperty name="width" value="0.08571" units="cm"/>
      <inkml:brushProperty name="height" value="0.08571" units="cm"/>
      <inkml:brushProperty name="color" value="#FFFFFF"/>
    </inkml:brush>
  </inkml:definitions>
  <inkml:trace contextRef="#ctx0" brushRef="#br0">1 14 8215,'13'0'677,"0"0"0,1 0 0,3 0 0,3 0-460,0 0 0,5 0 0,-4 0 1,4 0-670,0 0 0,-3-5 1,-2 1-1,-2 1-2229,-2 2 2681,-7 1 0,2 0 0,-4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09.739"/>
    </inkml:context>
    <inkml:brush xml:id="br0">
      <inkml:brushProperty name="width" value="0.08571" units="cm"/>
      <inkml:brushProperty name="height" value="0.08571" units="cm"/>
      <inkml:brushProperty name="color" value="#FFFFFF"/>
    </inkml:brush>
  </inkml:definitions>
  <inkml:trace contextRef="#ctx0" brushRef="#br0">118 11 7066,'5'-6'360,"-4"2"1,4 10-1,-7 3-199,-1 4 0,0 6 0,-4 0-245,-1 5 1,-1 2 0,-2 5-1,0-1 157,0-1 0,2 7 1,1-6-1,0-2-208,0 0 0,2-3 0,0-5 0,2-1-87,1-1 1,-2-9 0,2 2-749,0-2 838,2-4 1,1-5-1,0-7 1,1-3 131,3 0 0,-3-1 0,9-4 0,-4-2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10.067"/>
    </inkml:context>
    <inkml:brush xml:id="br0">
      <inkml:brushProperty name="width" value="0.08571" units="cm"/>
      <inkml:brushProperty name="height" value="0.08571" units="cm"/>
      <inkml:brushProperty name="color" value="#FFFFFF"/>
    </inkml:brush>
  </inkml:definitions>
  <inkml:trace contextRef="#ctx0" brushRef="#br0">0 0 6852,'11'0'476,"0"0"1,-2 9-1,0 2 1,-2 4-229,1 0 1,0 4 0,1-1 0,-2 3-243,1 4 1,2-2 0,0 3 0,1-2-16,0-3 0,-4 5 1,-1-7-1,0-1 53,0-1 0,-4 1 0,2-4 0,-3-1-621,-1-1 0,0-1-1382,0-1 1959,0-4 0,-1-2 0,-3-9 0,-3-6 0,2 1 0,0-6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10.333"/>
    </inkml:context>
    <inkml:brush xml:id="br0">
      <inkml:brushProperty name="width" value="0.08571" units="cm"/>
      <inkml:brushProperty name="height" value="0.08571" units="cm"/>
      <inkml:brushProperty name="color" value="#FFFFFF"/>
    </inkml:brush>
  </inkml:definitions>
  <inkml:trace contextRef="#ctx0" brushRef="#br0">1 32 7665,'10'0'-94,"1"0"0,0 0 164,-1 0 0,1 0 0,0 0 0,-1 0-71,1 0 1,0 0 0,0 0-93,-1 0 1,0-1-1,-2-1 1,-2-3-1270,-1-1 1362,-2 4 0,2-8 0,1 4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10.681"/>
    </inkml:context>
    <inkml:brush xml:id="br0">
      <inkml:brushProperty name="width" value="0.08571" units="cm"/>
      <inkml:brushProperty name="height" value="0.08571" units="cm"/>
      <inkml:brushProperty name="color" value="#FFFFFF"/>
    </inkml:brush>
  </inkml:definitions>
  <inkml:trace contextRef="#ctx0" brushRef="#br0">0 1 7682,'0'7'286,"0"0"1,2 2-144,1 0 0,-2 2 0,4 1 0,-1 1 25,-1 1 0,2 5 0,-3-2 0,2-1-408,-2-1 0,1-4 1,-1 0-1,2 0-826,-2-1 0,-1 1 1066,-1 0 0,0-5 0,-5 3 0,0-3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10.943"/>
    </inkml:context>
    <inkml:brush xml:id="br0">
      <inkml:brushProperty name="width" value="0.08571" units="cm"/>
      <inkml:brushProperty name="height" value="0.08571" units="cm"/>
      <inkml:brushProperty name="color" value="#FFFFFF"/>
    </inkml:brush>
  </inkml:definitions>
  <inkml:trace contextRef="#ctx0" brushRef="#br0">1 11 7665,'11'0'12,"-1"0"1,1 0 0,0 0 126,-1 0 1,1 0 0,0 0 0,-1 0-505,1 0 0,-4 0-757,0 0 1122,1 0 0,-3-5 0,0-1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53.983"/>
    </inkml:context>
    <inkml:brush xml:id="br0">
      <inkml:brushProperty name="width" value="0.08571" units="cm"/>
      <inkml:brushProperty name="height" value="0.08571" units="cm"/>
      <inkml:brushProperty name="color" value="#FFFFFF"/>
    </inkml:brush>
  </inkml:definitions>
  <inkml:trace contextRef="#ctx0" brushRef="#br0">0 0 7712,'2'8'695,"3"-3"-430,4-4 0,8-1 0,3-1 0,2-2-93,3-2 1,2 0 0,-1 5-1,-2 0-498,-6 0 1,3 0 0,-3 0-1744,0 0 2069,-3 0 0,-7 7 0,-2 1 0,-6 6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12.181"/>
    </inkml:context>
    <inkml:brush xml:id="br0">
      <inkml:brushProperty name="width" value="0.08571" units="cm"/>
      <inkml:brushProperty name="height" value="0.08571" units="cm"/>
      <inkml:brushProperty name="color" value="#FFFFFF"/>
    </inkml:brush>
  </inkml:definitions>
  <inkml:trace contextRef="#ctx0" brushRef="#br0">32 1 7587,'-6'11'-4,"-2"-1"0,5 2 0,-1 3 20,-1 2 1,4 4-1,-3 0 1,3 0 83,1 1 0,0-1 0,0 1 1,1-2 37,3-2 0,2 1 0,5-5 0,-2-1-694,-2-1 1,3-5 0,-3 0 40,2 1 0,2-3 515,0-1 0,0-3 0,-1-1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2:52:12.922"/>
    </inkml:context>
    <inkml:brush xml:id="br0">
      <inkml:brushProperty name="width" value="0.08571" units="cm"/>
      <inkml:brushProperty name="height" value="0.08571" units="cm"/>
      <inkml:brushProperty name="color" value="#FFFFFF"/>
    </inkml:brush>
  </inkml:definitions>
  <inkml:trace contextRef="#ctx0" brushRef="#br0">0 1 7746,'11'0'257,"-1"0"0,1 1 1,0 3-1,-1 3 0,1 2 1,-4 6-1,0 0 1,2 2 46,0 2 1,1-3 0,-2 2 0,-2 1-109,-1 1 1,2 2 0,-3-1 0,-2 1-407,-1-1 0,-1-3 0,0-2 0,-1 0-174,-3-3 1,2-1-1388,-5-2 1771,4 1 0,-1-5 0,4-1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31:49.263"/>
    </inkml:context>
    <inkml:brush xml:id="br0">
      <inkml:brushProperty name="width" value="0.08571" units="cm"/>
      <inkml:brushProperty name="height" value="0.08571" units="cm"/>
      <inkml:brushProperty name="color" value="#FFFFFF"/>
    </inkml:brush>
  </inkml:definitions>
  <inkml:trace contextRef="#ctx0" brushRef="#br0">21 6 7942,'-4'-6'283,"-1"6"1,-2 7 0,3 2 0,3 3 0,1 1-1,0 2 1,1 1 897,3-1-1153,-3 4 0,5-9-421,-3 1 0,0-2 0,4-5 106,1-2 287,-3-1 0,-1-6 0,-4-1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0.943"/>
    </inkml:context>
    <inkml:brush xml:id="br0">
      <inkml:brushProperty name="width" value="0.08571" units="cm"/>
      <inkml:brushProperty name="height" value="0.08571" units="cm"/>
      <inkml:brushProperty name="color" value="#FFFFFF"/>
    </inkml:brush>
  </inkml:definitions>
  <inkml:trace contextRef="#ctx0" brushRef="#br0">0 0 8040,'0'11'0,"0"0"361,0 1 1,0 2 0,0 3 0,0-1 0,0 1-147,0 0 0,0 1 0,0 1 0,0-1 0,0-2-283,0-3 0,0 4-302,0-3 0,0 1 0,0-4-1302,0 1 810,0-1 1,0-6 861,0-5 0,0-5 0,0-6 0,5-1 0,2 1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1.575"/>
    </inkml:context>
    <inkml:brush xml:id="br0">
      <inkml:brushProperty name="width" value="0.08571" units="cm"/>
      <inkml:brushProperty name="height" value="0.08571" units="cm"/>
      <inkml:brushProperty name="color" value="#FFFFFF"/>
    </inkml:brush>
  </inkml:definitions>
  <inkml:trace contextRef="#ctx0" brushRef="#br0">145 67 7834,'0'-11'161,"0"4"342,0-1 1,-1 1-250,-3-4 0,-2 1 1,-5 3-133,0 3 1,0 3 0,0 1 0,-1 1-36,1 3 0,0 2 0,0 6 0,0 2-67,0 1 0,4 3 0,3-2 0,0 0-90,0 0 1,0 3 0,6-4 0,1-2-72,5 0 1,2-6 0,1-1 0,0-1-141,0-2 1,4-2 0,0-1-1,-2-1-26,0-3 0,0 2 1,0-6-1,-3 0-135,0-2 1,-4-1 0,0-1 490,-1 1 0,0 0 246,-1 0 1,-3 6-126,3 5 1,-3 9 0,-1 7-1,-1 0-138,-3 0 1,3 4-1,-3-2 1,3 2-330,1-1 0,1 1 0,3-6-113,3 0 1,-1-3 409,2-3 0,-6-3 0,8-1 0,-4 3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2.050"/>
    </inkml:context>
    <inkml:brush xml:id="br0">
      <inkml:brushProperty name="width" value="0.08571" units="cm"/>
      <inkml:brushProperty name="height" value="0.08571" units="cm"/>
      <inkml:brushProperty name="color" value="#FFFFFF"/>
    </inkml:brush>
  </inkml:definitions>
  <inkml:trace contextRef="#ctx0" brushRef="#br0">112 1 7844,'-11'0'167,"0"0"0,-1 0 1,1 1-1,0 3 146,0 3 0,4 4 1,-1 4-1,1 4-226,1 2 1,-3 1 0,5-1 0,2-1-1,0-2 1,2 1 0,2 0-16,1-1 0,0-4-305,4 1 0,2-4 0,5-4-26,0-3 1,1-3 0,-2-1 0,0 0-178,2 0 0,0-1 1,-4-2-1,0-2 148,0-1 0,-3-1 0,-2-4 301,-1 0 0,-1-1 0,-4 1 149,0 0 1,-5 5 0,-3 2-1,-2 3 395,-1 1 1,0 1-1,-1 3 1,-2 3-584,-1 3 1,0 1 0,4 2 0,0 0-894,0 2 0,5 0 919,2-4 0,3 0 0,1 1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5.921"/>
    </inkml:context>
    <inkml:brush xml:id="br0">
      <inkml:brushProperty name="width" value="0.08571" units="cm"/>
      <inkml:brushProperty name="height" value="0.08571" units="cm"/>
      <inkml:brushProperty name="color" value="#FFFFFF"/>
    </inkml:brush>
  </inkml:definitions>
  <inkml:trace contextRef="#ctx0" brushRef="#br0">1 1 7911,'6'0'1031,"-1"0"-1031,-5 0 0,5 5 0,1 1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6.381"/>
    </inkml:context>
    <inkml:brush xml:id="br0">
      <inkml:brushProperty name="width" value="0.08571" units="cm"/>
      <inkml:brushProperty name="height" value="0.08571" units="cm"/>
      <inkml:brushProperty name="color" value="#FFFFFF"/>
    </inkml:brush>
  </inkml:definitions>
  <inkml:trace contextRef="#ctx0" brushRef="#br0">123 45 7834,'-4'-8'-1,"1"1"0,-6 4 0,2 0 124,-3 1 1,-1 2 0,-1 2 0,1 1-51,0 5 0,1 2 0,2 1 0,0 1-111,-1 3 0,5-1 0,0 4 0,3 2 39,1 1 1,1 0 0,3-1 0,2-3-60,0-1 1,8-1 0,-3-4-1,2-1-96,3-2 1,-2 0-1,3-4 1,-1-3-64,-2-3 1,2-1 0,-1-4 0,-1-3 44,-2-4 0,-2 1 0,-3-6 0,-3 1 116,-3 0 1,-1-3-1,0 3 1,0-3 152,0-2 1,-1 5 0,-3-1 0,-3 1-119,-3 0 0,-1 4 1,0 6-1,0 4 21,-1 3 0,1 1 0,0 0 0,-5 10 0,-1 2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6.962"/>
    </inkml:context>
    <inkml:brush xml:id="br0">
      <inkml:brushProperty name="width" value="0.08571" units="cm"/>
      <inkml:brushProperty name="height" value="0.08571" units="cm"/>
      <inkml:brushProperty name="color" value="#FFFFFF"/>
    </inkml:brush>
  </inkml:definitions>
  <inkml:trace contextRef="#ctx0" brushRef="#br0">1 34 7720,'0'-7'373,"1"1"116,3 1 0,2 0-193,5 1 0,0 3 1,0-3-294,1 3 1,-2 6 0,-3 2 0,-3 3-127,-3 1 0,-1 2 0,0 0 1,-1 2-40,-3-1 1,-2 3 0,-5 0 0,1 2 72,2-1 1,-2-4-1,4 1 1,-1-3 164,-1-1 0,6 1 0,-2-1 0,3 0-75,1 0 0,1-4 0,3 1 0,3-1-143,3-1 1,3 1 0,0-5-1,2 2-124,-1-2 1,2 0 0,-1-2 0,-2 0-74,0 0 1,-2-4 0,0-1 338,0-1 0,-5 3 0,-1-7 0,-5 4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13.954"/>
    </inkml:context>
    <inkml:brush xml:id="br0">
      <inkml:brushProperty name="width" value="0.08571" units="cm"/>
      <inkml:brushProperty name="height" value="0.08571" units="cm"/>
      <inkml:brushProperty name="color" value="#FFFFFF"/>
    </inkml:brush>
  </inkml:definitions>
  <inkml:trace contextRef="#ctx0" brushRef="#br0">0 66 7194,'0'-8'-502,"1"1"1,3-1 1250,3 2 0,3-4 0,1 4-492,1 0 0,-1 1 0,0 4 1,0-2-242,0 0 1,0 0-1,0 6 20,1 0 1,-6 6 0,-1-2 0,-2 3-54,1 1 0,0 1 0,-5 0 1,-2 3-107,-1 3 0,-4 0 1,0 0-1,-2 1 93,-1-2 0,0 3 0,0-4 0,1 0 26,3 0 0,2-1 0,5-4 0,0 0-27,0 0 1,0 1 0,1-1 0,3-1-200,3-3 1,3-1 0,1-3 0,2 0-63,1 0 0,-1-2 0,2-1 0,-3 0-14,-1 0 0,-3 0 0,-1-1 306,2-3 0,-4 2 0,-2-6 0,4 6 0,-1-3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54.187"/>
    </inkml:context>
    <inkml:brush xml:id="br0">
      <inkml:brushProperty name="width" value="0.08571" units="cm"/>
      <inkml:brushProperty name="height" value="0.08571" units="cm"/>
      <inkml:brushProperty name="color" value="#FFFFFF"/>
    </inkml:brush>
  </inkml:definitions>
  <inkml:trace contextRef="#ctx0" brushRef="#br0">0 15 7679,'7'8'169,"2"-2"0,8-6 0,2 0 10,-2 0 0,3 0 1,-1 0-1,0 0-183,1 0 0,-4-2 0,3-1-1485,-4-2 1489,-1 1 0,0-3 0,0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14.400"/>
    </inkml:context>
    <inkml:brush xml:id="br0">
      <inkml:brushProperty name="width" value="0.08571" units="cm"/>
      <inkml:brushProperty name="height" value="0.08571" units="cm"/>
      <inkml:brushProperty name="color" value="#FFFFFF"/>
    </inkml:brush>
  </inkml:definitions>
  <inkml:trace contextRef="#ctx0" brushRef="#br0">0 11 6596,'5'-7'539,"-4"4"0,3 6 1,-3 5-334,-1 2 0,2 1 0,0 1 0,2 2-139,-2 1 0,1 4 0,-1 0 0,2 2-205,-2 1 1,0-1 0,-1-2 0,1-3-290,2 0 0,0-4 1,-4 3-213,0-2 1,0-2 638,0 0 0,0-5 0,0-1 0,0-5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14.794"/>
    </inkml:context>
    <inkml:brush xml:id="br0">
      <inkml:brushProperty name="width" value="0.08571" units="cm"/>
      <inkml:brushProperty name="height" value="0.08571" units="cm"/>
      <inkml:brushProperty name="color" value="#FFFFFF"/>
    </inkml:brush>
  </inkml:definitions>
  <inkml:trace contextRef="#ctx0" brushRef="#br0">1 22 7680,'6'-1'-1720,"-2"-3"1720,-3 3 0,-1-9 0,0 4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16.937"/>
    </inkml:context>
    <inkml:brush xml:id="br0">
      <inkml:brushProperty name="width" value="0.08571" units="cm"/>
      <inkml:brushProperty name="height" value="0.08571" units="cm"/>
      <inkml:brushProperty name="color" value="#FFFFFF"/>
    </inkml:brush>
  </inkml:definitions>
  <inkml:trace contextRef="#ctx0" brushRef="#br0">112 11 7352,'1'-6'912,"3"2"-702,-3 3 0,3 1-236,-8 0 1,2 0-1,-6 0-84,-1 0 1,0 0 0,-3 1-189,1 3 1,0-1 206,0 4 1,0-4-1,1 2 47,3-1 1,0 1-1,5 4 30,-2-2 1,0-3 0,4 4 37,0 0 0,0 2 1,0 1-21,0 0 0,0-3 0,2-1 188,1 2 0,-1-3-15,1 2-194,-1-6-26,3 3 0,1-6 20,5-3 1,-1 2-1,-2-5 1,0 2-17,1 3 1,-3 1 0,1 0 0,2-2-15,1-1 0,-3 1 0,1 4 0,0 1 0,2 2 1,-2 5-1,-2-2 1,0 3 39,0 1 0,-2-3 1,2-1-1,-1 2 22,-3 1 1,0 1-1,-2 0 1,0 0 65,0 0 1,-2-1 0,-1-1-1,-3-2-48,-1 2 1,-3 1-1,3 0 1,-3-3-44,-1-3 1,4 1-1,-1-2 1,-1 0-7,0-2 0,-1-2 0,1-2-695,2 0 717,4-6 0,-7 3 0,4-5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3.972"/>
    </inkml:context>
    <inkml:brush xml:id="br0">
      <inkml:brushProperty name="width" value="0.08571" units="cm"/>
      <inkml:brushProperty name="height" value="0.08571" units="cm"/>
      <inkml:brushProperty name="color" value="#FFFFFF"/>
    </inkml:brush>
  </inkml:definitions>
  <inkml:trace contextRef="#ctx0" brushRef="#br0">1 18 7663,'0'-8'-847,"0"1"1609,0 4 0,0 7-632,0 7 0,0 3 0,0-2 0,0 2 19,0 1 0,0 4 0,0 0 0,0 2-235,0 1 0,0-1 0,0-1 1,0-1-31,0 1 0,0-4 0,0-1 1,0-3-2106,0-1 2221,0-5 0,3-2 0,2-8 0,1-3 0,2-8 0,3-2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4.783"/>
    </inkml:context>
    <inkml:brush xml:id="br0">
      <inkml:brushProperty name="width" value="0.08571" units="cm"/>
      <inkml:brushProperty name="height" value="0.08571" units="cm"/>
      <inkml:brushProperty name="color" value="#FFFFFF"/>
    </inkml:brush>
  </inkml:definitions>
  <inkml:trace contextRef="#ctx0" brushRef="#br0">101 23 6979,'6'-7'-257,"-1"-3"334,-5 9 0,-1-4-209,-3 5 0,2 0-6,-6 0 1,1 0 145,-4 0 0,3 0 0,2 2 0,0 0 77,0 2 1,2 1 25,-4-2 0,1 4-76,-4 4 0,3 0 0,2 0 13,1 0 0,2 0 0,3 0-62,0 1 0,0-5 0,0 0 79,0 2 0,0 1 61,0 1-119,0 0 0,1-1 18,3-2-62,-3-3 1,7-7 0,-3 0 0,0-3-2,0-1 0,4 3 0,-2-2-70,3 0 0,1 4 1,1-3-1,-1 3 2,0 1 1,-4 5 0,1 1 0,-1 2 58,-1-1 1,3 1-1,-4 3 45,1 0 0,-3 0 1,2 0-1,-2 0 306,1 0 1,0 0 0,-4 1-187,0-1 0,0 0 0,0 0 0,-2 0-17,-1 0 1,-3 0-236,-6 1 0,1-6 0,0-2 0,0-3-167,0-1 1,-4-1-1,0-3 301,1-4 0,2-2 0,1-1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6.230"/>
    </inkml:context>
    <inkml:brush xml:id="br0">
      <inkml:brushProperty name="width" value="0.08571" units="cm"/>
      <inkml:brushProperty name="height" value="0.08571" units="cm"/>
      <inkml:brushProperty name="color" value="#FFFFFF"/>
    </inkml:brush>
  </inkml:definitions>
  <inkml:trace contextRef="#ctx0" brushRef="#br0">0 0 8670,'5'6'-2636,"-3"-1"2636,3-5 0,0-5 0,1-1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6.779"/>
    </inkml:context>
    <inkml:brush xml:id="br0">
      <inkml:brushProperty name="width" value="0.08571" units="cm"/>
      <inkml:brushProperty name="height" value="0.08571" units="cm"/>
      <inkml:brushProperty name="color" value="#FFFFFF"/>
    </inkml:brush>
  </inkml:definitions>
  <inkml:trace contextRef="#ctx0" brushRef="#br0">0 34 7663,'4'-7'-191,"1"1"108,1 1 1,1-3-1,5 5 702,-1 0 0,-4 2 0,1 2-599,0 3 0,-2 2 1,1 5-1,-2 0-192,-3 0 1,-1 1 0,-1 0-1,-1 2 61,-3 0 1,2 5 0,-4-4-1,-1 0 43,1 1 1,4-4 0,-3 3 0,1-3-19,0-1 0,1 1 0,3-1-124,0 0 0,1 0 60,3 0 1,2-5-1,5-1 1,0-1 11,0 0 0,0-1 1,1-4 137,-1-2 0,-4 1 0,-1-3 0,-1 0 0,4-1 0,-3-5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7.291"/>
    </inkml:context>
    <inkml:brush xml:id="br0">
      <inkml:brushProperty name="width" value="0.08571" units="cm"/>
      <inkml:brushProperty name="height" value="0.08571" units="cm"/>
      <inkml:brushProperty name="color" value="#FFFFFF"/>
    </inkml:brush>
  </inkml:definitions>
  <inkml:trace contextRef="#ctx0" brushRef="#br0">90 56 7342,'0'-11'0,"0"0"-122,0 0 0,-5 5 157,-3 2 0,-2 3 0,-1 2 0,0 3-9,0 3 0,3 3 1,1 1-1,0 0 1,0 1 1,3-1-1,4 0 1,0 0 5,0 0 0,0 0 0,0 0 0,1 1-168,2-1 1,4-1 0,4-3 0,1-3-20,3-3 1,-3-1-1,4 0 1,-1-1-1,0-3 154,-1-3 0,-3-3 0,-2-1 0,-3-2 0,-1-2 0,0 3 0,-3-3 0,2 3 0,0-1 0,-6 0 0,-1-1 0,-4 3 0,0 2 0,0 2 0,-2 1 0,-1 1 0,-1 5 0,0 0 0,0 0 0,-1 5 0,1 2 0,-5 3 0,-1 1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7.682"/>
    </inkml:context>
    <inkml:brush xml:id="br0">
      <inkml:brushProperty name="width" value="0.08571" units="cm"/>
      <inkml:brushProperty name="height" value="0.08571" units="cm"/>
      <inkml:brushProperty name="color" value="#FFFFFF"/>
    </inkml:brush>
  </inkml:definitions>
  <inkml:trace contextRef="#ctx0" brushRef="#br0">67 22 7342,'-5'-6'-1112,"-1"1"1234,-5 5 0,-1 4 0,3 1 1,0 1 41,1 3 1,6 1 0,-2 1-110,3 0 0,1 0 0,0 0 0,1 0-68,3 1 1,1-1 0,5-1 0,0-2 20,2 0 1,2-5 0,-3 4 0,0-2-251,0-3 1,0-2 0,0-4 0,1-3 87,-1-3 1,0-2 0,-1-2 0,-3-1 161,-3 2 0,-3-4 0,-1 3 1,0 0 36,0 2 0,-5 0 1,-2 3-1,-3 1-45,-1 4 0,-4 3 0,-1 2 0,-2 3 0,0 2 0,-4 5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33.355"/>
    </inkml:context>
    <inkml:brush xml:id="br0">
      <inkml:brushProperty name="width" value="0.08571" units="cm"/>
      <inkml:brushProperty name="height" value="0.08571" units="cm"/>
      <inkml:brushProperty name="color" value="#FFFFFF"/>
    </inkml:brush>
  </inkml:definitions>
  <inkml:trace contextRef="#ctx0" brushRef="#br0">12 1 7188,'-5'11'48,"4"4"1,-3 0-1,3-2 44,1 0 1,0 2-1,0 0 1,0-1-115,0 2 0,0-3 1,0 3-1,0-1-23,0 0 0,4 3 0,-1-2 1,1 2-41,1 1 0,-4 2 1,3 2-1,-3-1 7,-1 0 0,0 1 0,0-1 0,0 0 37,0 0 0,0 1 1,1-1-1,2 0 10,1 1 1,-1-5 0,-3 1-1,0 0 22,0 3 1,0 0-1,0-1 1,0-1-11,0-2 0,0 1 0,0 3 0,0 0 35,0 1 0,0-5 0,0 1 0,0 1-12,0 1 0,4 1 0,0-1 0,-2-1-2,-1-2 1,-1 1-1,0 3 1,0 0-19,0 1 0,0-1 0,0 0 0,0-1-1,0-2 0,0 2 0,0-2 0,0 2 16,0 1 0,4-1 1,0-1-1,-2-2-14,0 2 0,-2 1 1,0 1-1,0 1 59,0-1 1,0 0 0,0 0 0,0 1-3,0-1 0,0 4 1,0 0-1,0-1-40,0-2 1,0 0 0,1-1 0,1 0 10,2 0 1,0 1 0,-4 0 0,0 1-2,0-2 0,0 6 1,0-5-1,0 0-4,0 1 1,0-2 0,0 0 0,0-1 7,0-2 0,1 2 0,1-2 1,2 2-22,-1 1 1,-2 0-1,-1 0 1,1 1-2,3-1 1,-3 0-1,3 1 1,-3-2-15,-1-3 0,1 3 0,2-3 1,0 0-10,0 1 0,-1-4 1,1 2-1,1 0 18,-2 1 1,0-5 0,1 2 0,1-1 18,-2 0 0,1-1 1,-1 2-1,2-2-6,-2 2 0,0-2 0,-2 3 0,1-1 30,2-1 0,-1 1 0,1-4 0,-1 0-29,-2 1 0,0-1 0,0 0 1,0 0-15,0 0 0,0 0 1,0 0-1,0 1 15,0-1 0,1 0 0,1 0 20,2 0 0,0 0 0,-4 0 5,0 1 1,0-5 82,0 0 1,0 1-21,0 3 0,0-4-25,0 1 1,1-1-4,3 4 1,-3-3-38,3-1 0,-2-1 1,1 3 33,0-1 0,2-6 1,-2 3 23,0 0 1,5-3 0,-3 5-30,1-2 1,1 2 0,5-3 0,-1-2 37,0-1 1,1-1 0,2 0 0,2 0-36,1 0 1,6 2 0,3 0 0,-2 2-64,0-2 1,2 0-1,0-2 1,-1 1-172,-2 3 0,2-3 1,-2 2-1,-3-1-420,-2-2 1,-4 0 594,-2 0 0,-1 0 0,0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55.226"/>
    </inkml:context>
    <inkml:brush xml:id="br0">
      <inkml:brushProperty name="width" value="0.08571" units="cm"/>
      <inkml:brushProperty name="height" value="0.08571" units="cm"/>
      <inkml:brushProperty name="color" value="#FFFFFF"/>
    </inkml:brush>
  </inkml:definitions>
  <inkml:trace contextRef="#ctx0" brushRef="#br0">1 15 7679,'14'0'219,"0"0"-200,0 0 0,0 0 0,0 0-418,0 0 1,0 0 0,0 0 9,0 0 1,-4-2 388,-1-2 0,0 2 0,5-4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34.152"/>
    </inkml:context>
    <inkml:brush xml:id="br0">
      <inkml:brushProperty name="width" value="0.08571" units="cm"/>
      <inkml:brushProperty name="height" value="0.08571" units="cm"/>
      <inkml:brushProperty name="color" value="#FFFFFF"/>
    </inkml:brush>
  </inkml:definitions>
  <inkml:trace contextRef="#ctx0" brushRef="#br0">1 23 7471,'1'-7'318,"2"4"1,5 1-256,2 2 1,1 0 0,0 0-1,0 0-152,0 0 1,1 0-1,-1 0 1,0 0-151,0 0 239,0 0 0,0-5 0,0-1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8.940"/>
    </inkml:context>
    <inkml:brush xml:id="br0">
      <inkml:brushProperty name="width" value="0.08571" units="cm"/>
      <inkml:brushProperty name="height" value="0.08571" units="cm"/>
      <inkml:brushProperty name="color" value="#FFFFFF"/>
    </inkml:brush>
  </inkml:definitions>
  <inkml:trace contextRef="#ctx0" brushRef="#br0">0 33 7764,'4'-8'0,"-1"1"0,6 4 0,-1 0 0,1 1 0,3-1 0,-1-1 0,0 1 0,0 3 0,0 4 0,0 4 0,-4 1 0,-4 3 0,-2-1 0,-1 0 0,0 0 0,-1 1 0,-1 2 0,-2 1 0,-5 1 0,2-2 0,-2 0 0,2 0 0,-2-2 0,4 1 0,-1 2 0,4-3 0,-2 3 0,3-3 0,1-4 0,1-2 0,3-1 0,3-3 0,-1 0 0,2-2 0,0 0 0,2 0 0,1 0 0,0-2 0,1 0 0,-1-2 0,-5 0 0,4-1 0,-4-1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9.474"/>
    </inkml:context>
    <inkml:brush xml:id="br0">
      <inkml:brushProperty name="width" value="0.08571" units="cm"/>
      <inkml:brushProperty name="height" value="0.08571" units="cm"/>
      <inkml:brushProperty name="color" value="#FFFFFF"/>
    </inkml:brush>
  </inkml:definitions>
  <inkml:trace contextRef="#ctx0" brushRef="#br0">1 45 7764,'0'-7'0,"0"0"0,1 0 0,2-1 0,2 2 0,1 1 0,1 1 0,4 4 0,1 0 0,-5 0 0,0 1 0,2 3 0,-3-2 0,0 6 0,-1 0 0,-2 2 0,-2 1 0,-1 1 0,0-1 0,0 0 0,0 0 0,-1 1 0,-2 3 0,0 4 0,-6 1 0,2-1 0,-3-1 0,-1-2 0,3 2 0,2-2 0,1 2 0,1-5 0,4 2 0,0-2 0,5-7 0,4-2 0,3-3 0,3-1 0,0 0 0,-4-1 0,0-2 0,0-1 0,1-3 0,-1 3 0,0 2 0,-5-1 0,-2 0 0,-3 1 0,4-3 0,1 5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6:59.993"/>
    </inkml:context>
    <inkml:brush xml:id="br0">
      <inkml:brushProperty name="width" value="0.08571" units="cm"/>
      <inkml:brushProperty name="height" value="0.08571" units="cm"/>
      <inkml:brushProperty name="color" value="#FFFFFF"/>
    </inkml:brush>
  </inkml:definitions>
  <inkml:trace contextRef="#ctx0" brushRef="#br0">0 45 7764,'0'-7'368,"0"-1"0,2 6 0,1-2-170,5 3 0,-2-3 1,1 1-1,2 0-59,1 2 1,5-3-1,0 0 1,-2 2-61,0 1 1,-2 1 0,0 0-578,0 0 0,0 0 0,-1 1 407,-2 3 0,-2 3 0,-4 7 0,2 1 236,-2-2 0,-2 5 1,-2 0-1,-2 2-56,2-2 1,-3 4-1,1-4 1,0 2-107,0-2 1,2-1 0,-1-6 0,1 0-514,2 0 1,0 0 0,0 0-1029,0 0 1558,0-4 0,0-2 0,5-5 0,1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00.339"/>
    </inkml:context>
    <inkml:brush xml:id="br0">
      <inkml:brushProperty name="width" value="0.08571" units="cm"/>
      <inkml:brushProperty name="height" value="0.08571" units="cm"/>
      <inkml:brushProperty name="color" value="#FFFFFF"/>
    </inkml:brush>
  </inkml:definitions>
  <inkml:trace contextRef="#ctx0" brushRef="#br0">1 0 7764,'0'11'322,"0"-5"-322,0-1 0,4-10 0,3-1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02.270"/>
    </inkml:context>
    <inkml:brush xml:id="br0">
      <inkml:brushProperty name="width" value="0.08571" units="cm"/>
      <inkml:brushProperty name="height" value="0.08571" units="cm"/>
      <inkml:brushProperty name="color" value="#FFFFFF"/>
    </inkml:brush>
  </inkml:definitions>
  <inkml:trace contextRef="#ctx0" brushRef="#br0">0 34 7129,'11'-6'34,"0"-3"1,0 5-1,1 2 295,-1 1 0,0-3 0,0 0 1,0 2-332,0 1 1,0 1 0,1 0-162,-1 0 1,-1 1-1,-3 3 107,-3 3 0,-3 3 0,-1 2 1,0 2 28,0 1 1,-5 5-1,-1-3 1,-2 1 1,1 1 1,1-2 0,-3 2 0,3-3-44,1 0 0,-2-4 1,3 3-249,1-2 1,2-2-483,1 0 798,0-5 0,1-1 0,3-5 0,2 0 0,5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02.689"/>
    </inkml:context>
    <inkml:brush xml:id="br0">
      <inkml:brushProperty name="width" value="0.08571" units="cm"/>
      <inkml:brushProperty name="height" value="0.08571" units="cm"/>
      <inkml:brushProperty name="color" value="#FFFFFF"/>
    </inkml:brush>
  </inkml:definitions>
  <inkml:trace contextRef="#ctx0" brushRef="#br0">34 0 7912,'-7'13'199,"-1"2"1,5 1-85,-5 2 1,6-2 0,-2-4 0,3-1 0,1 0-473,0 0 1,5 0 351,2 0 0,3-1 0,2-2 1,2-5-439,1-1 1,0-2-1,-4 0 1,0 0 442,0 0 0,0-4 0,0 0 0,1-9 0,-1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03.131"/>
    </inkml:context>
    <inkml:brush xml:id="br0">
      <inkml:brushProperty name="width" value="0.08571" units="cm"/>
      <inkml:brushProperty name="height" value="0.08571" units="cm"/>
      <inkml:brushProperty name="color" value="#FFFFFF"/>
    </inkml:brush>
  </inkml:definitions>
  <inkml:trace contextRef="#ctx0" brushRef="#br0">12 0 7764,'-6'11'-38,"1"1"1,5-1 0,0 1 58,0 3 1,0 1 0,0 4 0,0-3-68,0-1 1,1 4 0,2-3 0,0 2-102,0 0 1,-2-6 0,0 2-177,3-3-591,-3 0 914,4-6 0,0-1 0,1-5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19.762"/>
    </inkml:context>
    <inkml:brush xml:id="br0">
      <inkml:brushProperty name="width" value="0.08571" units="cm"/>
      <inkml:brushProperty name="height" value="0.08571" units="cm"/>
      <inkml:brushProperty name="color" value="#FFFFFF"/>
    </inkml:brush>
  </inkml:definitions>
  <inkml:trace contextRef="#ctx0" brushRef="#br0">1 45 7663,'0'-7'35,"1"0"0,3 1 1,3 1-1,3-1 0,1 1 1,0 0-1,0 3 1,0 1 430,1 1 0,-1 0 0,0 1-477,0 2 1,-4 4 0,0 5 0,-2 2-71,-3 0 0,-1 3 1,-2-3 66,-3 5 0,-2-2 0,-5 2 0,1-1-118,3 0 1,-3-1 0,4-3-1,-2 1-7,1-2 0,4 0 1,0-2 124,1 0 0,4-1 0,1-3 68,5-3 1,2 1 0,1-1-94,0-2 0,0-1 0,-1-2 1,-1-1-882,-2-2 1,-1-1 919,2 1 0,1 3 0,-7-9 0,3 4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0.460"/>
    </inkml:context>
    <inkml:brush xml:id="br0">
      <inkml:brushProperty name="width" value="0.08571" units="cm"/>
      <inkml:brushProperty name="height" value="0.08571" units="cm"/>
      <inkml:brushProperty name="color" value="#FFFFFF"/>
    </inkml:brush>
  </inkml:definitions>
  <inkml:trace contextRef="#ctx0" brushRef="#br0">145 34 7663,'0'-8'-50,"0"1"0,-1 5 1,-2-3-1,-2 1 103,-1 0 1,-1 1 0,-4 3 90,-1 0 1,5 0 0,0 0 0,-2 0-288,-1 0 1,-1 3 0,1 2 56,3 1 0,-2-2 1,4 2-1,0 0 42,0 1 0,0-1 0,3 2 0,-2 0 55,1 1 1,2-3 0,1 1 1,0 2 1,0 1 71,0 1 1,0-4 229,0 1-321,5-6 0,1 3-52,5-5 1,-3-4 0,-1 1-63,2 0 0,1-2 0,1 2-9,0 0 1,0 2 0,0 1-34,1 0 0,-1 5 102,0 2 0,-1 3 0,-3 1 0,-3 0 172,-3 1 0,-1-1 0,0 0-70,0 0 0,0 0 0,0 0 0,-1 0 66,-3 1 1,2-5-1,-6 0-20,0 2 0,-2 0 0,-1-2-168,-1-3 0,1-3-1053,0-1 1133,5 0 0,1-1 0,5-3 0,5 3 0,1-4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8:55.416"/>
    </inkml:context>
    <inkml:brush xml:id="br0">
      <inkml:brushProperty name="width" value="0.08571" units="cm"/>
      <inkml:brushProperty name="height" value="0.08571" units="cm"/>
      <inkml:brushProperty name="color" value="#FFFFFF"/>
    </inkml:brush>
  </inkml:definitions>
  <inkml:trace contextRef="#ctx0" brushRef="#br0">1 28 6166,'14'5'215,"0"0"0,5 0 0,-1-5 0,0 0 0,-1 0 38,1 0 1,-2 0 0,3-2-689,-4-3 1,-7 2 434,-3-6 0,-4-1 0,-1-4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0.944"/>
    </inkml:context>
    <inkml:brush xml:id="br0">
      <inkml:brushProperty name="width" value="0.08571" units="cm"/>
      <inkml:brushProperty name="height" value="0.08571" units="cm"/>
      <inkml:brushProperty name="color" value="#FFFFFF"/>
    </inkml:brush>
  </inkml:definitions>
  <inkml:trace contextRef="#ctx0" brushRef="#br0">10 34 7688,'-6'-2'-796,"2"-1"0,4 0 796,4-4 0,2-1 0,5-3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1.306"/>
    </inkml:context>
    <inkml:brush xml:id="br0">
      <inkml:brushProperty name="width" value="0.08571" units="cm"/>
      <inkml:brushProperty name="height" value="0.08571" units="cm"/>
      <inkml:brushProperty name="color" value="#FFFFFF"/>
    </inkml:brush>
  </inkml:definitions>
  <inkml:trace contextRef="#ctx0" brushRef="#br0">90 45 7064,'0'-11'-1258,"-2"1"1523,-1 2 0,0 3 1,-4 5-1,-2 0 179,-1 0 0,-1 5 1,0 3-383,0 2 1,3 4 0,2 1-73,1-1 0,2 2 0,3 0 0,0 1 1,0 2 53,0-2 1,1-1-1,2-6 1,5-1-226,2-2 1,5-4-1,0 1 1,-1-3-57,2-1 0,-3-5 1,2-2-1,-3-3 31,-1-2 0,-1-2 1,-1-1-1,-3 1 206,-1 2 0,-1-3 0,-4 0 0,0 0 39,0-1 0,-2 4 1,-1-3-1,-5 4 36,-2 3 0,-1 0 0,-1 4 0,-2 1-189,-1 2 1,-1 4 0,3 3 0,-2 5 113,1 1 0,-3 6 0,0-1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1.622"/>
    </inkml:context>
    <inkml:brush xml:id="br0">
      <inkml:brushProperty name="width" value="0.08571" units="cm"/>
      <inkml:brushProperty name="height" value="0.08571" units="cm"/>
      <inkml:brushProperty name="color" value="#FFFFFF"/>
    </inkml:brush>
  </inkml:definitions>
  <inkml:trace contextRef="#ctx0" brushRef="#br0">67 11 7343,'-11'1'-433,"1"3"1,2 2 724,0 0 0,4 4 0,-2-2 1,0 2-329,0 1 0,3 0 0,0 0 1,1 0-68,2 0 0,2-1 0,1-1 1,5-3-34,2-1 0,1 3 0,0-5 0,0 0 3,0-2 0,0-1 0,0-1 25,1-3 1,-1-3 107,0-8 0,-4-1 0,0-3 0,-3 4 12,-1 3 0,-2 1 0,-2 0 0,-2-1 62,0 1 0,-5 4 1,3 1-75,-1 1 0,4 1 0,-8 4 0,4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2.095"/>
    </inkml:context>
    <inkml:brush xml:id="br0">
      <inkml:brushProperty name="width" value="0.08571" units="cm"/>
      <inkml:brushProperty name="height" value="0.08571" units="cm"/>
      <inkml:brushProperty name="color" value="#FFFFFF"/>
    </inkml:brush>
  </inkml:definitions>
  <inkml:trace contextRef="#ctx0" brushRef="#br0">1 34 7302,'1'-8'894,"3"2"-613,3 1 0,3 1 1,1 3-1,0-1-156,0-2 0,0 0 0,1 4-496,-1 0 1,0 1 0,-1 3 263,-3 4 1,-1 2-1,-3 1 1,1 0 196,-2 0 0,-1 4 0,-1 1 0,0 0 93,0 0 0,-3 4 0,-1-2 0,0 2-53,-1-1 1,4 2 0,-4-4-1,1 0-724,1-2 0,-1-2 1,4-2-538,0 0 129,0 0 1002,0-5 0,0 4 0,0-4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9.029"/>
    </inkml:context>
    <inkml:brush xml:id="br0">
      <inkml:brushProperty name="width" value="0.08571" units="cm"/>
      <inkml:brushProperty name="height" value="0.08571" units="cm"/>
      <inkml:brushProperty name="color" value="#FFFFFF"/>
    </inkml:brush>
  </inkml:definitions>
  <inkml:trace contextRef="#ctx0" brushRef="#br0">0 0 7401,'0'12'2,"0"-1"0,4 0 0,0 1 120,-2 3 0,-1-1 0,-1 4 0,0 1-125,0-2 0,0 3 1,0-5-1,0-2-283,0 0 1,0-2 0,0 0-23,0 0 1,1-1 195,3-2 0,-3-5 0,3-6 1,-3-5 111,-1-2 0,5 4 0,-3-9 0,3 3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9.576"/>
    </inkml:context>
    <inkml:brush xml:id="br0">
      <inkml:brushProperty name="width" value="0.08571" units="cm"/>
      <inkml:brushProperty name="height" value="0.08571" units="cm"/>
      <inkml:brushProperty name="color" value="#FFFFFF"/>
    </inkml:brush>
  </inkml:definitions>
  <inkml:trace contextRef="#ctx0" brushRef="#br0">1 65 7451,'7'-10'-89,"0"2"1,-3-2 0,4 3-1,0-2 619,2 2 1,-3 2 0,1 4-461,1-3 1,0 3-1,3-2 1,-1 6-1,-1 4-160,-3 3 0,2 1 164,-6 0 1,1 0-1,-4 2 1,0 0-158,0 2 1,0 0-1,0-4 1,-1 0-27,-3 1 0,-1-5 0,-3 0 54,0 2 0,1-3-544,-4 2 450,-1-6 0,8 3 1,4-6-1,6-2 49,4 0 0,1-1 0,0 4 1,0 0-56,0 0 0,0 1 1,0 2-1,1 2 69,-1 1 1,-1 1 0,-3 4 0,-2-1 208,0-2 1,-4 7 0,3-2 36,-3 3 0,-2 0 0,-3-5 0,-2 1-102,0-1 1,-4-1 0,3-2 0,-3-1 165,-2-3 1,1 4-1,0-4-297,0-2 1,4-1 0,-1-1-1465,0 0 1537,3-5 0,0-1 0,5-5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29.977"/>
    </inkml:context>
    <inkml:brush xml:id="br0">
      <inkml:brushProperty name="width" value="0.08571" units="cm"/>
      <inkml:brushProperty name="height" value="0.08571" units="cm"/>
      <inkml:brushProperty name="color" value="#FFFFFF"/>
    </inkml:brush>
  </inkml:definitions>
  <inkml:trace contextRef="#ctx0" brushRef="#br0">1 23 7776,'1'-6'-1569,"2"2"1569,-1 3 0,8-4 0,-4-1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30.943"/>
    </inkml:context>
    <inkml:brush xml:id="br0">
      <inkml:brushProperty name="width" value="0.08571" units="cm"/>
      <inkml:brushProperty name="height" value="0.08571" units="cm"/>
      <inkml:brushProperty name="color" value="#FFFFFF"/>
    </inkml:brush>
  </inkml:definitions>
  <inkml:trace contextRef="#ctx0" brushRef="#br0">0 1 8088,'0'11'0,"0"0"72,0 0 1,0 2 0,0 0 0,1 3-114,3 2 1,-3-3 0,3 2-1,-3 0 69,-1 1 0,0-5 0,0 2 1,0-3-417,0 0 1,0-5 0,0 0-764,0 2 1151,0-4 0,0-1 0,0-8 0,2-5 0,1-4 0,3 0 0,6-3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31.512"/>
    </inkml:context>
    <inkml:brush xml:id="br0">
      <inkml:brushProperty name="width" value="0.08571" units="cm"/>
      <inkml:brushProperty name="height" value="0.08571" units="cm"/>
      <inkml:brushProperty name="color" value="#FFFFFF"/>
    </inkml:brush>
  </inkml:definitions>
  <inkml:trace contextRef="#ctx0" brushRef="#br0">112 31 7595,'-1'-10'9,"-3"3"1,2-2 0,-6 6-1,0 1 283,-2 5 0,-1-1 0,-1 6-129,1 0 1,0 2 0,1 3 0,2 0-177,0 2 1,6 0 0,-2-3-1,3 2-26,1 1 0,1 0 1,3-5-1,3-2-166,3 0 1,5-6 0,1 2 0,0-3-37,0-1 0,3 0 1,-4-1-1,-2-3-135,0-3 0,-4-3 1,0-1 345,-1 0 0,-5 0 0,3-1 1,-1 0-1,-2-2 28,-2 0 0,-1-1 0,-1 4 1,-2-1 12,0 1 0,-6 5 0,2 2 1,-3 3-6,-1 1 0,-1 0 0,1 3 1,0 3-7,0 5 0,0 3 0,-5 2 0,-2 1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31.826"/>
    </inkml:context>
    <inkml:brush xml:id="br0">
      <inkml:brushProperty name="width" value="0.08571" units="cm"/>
      <inkml:brushProperty name="height" value="0.08571" units="cm"/>
      <inkml:brushProperty name="color" value="#FFFFFF"/>
    </inkml:brush>
  </inkml:definitions>
  <inkml:trace contextRef="#ctx0" brushRef="#br0">57 23 7061,'-11'0'-50,"3"0"1,1 1 356,-2 3 1,3 2 0,0 5-1,1 1-142,2-1 1,2 0-1,1 0 1,1 0-376,3 0 0,2-3 0,5-2 0,0-1-32,1-3 1,-1 0 0,0-2 0,0 0 121,0 0 1,0 0 0,-1-2 0,-1 0 230,-2-2 0,-3-5 0,2 2 1,-1-3-131,-2-1 1,-2-4-1,-1 0 1,-1 2 109,-3 0 1,1 3 0,-4 2 0,-2 2 170,-1 1 1,-4 1 0,-3 5-1,1 3-262,0 3 0,-4 8 0,3 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05.661"/>
    </inkml:context>
    <inkml:brush xml:id="br0">
      <inkml:brushProperty name="width" value="0.08571" units="cm"/>
      <inkml:brushProperty name="height" value="0.08571" units="cm"/>
      <inkml:brushProperty name="color" value="#FFFFFF"/>
    </inkml:brush>
  </inkml:definitions>
  <inkml:trace contextRef="#ctx0" brushRef="#br0">169 1 7763,'-14'1'441,"0"4"1,0 4 0,0 10 0,-2 7-243,-3 10 1,4 3-1,-4 11 1,4 2-1,2 1 1,4 5 84,4-1 0,3 1 27,2-2 1,2-1-223,3-3 1,4-9 0,8-7 0,3-1 0,2-4-567,3-2 0,0-7 0,0-5 0,-3-4-499,-2-4 0,4-6 0,-5 4 976,-2-1 0,-2-4 0,-1 4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7:36.328"/>
    </inkml:context>
    <inkml:brush xml:id="br0">
      <inkml:brushProperty name="width" value="0.08571" units="cm"/>
      <inkml:brushProperty name="height" value="0.08571" units="cm"/>
      <inkml:brushProperty name="color" value="#FFFFFF"/>
    </inkml:brush>
  </inkml:definitions>
  <inkml:trace contextRef="#ctx0" brushRef="#br0">11 23 7579,'-6'0'-363,"1"-1"0,6-1 820,3-2 0,2 0 0,5 4 0,2-1-324,2-3 0,-3 3 1,4-3-1,-1 3-133,0 1 1,1 0 0,-3 0 0,2 0 40,-1 0 0,2 0 1,-1 0-1,-2 0 41,0 0 1,2 0 0,0 0-639,-2 0 0,0 0 0,-2 0 194,0 0 0,0 0 140,0 0 1,0 0 184,0 0 0,-4 5 300,-4 2 0,2 0 1,-1 0-181,-2 2 1,0-3-1,-2 1-24,0 2 1,0-3 0,0 2-50,0 0 0,0 2 0,0 1 0,0 0 17,0 1 1,0-1 0,0 0-114,0 0 0,0 0 0,0 0 1,0 0 31,0 0 1,0 4 0,0 0-1,0-1 40,0-2 1,0 3-1,0 0 1,0 0 1,0 1 0,0-4 0,0 3 0,-2-3 20,-1 0 0,2 2 1,-3 1-1,3-1-22,1-2 1,0-1-1,0 1 1,0-1-8,0 0 1,0 4-1,0 0 1,0-1-23,0 3 1,0-5 0,0 3-1,1-2 2,3 2 1,-3-2 0,2 1 0,-1-1 135,-2-2 1,0 4 0,0 0 0,0-2-84,0 0 0,0-2 1,0 1-1,0 2-59,0 1 0,3 0 0,1-4 1,-1 0 7,-2 0 0,-1 0 0,0 0 1,0 0-5,0 0 1,0 1-1,0-1 14,0 0 1,0 0-1,0 0 1,0 0-10,0 0 0,0 1 1,0-1 9,0 0 0,0 0 1,0 0-1,0 0 9,0 0 1,0 1 0,0-1 11,0 0 0,0 0 0,0 0 0,0 0-5,0 0 1,0 1 0,0 0 0,0 2-5,0 0 1,0 1-1,0-4 1,0 1-9,0-1 1,0 0 0,0 0 0,0 0 58,0 0 1,0 0-1,0 1 0,0-1 0,0 0 1,0 0-1,1 0-10,3 0 1,-3 0-1,3 1-41,-3-1 0,-1 0 0,0 0 0,0 0-2,0 0 0,0 0 0,1 0 0,2 1-36,0-1 1,1 1 40,-4 3 1,0-3 0,0 3-1,0-2 21,0-2 0,0 0 1,0 0-1,0 0-24,0 0 1,0 0 0,0 1 0,0-1-31,0 0 1,0 0 0,0 0 0,0 0 10,0 0 1,4 1-1,0-1 1,-2 0 7,-1 0 0,-1 0 0,0 0 0,0 0 32,0 1 0,0-1 1,0 0-1,0 0 14,0 0 0,4 0 0,0 0 1,-2 1-18,-1-1 0,-1 0 0,0 0-3,0 0 1,0 0 0,0 0-1,0 1-5,0-1 0,0 0 0,0 0 0,0 0 0,0 0 0,2 0 1,0 0-1,2 1 14,-2-1 1,0 0 0,-2 0 0,0 0 5,0 0 1,0 2 0,0 0 0,0 2-14,0-1 0,1-2 0,1 1 0,2 0-3,-2 2 0,0 1 1,-2-2-1,0 1 8,0-2 0,0 1 0,0-1 0,0 2 5,0-1 1,1-2 0,1 1-12,2 1 1,0 3 0,-4 1-1,0-3 0,0-3 0,0 0 1,0-1-1,0 0 2,0 0 0,0 0 0,0 0 0,0 0-6,0 1 0,0-1 1,0 0-1,0 0-4,0 0 0,1 0 1,2 0-1,0 0-22,0 1 0,-2-1 1,-1 0-1,0 0 10,0 0 1,0 0 0,0 0 0,0 1 5,0-1 1,1 0-1,2 0 1,0 0-6,0 0 1,-2 0 0,-1 1 36,0-1 1,0 0-1,0 0 88,0 0 1,0 0 0,0 0 0,0 1-111,0-1 1,1-4-1,2 1-41,1 0 0,-1-2 0,-3 2 49,0 1 0,0-3 1,0 1 29,0 2 1,0-3-1,1 0 1,2 0-11,1 1 1,-1 0-11,-3 4 1,0 0 6,0 0 0,0-3 1,0-1-37,0 2 1,0-3 42,0 2 1,0-1 83,0 4 1,0-3 15,0-1 1,0-3 9,0 3 0,-5-4 0,-2 0-87,-3-1 0,3-2 0,-1 0 0,0 0 197,-2 0 1,-1 0-1,-1 1 1,1 1 38,0 2 0,1 1 0,2-3 0,0 2-2064,-1-1 1777,5-2 0,-6-6 0,3-1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8:07.349"/>
    </inkml:context>
    <inkml:brush xml:id="br0">
      <inkml:brushProperty name="width" value="0.08571" units="cm"/>
      <inkml:brushProperty name="height" value="0.08571" units="cm"/>
      <inkml:brushProperty name="color" value="#66CC00"/>
    </inkml:brush>
  </inkml:definitions>
  <inkml:trace contextRef="#ctx0" brushRef="#br0">19 110 7639,'18'0'-403,"-8"-2"519,-4-4 0,3 2 0,-3-8 1,0-2 285,2-2-252,-6 5 1,6 1-127,-8 4 1,-2 4-1,-2-6 1,-4 2-35,-2 0 1,4 0 0,-5 8 0,1 2-26,0 2 0,6 8 0,-4 0 0,2 7 28,0 3 0,0 6 1,6-6-1,0 1 54,0 1 1,0-6-9,0 4 0,2-3 0,4-5 1,6-4-1,4-6-10,3-4 0,-1-2 1,0 0-1,-2-2-92,-4-4 1,4-2 0,-6-6-1,3 2-65,-1-3 1,-8-1 0,2-4 0,-4-2 67,-2-2 1,0-1 0,0 7-1,-2 0 90,-4 0 1,-4 2 0,-9 1-42,1 3 1,0 8 0,0-2 157,0 4 0,0 10 0,1 4 0,5 5-105,6 1 1,2 0-1,0 0 1,-2 2-4,2 5 1,2-5 0,4 4-26,4-4 1,4-4-1,6-1 1,-2-5-57,-1-2 0,-1-2 0,6-6 0,0-2-38,0-4 1,-2 2 0,-1-8-1,-5-3 7,-2-1 0,4-2 1,-6 0 53,-2 0 0,-2-1 1,-2 1-1,-2 0 64,-4 0 0,2 2 0,-8 4 1,-2 4 49,-3-1 0,-1 7 1,0-4-42,0 4 0,2 10 0,2 5 0,3 3 159,3 2 0,2 2 0,6 2 0,0 3-121,0-3 0,0-8 0,2-2-149,4 2 0,5 0 1,7-1-1,0-7-22,0-4 0,0-2 0,0-2-6,1-4 1,-3-5 0,-2-5 0,-4 2-23,-2 2 1,-2 0 0,-6-6 96,0-1 1,-6 7-1,-2 2 1,-2 0 262,-4 0 0,-2 6 0,-3-2-149,1 4 0,0 4 0,0 4-85,0 6 1,8 4 0,4 2-1,4 1-38,2-1 1,0 0-50,0 0 0,8-8 0,4-4 53,4-4 1,2-2-1,0-2-7,0-4 1,1-4 0,-3-8-35,-4 0 1,-2 2-1,-6 2 169,2 1 1,-2 3-1,-10-2 31,-6 6 0,2 4 0,-2 2-81,-2 0 0,-3 8 0,1 4 64,4 4 1,2-3-212,4-1-179,4 0 1,2-2 94,12-4 0,4-12 0,2-6 30,1-4 0,-9-3 1,-4 1-1,-4 0-157,-2 0 295,0 0 0,-8 0 0,-2-1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8:10.722"/>
    </inkml:context>
    <inkml:brush xml:id="br0">
      <inkml:brushProperty name="width" value="0.08571" units="cm"/>
      <inkml:brushProperty name="height" value="0.08571" units="cm"/>
      <inkml:brushProperty name="color" value="#66CC00"/>
    </inkml:brush>
  </inkml:definitions>
  <inkml:trace contextRef="#ctx0" brushRef="#br0">125 36 7949,'0'-10'178,"-2"2"0,-2 10 0,-4 2 0,0 4 0,0 2-361,4 5 0,2 1 181,2 2 1,0-6 0,0 0 32,0 2 0,8-4 51,4 3 0,4-9-28,3 2 0,-1-4 1,-2-4-38,-4-4 1,-2-4 0,-6-9 0,2 1 16,-2 0 1,-4 0 0,-4 0-50,-2-1 0,-8 7 1,2 2-1,-4 2 33,-2 4 1,-1 2 0,1 2 0,0 2 4,0 4 0,2 4 0,1 8 0,5 3-12,2 3 0,0-2 1,4 6-1,-2-1 38,2-5 1,4 4-1,6-2 1,6-1-6,4-3 0,3-8 0,-1-2 0,2-2-33,4-4 0,-2-2 1,7-2-1,-3-2-50,-4-4 0,-2-2 1,-1-8-1,-3 0-23,-4-4 1,-2-3 0,-6 5-1,2-2 46,-2-4 0,-2 3 1,-4-3-1,-4 4 64,-6 2 0,2 2 0,-2 1 0,-2 5-13,-3 2 1,-1 2 0,0 6-1,0 0 1,0 0 1,0 8 0,1 4 0,3 5-49,2 1 0,8 0 1,-2 2-4,4 4 0,2-3 0,0 3 0,2-6 23,4-6 0,4-2 0,8-6 23,1 2 0,-1-2 1,0-8-1,0-2 22,0 2 1,-6-6-1,-2-2 12,-1-4 0,-3-2 0,-6 0-13,0-1 0,0 1 1,-2 2-1,-2 2-14,-2 2 1,-9 8 0,3-2-36,-4 4 1,-2 2 0,0 0-1,2 2-15,3 4 1,-1 4 0,8 8 2,2 0 1,2 0-1,2 1 10,0-1 0,2-8 42,4-4 1,4-4 0,9-4 43,-1-4 1,-6 2 0,-2-8 115,-2-2 1,-2 3 0,-6-1 67,0-2 0,-2 6-136,-4 2 0,2 4 0,-8 4-57,-2 4 1,4 4 0,-1 8-926,3 1 1,-6-3 846,2-4 0,4-4 0,0-8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3.700"/>
    </inkml:context>
    <inkml:brush xml:id="br0">
      <inkml:brushProperty name="width" value="0.08571" units="cm"/>
      <inkml:brushProperty name="height" value="0.08571" units="cm"/>
      <inkml:brushProperty name="color" value="#FFFFFF"/>
    </inkml:brush>
  </inkml:definitions>
  <inkml:trace contextRef="#ctx0" brushRef="#br0">483 147 6859,'12'0'188,"-3"0"1,-6 0 0,1-2 133,3-5 1,0 2 0,-7-9 67,0-2 0,0 4 0,0-2-53,0-2 0,-2-1 0,-5 1 0,-7 4-246,-5 3 0,-2 2 0,0 7 0,-2 0-104,-5 0 1,2 0-1,-6 2 1,-1 5-102,0 7 1,1 12 0,-3 4 0,4 3-68,1 4 1,7-4 0,-5 2-1,7 0 70,7-2 0,-3 6 0,10-6 1,3 2 99,1 0 1,3-2 0,3 4 0,1-4-24,3-3 1,17 5 0,-3-7 0,4 0-1,6 2 1,1-9 0,13 3-1,1-10-10,3-5 1,7-2 0,-4-7 0,-1-2-169,0-5 1,-2-5-1,-7-9 1,0-2 47,0-5 1,-9 2-1,-5-7 1,-5 1 274,-2-1 0,-9-2 1,-5-7-1,-5 0 245,-2 0 0,0 0 0,-2 0 0,-5 0-77,-7 0 0,-12 0 1,-4 2-1,-5 5-205,-9 7 0,-1 7 0,-8 7 0,-1 7-421,0 5 1,5 11-1,-4 8 1,-1 8-298,0 10 1,8 12 0,-3 4 0,7 1 643,7-1 0,-5-2 0,7-7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5.566"/>
    </inkml:context>
    <inkml:brush xml:id="br0">
      <inkml:brushProperty name="width" value="0.08571" units="cm"/>
      <inkml:brushProperty name="height" value="0.08571" units="cm"/>
      <inkml:brushProperty name="color" value="#FFFFFF"/>
    </inkml:brush>
  </inkml:definitions>
  <inkml:trace contextRef="#ctx0" brushRef="#br0">505 189 8165,'14'-9'0,"-3"-5"987,-1-5 1,-3 5-465,-7 0 1,0 7-300,0-7 1,0 0 0,-3-5 0,-1 3-166,-3 2 0,-10 7-202,3-7 1,3 9 0,-3-2 0,-3 5-146,-1 2 0,-3 0 0,0 0 1,0 0-176,0 0 1,-3 7 0,-1 2 141,-3 3 0,0-5 0,7 7 1,0 0 80,0-2 1,0 6-1,2-4 1,3 3 86,2-3 1,2 4-1,-4-4 1,4 5 263,3 2 0,-5 0 1,4 0-1,1 0 71,0 0 0,-1 0 0,6 0-160,-3 0 1,0 0 0,7 0 0,0 0 7,0 0 1,0 0-1,0 0 1,0 0-21,0 0 0,0-7 0,0 0 1,2 2-17,5 3 0,-5 2 0,8 0 2,-1 0 0,-4 0 0,6 0 28,-1 0 1,6 0-1,-2 0-5,5 0 1,2-2 0,0-3-1,0-4 24,0-3 1,0 0 0,0-4 0,0 2-33,0-2 1,0-3 0,0-2 0,0 0 6,0 0 1,0 2 0,0 3 0,0 2-8,0-2 0,0-3 0,0-2 1,0 0-11,0 0 0,0-2 0,0-3-124,0-2 1,0-7-1,0 5 64,0-3 0,-7 7 1,0-4 42,2 0 1,3-3 0,-1-9-2,-4 0 1,3 0 0,-10 0 0,-3 0 55,-1 0 1,4 0-1,0 0-38,-3 0 0,-1-9 25,-3-5 1,0 4 0,0 3-1,0 5 38,0 2 1,0 0 0,0 0 0,-3 2-5,-4 5 0,3-4 0,-8 4 0,3-5-64,4-2 1,-4 0 0,-1 0 0,1 0-18,0 0 0,-5 0 0,4 0 18,-1 0 1,-3 2 0,-5 3 0,3 4-19,2 3 0,0 2 1,-7 7-91,0 0 1,0-7 0,0 0 0,0 2-267,0 3 0,0 2 1,0 2 376,0 5 0,-10-4 0,-1 6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7.283"/>
    </inkml:context>
    <inkml:brush xml:id="br0">
      <inkml:brushProperty name="width" value="0.08571" units="cm"/>
      <inkml:brushProperty name="height" value="0.08571" units="cm"/>
      <inkml:brushProperty name="color" value="#FFFFFF"/>
    </inkml:brush>
  </inkml:definitions>
  <inkml:trace contextRef="#ctx0" brushRef="#br0">547 148 7787,'-7'-21'964,"0"0"1,-10 0-804,3 0 0,-2 7 0,0 2-276,2 3 1,0-5-82,-7 7 0,0 0 1,0 7-5,0 0 0,0 0 0,0 0 0,0 2-53,0 5 0,0-2 1,0 7-133,0-3 0,0 7 258,0-2 1,2-2-1,3 0 1,4-1 31,3 1 0,-8 2 0,6 7 134,-1 0 1,-4 0-25,9 0 0,-7 0 0,7 0 100,2 0 1,0 0-81,-2 0 1,5 0-1,-5 0 0,5 0 0,2-7 0,0 0 1,0 2 1,0 3-1,0 2-5,0 0 1,0 0 0,0 0-38,0 0 0,2-2 1,3-3-1,2-2 2,-3 2 1,1 1 0,0-1 0,4-2 49,3 2 1,-5-4 0,7 2-29,2 2 0,-4-4 1,2 0-1,0-1 51,-3 1 1,8-7-1,-5 4 1,5-2-21,2 0 0,-7 0 0,0-5 0,2 3 2,3 2 0,-5 0 0,0-7 1,2 2-23,3 5 0,2-4 1,0 4 2,0-5 1,0-2 0,0 0-9,0 0 1,-7 0-1,0 0-24,2 0 1,3 0 0,2-2-8,0-5 1,-7 4 0,-3-6 0,1 2 3,0 0 1,2-9-49,7 2 0,0-5-53,0-2 1,-3 0 0,-1 2 19,-3 5 0,-7-4 49,7 4 1,-7-5 0,7-2 1,-10 0-1,6 0 1,-1 0 1,-7 0 0,5 0 74,-4 0 1,-3 7 0,0 0-4,0-2 1,0-3 0,0-2-57,0 0 0,0 0 0,0 0-13,0 0 0,-3 2 0,-1 3 52,-3 2 1,-3 0 47,3-7 0,3 2 0,-8 3 0,0 4 19,1 3 0,4-5 0,-7 5 42,-3-3 0,1 5 1,0-5-1,2 1-19,-3-1 1,-1 5 0,-3-5 0,0 3 83,0 4 1,0-4 0,0 0-72,0-3 0,0 5 0,0-5-359,0 3 0,0 2-943,0 7 1,0 9 181,0 5 995,9-4 0,-7 18 0,8-5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5:59.208"/>
    </inkml:context>
    <inkml:brush xml:id="br0">
      <inkml:brushProperty name="width" value="0.08571" units="cm"/>
      <inkml:brushProperty name="height" value="0.08571" units="cm"/>
      <inkml:brushProperty name="color" value="#FFFFFF"/>
    </inkml:brush>
  </inkml:definitions>
  <inkml:trace contextRef="#ctx0" brushRef="#br0">526 168 7669,'0'-14'610,"0"0"0,-3 0-399,-4-7 1,5 7-1,-7 0-215,-1-2 1,8 4 0,-7 0 0,2 1 0,0-1 1,-10 7-1,3-2-29,-4 5 0,-3 2 1,0 0-1,0 0-73,0 0 1,0 2 0,-3 5-196,-4 7 0,-2 5 1,-3 2-1,10-2 90,7-5 0,2 4 0,-5-4 0,3 3 81,2-3 0,7 4 1,-5-4-1,0 5 133,1 2 0,4 2 0,-5 3 0,3 2 46,4-2 0,-4-3 1,2 0-1,2 3-6,3 2 0,2 0 1,0-7-1,0 0-12,0 0 1,0 0-1,0 0 1,2 0-32,5 0 1,-2 2 0,6 3 0,1 2 6,0-2 1,-5-3-1,7-2 37,2 0 0,3 0 1,2-2-1,0-3 57,0-2 1,0-9 0,0 2-1,2-3-41,5 3 0,-5-4 1,8 4-1,-3-5-45,0-2 0,2 0 0,-4 0 0,2 0-45,-3 0 1,1-2 0,0-3 0,2-4-133,-3-3 0,-1 5 1,-3-5-1,0 1 119,0-1 1,0-2-1,0-7 57,0 0 0,-7 0 0,-3 0 0,-1 0 1,-6 0 0,6 0 0,-3 0 0,-3 0 62,-1 0 0,4 0 0,0 0 0,-3 0-66,-1 0 0,-3-2 0,0-3 0,0-2-61,0 2 1,-3 3 0,-1 2 0,-6 0 46,-1 0 0,4-7 1,-7 0-1,-3 2 89,-1 3 0,-1 2 1,0 0-1,3 0-39,0 0 0,-15 0 0,10 2 0,-2 3-96,0 2 1,2 7 0,0-5-1,0 3-217,0 4 1,-7 3 0,0 2 0,2 2-127,3 5 1,2 5 390,0 9 0,-10 19 0,-1 4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0.167"/>
    </inkml:context>
    <inkml:brush xml:id="br0">
      <inkml:brushProperty name="width" value="0.08571" units="cm"/>
      <inkml:brushProperty name="height" value="0.08571" units="cm"/>
      <inkml:brushProperty name="color" value="#FFFFFF"/>
    </inkml:brush>
  </inkml:definitions>
  <inkml:trace contextRef="#ctx0" brushRef="#br0">503 210 7670,'0'-14'0,"0"0"0,0-2 0,0-3 0,0-2 0,0 0 0,-3 2 0,-1 3 0,-6 4 0,-1 3 0,4-5 0,-7 5 294,-3-3 0,-1 7 0,-3-2 0,0 5 81,0 2 0,0 2 0,0 3-539,0 2 0,-7 9 1,0-2-1,2 7 12,3 7 1,2-4 0,0 6 0,0-2 0,0 0 62,0-2 1,2 4-1,3 0 1,4 1 88,3-1 0,-1 5 0,6-7 0,-3-2 107,2-3 1,5 5-1,5 0 1,4-2 24,3-3 1,2 5-1,7 0 1,0-2-18,0-3 0,2 0 0,3 3 0,4 0-88,3-8 0,2 3 0,7-9 0,-3 0-158,-4-5 1,5-5-1,-5-2 1,5 0-148,2 0 1,-7 0 0,-3 0 124,-1 0 1,-3-7-1,-7-2 1,0-1 0,-3-1 124,-4-1 0,3-2 0,-10-9 1,-3-3 206,-1-2 0,-3-2 1,0 2-1,0-7 42,0-5 1,0-4 0,0-3 0,0-2-199,0 2 0,-3 3 0,-1 4 0,-6 3-8,-1 2 1,-3 9 0,-7 1 0,0 6 33,0 5 1,-7 9-1,0-2 1,0 5-14,-3 2 1,1 0 0,-7 0 0,4 0-284,3 0 0,-5 7 0,4 2 0,1 1-506,0-1 0,-5 7 0,7-2 753,2 5 0,-7 11 0,1 3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01.323"/>
    </inkml:context>
    <inkml:brush xml:id="br0">
      <inkml:brushProperty name="width" value="0.08571" units="cm"/>
      <inkml:brushProperty name="height" value="0.08571" units="cm"/>
      <inkml:brushProperty name="color" value="#FFFFFF"/>
    </inkml:brush>
  </inkml:definitions>
  <inkml:trace contextRef="#ctx0" brushRef="#br0">505 127 8402,'0'-21'400,"-3"7"1,-1 0-292,-3-2 1,-7 4-1,4 0 1,1 1-221,0-1 1,-8 7 0,3-2 0,-4 5-182,-3 2 1,-3 0 0,-1 2 0,-3 3 112,2 2 1,-7 16 0,1 1 0,-1 4 106,5 2 0,2 5 1,3-5-1,0 3 166,4 4 1,3 3-1,-3 2 1,5 0 233,7 0 1,5 0-1,2 0 1,0 0-135,0 0 0,2-2 0,5-3 1,7-4-134,5-3 1,4 5 0,3-5 0,4 0-46,3 1 0,-1 4 1,6-7-1,-3-5-131,2-7 1,10 1 0,2-10 0,-3-3-275,-1-1 0,1-6 0,-1-4 0,-6-7 63,1-4 1,-10-3 0,-2-3 0,-4-1 146,-3-3 0,0-7 1,-3 7-1,-4 0 250,-7-2 1,3 4 0,-3-9 0,-3 0 148,-1 2 1,-3-6 0,0 6 0,0-2-10,0 0 1,-10 2-1,-4-4 1,-2 4-39,2 3 0,-5 2 0,5 7 0,-4-2-91,-3-5 0,0 4 0,0-4 1,0 5-134,0 2 0,0 0 1,0 2-1,-3 3-98,-4 2 0,3 7 1,-8-5-1,0 3 56,1 4 0,6 3 1,-2 2-1,5 0 1,2 2-1,0 3-530,0 2 0,-3 9 413,-4-2 0,5 5 210,-5 2 0,5 19 0,2 4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18.350"/>
    </inkml:context>
    <inkml:brush xml:id="br0">
      <inkml:brushProperty name="width" value="0.08571" units="cm"/>
      <inkml:brushProperty name="height" value="0.08571" units="cm"/>
      <inkml:brushProperty name="color" value="#FFFFFF"/>
    </inkml:brush>
  </inkml:definitions>
  <inkml:trace contextRef="#ctx0" brushRef="#br0">1 819 6584,'21'-7'-111,"-3"-2"1,-1-1 190,-3 1 1,2-7 0,10 2 0,4-5 41,3-2 0,2 0 0,7-2 1,0-3-37,0-2 0,-7 0 1,0 5-1,2-3-37,3-2 0,2-7 1,2 5-71,5-3 0,-9 5 0,6-9 0,1-5 0,-3-3-32,1 6 1,1-3 0,-1 9 0,-8-2-26,-4 0 0,-1 16 0,-8-2 0,-6 5-794,1 4 872,-10 3 0,-9 28 0,-11 4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08.838"/>
    </inkml:context>
    <inkml:brush xml:id="br0">
      <inkml:brushProperty name="width" value="0.08571" units="cm"/>
      <inkml:brushProperty name="height" value="0.08571" units="cm"/>
      <inkml:brushProperty name="color" value="#FFFFFF"/>
    </inkml:brush>
  </inkml:definitions>
  <inkml:trace contextRef="#ctx0" brushRef="#br0">0 1 7707,'10'6'654,"-2"3"-405,-2 4 1,5 5 0,-2 3-1,4 1-166,1 3 1,0 1-1,0 1 1,0-2 36,0-2 0,0-6 0,0 2 1,0-3-346,0-2 0,-1-5 0,-2-1 1,-2-2-2241,2-3 2465,-5-1 0,0-8 0,-6-4 0,0-2 0,0-2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19.251"/>
    </inkml:context>
    <inkml:brush xml:id="br0">
      <inkml:brushProperty name="width" value="0.08571" units="cm"/>
      <inkml:brushProperty name="height" value="0.08571" units="cm"/>
      <inkml:brushProperty name="color" value="#FFFFFF"/>
    </inkml:brush>
  </inkml:definitions>
  <inkml:trace contextRef="#ctx0" brushRef="#br0">1 0 6836,'11'9'205,"8"1"1,-7 6-153,-1-2 0,6-7 0,-8 5 0,3-1-26,4 1 0,3-5 0,2 7 0,0 0 33,0-2 1,-7 6 0,0-4 0,2 5-71,3 2 0,2 0 1,0 0-1,0 0 21,0 0 0,7 0 0,0 0 0,-3 0-44,-1 0 1,-3 0-1,2 0 1,3 0 14,2 0 0,0 0 1,-7-2-1,0-3 20,0-2 1,0-2-1,0 4 1,0-2-2,0 2 0,0-4 0,0 2 1,0 2-1,0 3 1,0-5-1,0 0 1,0 2-27,0 3 1,0 0 0,0-3-1,0-2 33,0 2 1,0 3-1,0 4 1,0 3 9,0 2 1,0 0-1,-3-7 1,-1-2-17,-3-5 1,0 2-1,7-9-33,0-2 0,0-3 0,0-2-213,0 0 0,-7-2 0,-3-5 244,-1-7 0,-3-5 0,-7-2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0.877"/>
    </inkml:context>
    <inkml:brush xml:id="br0">
      <inkml:brushProperty name="width" value="0.08571" units="cm"/>
      <inkml:brushProperty name="height" value="0.08571" units="cm"/>
      <inkml:brushProperty name="color" value="#FFFFFF"/>
    </inkml:brush>
  </inkml:definitions>
  <inkml:trace contextRef="#ctx0" brushRef="#br0">22 0 6298,'-3'21'412,"-4"0"0,5-7 0,-5 0-91,5 2 0,2-4-323,0 2 0,7-7 0,2 7-8,3 2 1,-1 3 0,3 2-1,-4-2 52,-1-5 0,-4 11 0,6-4 0,1 3-92,0-1 1,-8-2 0,6 2-1,-3 3-62,0 2 0,7 2 0,-5-4 0,3 2-15,4-2 0,-4 4 0,2-2 0,0 0 60,-3 2 1,8-6 0,-5 4 0,2-3-1,-2 3 0,5-4 1,-7 6-1,2-2 11,0 0 1,-7 0-1,7-5 1,0 3 23,-3 2 0,6 0 1,-8-5-1,3 3 0,4 2 1,3 0-1,-1-5 1,-1 3 26,-3 2 0,0 0 0,7-5 0,-3 3 0,-4 2 0,5 2 1,-5-4-1,2 2 14,-2-2 0,5 4 0,-7 0 0,2 1 17,0-1 0,-3 5 0,6-7 0,-3 0 7,2 2 0,-4-6 0,-1 4 0,1-3-12,0 3 1,-1-4-1,6 4 1,-3-3 0,2 3 0,-4-4 0,-1 4 0,1-5-2,0-2 1,-1 0 0,6 2 0,-6 3-21,-1 2 1,4 0 0,-5-7 0,0 0-6,1 0 1,4 7-1,-5 0 1,0-2 4,1-3 1,4-2 0,-5 0-1,0 0-24,1 0 1,4 0 0,-5 0 0,0 0 46,1 0 0,4 0 0,-7 0 1,0 0-9,2 0 0,-4-2 0,6-3 0,1-2-8,0 2 0,-5 3 0,7 2 0,2 0-34,3 0 0,-5 0 0,-3 0-6,-1 0 0,4-7 0,-5 0 0,0 2 30,1 3 1,4-5-1,-7 0 1,0 2 19,2 3 1,3 2 0,6 0-15,-4 0 1,3 0 0,-8 0 0,3-2-5,4-5 1,-4 2-1,-1-7 1,-1 3 17,-6 4 1,6-4 0,-1 0 168,3-3-121,-8 7 0,8-11-60,-5 9 0,-5-12 1,5-2-1,-4-11-466,-3-8 461,-10-2 0,-1-9 0,-10-3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2.155"/>
    </inkml:context>
    <inkml:brush xml:id="br0">
      <inkml:brushProperty name="width" value="0.08571" units="cm"/>
      <inkml:brushProperty name="height" value="0.08571" units="cm"/>
      <inkml:brushProperty name="color" value="#FFFFFF"/>
    </inkml:brush>
  </inkml:definitions>
  <inkml:trace contextRef="#ctx0" brushRef="#br0">1 2826 6724,'0'-21'98,"2"0"0,3 0-58,2 0 0,2 0 1,-4 0-1,4 0-30,3 0 0,-5 0 0,7-2 0,2-3-132,3-2 0,-5-7 0,0 5 43,2-3 0,3 0 1,-1-4-1,-1 2 45,-3-2 1,0 4 0,4 0-1,-1 1 1,-3-1 17,2-4 0,-4-1 0,2 1 0,2 2 67,3-2 1,2-3 0,0-2 0,0 0-23,0 0 0,0-7 1,0 0-1,0 2-14,0 3 1,0 2 0,0 0-1,-3 2-59,-4 5 1,5-4 0,-5 4 0,5-5 23,2-2 1,-7 0-1,0 0 1,0 0 97,-3 0 1,8 2 0,-7 3-88,-1 2 0,8 0 0,-5-7 0,2 0 0,1 2-95,-3 5 1,-3-2 0,6 7 0,-6-1 75,-1 1 0,4-7 0,-5 4 0,3-2-21,4 0 1,-4 0 0,2-5 0,0 3 78,-3 2 0,8 7 0,-7-7 1,2 0 17,0 2 0,-3-4 0,6 9 0,-6 2 39,-1 3 0,4 2 0,-7 0-23,-3 0 1,1 2-1,0 3-54,2 2 0,0 7-37,-7-7 0,7 7 0,2-5-40,3 3 0,-5-5-24,7 7-108,-10-9 199,6 13 0,-10 3 0,0 12 0,0 9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3.027"/>
    </inkml:context>
    <inkml:brush xml:id="br0">
      <inkml:brushProperty name="width" value="0.08571" units="cm"/>
      <inkml:brushProperty name="height" value="0.08571" units="cm"/>
      <inkml:brushProperty name="color" value="#FFFFFF"/>
    </inkml:brush>
  </inkml:definitions>
  <inkml:trace contextRef="#ctx0" brushRef="#br0">1 1009 6991,'11'-9'133,"1"6"1,-5-4-89,7 5 1,-2-5 0,2-2-58,2-3 1,3 0-1,2-2 1,0 5-44,0 0 0,0-1 0,0-6 27,0 2 0,2 7 0,3-7 0,2-2-2,-3-3 1,1-2-1,2 0 1,5 0 0,2 0 18,0 0 1,-3-7-1,6 0 1,-3 2-20,2 3 0,-4 2 0,2 0 0,0 0 18,-3 0 0,1 0 1,-5 0-1,5 0 14,-1 0 0,6 0 1,-8 0-1,0 0-23,1 0 0,4 0 0,-5 0 0,0 0-3,1 0 0,-1 0 0,-4 0 0,2 0 30,-3 0 0,-1 2 0,-3 3 0,0 4 8,0 3 1,-7-5-1,0 7 53,2 2 1,-4-4 0,2 0-29,2-3 0,-4 5-66,2-7 1,-7 9 0,4-4-193,-1 0 1,-1 4-101,-2-9 319,-5 9 0,8-4 0,-20 9 0,-1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3.869"/>
    </inkml:context>
    <inkml:brush xml:id="br0">
      <inkml:brushProperty name="width" value="0.08571" units="cm"/>
      <inkml:brushProperty name="height" value="0.08571" units="cm"/>
      <inkml:brushProperty name="color" value="#FFFFFF"/>
    </inkml:brush>
  </inkml:definitions>
  <inkml:trace contextRef="#ctx0" brushRef="#br0">1 1 6157,'21'21'132,"0"0"0,0-2 0,0-3 1,-3-2-108,-4 2 1,5-4-1,-5 2 1,5 0 7,2-2 1,0 6 0,0-4 0,2 5-2,5 2 1,-5 0-1,8 0 1,-3 0 56,0 0 0,2 2 0,-4 3 0,4 2 32,3-2 0,-5-3 0,4-2 0,1 0-52,0 0 1,-8 0 0,6 0 0,-3 0-71,0 0 0,7 0 0,-5 0 0,0 0-94,1 0 1,4 0-1,-7 0 1,-3 0 57,-1 0 0,4 7 1,0 0-1,-3-2-85,-1-3 0,-3-4 0,2-3 0,3-2 87,2 2 1,0-4-1,-7 2 1,0 0 50,0-2 0,0-1 1,0-6-1,0 4-2,0 3 1,0-5 0,0 5 0,0-1-13,0 1 0,0-5 0,0 7 0,0 0-57,0-2 1,0 4 0,0-7-13,0 3 1,0-5 54,0 7 1,-7-9 0,-3 4 105,-1 0-126,-3-6-42,-7 6 1,-3-16 0,-4-2 73,-7-3 0,-4-2 0,-3-7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5.242"/>
    </inkml:context>
    <inkml:brush xml:id="br0">
      <inkml:brushProperty name="width" value="0.08571" units="cm"/>
      <inkml:brushProperty name="height" value="0.08571" units="cm"/>
      <inkml:brushProperty name="color" value="#FFFFFF"/>
    </inkml:brush>
  </inkml:definitions>
  <inkml:trace contextRef="#ctx0" brushRef="#br0">1 0 7408,'2'14'-220,"5"0"0,-2-9 0,9 2 1,2-3 244,3 3 0,-5-2 1,0 7-1,2-1-1,3 1 0,-5 2 0,0 7 0,2 0 6,3 0 1,-1 0 0,-1 0 0,-3 0-39,2 0 1,3 0 0,2 2 0,0 3-9,0 2 0,-7 0 1,0-7-1,2 0 6,3 0 1,2 0 0,0 0 0,0 0 48,0 0 1,0 0 0,0 0-24,0 0 1,-3 0-1,1 0 1,0 0 4,4 0 1,3 0 0,-5 0 0,0 0-25,0 0 1,0-7-1,0 0 1,0 2-4,0 3 0,0 0 0,0-3 0,0-2-3,0 2 0,0 3 0,0 2 0,-3 0 6,-4 0 0,12 0 1,-5 0-1,2 0-52,1 0 0,-6 0 0,-1 0 27,-3 0 0,0-2 1,4-3-1,-1-2-27,-3 2 0,0 1 1,4-1 50,-4-2 1,5 0 0,-5 5 0,2-3-1,1-2-22,-3 2 0,-3-4 0,6 2 59,-3 2 0,0 3 1,6 2-28,1 0 1,-7-2 0,-2-3 0,0-2 3,-1 2 1,-4 3 0,5 2 0,0 0 7,-1 0 1,-4-2 0,5-3 0,0-2 26,-1 2 1,-4-4-1,7 2 17,3 2 1,-6 1-1,1-1-31,-3-2 0,5-7 1,-4 5-1,-1-1-17,0 1 0,5-5 0,-4 5 0,-1-1-27,0 1 0,1-5-270,-3 7-86,-5-9 1,5 2 368,-14-14 0,-5-5 0,-9-9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6.074"/>
    </inkml:context>
    <inkml:brush xml:id="br0">
      <inkml:brushProperty name="width" value="0.08571" units="cm"/>
      <inkml:brushProperty name="height" value="0.08571" units="cm"/>
      <inkml:brushProperty name="color" value="#FFFFFF"/>
    </inkml:brush>
  </inkml:definitions>
  <inkml:trace contextRef="#ctx0" brushRef="#br0">1 169 7275,'11'-9'-755,"8"6"878,-5-4 0,5 5 0,2 2-58,0 0 0,0 0 0,0 0-45,0 0 0,0 0 0,0 0 26,0 0 1,0 0 0,2 0-1,3 0-94,2 0 1,0 0 0,-7 0 0,2 0 29,5 0 1,-5 0 0,5 0 0,-2 0-1,2 0 1,-5-7-1,5 0 1,-4 2 18,-3 3 1,7 2 0,0 0 0,-3 0 18,-1 0 0,4-7 1,0 0-1,0 2-57,2 3 0,-7 2 1,8 0-1,-3 0 24,0 0 1,2 0 0,-4 0-1,2 0 52,-3 0 0,-1 0 1,-3-2-1,0-3 73,0-2 0,0 0 0,-1 5-68,1-5 0,0 4 1,0-4-31,0 5 1,0-5 0,0 0-38,0 2 1,0 3-1,0 2 41,0 0 1,-7 0 0,0 0 6,3 0 1,-8-2 0,0-3-16,1-2 0,-6 0 0,8 5-4,-3-5 0,1 4-207,-3-4-333,-5 5 0,5 2 534,-14 0 0,5 0 0,-17 0 0,7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7.007"/>
    </inkml:context>
    <inkml:brush xml:id="br0">
      <inkml:brushProperty name="width" value="0.08571" units="cm"/>
      <inkml:brushProperty name="height" value="0.08571" units="cm"/>
      <inkml:brushProperty name="color" value="#FFFFFF"/>
    </inkml:brush>
  </inkml:definitions>
  <inkml:trace contextRef="#ctx0" brushRef="#br0">1 2098 8056,'21'-21'-25,"-3"0"0,-4 0 0,5 7 1,-7 0-1,2-2-50,0-3 1,-3-4 0,6-3 0,-3-2 71,2 2 0,3-4 1,2 2-1,2 0 15,5-2 1,-5-1-1,5-6 1,-2 2-37,2-2 0,-2-3 0,9-2 0,0 0-28,-3 0 0,8-7 0,-7 0 0,2 0-25,0-2 1,0 6 0,7-6 0,0 2-1,0 0 0,-3-2 0,-1 4 1,-3-2 18,2 2 1,-4 3-1,2 2 1,-1 0 51,-1 0 0,4 0 1,-6 0-1,-1 0-58,0 0 1,1 0-1,-6 2 1,3 3 15,-2 2 0,-3 2 0,-4-4 0,-3 4 81,-2 3 0,0 2 0,5 7 0,-3 0 76,-2 0 0,-7 7 0,5 0 0,0 0 11,-1 2 0,-4-4 0,5 7-83,-3-3 0,1 5-152,-3-7 0,-3 2-135,10-2 0,-11 7 250,-3 14 0,0-4 0,-19 15 0,7-6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29.684"/>
    </inkml:context>
    <inkml:brush xml:id="br0">
      <inkml:brushProperty name="width" value="0.08571" units="cm"/>
      <inkml:brushProperty name="height" value="0.08571" units="cm"/>
      <inkml:brushProperty name="color" value="#FFFFFF"/>
    </inkml:brush>
  </inkml:definitions>
  <inkml:trace contextRef="#ctx0" brushRef="#br0">1 0 7365,'9'12'238,"-4"-3"1,9-9-208,2 0 1,3 0-1,2 0 1,0 0-39,0 0 1,0 0 0,0 0 0,0 0 12,0 0 0,2 2 0,3 3 0,2 2-30,-3-2 0,-1 6 0,-3 1-349,0 0 1,0-3-130,0-9 0,0 0 203,0 0 299,-10 0 0,8-9 0,-7-3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0.840"/>
    </inkml:context>
    <inkml:brush xml:id="br0">
      <inkml:brushProperty name="width" value="0.08571" units="cm"/>
      <inkml:brushProperty name="height" value="0.08571" units="cm"/>
      <inkml:brushProperty name="color" value="#FFFFFF"/>
    </inkml:brush>
  </inkml:definitions>
  <inkml:trace contextRef="#ctx0" brushRef="#br0">1 0 6621,'18'2'598,"-1"3"-485,-3 2 1,0 0 0,7-7 0,0 0-59,0 0 0,0 2 1,0 3-1,0 2-70,0-2 0,0-3 0,0-2 0,0 0-103,0 0 1,0 0 0,0 0 72,0 0 1,7 0 0,0 0 0,-3 0 0,-1 0 25,-3 0 1,0 7 0,0 0 0,0-2 0,0-3-1,0-2-44,0 0 0,0 0 35,0 0 0,-3-2 1,-1-3-1,-3-2-111,2 2 0,-4 1 47,2-3 1,-7 4-2,7-4 0,-19 5 1,0 4 92,-4 5 0,-19 5 0,5 9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09.105"/>
    </inkml:context>
    <inkml:brush xml:id="br0">
      <inkml:brushProperty name="width" value="0.08571" units="cm"/>
      <inkml:brushProperty name="height" value="0.08571" units="cm"/>
      <inkml:brushProperty name="color" value="#FFFFFF"/>
    </inkml:brush>
  </inkml:definitions>
  <inkml:trace contextRef="#ctx0" brushRef="#br0">267 1 7782,'-14'0'280,"5"6"1,-1 3 0,-1 5-60,-1 5 1,-2-2 0,-2 7-1,-1 1-63,-2 1 0,1 2 0,2 0 0,-1 0-92,-2 1 1,2-3 0,6-2 0,2-6-573,-2-2 1,3-2-183,-1 0 0,5-8 1,0-6 28,2-8 0,7-9 659,0-2 0,6-5 0,-4 2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455"/>
    </inkml:context>
    <inkml:brush xml:id="br0">
      <inkml:brushProperty name="width" value="0.08571" units="cm"/>
      <inkml:brushProperty name="height" value="0.08571" units="cm"/>
      <inkml:brushProperty name="color" value="#FFFFFF"/>
    </inkml:brush>
  </inkml:definitions>
  <inkml:trace contextRef="#ctx0" brushRef="#br0">1 0 6703,'14'7'900,"-2"2"-795,-3 3 0,0 2 1,-2 7-1,7 0-106,5 0 0,2 7 1,0 0-1,0-2-114,0-3 0,0-2 0,-2 0 0,-3 0-266,-2 0 0,-2-7 1,4-2 380,-2-3 0,-9-2 0,4-7 0,-18-9 0,-3-3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644"/>
    </inkml:context>
    <inkml:brush xml:id="br0">
      <inkml:brushProperty name="width" value="0.08571" units="cm"/>
      <inkml:brushProperty name="height" value="0.08571" units="cm"/>
      <inkml:brushProperty name="color" value="#FFFFFF"/>
    </inkml:brush>
  </inkml:definitions>
  <inkml:trace contextRef="#ctx0" brushRef="#br0">190 0 6852,'-7'14'0,"-2"0"-119,-3 2 1,0 10-1,-4 4 1,2 3 183,-2 4 0,4 1 0,-2-1 0,0-2-224,2 2 1,-4-6 0,7-3 0,-1-5-89,1-2 247,2 0 0,7-9 0,9-3 0,3-9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1.879"/>
    </inkml:context>
    <inkml:brush xml:id="br0">
      <inkml:brushProperty name="width" value="0.08571" units="cm"/>
      <inkml:brushProperty name="height" value="0.08571" units="cm"/>
      <inkml:brushProperty name="color" value="#FFFFFF"/>
    </inkml:brush>
  </inkml:definitions>
  <inkml:trace contextRef="#ctx0" brushRef="#br0">1 0 7656,'19'2'-16,"-5"5"80,-7 7 1,2 5 0,-2 2-49,-2 0 0,-3 0 0,-2 0 1,0 0-545,0 0 528,0 0 0,9 9 0,3 3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3.383"/>
    </inkml:context>
    <inkml:brush xml:id="br0">
      <inkml:brushProperty name="width" value="0.08571" units="cm"/>
      <inkml:brushProperty name="height" value="0.08571" units="cm"/>
      <inkml:brushProperty name="color" value="#FFFFFF"/>
    </inkml:brush>
  </inkml:definitions>
  <inkml:trace contextRef="#ctx0" brushRef="#br0">1 1 6972,'7'14'437,"0"0"0,9 0 0,-4 7 0,2 2-395,0 5 1,0-2 0,7 7-1,0-3 1,0-2-36,0 2 0,0-4 1,0 7-1,-2-3-494,-5-4 0,2-3 0,-7-2-102,3 0 1,-7-7 588,2 0 0,-7-9 0,-7 2 0,4-14 0,-15-5 0,6-9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3.617"/>
    </inkml:context>
    <inkml:brush xml:id="br0">
      <inkml:brushProperty name="width" value="0.08571" units="cm"/>
      <inkml:brushProperty name="height" value="0.08571" units="cm"/>
      <inkml:brushProperty name="color" value="#FFFFFF"/>
    </inkml:brush>
  </inkml:definitions>
  <inkml:trace contextRef="#ctx0" brushRef="#br0">211 1 6650,'-12'9'-17,"1"-4"0,6 9 0,-2 2 225,2 3 1,-4 2 0,2 0-1,0 2 1,0 5 0,-2 7-177,-3 5 0,7-5-164,-2 0 0,-2-2 1,0 4-1,-1-4-133,1-3 1,0-4 0,4-10-388,-2-2 652,-9 0 0,4-2 0,-9-3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34.124"/>
    </inkml:context>
    <inkml:brush xml:id="br0">
      <inkml:brushProperty name="width" value="0.08571" units="cm"/>
      <inkml:brushProperty name="height" value="0.08571" units="cm"/>
      <inkml:brushProperty name="color" value="#FFFFFF"/>
    </inkml:brush>
  </inkml:definitions>
  <inkml:trace contextRef="#ctx0" brushRef="#br0">1 1 6730,'0'14'871,"0"0"0,2-7-993,5 7 0,-4 0 106,4 7 1,2 0-10,-2 0 0,0 0 1,-7 0-3,0 0 0,0-7 0,0 0-154,0 2 1,0-4-56,0 2 0,9-9 3,5 2 1,5-12-1,2-2 233,0 2 0,-9 3 0,6 2 0,-6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40.724"/>
    </inkml:context>
    <inkml:brush xml:id="br0">
      <inkml:brushProperty name="width" value="0.08571" units="cm"/>
      <inkml:brushProperty name="height" value="0.08571" units="cm"/>
      <inkml:brushProperty name="color" value="#FFFFFF"/>
    </inkml:brush>
  </inkml:definitions>
  <inkml:trace contextRef="#ctx0" brushRef="#br0">253 0 7767,'-3'19'0,"-1"-3"0,-6-2 0,1 2 193,0 3 1,-8 2 131,3 0 0,-4 0-154,-3 0 1,7 0 0,0 0 0,-3 2-788,-1 5 616,-3-4 0,-10 15 0,-1-6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2:56:41.149"/>
    </inkml:context>
    <inkml:brush xml:id="br0">
      <inkml:brushProperty name="width" value="0.08571" units="cm"/>
      <inkml:brushProperty name="height" value="0.08571" units="cm"/>
      <inkml:brushProperty name="color" value="#FFFFFF"/>
    </inkml:brush>
  </inkml:definitions>
  <inkml:trace contextRef="#ctx0" brushRef="#br0">295 0 7834,'-14'7'-59,"0"2"0,-3 1 0,-1 1 0,-3-1-86,0-1 1,-3 7 0,-1-2-86,-3 5 1,0 2 229,7 0 0,-10 0 0,-1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3:59.201"/>
    </inkml:context>
    <inkml:brush xml:id="br0">
      <inkml:brushProperty name="width" value="0.08571" units="cm"/>
      <inkml:brushProperty name="height" value="0.08571" units="cm"/>
      <inkml:brushProperty name="color" value="#33CCFF"/>
    </inkml:brush>
  </inkml:definitions>
  <inkml:trace contextRef="#ctx0" brushRef="#br0">0 0 7012,'0'8'512,"2"-2"-356,1-1 1,4 0-1,4-2 1,0 2-13,1 1 0,-1 3 0,1 5 0,2 2-86,1 2 1,5 0 0,-1 6 0,3 0 27,0-1 0,-3 6 1,0-7-1,0 1-235,-2-3 1,1 0 0,-4-4 0,1 1-135,-1-1 1,-2-1 0,-1-4-374,1 1 1,-5-5 655,1 1 0,-6-6 0,-2-2 0,-6-6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3:59.883"/>
    </inkml:context>
    <inkml:brush xml:id="br0">
      <inkml:brushProperty name="width" value="0.08571" units="cm"/>
      <inkml:brushProperty name="height" value="0.08571" units="cm"/>
      <inkml:brushProperty name="color" value="#33CCFF"/>
    </inkml:brush>
  </inkml:definitions>
  <inkml:trace contextRef="#ctx0" brushRef="#br0">0 55 7696,'0'11'33,"0"0"1,0 1 16,0-1 0,0 0 0,1 1 0,2-1-158,1 0 1,0 0 0,-3 1-7,3-1 0,-2-1-275,6-2 18,-6-3 1,3-7 211,-5-1 1,0-4-1,0-4 150,0 0 0,-1 2 0,-2-1 1,0-3-1,-1 1 9,-1-1 0,4-2 0,-3 0 0,3 1 44,1 2 1,0 0 0,0 1 167,0 0 0,0 3-63,0 1 1,5 4-1,1 1-115,0 4 0,4 1 0,-2 3 11,2-1 0,1 0 0,0-2-614,1 0 569,-1 1 0,-5-4 0,-1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09.510"/>
    </inkml:context>
    <inkml:brush xml:id="br0">
      <inkml:brushProperty name="width" value="0.08571" units="cm"/>
      <inkml:brushProperty name="height" value="0.08571" units="cm"/>
      <inkml:brushProperty name="color" value="#FFFFFF"/>
    </inkml:brush>
  </inkml:definitions>
  <inkml:trace contextRef="#ctx0" brushRef="#br0">29 29 7676,'0'-9'-342,"1"1"-173,4 1 0,-2 3 710,7 4 0,-7 1 0,1 4-30,-2 4 1,-2 4-1,0 1 1,-2 0-236,-2 0 1,-3 2 0,-3 1 0,0 2-97,-1-2 0,5-6 1,1-2-5,4 2 0,1-3 1,1 0-1,4-2 170,4-3 0,4 3 0,1-1 0,0-2 0,0-1 0,0-2 0,0 0 0,0 0 0,0 0 0,0 0 0,0 0 0,-6 0 0,-2 0 0,-6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0.639"/>
    </inkml:context>
    <inkml:brush xml:id="br0">
      <inkml:brushProperty name="width" value="0.08571" units="cm"/>
      <inkml:brushProperty name="height" value="0.08571" units="cm"/>
      <inkml:brushProperty name="color" value="#33CCFF"/>
    </inkml:brush>
  </inkml:definitions>
  <inkml:trace contextRef="#ctx0" brushRef="#br0">1 0 8201,'11'0'0,"0"0"199,1 0 1,4 0 0,3 0 0,2 0-108,2 0 1,3 0 0,1 0 0,-2 0-158,-1 0 0,-2 0 0,1 0 1,-2 0-452,-2 0 0,-3 0 1,-4 0-801,-1 0 1316,0 0 0,-5 0 0,-1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1.152"/>
    </inkml:context>
    <inkml:brush xml:id="br0">
      <inkml:brushProperty name="width" value="0.08571" units="cm"/>
      <inkml:brushProperty name="height" value="0.08571" units="cm"/>
      <inkml:brushProperty name="color" value="#33CCFF"/>
    </inkml:brush>
  </inkml:definitions>
  <inkml:trace contextRef="#ctx0" brushRef="#br0">152 1 7697,'-11'1'78,"0"3"0,1 2 0,1 5 0,1 1 91,-1-1 1,-1 0 0,-1 2-114,0 2 0,0-3 0,-1 4 0,2-4 0,1-1 0,3 1 226,1-1 1,0 0-720,1 1 0,4-6 103,0-2 0,2-4 254,5-4 1,1 1 0,2-4-41,-3-2 1,3 3 0,-2-1 0,2 2-15,1 3 1,-3-3-1,-1 1 1,2 2-55,1 0 0,1 2 0,2 0 188,2 0 0,-3 0 0,5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1.757"/>
    </inkml:context>
    <inkml:brush xml:id="br0">
      <inkml:brushProperty name="width" value="0.08571" units="cm"/>
      <inkml:brushProperty name="height" value="0.08571" units="cm"/>
      <inkml:brushProperty name="color" value="#33CCFF"/>
    </inkml:brush>
  </inkml:definitions>
  <inkml:trace contextRef="#ctx0" brushRef="#br0">0 0 8074,'0'11'269,"5"-3"0,3-1 0,2 4-200,1 2 1,2 1 0,1 4 0,2-2 12,2-2 1,-3-2 0,2 0 0,0-2-737,-4-3 0,0-2 0,-2-5 654,1 0 0,-6 0 0,-1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2.493"/>
    </inkml:context>
    <inkml:brush xml:id="br0">
      <inkml:brushProperty name="width" value="0.08571" units="cm"/>
      <inkml:brushProperty name="height" value="0.08571" units="cm"/>
      <inkml:brushProperty name="color" value="#33CCFF"/>
    </inkml:brush>
  </inkml:definitions>
  <inkml:trace contextRef="#ctx0" brushRef="#br0">294 1 7861,'0'11'162,"0"0"1,-5 2-1,-2 2 1,-3 3-11,-2-1 0,1 8 0,-2-2 0,0 3-195,-3 6 0,-2-2 0,1 7 0,0-1 99,-3-2 0,2 3 1,-1 1-1,0-3-377,2-4 0,1-3 0,4-8 0,1-4-28,0-4 0,4-10 349,4-2 0,1-5 0,2-6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3.133"/>
    </inkml:context>
    <inkml:brush xml:id="br0">
      <inkml:brushProperty name="width" value="0.08571" units="cm"/>
      <inkml:brushProperty name="height" value="0.08571" units="cm"/>
      <inkml:brushProperty name="color" value="#33CCFF"/>
    </inkml:brush>
  </inkml:definitions>
  <inkml:trace contextRef="#ctx0" brushRef="#br0">46 1 7584,'-1'11'406,"-2"0"0,-1 0-288,2 1 1,-3-1 0,0 2 0,0 0-70,0 2 1,1 1 0,3-5 54,-3 0 1,3 0 0,-3 1 0,3-1 33,1 0 0,5-4 0,2-4-239,3-1 1,2-2 0,0-2-1,3-1-59,4-5 1,-1-2 0,0-1-1,1-1-219,-1 1 0,2 0 0,-5 1 0,-1 1-609,-2 1 988,0 1 0,-1 1 0,0 1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5.158"/>
    </inkml:context>
    <inkml:brush xml:id="br0">
      <inkml:brushProperty name="width" value="0.08571" units="cm"/>
      <inkml:brushProperty name="height" value="0.08571" units="cm"/>
      <inkml:brushProperty name="color" value="#33CCFF"/>
    </inkml:brush>
  </inkml:definitions>
  <inkml:trace contextRef="#ctx0" brushRef="#br0">1 0 7666,'5'7'-50,"-2"4"0,5-1 125,5 4 0,-2 6 0,5-1 0,1 2-9,2 2-118,-3-1 1,4 1-1,-4-1 1,1 1-18,-1 0 0,-1-6 0,-4-2 0,1-2-337,-1-2 0,-3 0-331,-1 1 737,-4-1 0,-3-5 0,-7-1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5.672"/>
    </inkml:context>
    <inkml:brush xml:id="br0">
      <inkml:brushProperty name="width" value="0.08571" units="cm"/>
      <inkml:brushProperty name="height" value="0.08571" units="cm"/>
      <inkml:brushProperty name="color" value="#33CCFF"/>
    </inkml:brush>
  </inkml:definitions>
  <inkml:trace contextRef="#ctx0" brushRef="#br0">0 12 7344,'0'11'-92,"0"1"0,0-1 0,1 0 238,3 1 0,-3-1-190,3 0 0,3-5-83,0-2 0,-2-4 0,-1-4 59,-3-3 0,3 1 0,0-2 0,-2-1-6,-1-1 1,-1-1-1,0 0-366,0-1 288,0 1 152,0 5 0,0 1 0,0 5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6.113"/>
    </inkml:context>
    <inkml:brush xml:id="br0">
      <inkml:brushProperty name="width" value="0.08571" units="cm"/>
      <inkml:brushProperty name="height" value="0.08571" units="cm"/>
      <inkml:brushProperty name="color" value="#33CCFF"/>
    </inkml:brush>
  </inkml:definitions>
  <inkml:trace contextRef="#ctx0" brushRef="#br0">1 12 7673,'7'0'-44,"1"0"0,-1 0 1,5 0-1,-1 0-41,0 0 1,1 0-1,-1 0 1,0 0 84,0 0 0,1-5 0,-1-2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6.622"/>
    </inkml:context>
    <inkml:brush xml:id="br0">
      <inkml:brushProperty name="width" value="0.08571" units="cm"/>
      <inkml:brushProperty name="height" value="0.08571" units="cm"/>
      <inkml:brushProperty name="color" value="#33CCFF"/>
    </inkml:brush>
  </inkml:definitions>
  <inkml:trace contextRef="#ctx0" brushRef="#br0">0 22 7694,'0'-8'-141,"0"0"1,2 6 279,1-2 0,4 4 0,4 4 0,1 3-111,4 4 1,1 4 0,6 1 0,1 1 0,2 4 0,3 0-78,0 1 0,0 1-11,-3 0 1,-2-1-1,1 0 1,-5-4-42,-5-2 1,1-4 0,-2-1 0,-3-1-233,-2-2 1,-5-2-55,4-2 1,-7-3 386,-1 3 0,-5-3 0,-7-1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7.081"/>
    </inkml:context>
    <inkml:brush xml:id="br0">
      <inkml:brushProperty name="width" value="0.08571" units="cm"/>
      <inkml:brushProperty name="height" value="0.08571" units="cm"/>
      <inkml:brushProperty name="color" value="#33CCFF"/>
    </inkml:brush>
  </inkml:definitions>
  <inkml:trace contextRef="#ctx0" brushRef="#br0">12 1 6920,'0'11'-229,"0"0"0,0 2 1,0 1 377,0 1 1,0 1 0,0-2 0,0 1-124,0-1 1,0 2-1,0 0 1,0 2-108,0 2 0,0-4 0,0-1 28,0-2 53,0-7 0,-5-1 0,-1-5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4.149"/>
    </inkml:context>
    <inkml:brush xml:id="br0">
      <inkml:brushProperty name="width" value="0.08571" units="cm"/>
      <inkml:brushProperty name="height" value="0.08571" units="cm"/>
      <inkml:brushProperty name="color" value="#FFFFFF"/>
    </inkml:brush>
  </inkml:definitions>
  <inkml:trace contextRef="#ctx0" brushRef="#br0">28 166 6614,'6'8'538,"2"-2"0,6-6-322,0 0 1,2-2 0,0-1-1,-4-3-173,0-2 1,1 4-1,0-5-340,1-2 1,-2-1 0,-1-2 208,-2 0 1,-6 0 0,2 0-152,-4 1 0,-1-1 1,-1 0 155,-4 0 0,-2 7 0,-7 2 46,0 4 1,-4 1 0,-1 0 0,3 1 163,0 4 1,2 2 0,1 6 0,-1-3-20,0 0 0,5 0 1,0 7-1,-1 1-33,3-1 1,1-1 0,6-1-1,0 2 53,0 1 1,0 5 0,1-3 0,4 0-63,4 0 0,3-2 0,2-4 0,1 0-96,4 0 1,-4-7-1,5-1 1,-2-1-328,1 0 1,-1-1 0,-4-5 0,0-2 52,-1-2 1,0-6 0,-4 2 303,-4-3 0,2-8 0,1-2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09.992"/>
    </inkml:context>
    <inkml:brush xml:id="br0">
      <inkml:brushProperty name="width" value="0.08571" units="cm"/>
      <inkml:brushProperty name="height" value="0.08571" units="cm"/>
      <inkml:brushProperty name="color" value="#FFFFFF"/>
    </inkml:brush>
  </inkml:definitions>
  <inkml:trace contextRef="#ctx0" brushRef="#br0">1 1 7127,'0'14'1098,"0"0"-826,0 0 1,5 5 0,-1 1 0,-1 2-141,-1 3 1,3-3 0,1 1 0,0 0-360,0-1 1,-1 3-1,-5-6 1,0-2-872,0-1 1,0-7 1097,0 1 0,0-7 0,-6-3 0,-2-8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7.470"/>
    </inkml:context>
    <inkml:brush xml:id="br0">
      <inkml:brushProperty name="width" value="0.08571" units="cm"/>
      <inkml:brushProperty name="height" value="0.08571" units="cm"/>
      <inkml:brushProperty name="color" value="#33CCFF"/>
    </inkml:brush>
  </inkml:definitions>
  <inkml:trace contextRef="#ctx0" brushRef="#br0">1 1 7698,'11'0'65,"0"0"0,2 0 51,2 0 1,1 0-1,4 1 1,-1 1-175,1 2 0,0 0 0,-1-4 1,-2 0-669,-1 0 726,-4 0 0,5 0 0,-6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9.281"/>
    </inkml:context>
    <inkml:brush xml:id="br0">
      <inkml:brushProperty name="width" value="0.08571" units="cm"/>
      <inkml:brushProperty name="height" value="0.08571" units="cm"/>
      <inkml:brushProperty name="color" value="#33CCFF"/>
    </inkml:brush>
  </inkml:definitions>
  <inkml:trace contextRef="#ctx0" brushRef="#br0">0 147 7424,'5'-6'221,"-2"0"1,4 3-1,2-2 20,1-1 1,4-2 0,-1-2-237,-3 3 1,-2-3 0,4 2 0,-1-2 0,0-1-545,1-1 0,-5 2 1,-1 2-1,-1 0 539,-2-1 0,3 4 0,0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9.739"/>
    </inkml:context>
    <inkml:brush xml:id="br0">
      <inkml:brushProperty name="width" value="0.08571" units="cm"/>
      <inkml:brushProperty name="height" value="0.08571" units="cm"/>
      <inkml:brushProperty name="color" value="#33CCFF"/>
    </inkml:brush>
  </inkml:definitions>
  <inkml:trace contextRef="#ctx0" brushRef="#br0">46 1 7476,'-7'5'113,"1"1"0,4 5-127,-2 0 1,-1 1 0,2 0-1,-1 2-13,2 1 1,-1 0 0,1-3-1,-2-1 129,2 0 0,0 0 0,2 1-224,0-1 0,0-3-5,0-1 111,0-4 1,5 2 0,3-5 10,2 0 1,-2 0 0,-1 0 0,2 0 0,1-2 0,1 0-26,1-2 0,-1-1 0,0 3 0,0-2-130,1 1 1,-5-2-22,1 2 0,-4-1 181,3 4 0,1-5 0,3-2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7.942"/>
    </inkml:context>
    <inkml:brush xml:id="br0">
      <inkml:brushProperty name="width" value="0.08571" units="cm"/>
      <inkml:brushProperty name="height" value="0.08571" units="cm"/>
      <inkml:brushProperty name="color" value="#33CCFF"/>
    </inkml:brush>
  </inkml:definitions>
  <inkml:trace contextRef="#ctx0" brushRef="#br0">0 0 7724,'2'10'-60,"0"-1"1,3-1 184,2 0 1,0 3-1,4 1 0,1 3 1,3-1 0,1 4-1,2-1-84,2 1 0,-3-3 1,2 2-1,0 0-280,-1-4 0,2 0 0,-4-3 0,0-1-268,1-2 1,-2-4-189,-4 1 695,-5-3 0,4-1 0,-3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8.391"/>
    </inkml:context>
    <inkml:brush xml:id="br0">
      <inkml:brushProperty name="width" value="0.08571" units="cm"/>
      <inkml:brushProperty name="height" value="0.08571" units="cm"/>
      <inkml:brushProperty name="color" value="#33CCFF"/>
    </inkml:brush>
  </inkml:definitions>
  <inkml:trace contextRef="#ctx0" brushRef="#br0">0 0 7426,'4'12'0,"0"-1"0,-1 0 0,1 1 0,0-1-70,-2 0 1,3 1-214,-1-1 1,5 0 140,-2 0 1,-2-3 0,0-2 141,1-1 0,-5 4 0,4-3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08.827"/>
    </inkml:context>
    <inkml:brush xml:id="br0">
      <inkml:brushProperty name="width" value="0.08571" units="cm"/>
      <inkml:brushProperty name="height" value="0.08571" units="cm"/>
      <inkml:brushProperty name="color" value="#33CCFF"/>
    </inkml:brush>
  </inkml:definitions>
  <inkml:trace contextRef="#ctx0" brushRef="#br0">0 68 7675,'5'-11'-43,"-2"1"0,4 1 0,2 3 80,1 0 0,1-1 0,1 3 1,-1 2-152,0 0 1,1-1 113,-1-1 0,0 0 0,1 4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0.975"/>
    </inkml:context>
    <inkml:brush xml:id="br0">
      <inkml:brushProperty name="width" value="0.08571" units="cm"/>
      <inkml:brushProperty name="height" value="0.08571" units="cm"/>
      <inkml:brushProperty name="color" value="#33CCFF"/>
    </inkml:brush>
  </inkml:definitions>
  <inkml:trace contextRef="#ctx0" brushRef="#br0">124 1 7434,'-5'10'-29,"-2"-3"1,1 7-1,-2-3 1,1 3-11,0 2 0,-3 1 1,3 3-1,-2-3 39,1 0 0,-2 2 1,4-3-1,-2 0-116,1 0 1,3 0 179,-3-5-64,4 0 0,-2-5 0,5-1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1.417"/>
    </inkml:context>
    <inkml:brush xml:id="br0">
      <inkml:brushProperty name="width" value="0.08571" units="cm"/>
      <inkml:brushProperty name="height" value="0.08571" units="cm"/>
      <inkml:brushProperty name="color" value="#33CCFF"/>
    </inkml:brush>
  </inkml:definitions>
  <inkml:trace contextRef="#ctx0" brushRef="#br0">23 1 7088,'0'11'-131,"0"-3"0,0-1 0,-1 2 170,-3 1 0,3 1 0,-4 1 0,1 0-30,0 3 0,1-2 1,3 2-87,0-2 0,0-2 1,1-1 41,3-3 1,2-2 17,5-5 0,1-1 9,-1-3 1,0-2 0,1-4 0,-1 1-40,0 2 0,0-1 1,-1-3-1,-1 0-179,-1-1 226,-1 1 0,5 0 0,-1-1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1.979"/>
    </inkml:context>
    <inkml:brush xml:id="br0">
      <inkml:brushProperty name="width" value="0.08571" units="cm"/>
      <inkml:brushProperty name="height" value="0.08571" units="cm"/>
      <inkml:brushProperty name="color" value="#33CCFF"/>
    </inkml:brush>
  </inkml:definitions>
  <inkml:trace contextRef="#ctx0" brushRef="#br0">23 204 7634,'-6'11'-458,"-3"-3"648,5-1-88,1-4 0,4 2-59,3-5 1,2 0-1,5-2 1,2-1-4,2-5 0,1-3 0,4-3 0,0-2 15,4-2 0,-1-1 0,3-3 0,-2 0 8,-1 3 1,-1-2 0,1 4-64,-1-1 0,1 2 0,0 4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2.514"/>
    </inkml:context>
    <inkml:brush xml:id="br0">
      <inkml:brushProperty name="width" value="0.08571" units="cm"/>
      <inkml:brushProperty name="height" value="0.08571" units="cm"/>
      <inkml:brushProperty name="color" value="#33CCFF"/>
    </inkml:brush>
  </inkml:definitions>
  <inkml:trace contextRef="#ctx0" brushRef="#br0">102 1 7436,'-4'11'0,"-1"0"0,-1 2-229,-3 2 0,3-3 0,-2 5 0,-1-1 225,-1 3 0,3-2 1,1 1-1,-1-2 46,1-2 0,3-1 0,-2-3 1,2-2-129,-1 0 0,0-4-12,4 3 1,1-3 0,3 2 81,4-1 0,-2-1 0,2-4 74,0 0 1,2 0-1,2 0 1,-1 0-10,0 0 1,1-5-1,-1-1 1,0-2-1,0 1-49,1-1 0,4-3 0,2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10.177"/>
    </inkml:context>
    <inkml:brush xml:id="br0">
      <inkml:brushProperty name="width" value="0.08571" units="cm"/>
      <inkml:brushProperty name="height" value="0.08571" units="cm"/>
      <inkml:brushProperty name="color" value="#FFFFFF"/>
    </inkml:brush>
  </inkml:definitions>
  <inkml:trace contextRef="#ctx0" brushRef="#br0">1 28 7670,'6'8'0,"3"-3"126,4-4 1,1-1-1,1 0 49,4 0 1,-3 0 0,4 0 0,-1 0 0,-1 0-265,0 0 0,-3-5 0,-1 1 0,-1-1-188,-4-1 1,2 3 276,-6-7 0,-1 7 0,-4-3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44:18.854"/>
    </inkml:context>
    <inkml:brush xml:id="br0">
      <inkml:brushProperty name="width" value="0.08571" units="cm"/>
      <inkml:brushProperty name="height" value="0.08571" units="cm"/>
      <inkml:brushProperty name="color" value="#FFFFFF"/>
    </inkml:brush>
  </inkml:definitions>
  <inkml:trace contextRef="#ctx0" brushRef="#br0">0 34 7786,'0'-6'411,"0"1"1,2 5-1,1 0-174,5 0 0,2 0 1,2 0-1,2 0-116,1 0 1,5 4 0,-1 0 0,1-2-91,-1-1 1,3 3 0,-2 0 0,3 0-64,4 1 1,-1-4 0,-2 3 3,2-3-33,3-1 145,5 0-52,0 0-360,5 0 177,-9 0-8,8 0-243,-4 0 199,-4 0-34,8-5 219,-15 4-302,0-9 154,-2 8-97,-13-8-676,2 4 939,-10 0 0,0-4 0,0 3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3:59:23.050"/>
    </inkml:context>
    <inkml:brush xml:id="br0">
      <inkml:brushProperty name="width" value="0.08571" units="cm"/>
      <inkml:brushProperty name="height" value="0.08571" units="cm"/>
      <inkml:brushProperty name="color" value="#FFFFFF"/>
    </inkml:brush>
  </inkml:definitions>
  <inkml:trace contextRef="#ctx0" brushRef="#br0">64 0 8299,'-31'0'0,"17"0"0,-4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9:31.881"/>
    </inkml:context>
    <inkml:brush xml:id="br0">
      <inkml:brushProperty name="width" value="0.08571" units="cm"/>
      <inkml:brushProperty name="height" value="0.08571" units="cm"/>
      <inkml:brushProperty name="color" value="#FF0066"/>
    </inkml:brush>
  </inkml:definitions>
  <inkml:trace contextRef="#ctx0" brushRef="#br0">0 42 6899,'3'-18'41,"4"4"1007,-5 4-856,7 10 1,-6 3-1,1 4 1,3 9-10,-2 10 0,4-1 0,-2 10 1,-2 3-148,-3 1 1,5 6 0,0 1-1,-2 3-128,-3-2 0,-2-3 0,0-2 0,0 0-267,0 0 0,0-9 1,0-5-1008,0-5 1077,0-2 1,0-18 0,0-13 288,0-13 0,0 0 0,0-5 0,-9-5 0,-3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9:32.211"/>
    </inkml:context>
    <inkml:brush xml:id="br0">
      <inkml:brushProperty name="width" value="0.08571" units="cm"/>
      <inkml:brushProperty name="height" value="0.08571" units="cm"/>
      <inkml:brushProperty name="color" value="#FF0066"/>
    </inkml:brush>
  </inkml:definitions>
  <inkml:trace contextRef="#ctx0" brushRef="#br0">0 252 7761,'0'-21'0,"0"0"0,0 0 99,0 0 0,3 3 1,1 1-1,6 3 124,1-2 0,3-3 0,7 1 0,0 1 69,0 3 0,3 7 0,1-4 0,3 1-30,-2 6 1,-3 1 0,-2 6-379,0 4 0,0 4 1,0 13-1,0 1 0,-2 6 61,-5 1 0,5 3 0,-8 7 0,1 0-68,-5 0 1,-5 3 0,-2 1 0,0 6-21,0 1 0,-7-6 0,-2 4 1,-3-2-111,-4 0 0,4-2 0,-2-10 0,0-4 23,3-3 0,-8-9 0,5-9-20,-5-3 0,1-4 0,1-12 0,3-7 250,-2-5 0,7 5 0,-1 0 0,3-2 0,0-3 0,0-2 0,7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49:33.319"/>
    </inkml:context>
    <inkml:brush xml:id="br0">
      <inkml:brushProperty name="width" value="0.08571" units="cm"/>
      <inkml:brushProperty name="height" value="0.08571" units="cm"/>
      <inkml:brushProperty name="color" value="#FF0066"/>
    </inkml:brush>
  </inkml:definitions>
  <inkml:trace contextRef="#ctx0" brushRef="#br0">84 252 7619,'10'-11'507,"4"4"0,4 4 0,3 3-315,0 0 0,0-7 0,0 0 1,0 3-48,0 1 0,-7 1 1,0-3-1,0-4-557,-2-3 0,4 5 0,-6-4 136,1 1 1,-6-6 0,2 2 0,-5-5 114,-2-2 0,-9 0 0,-5 3 160,-5 4 1,-2-3 0,0 10-1,0 3-26,0 1 0,-7 3 1,0 0-1,3 3 21,1 4 1,3 4 0,0 10 0,0 3-5,0 4 1,7-5 0,3 7 0,1-2 33,6 0 1,1 7-1,6-4 1,4-1 24,7 0 1,4-2 0,3-7 0,3 0-134,4 0 1,-5-2-1,7-5-103,1-7 0,-8-5 0,5-2 0,-5 0 0,-2 0 77,0 0 0,0 0 1,-2-2-1,-3-5 110,-2-7 0,-9 5 0,14-10 0,-8 7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3.881"/>
    </inkml:context>
    <inkml:brush xml:id="br0">
      <inkml:brushProperty name="width" value="0.08571" units="cm"/>
      <inkml:brushProperty name="height" value="0.08571" units="cm"/>
      <inkml:brushProperty name="color" value="#FF0066"/>
    </inkml:brush>
  </inkml:definitions>
  <inkml:trace contextRef="#ctx0" brushRef="#br0">238 1 7319,'-16'0'0,"0"0"297,0 0 1,0 0 0,0 2 0,1 3 0,-3 6 0,-1 3-61,-2 2 0,-1-1 0,7 1 0,-1 0-197,0 0 0,7 0 0,4 0-196,3-1 0,4 1 0,3 0-37,6 0 1,4-7-1,5-4 1,3-3-63,1-2 0,-3 0 1,4 0-1,0 0-295,-1 0 1,-4 5 0,1 2 533,-4 2 1,-8-4 0,-3 6-1,-5 1 152,-1 2 1,-1 2-1,-5 0 1,-4 0 119,-4 0 0,-7-1 0,-1 1 1,3 0-189,1 0 0,3-7 0,-1-2 0,0-2-295,0 0 1,0-1 0,0-9-225,1-6 0,6-3 451,3-2 0,5-7 0,1-1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4.235"/>
    </inkml:context>
    <inkml:brush xml:id="br0">
      <inkml:brushProperty name="width" value="0.08571" units="cm"/>
      <inkml:brushProperty name="height" value="0.08571" units="cm"/>
      <inkml:brushProperty name="color" value="#FF0066"/>
    </inkml:brush>
  </inkml:definitions>
  <inkml:trace contextRef="#ctx0" brushRef="#br0">206 17 8005,'-10'-5'299,"-1"-1"0,1 1 0,-6 7 0,0 1 0,0 3 1,0 6 0,1 0 0,-1 6-117,0 3 1,0 2-1,0-4 1,2 4-190,4 2 0,2-4 1,8 3-60,0-1 0,0 4 1,2-6-1,4-2 0,4-1-2,4-2 1,9 0 0,3-2 0,3-4-616,-3-5 0,2-3 1,-5-2-1,0 0 226,0 0 1,-2-2 0,-5-1 0,-2-4 455,-4-2 0,5-1 0,-7-6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4.719"/>
    </inkml:context>
    <inkml:brush xml:id="br0">
      <inkml:brushProperty name="width" value="0.08571" units="cm"/>
      <inkml:brushProperty name="height" value="0.08571" units="cm"/>
      <inkml:brushProperty name="color" value="#FF0066"/>
    </inkml:brush>
  </inkml:definitions>
  <inkml:trace contextRef="#ctx0" brushRef="#br0">126 223 7845,'16'-9'791,"-1"2"0,1 2-560,0-1 1,0-4 0,0 3-276,0-2 1,-1-2 0,-1-4 0,-1 1-119,-3 3 0,-6-3 0,1 3-11,-3-3 0,-2-2 0,-2 1 43,-3-1 0,-4 7 1,-7 2-1,0 2-6,1-1 1,-7 1 0,0 7 0,-1 3 97,0 6 0,-4 3 1,6 2-1,2 1 7,1 4 0,2 2 0,2 5 0,2-3 191,1-2 0,8 3 1,-2-3-1,5 0-85,5 0 1,6 3-1,8-5 1,2-1-169,-2-3 0,6-6 0,0-2 1,1-2-304,0-4 1,-1-1 0,3-2 0,-3 0 395,-2 0 0,-2 0 0,-5-7 0,0-2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5.170"/>
    </inkml:context>
    <inkml:brush xml:id="br0">
      <inkml:brushProperty name="width" value="0.08571" units="cm"/>
      <inkml:brushProperty name="height" value="0.08571" units="cm"/>
      <inkml:brushProperty name="color" value="#FF0066"/>
    </inkml:brush>
  </inkml:definitions>
  <inkml:trace contextRef="#ctx0" brushRef="#br0">17 30 7671,'-6'16'19,"1"0"1,0 0-1,5-1 1,0 3 153,0 3 1,5-2 0,0 6 0,1 0-56,1-1 0,-6-2 0,6 2 1,-1-1 3,-1-4 0,0-1 0,-3-2-34,3 0 0,-3-9-149,3-7 0,-3-9 1,-2-12-1,0-4-29,0 1 0,0-12 0,0 5-131,0-3 1,0 1 0,2 3 0,3 2 0,6 3 82,3 2 0,2 2 1,-1 7-1,1 3-82,0 6 0,0 5 1,0 5-1,0 8 408,0 6 0,-6 6 0,-1 6 0,0 3 71,0 3 1,-4-4 0,4 6 0,-1-4-233,1-3 1,-5 3 0,3-10 0,-2-1-380,0-3 1,8-5-253,-3-5 604,-3-4 0,7-7 0,-5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7.985"/>
    </inkml:context>
    <inkml:brush xml:id="br0">
      <inkml:brushProperty name="width" value="0.08571" units="cm"/>
      <inkml:brushProperty name="height" value="0.08571" units="cm"/>
      <inkml:brushProperty name="color" value="#FF0066"/>
    </inkml:brush>
  </inkml:definitions>
  <inkml:trace contextRef="#ctx0" brushRef="#br0">187 0 7851,'-16'0'0,"0"2"0,0 3 0,-1 4 0,-3 2 0,-1-1 0,2 2 0,1 3 721,2 0 0,6-4-710,-1-1 0,8 1 0,-1 5 115,8 0 0,5-2-608,6-4 244,8-3 0,0-1 1,5-1-1,-3 0-196,-2 2 0,-2-5 0,-3 5 224,3 0 0,-5 2 1,-1 7-1,-8 0 285,-5-1 0,-2 1 1,0 0-1,-2 0 86,-3 0 1,-4 0-1,-6 0 1,-1-1-105,0 1 1,0-5 0,0-2 0,0-2-10,0-4 0,1-1 1,-1-2-537,0 0 0,5-2 488,1-3 0,6-4 0,-3-7 0,7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11.417"/>
    </inkml:context>
    <inkml:brush xml:id="br0">
      <inkml:brushProperty name="width" value="0.08571" units="cm"/>
      <inkml:brushProperty name="height" value="0.08571" units="cm"/>
      <inkml:brushProperty name="color" value="#FFFFFF"/>
    </inkml:brush>
  </inkml:definitions>
  <inkml:trace contextRef="#ctx0" brushRef="#br0">0 29 7461,'5'-10'467,"1"2"1,2 2-183,3 3 0,-3 1 0,1 2 0,2 0-98,2 0 1,-1 2 0,-1 3-1,-1 4-32,0 4 1,-3 1 0,-1 0-1,-1 0-327,-1 0 1,1 4 0,-7 3-1,-1 1 19,-1 3 1,-7 0-1,0 0 1,-3-2 23,0 2 1,-4 0-1,9 0 1,-2-3-42,2-2 0,3-1 1,6-5-1,0 0 13,0 0 1,1-2 0,4-2-1,4-6-46,4-2 1,2-2 0,2 0 0,2 0-50,-2 0 0,4 0 0,-3 0 252,0 0 0,-3 0 0,-2-2 0,-4-2 0,-3 2 0,1-4 0,0 6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8.394"/>
    </inkml:context>
    <inkml:brush xml:id="br0">
      <inkml:brushProperty name="width" value="0.08571" units="cm"/>
      <inkml:brushProperty name="height" value="0.08571" units="cm"/>
      <inkml:brushProperty name="color" value="#FF0066"/>
    </inkml:brush>
  </inkml:definitions>
  <inkml:trace contextRef="#ctx0" brushRef="#br0">270 32 7723,'-16'-8'0,"1"2"0,-1 3 191,0-3 1,0 5 0,0-5 0,-1 6 72,-4 6 0,3 1 1,-5 5-1,2-1-95,0 1 1,5 7 0,5 2 0,1 1-244,1 0 1,2 3-1,7 5 1,2-2 59,3-1 1,6-6 0,10 3 0,3-1-251,1-3 1,10-10 0,-3-5 0,1-3-200,1-2 1,-4 0 0,-2 0 0,-3-2 221,-3-3 0,0-5 0,-7-10 0,-1-1 443,-3 2 1,-4-6 0,-7-1-1,0-2 90,0 1 0,-5-3 1,-4 6-1,-3-1-249,-6 4 0,-7 3 1,3 2-1,-3 2 26,-3 4 0,0 3 0,-1 8-69,3 5 0,0 10 0,-6 8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9.146"/>
    </inkml:context>
    <inkml:brush xml:id="br0">
      <inkml:brushProperty name="width" value="0.08571" units="cm"/>
      <inkml:brushProperty name="height" value="0.08571" units="cm"/>
      <inkml:brushProperty name="color" value="#FF0066"/>
    </inkml:brush>
  </inkml:definitions>
  <inkml:trace contextRef="#ctx0" brushRef="#br0">270 33 6716,'-16'-9'617,"-2"-3"1,-1 6-310,-2 3 0,0 1 0,5 4 0,-2 3-111,-3 6 1,3 3 0,-3 3 0,4 3-115,1 1 1,0 7 0,2-2-1,3 3-125,6-3 0,3 4 0,2-6 0,2 3-193,3-1 0,9-6 0,7-1 0,1-7-145,0-6 0,1-5 1,6-1-1,-5 0 96,-1 0 0,3-1 0,-4-3 0,-3-5 284,-1-5 0,-3 2 0,1-11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9.414"/>
    </inkml:context>
    <inkml:brush xml:id="br0">
      <inkml:brushProperty name="width" value="0.08571" units="cm"/>
      <inkml:brushProperty name="height" value="0.08571" units="cm"/>
      <inkml:brushProperty name="color" value="#FF0066"/>
    </inkml:brush>
  </inkml:definitions>
  <inkml:trace contextRef="#ctx0" brushRef="#br0">1 1 7658,'0'16'137,"0"1"0,0 5 1,0 4 263,0 4 0,0 3 0,0 4 0,0 4-262,0-1 1,2 6 0,1-5-1,2-1-338,-1-3 0,3-4 0,-2-3 0,-1-1 20,-3-3 1,1-8 0,2-1-2173,1-5 2351,0-8 0,-12 1 0,-2-10 0,1-6 0,-6-3 0,5-2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09.896"/>
    </inkml:context>
    <inkml:brush xml:id="br0">
      <inkml:brushProperty name="width" value="0.08571" units="cm"/>
      <inkml:brushProperty name="height" value="0.08571" units="cm"/>
      <inkml:brushProperty name="color" value="#FF0066"/>
    </inkml:brush>
  </inkml:definitions>
  <inkml:trace contextRef="#ctx0" brushRef="#br0">143 206 8489,'16'-7'806,"-1"5"0,1-5-613,0 0 1,0 4 0,0-6-1,0 0-655,0 0 0,-6 4 171,1-5 1,-3-1 0,3-5 0,-6 0 103,-3 1 1,-2-1 0,-2 0 127,-3 0 0,-4 7 0,-7 2 0,-1 2 165,-4 0 1,1-1 0,-6 8 0,-1 2-30,3 1 1,-4 12 0,5-1 0,0 4-11,0 3 1,4-4 0,6 7 0,5 1 98,1-3 0,1 5 0,8-7 0,3 1-187,6 0 0,5 4 1,5-8-1,3-3-292,1-4 0,5-8 0,-4 1-80,4-3 1,0-2-1,-2 0 1,-3 0 0,-2-2-29,-4-3 0,-1-4 421,-2-7 0,0-7 0,-1-2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0.978"/>
    </inkml:context>
    <inkml:brush xml:id="br0">
      <inkml:brushProperty name="width" value="0.08571" units="cm"/>
      <inkml:brushProperty name="height" value="0.08571" units="cm"/>
      <inkml:brushProperty name="color" value="#FF0066"/>
    </inkml:brush>
  </inkml:definitions>
  <inkml:trace contextRef="#ctx0" brushRef="#br0">317 1 7648,'-16'0'0,"0"0"0,0 0 0,-5 0 0,-2 0 0,0 0 158,1 0 1,-7 7 0,3 4-1,-2 4 183,1 7 0,5-5 1,6 6-1,2-2-176,3 0 1,4 0-1,7-5 1,0 0-228,0 0 1,9 3 0,5-1 0,7-6-96,4-3 0,1-4 1,6-5-1,-1 0-345,1 0 1,0-7 0,-2-3-1,-4-3 157,-5 3 1,-3-4-1,-2 3 1,-2-3 344,-4-2 0,-3 6 99,-7-1 1,0 9 396,0 2 1,-5 13-1,0 8 1,1 0-149,3 2 1,1-4 0,0 6 0,0-2-324,0-4 1,1-1 0,3-1 0,3 3-158,2 1 0,-6 0 1,4-5-1,-1 0-138,-1-1 1,0 7 0,-5 0 0,0 1 21,0 0 1,-2 0 0,-3-4 0,-5 3 232,-5-3 0,0-1 0,-1-4-30,0-4 1,0 3 0,-2-8 0,-1-2 0,-2-1-17,2-2 0,-1 0 0,1-2 0,-2-3-48,1-6 0,3-3 0,1-1 1,2-1 108,3 0 0,4 0 0,7 0 0,0 0 0,0-7 0,0-1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1.424"/>
    </inkml:context>
    <inkml:brush xml:id="br0">
      <inkml:brushProperty name="width" value="0.08571" units="cm"/>
      <inkml:brushProperty name="height" value="0.08571" units="cm"/>
      <inkml:brushProperty name="color" value="#FF0066"/>
    </inkml:brush>
  </inkml:definitions>
  <inkml:trace contextRef="#ctx0" brushRef="#br0">48 64 7865,'0'15'277,"0"1"1,0 0-1,0 0-111,0 0 0,0-6 0,0 1-201,0 1 1,0 2-285,0 2 168,0 0 0,-7-9 0,-1-7 102,-1-9 1,0-5 0,6-2 0,-3 0 1,3 1 0,1-3 0,2-1 0,0-3-11,0 3 1,7-4 0,2 2-181,0 2 0,5 8 1,-4 6-377,4 3 1,2 2 613,0 0 0,7 0 0,2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1.836"/>
    </inkml:context>
    <inkml:brush xml:id="br0">
      <inkml:brushProperty name="width" value="0.08571" units="cm"/>
      <inkml:brushProperty name="height" value="0.08571" units="cm"/>
      <inkml:brushProperty name="color" value="#FF0066"/>
    </inkml:brush>
  </inkml:definitions>
  <inkml:trace contextRef="#ctx0" brushRef="#br0">238 38 7458,'-11'-5'0,"1"-1"0,-3 3 0,-1 1 137,-2 2 1,-1 0 0,-3 0 0,-1 0 239,2 0 1,1 2-1,2 3 1,1 6-179,-1 3 1,2 2 0,3-1 0,6 1-121,3 0 0,2 5 0,0 0 0,2-1 54,3-3 1,6-3-1,8-1 1,4-5-415,2 0 1,1-3-1,4-5 1,-2 0-411,-1 0 1,-3-7-1,3-4 1,-6-3 372,-4-2 1,-1-5 0,-2-2 0,-1 0 306,-3 0 1,-6-3 0,1 5 0,-3 2 141,-2 1 0,0 7 167,0 1 0,0 13 1,-2 3-1,-2 6-176,-1 4 1,0 5 0,5 2-1,0 0-197,0 0 1,0 3 0,2-5 275,3-1-201,4-3 0,14-1 0,1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2.086"/>
    </inkml:context>
    <inkml:brush xml:id="br0">
      <inkml:brushProperty name="width" value="0.08571" units="cm"/>
      <inkml:brushProperty name="height" value="0.08571" units="cm"/>
      <inkml:brushProperty name="color" value="#FF0066"/>
    </inkml:brush>
  </inkml:definitions>
  <inkml:trace contextRef="#ctx0" brushRef="#br0">219 16 7648,'-16'-8'193,"0"2"0,0 5 0,0 1 96,0 0 0,-1 1 0,-3 5 0,-1 4 145,2 4 1,1 7 0,4 1-1,2-1-267,1 2 1,8-4-1,-1 6 1,6-3-384,3-2 1,9-3 0,2-2 0,7-5-126,2-5 0,5-3 1,-6-2-1,3 0-293,-1 0 1,-1-2-1,1-1 1,-5-6 633,-3-5 0,-2 2 0,0-18 0,0 5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2.288"/>
    </inkml:context>
    <inkml:brush xml:id="br0">
      <inkml:brushProperty name="width" value="0.08571" units="cm"/>
      <inkml:brushProperty name="height" value="0.08571" units="cm"/>
      <inkml:brushProperty name="color" value="#FF0066"/>
    </inkml:brush>
  </inkml:definitions>
  <inkml:trace contextRef="#ctx0" brushRef="#br0">16 14 7050,'-7'-8'-539,"5"2"1,-3 12 1008,3 4 1,2 11 0,2 6 0,1 3 77,3 1 0,-1 3 0,-3 1 0,1 2-583,3-2 1,1 4-1,-4-2 1,2-4-351,-1-5 1,-2 2-1,-2-5 1,0 0-723,0-4 0,0-4 1107,0-1 0,0-7 0,7-2 0,2-7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2.502"/>
    </inkml:context>
    <inkml:brush xml:id="br0">
      <inkml:brushProperty name="width" value="0.08571" units="cm"/>
      <inkml:brushProperty name="height" value="0.08571" units="cm"/>
      <inkml:brushProperty name="color" value="#FF0066"/>
    </inkml:brush>
  </inkml:definitions>
  <inkml:trace contextRef="#ctx0" brushRef="#br0">0 1 7648,'0'16'70,"0"-6"1,0 1 0,0 1 119,0 2 0,2 2 0,1 2-381,3 3 0,4-4 1,-4 4-648,-3-3 1,-1-2 837,-2 0 0,0-7 0,-7-2 0,-2-7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13.771"/>
    </inkml:context>
    <inkml:brush xml:id="br0">
      <inkml:brushProperty name="width" value="0.08571" units="cm"/>
      <inkml:brushProperty name="height" value="0.08571" units="cm"/>
      <inkml:brushProperty name="color" value="#FFFFFF"/>
    </inkml:brush>
  </inkml:definitions>
  <inkml:trace contextRef="#ctx0" brushRef="#br0">198 28 7679,'-2'-8'-17,"-1"1"232,-2 1 0,-6 5-39,2-4 0,-4 5 1,-1 5-1,0 4 21,0 4 0,0 5 0,-1 3 1,-2 0 6,-2 4 0,0 7 0,7 2 0,2 0-102,6 1 1,2-1-1,2-3 1,0 2-19,0-2 0,6-3 0,4-4 1,2-4-244,2 0 1,2-6-1,1 2-274,2-5 1,1-8 0,-3 2 0,3-4 0,1-1 208,-1 0 0,-1-6 1,-5-5-1,0-5-28,0-2 0,-6-3 1,-4 4-1,-2-3 210,-2-2 1,0 5 0,-2-2-1,-2 4 75,-6 1 0,-2 1 1,-4 4-1,-1 4-96,-2 3 1,-4 4 0,3 3 0,1 4-36,3 4 1,-1 2 0,8 2 0,-2 2 97,1-2 0,4-1 0,6-2 0,0 0 0,0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2.639"/>
    </inkml:context>
    <inkml:brush xml:id="br0">
      <inkml:brushProperty name="width" value="0.08571" units="cm"/>
      <inkml:brushProperty name="height" value="0.08571" units="cm"/>
      <inkml:brushProperty name="color" value="#FF0066"/>
    </inkml:brush>
  </inkml:definitions>
  <inkml:trace contextRef="#ctx0" brushRef="#br0">1 17 7645,'7'-9'201,"-4"2"1,6 8-301,-2 5 1,4-3 98,-6 8 0,7-1 0,-3 6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3.114"/>
    </inkml:context>
    <inkml:brush xml:id="br0">
      <inkml:brushProperty name="width" value="0.08571" units="cm"/>
      <inkml:brushProperty name="height" value="0.08571" units="cm"/>
      <inkml:brushProperty name="color" value="#FF0066"/>
    </inkml:brush>
  </inkml:definitions>
  <inkml:trace contextRef="#ctx0" brushRef="#br0">93 143 7648,'11'0'87,"0"0"1,1 0 246,2 0 1,2-2 0,0-1 0,-1-3-271,1 3 1,5-4 0,1 2 0,-3-1-84,-1-1 0,-8 4 1,1-6-1,-1 0-91,-1 0 0,-2 4 0,-7-5-47,0-3 1,0 4-1,-2 1 1,-3 1 103,-6 3 1,-4-3 0,-5 2 0,-3 1 38,-1 2 0,3 2 1,-6 2-1,1 4 16,1 4 0,-3 4 0,5 2 0,0 0 0,0 0 0,7 5 0,8 0 0,1-2 107,3-1 1,4 3 0,5 0-1,6-1-96,3-3 0,7-1 1,2 0-1,2-2-340,3-4 0,2-3 0,1-7 1,-1 0 34,-3 0 0,-3 0 0,-4 0 0,1 0 292,-2 0 0,6-7 0,0-1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3.545"/>
    </inkml:context>
    <inkml:brush xml:id="br0">
      <inkml:brushProperty name="width" value="0.08571" units="cm"/>
      <inkml:brushProperty name="height" value="0.08571" units="cm"/>
      <inkml:brushProperty name="color" value="#FF0066"/>
    </inkml:brush>
  </inkml:definitions>
  <inkml:trace contextRef="#ctx0" brushRef="#br0">1 96 7643,'0'16'63,"0"0"0,0-6 0,0 1 1,0 1 173,0 2 0,0 2 0,0 0 0,0 0 49,0 0 0,0-1 0,0 1-359,0 0 1,0-5-7,0-1 0,0-8 1,0-2-40,0-9 1,0-10 0,0-4 0,0-2 38,0-3 0,2-2 0,3 0 0,5 2-218,5 2 0,0 6 1,1-1-1,0 5 91,0 6 0,0-3 0,0 8 0,-1 2 317,1 1 1,-5 9 0,-2 5 0,-1 8-136,1 6 0,-5-1 0,3 1 0,-2 2 459,0 2 0,1 0 0,-6-3 1,1-6-476,5-4 1,-5-1-1905,5 0 1944,3-7 0,-8-16 0,6-11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3.830"/>
    </inkml:context>
    <inkml:brush xml:id="br0">
      <inkml:brushProperty name="width" value="0.08571" units="cm"/>
      <inkml:brushProperty name="height" value="0.08571" units="cm"/>
      <inkml:brushProperty name="color" value="#FF0066"/>
    </inkml:brush>
  </inkml:definitions>
  <inkml:trace contextRef="#ctx0" brushRef="#br0">0 1 7648,'0'16'35,"2"-1"0,1 3 0,4 1 286,2 3 0,-5 6 1,3 0-1,-2 5-33,0 4 1,6 0 0,-6-5-1,-1 0-234,-2-1 0,3 1 1,0-2-1,-1-4-710,-3-5 1,-1-3-1,0-2-941,0 0 1597,0-7 0,0-2 0,0-7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4.034"/>
    </inkml:context>
    <inkml:brush xml:id="br0">
      <inkml:brushProperty name="width" value="0.08571" units="cm"/>
      <inkml:brushProperty name="height" value="0.08571" units="cm"/>
      <inkml:brushProperty name="color" value="#FF0066"/>
    </inkml:brush>
  </inkml:definitions>
  <inkml:trace contextRef="#ctx0" brushRef="#br0">1 48 7738,'7'9'192,"3"-4"0,3-5 0,1-4 0,0-1-2,3 2 0,3-4 1,-4 1-1,-1 3-172,1 1 0,5-3 0,0 0-883,-1 1 0,-8 2-584,-1 2 1449,-1-7 0,-1 5 0,-2-5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0:14.641"/>
    </inkml:context>
    <inkml:brush xml:id="br0">
      <inkml:brushProperty name="width" value="0.08571" units="cm"/>
      <inkml:brushProperty name="height" value="0.08571" units="cm"/>
      <inkml:brushProperty name="color" value="#FF0066"/>
    </inkml:brush>
  </inkml:definitions>
  <inkml:trace contextRef="#ctx0" brushRef="#br0">111 144 7648,'10'0'55,"1"0"141,1 0 1,2 0-1,2-2 1,0-2-10,0-1 1,0-2 0,0 3 0,0-3-188,-1-1 0,1 2 1,0-3-1,-2 1-113,-3-1 0,1 4 0,-7-6 23,-1-1 1,-2 3 0,-4-2 97,-3-1 0,-4 5 1,-7 2-1,-2 3-13,-3 2 1,2 0-1,-8 0 1,1 0 21,1 0 1,-5 7 0,6 2 0,-3 1-12,1 1 0,7-1 0,-3 8 1,7 1-51,4 3 0,4-1 0,7-4 0,0 3 203,0 1 1,7 0 0,4-3 0,4 1-161,7 2 1,0-2 0,7-6 0,-3-5-296,2 0 0,7-3 1,2-5-1,-3 0 15,-6 0 0,0 0 0,-5 0 1,0-2-113,0-3 393,-2 3 0,-5-12 0,0 5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07.581"/>
    </inkml:context>
    <inkml:brush xml:id="br0">
      <inkml:brushProperty name="width" value="0.08571" units="cm"/>
      <inkml:brushProperty name="height" value="0.08571" units="cm"/>
      <inkml:brushProperty name="color" value="#FFFFFF"/>
    </inkml:brush>
  </inkml:definitions>
  <inkml:trace contextRef="#ctx0" brushRef="#br0">69 0 8078,'-15'8'0,"3"3"0,5 7 0,1 5 0,-2 5 0,1 7 0,-1 5 0,4 4 204,2 0 1,2 9 0,0-7 0,0-2 0,0-2 0,2-3 0,4-5-176,5-3 1,7-10 0,3 2 0,4-6 0,1-6 0,5-5 0,0-4-214,-3-2 0,5-2 1,-6-4-1,1-7 42,1-8 1,-8 0 0,2-8 0,-6-1-174,-5-3 0,1-7 0,-5 0 0,-1 1 260,1 3 1,-2 7 0,-6 3 0,-2 3 257,-4 7 0,2 1 1,-7 9-1,-1 4 72,3 6 1,-5 6 0,7 9 0,-1 4 0,0 6 1,3 9-1,5 4 1,0 0-175,0 0 0,7 4 0,5-8 1,3-3-350,2-5 1,2-9 0,4 2 0,4-4-47,0-1 0,4-9 0,-7-3 1,3-4 113,4-2 1,-4-2 0,-1-4 0,-1-7-32,-4-8 0,-2-6 0,-3-9 0,-3-3 174,-1-1 1,-9-8 0,3 3 0,-4-5 217,-2-2 1,0 8 0,0 2 0,-2 2 201,-4 0 0,-1 5 0,-7 8-49,3 3 0,-1 3-450,-5 9 1,8 6 0,3 14 0,4 9-1032,2 10 1,0 0 1145,0 1 0,8 1 0,1 6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1.506"/>
    </inkml:context>
    <inkml:brush xml:id="br0">
      <inkml:brushProperty name="width" value="0.08571" units="cm"/>
      <inkml:brushProperty name="height" value="0.08571" units="cm"/>
      <inkml:brushProperty name="color" value="#FFFFFF"/>
    </inkml:brush>
  </inkml:definitions>
  <inkml:trace contextRef="#ctx0" brushRef="#br0">87 35 7168,'0'-17'448,"0"7"0,-2 3-182,-4 7 0,-3 7-144,-8 5 0,7 3 0,2 2 0,3 1-9,-1-1 1,-2 6 0,4 2 0,-1 1-73,1 5 0,2-4 0,2 2 0,2-1-267,4-1 0,1 0 0,7-6-573,-3 2 623,1 0 0,5-12 1,0-1-1,0-1-206,0 1 1,-5-6-1,-1 2 382,3-5 0,-7-1 0,9 0 0,-7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3.618"/>
    </inkml:context>
    <inkml:brush xml:id="br0">
      <inkml:brushProperty name="width" value="0.08571" units="cm"/>
      <inkml:brushProperty name="height" value="0.08571" units="cm"/>
      <inkml:brushProperty name="color" value="#FFFFFF"/>
    </inkml:brush>
  </inkml:definitions>
  <inkml:trace contextRef="#ctx0" brushRef="#br0">35 17 5985,'-9'0'0,"-1"0"0,5 0-12,3 0 480,-6 0 299,8 0 1169,0 0-1726,8 0 0,-5 0 0,7-2 0,0-1-13,-1-3 1,3 0-253,5 6 0,0 0-166,0 0 1,-5 0-2,-1 0 1,-7 2 132,2 4 1,-10-2-1,-4 7 1,-1 1-137,-5-3 1,1 6-1,0-5 1,3 1-381,2 1 83,-5-8 408,11 3 1,2-7-1,12 0 20,3 0 0,2 0 1,0 0 1,1 0 1,-1 0 148,0 0 1,-2 8 83,-3 4 0,-5-3 0,-9 1 0,-1-1 125,-3 1 1,-7 1-1,1 5-145,-3-5 1,-2 4-341,-1-3 0,1-5-1045,0-1 1264,7-4 0,3-10 0,7-1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4.022"/>
    </inkml:context>
    <inkml:brush xml:id="br0">
      <inkml:brushProperty name="width" value="0.08571" units="cm"/>
      <inkml:brushProperty name="height" value="0.08571" units="cm"/>
      <inkml:brushProperty name="color" value="#FFFFFF"/>
    </inkml:brush>
  </inkml:definitions>
  <inkml:trace contextRef="#ctx0" brushRef="#br0">0 0 6912,'18'0'-198,"-9"2"0,-1 4 696,0 5 0,-1 10 0,7 2 0,-3 0-275,2 2 0,-3-4 1,0 8-1,-3 0-82,-3-3 0,4 7 1,-3-6-1,-1-1-193,-2-3 0,-2-4 1,0-1-2142,0-1 1483,0 0 1,-2-7 709,-3-5 0,-5-3 0,-7-2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14.079"/>
    </inkml:context>
    <inkml:brush xml:id="br0">
      <inkml:brushProperty name="width" value="0.08571" units="cm"/>
      <inkml:brushProperty name="height" value="0.08571" units="cm"/>
      <inkml:brushProperty name="color" value="#FFFFFF"/>
    </inkml:brush>
  </inkml:definitions>
  <inkml:trace contextRef="#ctx0" brushRef="#br0">1 0 7671,'9'13'146,"1"-4"0,-6 4 0,4-4 0,0 3 120,0 2 1,1 1-1,5-1 1,0 0-225,0 0 0,0 0 0,0 0 0,0 0-327,0 0 0,0 3 0,0-1 0,1-4-155,-1 1 1,-5-6 439,0 3 0,1-7 0,4 3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5.749"/>
    </inkml:context>
    <inkml:brush xml:id="br0">
      <inkml:brushProperty name="width" value="0.08571" units="cm"/>
      <inkml:brushProperty name="height" value="0.08571" units="cm"/>
      <inkml:brushProperty name="color" value="#FFFFFF"/>
    </inkml:brush>
  </inkml:definitions>
  <inkml:trace contextRef="#ctx0" brushRef="#br0">34 1 7034,'-9'2'486,"1"1"-262,1 3 0,5 7 0,-4-1 0,4 3-246,2 2 0,0 1 0,0 1 0,0 2-172,0 2 0,6 0 1,1-6-1,3-2-71,3-3 0,-3 1 0,1-7 0,3-2 65,1-2 0,-3-2 1,-1 0 199,2 0 0,-5 0 0,0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5.849"/>
    </inkml:context>
    <inkml:brush xml:id="br0">
      <inkml:brushProperty name="width" value="0.08571" units="cm"/>
      <inkml:brushProperty name="height" value="0.08571" units="cm"/>
      <inkml:brushProperty name="color" value="#FFFFFF"/>
    </inkml:brush>
  </inkml:definitions>
  <inkml:trace contextRef="#ctx0" brushRef="#br0">1 18 7748,'0'-10'-2009,"0"2"2009,0 24 0,7-13 0,3 13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6.225"/>
    </inkml:context>
    <inkml:brush xml:id="br0">
      <inkml:brushProperty name="width" value="0.08571" units="cm"/>
      <inkml:brushProperty name="height" value="0.08571" units="cm"/>
      <inkml:brushProperty name="color" value="#FFFFFF"/>
    </inkml:brush>
  </inkml:definitions>
  <inkml:trace contextRef="#ctx0" brushRef="#br0">0 1 6487,'0'17'794,"0"0"-630,0 0 0,0 6 0,2 0 0,2-2-304,2-2 1,0-1-1,-6-1 1,2 0 52,3 0 0,-3-5 1,4-1-557,-4 3 643,-2-7 0,-8 1 0,-1-16 0,-9-1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6.428"/>
    </inkml:context>
    <inkml:brush xml:id="br0">
      <inkml:brushProperty name="width" value="0.08571" units="cm"/>
      <inkml:brushProperty name="height" value="0.08571" units="cm"/>
      <inkml:brushProperty name="color" value="#FFFFFF"/>
    </inkml:brush>
  </inkml:definitions>
  <inkml:trace contextRef="#ctx0" brushRef="#br0">0 52 6691,'12'0'112,"-3"-2"378,-1-4 0,5 5 0,-3-7-424,-1 0 0,7 6 0,-5-3-880,4 3 1,-3-4 402,-1 0 1,-5 0 410,6 6 0,-1 0 0,6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6.644"/>
    </inkml:context>
    <inkml:brush xml:id="br0">
      <inkml:brushProperty name="width" value="0.08571" units="cm"/>
      <inkml:brushProperty name="height" value="0.08571" units="cm"/>
      <inkml:brushProperty name="color" value="#FFFFFF"/>
    </inkml:brush>
  </inkml:definitions>
  <inkml:trace contextRef="#ctx0" brushRef="#br0">0 0 8050,'0'17'203,"0"0"1,6 1 0,0-1-1,-2 0-113,-2 0 1,-2 1 0,0-1 0,0 0-537,0 0 1,5-5-1770,1-1 2215,0-7 0,-6 11 0,0-5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7.401"/>
    </inkml:context>
    <inkml:brush xml:id="br0">
      <inkml:brushProperty name="width" value="0.08571" units="cm"/>
      <inkml:brushProperty name="height" value="0.08571" units="cm"/>
      <inkml:brushProperty name="color" value="#FFFFFF"/>
    </inkml:brush>
  </inkml:definitions>
  <inkml:trace contextRef="#ctx0" brushRef="#br0">1 1 7391,'17'0'312,"-6"0"0,1 0 1,1 0-8,3 0 1,1 0 0,0 0-468,0 0 1,1 0 0,-1 0-1375,0 0 338,0 0 1198,-7 0 0,-10 0 0,-10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7.581"/>
    </inkml:context>
    <inkml:brush xml:id="br0">
      <inkml:brushProperty name="width" value="0.08571" units="cm"/>
      <inkml:brushProperty name="height" value="0.08571" units="cm"/>
      <inkml:brushProperty name="color" value="#FFFFFF"/>
    </inkml:brush>
  </inkml:definitions>
  <inkml:trace contextRef="#ctx0" brushRef="#br0">1 18 7695,'11'6'432,"1"-1"0,-1 1 0,6-6-871,1 0 0,-1 0 0,0 0-736,0 0 1175,0-7 0,1-3 0,-1-7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18.901"/>
    </inkml:context>
    <inkml:brush xml:id="br0">
      <inkml:brushProperty name="width" value="0.08571" units="cm"/>
      <inkml:brushProperty name="height" value="0.08571" units="cm"/>
      <inkml:brushProperty name="color" value="#FFFFFF"/>
    </inkml:brush>
  </inkml:definitions>
  <inkml:trace contextRef="#ctx0" brushRef="#br0">87 47 7776,'-10'7'0,"-3"-3"0,5 8 87,-1 1 1,3 2-1,-4 3 1,3-1 0,1 2 97,-2 4 1,6-2-1,-3 8 1,3 1-210,2 3 1,2-5 0,3 1 0,7 0-58,3-2 0,2-3 0,3-6 1,3-3-5,5-4 0,-1-3 1,0-8-1,0 0-112,-1 0 0,-3-8 1,4-5-1,-2-6-15,-4-4 1,-2-8 0,-2 5 0,1-3 79,-1 0 0,-8 0 0,-3-3 1,-4 1 130,-2 3 1,0 7 0,0-2 232,0 4 1,-8 9 0,-1 6 139,-1 8 1,1 6 0,5 9 0,-2 4-170,2 5 0,2 5 1,2 3-1,0 1-200,0-3 0,8 2 1,3-11-1,5 0-261,1 0 1,6-8 0,2-7-1,0-3-60,0-3 1,3-2 0,-3-4 0,0-4 126,0-5 1,-2-10 0,-6-4-1,-2-2 158,-3-3 1,1-3-1,-5-1 1,0-1 53,-1 1 0,-1 1 0,-6 3 0,0 3 44,0 2 1,0-4-1,0 6 1,-2 4-80,-4 6 1,2-1-31,-7 9 1,5 7 0,-3 9-1,1 4 44,4 3 0,2 7 0,2 1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20.141"/>
    </inkml:context>
    <inkml:brush xml:id="br0">
      <inkml:brushProperty name="width" value="0.08571" units="cm"/>
      <inkml:brushProperty name="height" value="0.08571" units="cm"/>
      <inkml:brushProperty name="color" value="#FFFFFF"/>
    </inkml:brush>
  </inkml:definitions>
  <inkml:trace contextRef="#ctx0" brushRef="#br0">35 0 6091,'-5'12'376,"-1"-1"1,-2 1 0,4 5-215,-1 0 1,-1 6-1,6 0 1,0-2-66,0-2 0,0-1 1,2-1-309,3 0 1,5-5-1,7-3-168,0-1 1,1-3 0,-1-6 378,0-5 0,-7 2 0,-3-7 0,-1-3 0,0-1 0,0 5 0,1-13 0,3 4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20.335"/>
    </inkml:context>
    <inkml:brush xml:id="br0">
      <inkml:brushProperty name="width" value="0.08571" units="cm"/>
      <inkml:brushProperty name="height" value="0.08571" units="cm"/>
      <inkml:brushProperty name="color" value="#FFFFFF"/>
    </inkml:brush>
  </inkml:definitions>
  <inkml:trace contextRef="#ctx0" brushRef="#br0">17 0 6011,'-17'0'0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14.246"/>
    </inkml:context>
    <inkml:brush xml:id="br0">
      <inkml:brushProperty name="width" value="0.08571" units="cm"/>
      <inkml:brushProperty name="height" value="0.08571" units="cm"/>
      <inkml:brushProperty name="color" value="#FFFFFF"/>
    </inkml:brush>
  </inkml:definitions>
  <inkml:trace contextRef="#ctx0" brushRef="#br0">212 0 6645,'-15'16'0,"1"1"206,0 2 1,-1 4 0,-2-3 0,-2 1 68,2-1 0,1 3 0,2-5 0,2-4-189,2-3 0,-2-4 0,4 4-86,0-1 0,-4-7 0,4 3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21.479"/>
    </inkml:context>
    <inkml:brush xml:id="br0">
      <inkml:brushProperty name="width" value="0.08571" units="cm"/>
      <inkml:brushProperty name="height" value="0.08571" units="cm"/>
      <inkml:brushProperty name="color" value="#FFFFFF"/>
    </inkml:brush>
  </inkml:definitions>
  <inkml:trace contextRef="#ctx0" brushRef="#br0">18 0 7612,'0'17'-284,"-6"1"0,0 1 1,2 2 367,2 2 1,2 5 0,0-3 0,0 2-26,0 4 1,0-5-1,0 1 1,0-2-216,0-4 0,0-2 1,2-3-1,2-3-273,2-2 0,7-7 429,-1 2 0,1-6 0,-1-6 0,3-3 0,-6-9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21.995"/>
    </inkml:context>
    <inkml:brush xml:id="br0">
      <inkml:brushProperty name="width" value="0.08571" units="cm"/>
      <inkml:brushProperty name="height" value="0.08571" units="cm"/>
      <inkml:brushProperty name="color" value="#FFFFFF"/>
    </inkml:brush>
  </inkml:definitions>
  <inkml:trace contextRef="#ctx0" brushRef="#br0">1 35 7129,'7'-9'-459,"5"3"1,-3-2 1067,3 3 1,-6-1-401,5 6 1,-5 2-1,3 3-108,-1 7 1,-2-3 0,-6 3-166,0 1 1,0 3 0,-2-1-41,-4-4 0,2 3-342,-7-8 4,7 7 267,-4-11 1,16 6 0,1-10 82,1-4 0,5 4 192,-3-4 1,1 6-89,-1 6 1,-5 4 0,-7 7 259,0 0 0,-2 0-41,-3 0 0,-5-1 1,-5-3-962,3-1 257,-3-9 1,13 3 472,-4-12 0,4-3 0,10-8 0,2-1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22.292"/>
    </inkml:context>
    <inkml:brush xml:id="br0">
      <inkml:brushProperty name="width" value="0.08571" units="cm"/>
      <inkml:brushProperty name="height" value="0.08571" units="cm"/>
      <inkml:brushProperty name="color" value="#FFFFFF"/>
    </inkml:brush>
  </inkml:definitions>
  <inkml:trace contextRef="#ctx0" brushRef="#br0">0 0 7746,'17'18'253,"-5"-1"0,-3 0 26,-1 0 0,3 6 0,-3 0 1,0 0-81,-1 2 0,1-6 0,-4 6 0,2-2-264,-3 0 0,-1 6 0,-2-6 0,0-2-541,0-2 1,0-2-1,0 0-362,0 0 1,0-5 967,0-1 0,-7-7 0,-3 4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24.073"/>
    </inkml:context>
    <inkml:brush xml:id="br0">
      <inkml:brushProperty name="width" value="0.08571" units="cm"/>
      <inkml:brushProperty name="height" value="0.08571" units="cm"/>
      <inkml:brushProperty name="color" value="#FFFFFF"/>
    </inkml:brush>
  </inkml:definitions>
  <inkml:trace contextRef="#ctx0" brushRef="#br0">1 0 6908,'0'12'375,"0"-1"0,2-7 0,3 2-1,7-5 0,5-1 1,4 0-215,2 0 1,0 0 0,-6 0-1,0 0-362,1 0 1,-1 0 0,0 0 0,0 0-531,1 0 1,-7 0-493,0 0 1224,-7 0 0,4 8 0,-8 2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28.351"/>
    </inkml:context>
    <inkml:brush xml:id="br0">
      <inkml:brushProperty name="width" value="0.08571" units="cm"/>
      <inkml:brushProperty name="height" value="0.08571" units="cm"/>
      <inkml:brushProperty name="color" value="#FFFFFF"/>
    </inkml:brush>
  </inkml:definitions>
  <inkml:trace contextRef="#ctx0" brushRef="#br0">397 1 7564,'-10'2'70,"3"1"126,-1 3 0,4 8 0,-5-3-137,1 4 1,0 3 0,3-1-94,-7 0 0,-1 6 1,-1 0-1,5-2-11,1-2 1,-5-2 0,3 0 0,-1-1-76,-1-5 0,6 5 0,-5-5 1,0 4 28,1 3 0,-3-7 0,5-1 12,-2-3 1,-1 5 17,-6-7 1,-1 1 48,1-6 1,0-7 49,0-5 0,1 3-19,5-3 0,-2 1-10,7-7 1,-2 3 0,4 2 0,-1 1 1,-1 6 50,6-5 0,0 5 1,0-5-54,0-3 0,2-1 1,4-2 28,5 0 1,-1 5 0,1 1 55,2-3 1,-3 5-1,2-1 85,1 2 0,2-3-109,2 5 0,1 1 1,-1 5-53,0 0 1,-5 0 0,-1 1-40,2 5 1,3 4 0,1 7-24,0 0 1,-1 0 0,-3-1 0,-2-3-10,3-1 1,1-3-1,2 5 1,-1-3-9,-5 2 1,10 1-1,-4-1 1,2-1 3,1 1 0,-3 2 0,0 1 0,-2-3-208,-3-1 1,3-7-1,-3 5 59,3-3 1,-4 5 84,1-6 1,-8-2 121,1-10 0,-3-4 0,-2-7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1:30.533"/>
    </inkml:context>
    <inkml:brush xml:id="br0">
      <inkml:brushProperty name="width" value="0.08571" units="cm"/>
      <inkml:brushProperty name="height" value="0.08571" units="cm"/>
      <inkml:brushProperty name="color" value="#FFFFFF"/>
    </inkml:brush>
  </inkml:definitions>
  <inkml:trace contextRef="#ctx0" brushRef="#br0">1 86 6951,'0'-17'114,"0"6"1,2 1 0,4 1 619,5-1-655,-3 6 0,7-5 1,-3 5-16,3-2 1,2 0 0,0 8 0,0 2-73,1 2 1,-1 7 0,0-1-1,0 5-83,1 6 0,-3-4 0,-2 6 1,-3-2-8,-3 0 1,-1 5 0,-6-3 0,0 0 25,0 0 0,-2 4 1,-2-6-1,-3-2-205,-3-2 0,-1-2 0,-6 0 149,-1 0 0,1-7 1,0-4 92,0-4 1,-1-2 0,3-2 0,2-2 47,1-2 0,8-7 1,-3 1-1,1-5 18,0-6 1,1 4 0,5-4-1,2 4-29,3 2 1,-1 1 0,8 3 0,1 3-40,2 3 1,2-5-1,1 7 1,-1 1 36,0 2 0,0 2 0,-1 2 0,-3 4 0,-1 5 0,-1 4 0,6 3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0.537"/>
    </inkml:context>
    <inkml:brush xml:id="br0">
      <inkml:brushProperty name="width" value="0.08571" units="cm"/>
      <inkml:brushProperty name="height" value="0.08571" units="cm"/>
      <inkml:brushProperty name="color" value="#FFFFFF"/>
    </inkml:brush>
  </inkml:definitions>
  <inkml:trace contextRef="#ctx0" brushRef="#br0">124 1 7405,'12'0'647,"-4"0"0,0 1 1,2 3-173,1 5 1,-3 1-447,0 3 0,-4 0 96,4 4 1,-3-2-1,1 5-178,0 2 1,-2 2 0,-4 0 0,0 2-200,0 3 1,0-3-1,0 3 1,0-5 14,0-3 0,-1 2 0,-2-4 102,-1 0 0,-6 3 0,2-5 0,-3-2 0,-1-2 3,-1 0 1,1-5 0,0-1 0,0-2 49,-1-2 1,-3-3-1,-1-4 1,2-6-59,2-5 1,0 1-1,2-2 1,2 2-97,1 2 1,5 0-1,-1-1 236,2 1 0,2 0 0,0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0.944"/>
    </inkml:context>
    <inkml:brush xml:id="br0">
      <inkml:brushProperty name="width" value="0.08571" units="cm"/>
      <inkml:brushProperty name="height" value="0.08571" units="cm"/>
      <inkml:brushProperty name="color" value="#FFFFFF"/>
    </inkml:brush>
  </inkml:definitions>
  <inkml:trace contextRef="#ctx0" brushRef="#br0">0 13 7791,'12'-2'479,"1"-2"1,-1 3-1,2-3-173,2 2 0,-1 2 0,4 2 1,-1 0-1,-2 3-317,2-3 0,-3 0 0,4-2 1,-1 0-1005,-3 0 1,-1 0-1,-2 0 1015,1 0 0,-1-6 0,0-1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1.569"/>
    </inkml:context>
    <inkml:brush xml:id="br0">
      <inkml:brushProperty name="width" value="0.08571" units="cm"/>
      <inkml:brushProperty name="height" value="0.08571" units="cm"/>
      <inkml:brushProperty name="color" value="#FFFFFF"/>
    </inkml:brush>
  </inkml:definitions>
  <inkml:trace contextRef="#ctx0" brushRef="#br0">0 35 7416,'12'0'0,"1"0"0,0 0 668,4 0 1,3-2-1,10 0 1496,7-2-1809,6-6 1,7 9 0,2-3 0,3 1-199,1-1 1,-8 2 0,1 0 0,-4 3-562,-5 3 0,4 2 0,-10-4 0,-1 2 0,-3-1 59,-7-2 1,-1 1 0,-8 1-1608,-3 1 0,-9 5 1952,-2-1 0,-11 3 0,-8 2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2.344"/>
    </inkml:context>
    <inkml:brush xml:id="br0">
      <inkml:brushProperty name="width" value="0.08571" units="cm"/>
      <inkml:brushProperty name="height" value="0.08571" units="cm"/>
      <inkml:brushProperty name="color" value="#FFFFFF"/>
    </inkml:brush>
  </inkml:definitions>
  <inkml:trace contextRef="#ctx0" brushRef="#br0">0 86 8171,'1'-12'230,"4"0"1,1 3-1,7 1 1,-1 0 148,0 1 0,1-2 0,-1 3 0,0 1-162,1-1 1,-1 2 0,0 5-248,0 4 1,5 5 0,-1 7 0,-1-1-76,-1 2 0,-3 1 0,-1 6 1,-2 1-86,1 3 0,-3-2 0,-2 4 0,-3-1-68,-1-2 1,0 2-1,0-1 1,-1-2 51,-3-1 0,-2-3 0,-3-2 0,1-4 96,-2 1 1,-5-4-1,-1 2 1,0-3 7,3-5 1,0-3 0,1-5 0,-2 0 282,-2 0-88,2 0-54,-3-5 0,4-3 0,2-7 0,2-3 0,2-1 250,1-3-94,2-1-210,4-2 113,0 6-93,6-4 31,6 9-21,2-9-210,9 9 209,-9 2 17,9 1-496,-4 9 226,0-3 112,5 5 0,-11 1-678,4 3 390,-9 3 415,3 5 0,-4 1 0,5-1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14.712"/>
    </inkml:context>
    <inkml:brush xml:id="br0">
      <inkml:brushProperty name="width" value="0.08571" units="cm"/>
      <inkml:brushProperty name="height" value="0.08571" units="cm"/>
      <inkml:brushProperty name="color" value="#FFFFFF"/>
    </inkml:brush>
  </inkml:definitions>
  <inkml:trace contextRef="#ctx0" brushRef="#br0">1 1 7679,'9'1'364,"1"4"1,-1 4 0,5 9 47,0 0 0,0 7 0,0-1 0,0 2-29,0 2 0,0 5 1,0 1-1,0 1-247,1-1 1,-1 5 0,-2 0 0,-1 5-141,-2 3 1,-6 4 0,2-2-1,-3-1-309,-2 0 0,-7-2 0,0-9 0,-3-4-259,1-3 0,1-4 0,-3-4-322,2-8 1,4-1-1,-4-10 894,-2-5 0,-2-4 0,-1-8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3.411"/>
    </inkml:context>
    <inkml:brush xml:id="br0">
      <inkml:brushProperty name="width" value="0.08571" units="cm"/>
      <inkml:brushProperty name="height" value="0.08571" units="cm"/>
      <inkml:brushProperty name="color" value="#FFFFFF"/>
    </inkml:brush>
  </inkml:definitions>
  <inkml:trace contextRef="#ctx0" brushRef="#br0">111 1 7196,'-12'0'-184,"4"1"0,-1 3 522,0 5 1,-1 2-1,1 1 1,0 1-144,0 4 1,-1 2 0,1 6-1,2-1-39,1 1 1,2 4 0,4-1 0,0-2-90,0-4 0,0 0 0,2-4 0,2 0-98,4-1 0,4-4 1,3-6-1,3-1 19,1 1 0,-2-4 0,2 1 0,0-4-438,0-4 0,-4-4 0,3-7 0,-3-3 141,-3-1 1,3-2-1,-8-5 1,0-1 308,-3-2 0,2-4 0,-2 5 0,-2 2-189,0 4 0,-8 5 265,-2 9 0,1 4 0,0 10 0,2 6 367,2 7 1,2 8 0,1 3 0,1 1-44,3-1 1,-1-2 0,5-3-356,2 0-55,1-6 0,7 4 154,-5-9 0,9-1 0,-4-6 262,1-1-211,-4-2-1991,8-4 854,-9 0 472,9-11-226,-9 3 306,4-16 77,-6 5 313,0-5-32,-5-6 1,3 4 0,-6-5 0,-1 3-1,-2-1 1,-1 3 31,0 4 0,-5 0 0,-4 6 0,-2 1 0,-1 7 0,0 3 0,-1 4 0,1 1 0,0 11 0,0 3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4.118"/>
    </inkml:context>
    <inkml:brush xml:id="br0">
      <inkml:brushProperty name="width" value="0.08571" units="cm"/>
      <inkml:brushProperty name="height" value="0.08571" units="cm"/>
      <inkml:brushProperty name="color" value="#FFFFFF"/>
    </inkml:brush>
  </inkml:definitions>
  <inkml:trace contextRef="#ctx0" brushRef="#br0">0 12 7532,'12'-6'347,"1"2"0,-5 2 1,-1 4-132,-2 2 1,-1 2 0,-4 7-550,0-1 1,0 0 0,-1 1-20,-3-1 1,1-4 263,-5 0 1,4-5 0,-3 3 59,1-1 1,4-4 0,6 4 22,4-4 0,3-1 1,1 0-118,1 0 1,-1 0-1,0 0 89,0 0 0,-5 1 196,-3 3 1,-2 3 0,-2 6-1,0-1-121,0 0 0,-4-4 1,-2 1-1,1 0 120,-1 2 1,-3-3 0,2 1-1,-1-1-680,-1-1 0,5-2 0,-4-5 518,-1 0 0,3-5 0,-5-2 0,4-6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4.511"/>
    </inkml:context>
    <inkml:brush xml:id="br0">
      <inkml:brushProperty name="width" value="0.08571" units="cm"/>
      <inkml:brushProperty name="height" value="0.08571" units="cm"/>
      <inkml:brushProperty name="color" value="#FFFFFF"/>
    </inkml:brush>
  </inkml:definitions>
  <inkml:trace contextRef="#ctx0" brushRef="#br0">86 1 6855,'-8'4'0,"0"1"0,0 2 0,1 3 0,-4 0 0,4 3 0,-1 0 59,0 4 1,4 1 0,-3 4 0,1-2 84,4 2 0,0 1 0,2 2 0,0-2-194,0-2 0,2-2 0,2-6 0,4 1-222,3-3 1,1-6 0,1 2 0,0-1 271,4-3 0,-4-8 0,5-1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4.805"/>
    </inkml:context>
    <inkml:brush xml:id="br0">
      <inkml:brushProperty name="width" value="0.08571" units="cm"/>
      <inkml:brushProperty name="height" value="0.08571" units="cm"/>
      <inkml:brushProperty name="color" value="#FFFFFF"/>
    </inkml:brush>
  </inkml:definitions>
  <inkml:trace contextRef="#ctx0" brushRef="#br0">0 0 7684,'13'6'20,"-1"-4"1,0 7 89,1 0 0,-5 2 0,0 1 0,2 1 0,-1 0-173,-1 4 1,2 2 0,-6 6 0,-1 1-346,-2 2 0,-1-2 0,-1 3 0,-2-4 144,-1-5 0,-4 2 264,4-6 0,-6 1 0,3-5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29.139"/>
    </inkml:context>
    <inkml:brush xml:id="br0">
      <inkml:brushProperty name="width" value="0.08571" units="cm"/>
      <inkml:brushProperty name="height" value="0.08571" units="cm"/>
      <inkml:brushProperty name="color" value="#FFFFFF"/>
    </inkml:brush>
  </inkml:definitions>
  <inkml:trace contextRef="#ctx0" brushRef="#br0">77 38 7712,'-6'-8'168,"2"1"0,-4 9 1,-1 3-1,2 7 0,-1 5 1,1 5 95,0 2 1,-3 3 0,5 7-1,2 2-123,1-2 0,2 0 0,0 0-167,0 2 0,2-1 0,3-4 0,7-2-111,6-4 1,1-2 0,7-8-1,-1-1 2,-1-4 1,5-3 0,-4-7 0,4-2 35,2-3 1,-2-11 0,-2-9-1,-3-6-340,-2-4 0,-3-5 0,-7-7 1,-4-1 438,-1 2 0,-2-2 0,-7 13 0,-1 2-112,-2 6 0,-7 2 0,2 8 301,-4 3 0,-1 11 1,1 3-1,2 10 135,2 8 0,7 6 0,-2 9 0,3 1-67,2 1 1,0 8 0,0-2 0,2 3-314,3 2 1,3-7 0,9-3 0,2-4-193,1-1 1,8-7 0,-3-4 0,2-5 94,-1-4 1,3-4-1,-5-7 1,1-4-248,1-6 1,-7-2 0,1-14-1,-3-1 400,-2-2 0,-6-8 0,-4-4 0,-3-2 0,-2 3 0,0-3 0,0 7 0,-2 2-20,-3 2 1,1-2 0,-4 2 0,-1 4 172,1 4 1,3 4-71,-5 5 0,1 8 0,-1 7 1,5 10-600,3 9 516,2 5 0,-7 6 0,-1 1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0.828"/>
    </inkml:context>
    <inkml:brush xml:id="br0">
      <inkml:brushProperty name="width" value="0.08571" units="cm"/>
      <inkml:brushProperty name="height" value="0.08571" units="cm"/>
      <inkml:brushProperty name="color" value="#FFFFFF"/>
    </inkml:brush>
  </inkml:definitions>
  <inkml:trace contextRef="#ctx0" brushRef="#br0">0 47 6678,'0'-16'581,"7"8"1,2 1-39,-1 0 0,6 6-156,-4-5 1,4 5-302,1 1 0,-7 7 1,-2 3-1,-5 3-184,-1 3 1,0-1 0,-1 2-1,-3 2-173,-1 1 1,-7 1 0,4-6-1,-3 0 85,1 1 0,7-1 1,-2 0 27,3 1 0,4-3 37,3-3 0,3-3 0,8-7 0,-1 0 34,0 0 0,-4 0 0,-1 0 0,0-2-749,-2-3 836,6 4 0,-5-6 0,6 7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1.251"/>
    </inkml:context>
    <inkml:brush xml:id="br0">
      <inkml:brushProperty name="width" value="0.08571" units="cm"/>
      <inkml:brushProperty name="height" value="0.08571" units="cm"/>
      <inkml:brushProperty name="color" value="#FFFFFF"/>
    </inkml:brush>
  </inkml:definitions>
  <inkml:trace contextRef="#ctx0" brushRef="#br0">93 0 7329,'-10'5'-234,"-1"0"0,3 7 0,-4-2 0,3 4 630,3 1 0,-5 2 0,5 2 0,-1 3-254,0 2 1,2-3 0,5 4-1,0 1 8,0-3 1,0 5 0,2-8 0,3-1-239,5-2 1,4-4-1,1-1 1,0-3-420,0-2 1,6-2 0,-1-5-1,-1 0-350,-2 0 857,-2 0 0,1-7 0,-1-2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1.545"/>
    </inkml:context>
    <inkml:brush xml:id="br0">
      <inkml:brushProperty name="width" value="0.08571" units="cm"/>
      <inkml:brushProperty name="height" value="0.08571" units="cm"/>
      <inkml:brushProperty name="color" value="#FFFFFF"/>
    </inkml:brush>
  </inkml:definitions>
  <inkml:trace contextRef="#ctx0" brushRef="#br0">0 1 6747,'15'7'626,"1"3"0,-6 5-355,0 6 0,-5-3 0,4 6 0,-1 0-106,1 0 0,-4 1 0,4 6 0,-3-2-76,-2-4 1,-3 8 0,-1-8 0,0-1-711,0 0 1,0-12 0,0 3-1,-1-3 621,-4-3 0,-4 4 0,-6-4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2.519"/>
    </inkml:context>
    <inkml:brush xml:id="br0">
      <inkml:brushProperty name="width" value="0.08571" units="cm"/>
      <inkml:brushProperty name="height" value="0.08571" units="cm"/>
      <inkml:brushProperty name="color" value="#FFFFFF"/>
    </inkml:brush>
  </inkml:definitions>
  <inkml:trace contextRef="#ctx0" brushRef="#br0">46 1 7712,'-14'2'0,"4"3"10,5 5 0,-2 5 1,2 4 146,2 1 1,1 2-1,2-3 1,0 2-243,0-3 0,7 5 1,3-5-1,2-2-81,-2-5 1,4-7 0,-4 1-1,4-3-102,1-2 1,0-7 0,-1-3 267,-4-4 0,4-1 0,-13-7 0,6-2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2.692"/>
    </inkml:context>
    <inkml:brush xml:id="br0">
      <inkml:brushProperty name="width" value="0.08571" units="cm"/>
      <inkml:brushProperty name="height" value="0.08571" units="cm"/>
      <inkml:brushProperty name="color" value="#FFFFFF"/>
    </inkml:brush>
  </inkml:definitions>
  <inkml:trace contextRef="#ctx0" brushRef="#br0">0 9 7746,'0'-8'-395,"0"15"0,7 10 1,1 13-1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15.530"/>
    </inkml:context>
    <inkml:brush xml:id="br0">
      <inkml:brushProperty name="width" value="0.08571" units="cm"/>
      <inkml:brushProperty name="height" value="0.08571" units="cm"/>
      <inkml:brushProperty name="color" value="#FFFFFF"/>
    </inkml:brush>
  </inkml:definitions>
  <inkml:trace contextRef="#ctx0" brushRef="#br0">1 0 7781,'14'0'0,"0"0"0,0 0 473,0 0 0,0 0 0,0 0-184,0 0 1,-5 2-1,-1 3-158,-2 4 0,4 5 0,-7 3-137,-5 2 0,-2 0 0,-7-5 0,1 1-62,0 4 0,-3-3 0,-1 3 35,0-4 1,6-1-70,3 0 0,5-1 0,5-4 0,4-4 8,4-4 1,6-1 0,1 0 0,0 0-1041,1 0 0,2 0 1134,-4 0 0,-1-6 0,-3-2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3.013"/>
    </inkml:context>
    <inkml:brush xml:id="br0">
      <inkml:brushProperty name="width" value="0.08571" units="cm"/>
      <inkml:brushProperty name="height" value="0.08571" units="cm"/>
      <inkml:brushProperty name="color" value="#FFFFFF"/>
    </inkml:brush>
  </inkml:definitions>
  <inkml:trace contextRef="#ctx0" brushRef="#br0">0 0 8090,'0'16'252,"0"-1"1,2 0 0,2 1-260,1-1 0,0 0 1,-5 0-1,1 1 1,3-1-348,1 0 0,0 1-1042,-5-1 1396,0-6 0,0-3 0,-14-12 0,-3-3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3.194"/>
    </inkml:context>
    <inkml:brush xml:id="br0">
      <inkml:brushProperty name="width" value="0.08571" units="cm"/>
      <inkml:brushProperty name="height" value="0.08571" units="cm"/>
      <inkml:brushProperty name="color" value="#FFFFFF"/>
    </inkml:brush>
  </inkml:definitions>
  <inkml:trace contextRef="#ctx0" brushRef="#br0">0 31 6915,'10'0'-1100,"1"0"1645,0 0 0,-2 0 0,1 0 0,2 0-96,2 0 0,1 0-1245,0 0 0,1 0 1,-3-2 795,-2-3 0,2 4 0,-4-13 0,6 6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3.438"/>
    </inkml:context>
    <inkml:brush xml:id="br0">
      <inkml:brushProperty name="width" value="0.08571" units="cm"/>
      <inkml:brushProperty name="height" value="0.08571" units="cm"/>
      <inkml:brushProperty name="color" value="#FFFFFF"/>
    </inkml:brush>
  </inkml:definitions>
  <inkml:trace contextRef="#ctx0" brushRef="#br0">0 1 7769,'9'7'162,"-2"-4"1,-6 7 0,3 2 91,1 2 0,0 3 0,-5 2 1,2 1-131,3-1 0,-4-2 1,4-2-1,-3 0-1259,-2 1 1,0-1-493,0 0 1627,0-6 0,7-2 0,1-7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4.758"/>
    </inkml:context>
    <inkml:brush xml:id="br0">
      <inkml:brushProperty name="width" value="0.08571" units="cm"/>
      <inkml:brushProperty name="height" value="0.08571" units="cm"/>
      <inkml:brushProperty name="color" value="#FFFFFF"/>
    </inkml:brush>
  </inkml:definitions>
  <inkml:trace contextRef="#ctx0" brushRef="#br0">0 16 6645,'10'0'605,"1"0"1,-1 0-1,5 0-458,0 0 1,1 0 0,-1 0 0,0 0 119,1 0 0,-6 0 1,0 0-367,2 0 1,0-2-3227,-2-3 3325,-3 3 0,-14-5 0,-1 7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4.927"/>
    </inkml:context>
    <inkml:brush xml:id="br0">
      <inkml:brushProperty name="width" value="0.08571" units="cm"/>
      <inkml:brushProperty name="height" value="0.08571" units="cm"/>
      <inkml:brushProperty name="color" value="#FFFFFF"/>
    </inkml:brush>
  </inkml:definitions>
  <inkml:trace contextRef="#ctx0" brushRef="#br0">0 31 7677,'16'0'-43,"-1"0"1,0 0 0,1-2 0,-1-1 109,0-2 1,1 0-231,-1 5 1,0-2 0,1-1-1024,-1-2 1186,-7-1 0,-1 6 0,-7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6.102"/>
    </inkml:context>
    <inkml:brush xml:id="br0">
      <inkml:brushProperty name="width" value="0.08571" units="cm"/>
      <inkml:brushProperty name="height" value="0.08571" units="cm"/>
      <inkml:brushProperty name="color" value="#FFFFFF"/>
    </inkml:brush>
  </inkml:definitions>
  <inkml:trace contextRef="#ctx0" brushRef="#br0">62 103 6749,'-2'-7'673,"-3"7"0,2 7 1,-6 8-613,3 1 1,-5 6 0,5 3 0,-1 4 0,0 2 77,4 0 0,1-1 0,2 1 0,0-1-63,0 1 0,2-2 1,3-3-1,5-6-83,3-3 0,3-3 0,1-2 1,3-4-211,6-1 1,-2-2 0,1-5 0,1-2-54,-3-3 0,5-5 0,-8-9 0,-1-3 27,-2-2 1,2-1 0,-2-6 0,-4 0 28,1 1 1,-7-6-1,-2 2 1,-4 3 209,-1 4 0,0 8 0,0-1 1,-1 5 57,-4 4 0,1 5 0,-6 7 209,-2 4 1,5 6 0,2 9 0,4 6-22,1 3 1,0 3 0,1 2-1,3 2-37,1-2 1,12-2 0,-2-3 0,4-3-361,3-6 1,-3-3 0,6-3 0,1-2-135,-2-2 1,3-7 0,-5 1 0,0-8 51,0-6 1,-1-9 0,-6-3 0,0-2 236,1-3 0,-6-2 0,-2-3 0,-1-2 0,-3-2 0,-3-1 0,-1 2 0,0 0-32,0 1 1,-1 1-1,-5 4 1,-2 2-131,-1 2 1,-4 11-1,3 0 152,-4 6 1,0 10 0,2 8 0,4 3-31,1 3 40,2 6 0,5 2 0,0 6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7.328"/>
    </inkml:context>
    <inkml:brush xml:id="br0">
      <inkml:brushProperty name="width" value="0.08571" units="cm"/>
      <inkml:brushProperty name="height" value="0.08571" units="cm"/>
      <inkml:brushProperty name="color" value="#FFFFFF"/>
    </inkml:brush>
  </inkml:definitions>
  <inkml:trace contextRef="#ctx0" brushRef="#br0">47 15 7663,'-7'-8'161,"3"1"1,-4 9-1,1 3 60,4 5 0,-1 4 0,1 1 0,-2 0-162,1 1 1,3 1 0,1 1-1,0 3-189,0-3 0,0 5 1,1-5-1,3-2-75,1-4 0,5-7 0,-3 3 0,1-1-271,4-4 0,-3-1 0,1-4 476,2-3 0,-4-3 0,3-8 0,-8 1 0,4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7.511"/>
    </inkml:context>
    <inkml:brush xml:id="br0">
      <inkml:brushProperty name="width" value="0.08571" units="cm"/>
      <inkml:brushProperty name="height" value="0.08571" units="cm"/>
      <inkml:brushProperty name="color" value="#FFFFFF"/>
    </inkml:brush>
  </inkml:definitions>
  <inkml:trace contextRef="#ctx0" brushRef="#br0">1 0 5747,'0'15'0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8.138"/>
    </inkml:context>
    <inkml:brush xml:id="br0">
      <inkml:brushProperty name="width" value="0.08571" units="cm"/>
      <inkml:brushProperty name="height" value="0.08571" units="cm"/>
      <inkml:brushProperty name="color" value="#FFFFFF"/>
    </inkml:brush>
  </inkml:definitions>
  <inkml:trace contextRef="#ctx0" brushRef="#br0">93 0 7663,'-11'0'-1423,"1"0"2081,-2 0 0,4 2-453,-2 3 0,4 2 0,-2 5 0,1-2-146,4 2 1,-4 9 0,2 2 0,1 3-58,3-1 1,1 1 0,0 5-1,0-2-29,0-4 0,7 2 0,3-6-378,3-3 0,3-2 0,-1-6 0,0-5-21,1-3 1,-6-2 425,0 0 0,0 0 0,6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8.494"/>
    </inkml:context>
    <inkml:brush xml:id="br0">
      <inkml:brushProperty name="width" value="0.08571" units="cm"/>
      <inkml:brushProperty name="height" value="0.08571" units="cm"/>
      <inkml:brushProperty name="color" value="#FFFFFF"/>
    </inkml:brush>
  </inkml:definitions>
  <inkml:trace contextRef="#ctx0" brushRef="#br0">1 47 7581,'2'-16'158,"3"1"0,3 7 618,8 2-640,-1 5 1,-7 8-1,-3 3-20,-3 3 1,-2 3 0,-2-1-1,-1 0-349,-2 1 1,-5-1 0,3 0-234,-2 1 1,6-1-12,-2 0 0,5-5-33,5 1 0,4-8 510,6 2 0,0-3 0,0-2 0,1 0 0,-1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1.878"/>
    </inkml:context>
    <inkml:brush xml:id="br0">
      <inkml:brushProperty name="width" value="0.08571" units="cm"/>
      <inkml:brushProperty name="height" value="0.08571" units="cm"/>
      <inkml:brushProperty name="color" value="#FFFFFF"/>
    </inkml:brush>
  </inkml:definitions>
  <inkml:trace contextRef="#ctx0" brushRef="#br0">225 25 7679,'-6'-8'-72,"-3"2"0,-5 1 1,-3 1-1,-2 2 0,0 5 1,0 7-1,-1 2 0,0 4 742,0 2 0,1 4-505,5 6 1,1 0-1,4 1 1,4 0 0,4 1-1,1 0 131,0-4-311,6-1 0,3-3 1,10-3-1,4-5-48,4-5 0,1-3 0,0-6 0,0-1-143,0-4 0,-1-4 0,-2-10 1,-3-4-41,-2-4 1,-1-1-1,-5 0 1,-2 0 142,-2 0 0,-4 1 1,-8 2-1,-4 3-2,-8 2 1,-6 1 0,-8 7 0,-2 2-157,-3 6 0,0 2 0,-7 5 261,-4 7 0,5 5 0,5 13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38.822"/>
    </inkml:context>
    <inkml:brush xml:id="br0">
      <inkml:brushProperty name="width" value="0.08571" units="cm"/>
      <inkml:brushProperty name="height" value="0.08571" units="cm"/>
      <inkml:brushProperty name="color" value="#FFFFFF"/>
    </inkml:brush>
  </inkml:definitions>
  <inkml:trace contextRef="#ctx0" brushRef="#br0">1 14 7088,'7'-8'436,"-1"2"1,6 12-171,-2 4 0,-1 8 0,3 3 0,-4-1-146,-1 2 0,3 1 0,-3 4 0,0-3-134,0-2 1,-2 3-1,-3-4 1,1-3-491,2-1 0,0-1-21,-5-1 1,-1-1 524,-5-4 0,-2 4 0,-7-6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0.115"/>
    </inkml:context>
    <inkml:brush xml:id="br0">
      <inkml:brushProperty name="width" value="0.08571" units="cm"/>
      <inkml:brushProperty name="height" value="0.08571" units="cm"/>
      <inkml:brushProperty name="color" value="#FFFFFF"/>
    </inkml:brush>
  </inkml:definitions>
  <inkml:trace contextRef="#ctx0" brushRef="#br0">0 16 8186,'16'0'464,"-1"0"1,0 0-1,0 0-271,1 0 0,-1 0 0,0 0 0,1 0-377,-1 0 1,0 2 0,1 1-331,-1 2 1,-1-1 513,-4-9 0,3-4 0,-4-6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1.703"/>
    </inkml:context>
    <inkml:brush xml:id="br0">
      <inkml:brushProperty name="width" value="0.08571" units="cm"/>
      <inkml:brushProperty name="height" value="0.08571" units="cm"/>
      <inkml:brushProperty name="color" value="#FFFFFF"/>
    </inkml:brush>
  </inkml:definitions>
  <inkml:trace contextRef="#ctx0" brushRef="#br0">307 1 8305,'-5'15'129,"0"1"1,-2-3 0,4 1-90,-2 1 1,-2 2 0,3 9-1,-3-6-22,-1-3 1,5-2-1,-4-1 1,2-2-229,0-2 1,-6 0 0,6 6 0,0-1 25,-2 0 1,4-1-1,-6-2 1,3-2 51,2 2 0,-3 2 1,1-1-1,-1-1-13,0-2 0,-5 1 8,2 4 0,1-7 22,-1-2 1,0-5 82,-5-1 0,4 0 0,1-1 34,-2-5 0,4 5 58,-2-4 0,4-2 0,-2 0-30,1-1 0,2 2 0,5-4 73,0-2 1,-5 4 55,0-2 1,0-1-97,5-4 1,0 5 0,0 0-32,0-2 0,0 3 1,0-1-1,0-2 10,0-2 1,0 4-1,1 2 1,3-1 9,1 1 1,2-1 3,-2-1 0,-2-2 20,7 7 0,-4 0 0,4 3 42,2-3 1,-4 3-1,2-3-15,2 4 0,2 1 0,1 0 5,1 0 1,-6 0-1,-2 1 1,1 3-64,-1 1 0,-4 7 0,2-4 0,1 2-18,4 1 0,-3-3 0,2 4 0,0-2 7,-1 2 0,5-3 1,-4 1-1,3 0-167,3-1 0,-3 4 0,-1-3 0,-2 4-98,2 1 0,0-4 0,0-1-139,-2 2 1,1-5 0,4-2-30,0-4 0,-5-1 399,1 0 0,-8 0 0,4-6 0,-7-3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3.448"/>
    </inkml:context>
    <inkml:brush xml:id="br0">
      <inkml:brushProperty name="width" value="0.08571" units="cm"/>
      <inkml:brushProperty name="height" value="0.08571" units="cm"/>
      <inkml:brushProperty name="color" value="#FFFFFF"/>
    </inkml:brush>
  </inkml:definitions>
  <inkml:trace contextRef="#ctx0" brushRef="#br0">1 60 7420,'7'-9'-596,"-4"-2"1,7 4 963,2-2 0,2 6 1,1-4-1,0 2-198,1 0 0,-1 1 1,0 8-1,1 3-77,-1 1 0,0 2 0,1 7 0,-1 2-245,0 2 0,1 4 1,-3-3-1,-1 0 27,-2 0 1,-4 6-1,2-5 1,-1 3 35,-4 0 0,-1-3 0,-4 5 1,-3-5-130,-5 0 1,-2 2-1,0-4 1,2-3 77,-2-1 0,-2-3 0,-1-2 0,0-4 140,-1-1 0,6-2 0,0-5 0,0-1 0,1-5 0,-3-2 0,6-7 0,-1-2 12,0-4 1,-3-1-1,5-4 1,1 4 25,2 0 0,2 5 1,0-3-1,2 3 15,3 1 1,4 1 0,6 2 0,-1 1-103,-4 1 1,4 8-1,-4-2 1,3 3-88,3 2 1,-6 2 135,0 3 0,0 3 0,6 8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3.893"/>
    </inkml:context>
    <inkml:brush xml:id="br0">
      <inkml:brushProperty name="width" value="0.08571" units="cm"/>
      <inkml:brushProperty name="height" value="0.08571" units="cm"/>
      <inkml:brushProperty name="color" value="#FFFFFF"/>
    </inkml:brush>
  </inkml:definitions>
  <inkml:trace contextRef="#ctx0" brushRef="#br0">169 1 8585,'0'15'269,"5"2"0,0 2 0,0 1-88,2-1 0,-4 5 1,6 1-1,-1 3-221,1-3 1,-6 2-1,2-5 1,-1 1-224,1-1 1,-4 3-1,5-4 1,-5-3 104,-1-1 0,-5-1 1,-2-1 91,-1 0 1,-2-1 0,-6-4 0,1-5-278,0-3 0,-1-4 0,1-3 62,0-5 0,1-4 0,2-1 0,2-2 281,-2-3 0,3 4 0,-1-1 0,-2 5 0,-1 9 0,-3-11 0,1 6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4.264"/>
    </inkml:context>
    <inkml:brush xml:id="br0">
      <inkml:brushProperty name="width" value="0.08571" units="cm"/>
      <inkml:brushProperty name="height" value="0.08571" units="cm"/>
      <inkml:brushProperty name="color" value="#FFFFFF"/>
    </inkml:brush>
  </inkml:definitions>
  <inkml:trace contextRef="#ctx0" brushRef="#br0">1 16 7495,'10'0'-129,"0"0"454,2 0 0,2 0 1,3 0-1,1-2 1,5-1 153,0-2 0,3 0 0,3 5 0,-2 0-706,-1 0 1,-2 0-1,1 0 1,-5 0-948,-3 0 1,-1 0 1173,-1 0 0,0 7 0,1 1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4.877"/>
    </inkml:context>
    <inkml:brush xml:id="br0">
      <inkml:brushProperty name="width" value="0.08571" units="cm"/>
      <inkml:brushProperty name="height" value="0.08571" units="cm"/>
      <inkml:brushProperty name="color" value="#FFFFFF"/>
    </inkml:brush>
  </inkml:definitions>
  <inkml:trace contextRef="#ctx0" brushRef="#br0">1 46 7660,'13'-1'0,"-1"-3"0,-1-1 232,0 2 1,5 1 0,4 2 0,6 0 220,3 0 1,8-5 0,4 0 0,3 2-229,2 1 0,7 0 0,1-1 1,1-2-380,-4 1 0,-3 2 0,-2 2 0,-2 0-487,-3 0 0,-4 6 0,-6-1 0,-2-2 11,-4-1 0,-3-2 1,-6 0 629,-1 0 0,0 0 0,-13 7 0,-4 1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6.055"/>
    </inkml:context>
    <inkml:brush xml:id="br0">
      <inkml:brushProperty name="width" value="0.08571" units="cm"/>
      <inkml:brushProperty name="height" value="0.08571" units="cm"/>
      <inkml:brushProperty name="color" value="#FFFFFF"/>
    </inkml:brush>
  </inkml:definitions>
  <inkml:trace contextRef="#ctx0" brushRef="#br0">1 47 6637,'7'-10'157,"3"-1"1,-2 8 0,3-4-1,0 2 213,3 0 0,1 0 0,1 5 0,-1 0-201,0 0 1,1 0 0,-1 2 0,0 3-239,1 5 1,-1 9 0,0 1 0,-1 1-51,-4 1 1,2 0 0,-7 5 0,-1-1 41,-3 1 0,-1 0 1,0 0-1,0-3-108,0-2 0,-5 4 0,-2-6 0,-1-1 123,-4-2 1,-2-2 0,-1 1 0,0-1 22,-1 0 1,1-5-1,0-1 1,-1-2-79,1-4 1,0-1 0,-1-4-1,1-1 155,0-2 1,6-9 0,2 0-1,2-4 22,0-1 1,0-3 0,5 0 0,2 0-52,3-1 1,3 3-1,8 5 1,1-1-10,3 1 1,-1 1 0,5 4 0,-2 5-105,-3 3 1,-2 2-1,-2 0 1,0 0-816,1 0 919,-1 0 0,0 7 0,1 2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7.291"/>
    </inkml:context>
    <inkml:brush xml:id="br0">
      <inkml:brushProperty name="width" value="0.08571" units="cm"/>
      <inkml:brushProperty name="height" value="0.08571" units="cm"/>
      <inkml:brushProperty name="color" value="#FFFFFF"/>
    </inkml:brush>
  </inkml:definitions>
  <inkml:trace contextRef="#ctx0" brushRef="#br0">61 16 6645,'0'-9'1079,"-1"3"-834,-4 6 0,1 1 1,-4 4-1,-1 6-28,1 2 0,3 9 0,-4 4 0,2 3 0,4 1 1,1-1 0,2-1 0,0-3-82,0 2 1,2-3 0,1 0 0,4-2-142,2-3 1,2-2 0,8-3 0,2-4-75,-3-5 0,1 2 0,0-2 0,1-2-117,-1-1 1,0-9 0,-1-5-1,3-5-154,-2-3 0,3-8 0,-2 3 1,-1-4-84,-2-2 1,-7-4 0,-1 1 0,-3 3 196,-2 4 1,-3 8-1,-1-1 411,0 3 0,-6 10 0,-3 7 25,1 8 1,1 6-1,7 3 1,0 3 217,0 6 0,0 3 0,0 0 1,2-2-335,3-2 0,3-6 0,7 2 0,1-4-258,-1-2 1,0-1 0,2-4 0,2-5-116,2-3 1,-1-2 0,-6-2 0,-2-3-70,-2-5 0,0-9 1,4-3-1,-4 0 358,-5-1 0,-3-4 0,-1 2 0,3-3 0,1 3 0,0-2 0,-5 5-30,0-2 1,-5 5 0,-2 0 29,-1 7 0,-3 6 0,-4 12 0,0 3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7.857"/>
    </inkml:context>
    <inkml:brush xml:id="br0">
      <inkml:brushProperty name="width" value="0.08571" units="cm"/>
      <inkml:brushProperty name="height" value="0.08571" units="cm"/>
      <inkml:brushProperty name="color" value="#FFFFFF"/>
    </inkml:brush>
  </inkml:definitions>
  <inkml:trace contextRef="#ctx0" brushRef="#br0">0 16 7660,'11'-9'275,"-1"4"1,0 3 0,5 2-22,1 0 1,-6 0 0,-2 2-85,-1 3 1,-2 4 0,-5 6-1,0 0-134,0 1 1,-5-1 0,-2 0 0,1 1-104,-1-1 0,-3 0 0,5 1-115,1-1 0,2-5-198,2 0 0,2-5 0,3 4-599,5-2 0,4-2 979,1-5 0,-4 0 0,-1 0 0,-7 0 0,4 0 0,-7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2.987"/>
    </inkml:context>
    <inkml:brush xml:id="br0">
      <inkml:brushProperty name="width" value="0.08571" units="cm"/>
      <inkml:brushProperty name="height" value="0.08571" units="cm"/>
      <inkml:brushProperty name="color" value="#FFFFFF"/>
    </inkml:brush>
  </inkml:definitions>
  <inkml:trace contextRef="#ctx0" brushRef="#br0">15 20 7259,'4'-9'38,"1"0"1,0 7 449,-5 2 1,0 2-1,0 9 1,0 4-246,0 7 0,0 11 0,0 4 0,0 4-165,0 1 0,0 6 1,0 2-1,0 2 14,0-1 0,0-5 0,0-1 0,0-5-432,0-2 1,0-7 0,0 0 0,0-6-1443,0-6 1389,0-3 0,0-10 0,-2-6 0,-1-9 393,-2-9 0,1 3 0,-2-12 0,-2 5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8.260"/>
    </inkml:context>
    <inkml:brush xml:id="br0">
      <inkml:brushProperty name="width" value="0.08571" units="cm"/>
      <inkml:brushProperty name="height" value="0.08571" units="cm"/>
      <inkml:brushProperty name="color" value="#FFFFFF"/>
    </inkml:brush>
  </inkml:definitions>
  <inkml:trace contextRef="#ctx0" brushRef="#br0">77 0 7660,'-8'7'-171,"-4"-3"1,5 4 0,0 1 391,1-1 1,-5 2 0,6 7-1,0 2-37,-2 2 1,6 1 0,-4-4-1,3 5-126,2 0 0,0-4 0,0 3 1,0-1-56,0-1 1,5 1 0,2-6 0,1-2-308,4-2 1,2 2 0,1-4-753,0-1 0,-4-1 1056,-1-7 0,7 0 0,7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2:48.587"/>
    </inkml:context>
    <inkml:brush xml:id="br0">
      <inkml:brushProperty name="width" value="0.08571" units="cm"/>
      <inkml:brushProperty name="height" value="0.08571" units="cm"/>
      <inkml:brushProperty name="color" value="#FFFFFF"/>
    </inkml:brush>
  </inkml:definitions>
  <inkml:trace contextRef="#ctx0" brushRef="#br0">0 0 6631,'9'7'393,"-1"-4"0,-4 8 0,2 0 36,3 3 0,-6 3 0,4 2 0,-2 1-167,0-1 0,1 3 1,-5 0-1,3 0-459,1 0 0,0-1 0,-5-4-304,0 3 0,0-3-766,0 4 1267,-7-11 0,5-3 0,-4-7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0.993"/>
    </inkml:context>
    <inkml:brush xml:id="br0">
      <inkml:brushProperty name="width" value="0.08571" units="cm"/>
      <inkml:brushProperty name="height" value="0.08571" units="cm"/>
      <inkml:brushProperty name="color" value="#FFFFFF"/>
    </inkml:brush>
  </inkml:definitions>
  <inkml:trace contextRef="#ctx0" brushRef="#br0">56 52 7736,'-2'-12'0,"-1"1"197,-1 2 1,-1 4 29,5-4 1,-2 6 0,-1 0 0,-1 6 0,-1 8 116,-1 6 0,4 0 1,-4 6-255,0 1 0,5 9 0,-4 2-60,3 0 0,2 7 0,0-2 0,0 3-23,0-3 0,7 0 0,2-8 0,3-1-56,2-2 0,6-3 0,3-3 0,3-6 33,2-6 1,-1-5 0,3-8-1,0-2-300,3-5 0,-1-10 0,-5-5 0,1-7-400,0-6 0,-7-3 0,-2-2 463,-4 1 0,-6 1 0,-1 2 0,-2 2 249,-3 2 1,-1 7-1,-2 5 1,-2 4 0,-2 6 169,-6 5 1,3 6 0,-1 2 0,2 6 239,3 6 1,-3 7 0,1 10 0,2 0-110,1 3 0,7 3 0,1-2 0,2 2-259,3 2 1,2 0 0,4-1-1,3-6-5,2-6 1,1-5 0,5-7 0,-1 0-302,1-4 0,0-3 0,-1-7 0,-1-6-142,-3-6 1,2-3 0,-7-7 0,-2-3 261,-5-5 1,-1 1 0,-5-7 0,-2 0 253,-1 1 1,-2-2 0,0 6 0,0 1-49,0 2 0,0 3 0,0 1 0,0 4 282,0 1 0,-5 1 0,0 5 1,1 2-402,-2 3 0,4 4-349,-3 10 1,4 7 0,1 8 0,0 0 409,0 0 0,-6 5 0,-2-4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1.833"/>
    </inkml:context>
    <inkml:brush xml:id="br0">
      <inkml:brushProperty name="width" value="0.08571" units="cm"/>
      <inkml:brushProperty name="height" value="0.08571" units="cm"/>
      <inkml:brushProperty name="color" value="#FFFFFF"/>
    </inkml:brush>
  </inkml:definitions>
  <inkml:trace contextRef="#ctx0" brushRef="#br0">56 1 6818,'-14'0'483,"5"1"1,1 4-1,0 4-210,1 3 1,3 7 0,0 1 0,2 0-162,2 0 0,0 0 0,0-4-163,0 3 1,2-1 0,1-4 0,3-2 0,2-2 31,2-6 1,3-2 0,1-2 0,-1 0-920,1 0 0,-1-6 0,-3-4 938,0-2 0,-1-2 0,5 1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1.993"/>
    </inkml:context>
    <inkml:brush xml:id="br0">
      <inkml:brushProperty name="width" value="0.08571" units="cm"/>
      <inkml:brushProperty name="height" value="0.08571" units="cm"/>
      <inkml:brushProperty name="color" value="#FFFFFF"/>
    </inkml:brush>
  </inkml:definitions>
  <inkml:trace contextRef="#ctx0" brushRef="#br0">28 36 7658,'-4'-14'-63,"-1"0"85,-6 7 0,10 7 1,-4 9-280,4 3 1,1-2-1,1-1 1,4 0-395,4-1 651,3 4 0,2-11 0,0 6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2.259"/>
    </inkml:context>
    <inkml:brush xml:id="br0">
      <inkml:brushProperty name="width" value="0.08571" units="cm"/>
      <inkml:brushProperty name="height" value="0.08571" units="cm"/>
      <inkml:brushProperty name="color" value="#FFFFFF"/>
    </inkml:brush>
  </inkml:definitions>
  <inkml:trace contextRef="#ctx0" brushRef="#br0">0 0 7849,'0'14'244,"0"0"0,0 4 0,0 1 0,0-1-135,0 2 1,5-5 0,-1 4 0,0-4-568,-3-1 1,1 0 0,1 0-358,1 0 0,1-5 815,-5 0 0,0-6 0,-6 3 0,-2-6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2.456"/>
    </inkml:context>
    <inkml:brush xml:id="br0">
      <inkml:brushProperty name="width" value="0.08571" units="cm"/>
      <inkml:brushProperty name="height" value="0.08571" units="cm"/>
      <inkml:brushProperty name="color" value="#FFFFFF"/>
    </inkml:brush>
  </inkml:definitions>
  <inkml:trace contextRef="#ctx0" brushRef="#br0">1 70 6882,'6'-8'484,"3"4"1,4 2 0,0 2-266,1 0 1,0 0 0,0 0 0,0 0-545,0 0 0,-1-4 1,1-1-1,0 0-90,0-1 1,-5 5 0,0-4 0,1 2 328,-3-2 86,5 4 0,-4-11 0,6 4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2.642"/>
    </inkml:context>
    <inkml:brush xml:id="br0">
      <inkml:brushProperty name="width" value="0.08571" units="cm"/>
      <inkml:brushProperty name="height" value="0.08571" units="cm"/>
      <inkml:brushProperty name="color" value="#FFFFFF"/>
    </inkml:brush>
  </inkml:definitions>
  <inkml:trace contextRef="#ctx0" brushRef="#br0">1 0 7910,'0'14'0,"0"0"384,0 0 1,0 0 0,0 0-1,0 1-239,0 3 0,0-2 0,0 4 1,1-3-653,4-4 1,-4 4 0,4-7-685,-4 2 1191,-1-4 0,7-2 0,0-6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3.412"/>
    </inkml:context>
    <inkml:brush xml:id="br0">
      <inkml:brushProperty name="width" value="0.08571" units="cm"/>
      <inkml:brushProperty name="height" value="0.08571" units="cm"/>
      <inkml:brushProperty name="color" value="#FFFFFF"/>
    </inkml:brush>
  </inkml:definitions>
  <inkml:trace contextRef="#ctx0" brushRef="#br0">56 0 7657,'-7'0'-35,"0"7"88,1-6 187,5 11 16,-12-4-64,12 6 1,-11 6-121,10-5 120,-4 11 48,6-4-47,0 6-345,0-1 166,0 1 1,0 0-580,0-1 362,0-5 157,6-2 1,2-6-831,6-1 475,-7 1 92,6-6 142,-6 4-275,1-10 221,4 4 221,-10-6 0,10 0 0,-10 0 0,4 0 0,0-6 0,2-2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3.879"/>
    </inkml:context>
    <inkml:brush xml:id="br0">
      <inkml:brushProperty name="width" value="0.08571" units="cm"/>
      <inkml:brushProperty name="height" value="0.08571" units="cm"/>
      <inkml:brushProperty name="color" value="#FFFFFF"/>
    </inkml:brush>
  </inkml:definitions>
  <inkml:trace contextRef="#ctx0" brushRef="#br0">1 28 7726,'1'-9'1220,"4"0"-1068,-4 5 0,12-2-75,-4 6 0,-3 2 1,0 1-1,-1 3-118,-1 2 1,1-4 0,-5 6-175,0 0 1,-2 3 62,-2 0-28,2 1 0,-5-4-56,2-1-52,3-6-21,-4 3 246,6-6 1,2 0-122,2 0 1,4 0 0,6 0-128,0 0 0,0 0 335,-1 0 1,-3 5 0,-3 1 397,-1 1-317,-1-4-78,-5 10 0,-1-7 1,-3 5-1,-2-4 1,0 1 601,0 0-797,-5 1 0,8-1 0,-5-2-391,2 0 1,0-5 558,2 4 0,2-10 0,-4-2 0,6-7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4.790"/>
    </inkml:context>
    <inkml:brush xml:id="br0">
      <inkml:brushProperty name="width" value="0.08571" units="cm"/>
      <inkml:brushProperty name="height" value="0.08571" units="cm"/>
      <inkml:brushProperty name="color" value="#FFFFFF"/>
    </inkml:brush>
  </inkml:definitions>
  <inkml:trace contextRef="#ctx0" brushRef="#br0">1 42 7281,'6'-14'-22,"-3"6"0,6 4 380,2 2 1,-3 0 0,1-1-155,1-1 0,-2-1-278,1 5 1,-1 2-1,1 2 50,-4 6 0,-4-3 0,-1 2 0,0 2 47,0 1 0,-4 2 0,-2 1 1,-1 2-18,1 2 1,2-1-1,4-4 1,0 0-61,0-1 0,0 1 0,0 0-213,0 0 0,6-5 0,3-1 0,3-2 75,2-3 1,0-2 0,0-1 0,-1-1 0,1-2 191,0-2 0,-6 1 0,-2-3 0,-6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3.273"/>
    </inkml:context>
    <inkml:brush xml:id="br0">
      <inkml:brushProperty name="width" value="0.08571" units="cm"/>
      <inkml:brushProperty name="height" value="0.08571" units="cm"/>
      <inkml:brushProperty name="color" value="#FFFFFF"/>
    </inkml:brush>
  </inkml:definitions>
  <inkml:trace contextRef="#ctx0" brushRef="#br0">1 28 7661,'6'-9'0,"3"1"162,4 2 1,1 1-1,0 5 1,0 0-16,0 0 1,5 0 0,0 0 0,-2 0-233,-2 0 0,-1 0 0,0 2-178,0 2 1,1-2 0,-1 3-1383,0-4 1645,-7-1 0,6 0 0,-5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4.178"/>
    </inkml:context>
    <inkml:brush xml:id="br0">
      <inkml:brushProperty name="width" value="0.08571" units="cm"/>
      <inkml:brushProperty name="height" value="0.08571" units="cm"/>
      <inkml:brushProperty name="color" value="#FFFFFF"/>
    </inkml:brush>
  </inkml:definitions>
  <inkml:trace contextRef="#ctx0" brushRef="#br0">0 0 7615,'8'6'192,"4"-4"0,-10 10 0,8-4 1,-4 6-1,1 1 1,-1 2-1,-2 2 26,2-3 1,-4 6 0,3 1 0,-4 2 12,-1-2-423,0 3 70,0-5 1,0 1 0,0-4-1120,0-2 1031,0-9-350,0 6 1,-1-7 559,-4 3 0,-3 3 0,-5-4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4.781"/>
    </inkml:context>
    <inkml:brush xml:id="br0">
      <inkml:brushProperty name="width" value="0.08571" units="cm"/>
      <inkml:brushProperty name="height" value="0.08571" units="cm"/>
      <inkml:brushProperty name="color" value="#FFFFFF"/>
    </inkml:brush>
  </inkml:definitions>
  <inkml:trace contextRef="#ctx0" brushRef="#br0">0 1 7707,'10'0'1096,"-1"0"-728,2 0 0,1 0 1,2 0-545,0 0 1,-1 0 0,1 0 0,0 0-187,0 0 1,-5 0 0,0 0-553,2 0 914,-5 0 0,0 0 0,-6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4.924"/>
    </inkml:context>
    <inkml:brush xml:id="br0">
      <inkml:brushProperty name="width" value="0.08571" units="cm"/>
      <inkml:brushProperty name="height" value="0.08571" units="cm"/>
      <inkml:brushProperty name="color" value="#FFFFFF"/>
    </inkml:brush>
  </inkml:definitions>
  <inkml:trace contextRef="#ctx0" brushRef="#br0">0 42 6840,'2'12'102,"2"-3"585,5-4 1,-1 1 0,1-1 0,2-2-543,1-2 1,2-2 0,0-2 0,0-4-650,0 0 1,-1-1 0,1-3-1555,0 2 2058,-6 0 0,4-5 0,-4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7.455"/>
    </inkml:context>
    <inkml:brush xml:id="br0">
      <inkml:brushProperty name="width" value="0.08571" units="cm"/>
      <inkml:brushProperty name="height" value="0.08571" units="cm"/>
      <inkml:brushProperty name="color" value="#FFFFFF"/>
    </inkml:brush>
  </inkml:definitions>
  <inkml:trace contextRef="#ctx0" brushRef="#br0">1 1 8442,'8'6'140,"-2"-3"0,-6 6 1,0 2-89,0 1 0,0-3 0,0 1 0,0 0-63,0 3 1,0 0-1,0 3 1,0 1-67,0 1 0,0 1 0,0-6 1,0 1-14,0 0 0,0 4 1,0 1-1,0-2 4,0-2 0,1-1 0,2 0 19,2 0 1,0-1-1,-5 1 1,0 0-19,0 0 0,0 0 0,0 0 47,0-1 0,0 1 0,0 0-25,0 0 0,0 0-23,0 0 1,0-1 0,0 1 24,0 0 1,0-5 0,0 1 27,0 0 1,0 3 52,0 0 0,4-3 116,1-1 0,-1-5-45,-4 6 1,0-6-26,0 6 0,0-6-16,0 5 0,0-4 0,2 3-21,3-2 0,-4 0 137,4-1 3,-4-4-37,5 11 1,-4-9 16,2 7-146,4-7 0,0 4 72,6-2 0,0-3-46,-1 2 0,1-2 0,0-2 1,0 0-1,0 0-26,-1 0 0,1 0 1,0 0-1,-2-2-253,-2-2 0,2 2 1,-3-4-407,3 0 1,-2 4 655,-1-2 0,-6 2 0,-3 14 0,-8 4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07.908"/>
    </inkml:context>
    <inkml:brush xml:id="br0">
      <inkml:brushProperty name="width" value="0.08571" units="cm"/>
      <inkml:brushProperty name="height" value="0.08571" units="cm"/>
      <inkml:brushProperty name="color" value="#FFFFFF"/>
    </inkml:brush>
  </inkml:definitions>
  <inkml:trace contextRef="#ctx0" brushRef="#br0">0 1 7698,'14'0'168,"0"0"0,0 0 1,-1 0-11,1 0 0,2 4 0,0 1-346,3-2 0,-1-2 0,-4-1 0,0 0-1402,0 0 1590,0 0 0,-1-6 0,1-1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47.068"/>
    </inkml:context>
    <inkml:brush xml:id="br0">
      <inkml:brushProperty name="width" value="0.08571" units="cm"/>
      <inkml:brushProperty name="height" value="0.08571" units="cm"/>
      <inkml:brushProperty name="color" value="#FFFFFF"/>
    </inkml:brush>
  </inkml:definitions>
  <inkml:trace contextRef="#ctx0" brushRef="#br0">182 56 7758,'8'-1'49,"-4"-4"1,-2 2 0,-2-7 0,-2 0 0,-2-1 292,-6 2 0,-2 2 0,-2 7 1,0 0-1,0 0-229,0 0 0,0 2 0,0 3 0,2 4 0,1 3-25,2 2 1,0 5-1,-4 1 1,2 1 0,4 3-217,1-3 1,1 6 0,5-6 0,0 1 89,0-4 1,6 3 0,3-4 0,5-3 34,5-4 1,-2-5 0,6 3 0,0-2-191,-1-3 0,4-3 1,-4-5-1,0-2 32,-4-1 0,-2-9 1,-2 3-1,-2-1 218,-3-1 0,-3-3 1,-6-1-1,0 0-14,0 0 0,-6-5 1,-3 4-1,-3-1 48,-2 4 0,-7 2 0,0 2 0,-2 2 35,-1 2 1,6 4 0,-4 6-1,2 2-852,3 2 0,2 10 0,1 10 0,1 2 726,4 2 0,3 0 0,6-1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47.765"/>
    </inkml:context>
    <inkml:brush xml:id="br0">
      <inkml:brushProperty name="width" value="0.08571" units="cm"/>
      <inkml:brushProperty name="height" value="0.08571" units="cm"/>
      <inkml:brushProperty name="color" value="#FFFFFF"/>
    </inkml:brush>
  </inkml:definitions>
  <inkml:trace contextRef="#ctx0" brushRef="#br0">13 1 7706,'-6'7'0,"4"1"437,-2-3 1,4-4-952,4 4 0,0-3 1,3-4 513,-1-3 0,-1-2 0,-5-7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48.303"/>
    </inkml:context>
    <inkml:brush xml:id="br0">
      <inkml:brushProperty name="width" value="0.08571" units="cm"/>
      <inkml:brushProperty name="height" value="0.08571" units="cm"/>
      <inkml:brushProperty name="color" value="#FFFFFF"/>
    </inkml:brush>
  </inkml:definitions>
  <inkml:trace contextRef="#ctx0" brushRef="#br0">0 70 7706,'0'-14'245,"0"0"413,0 0 0,5 5 0,1 1-273,2 2 1,1 1-1,5 5-178,0 0 0,0 7-189,0 2 1,-2 3 0,-2 2-128,-6 0 0,-2 0 0,-2 0 0,-2 0-248,-2 0 0,-4 0 0,-6 0 37,0 0 1,5-5-777,0 0 841,5-6 1,0 3 0,8-6 182,6 0 1,2 0 0,2 0 0,0 0 71,0 0 0,0 2 0,0 3-63,0 4 1,-5-1-1,-1 1 257,-2 2 1,-2 1-1,-4 2 1,0 0 147,0 0 0,-4 0 0,-2 0 0,-2 0-296,-3 0 1,3-1-1,-1 0 1,-2-4-427,-1-4 1,3-4 0,-1-1-9,-1 0 0,4-1 0,-1-4 388,2-4 0,1-4 0,5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0.590"/>
    </inkml:context>
    <inkml:brush xml:id="br0">
      <inkml:brushProperty name="width" value="0.08571" units="cm"/>
      <inkml:brushProperty name="height" value="0.08571" units="cm"/>
      <inkml:brushProperty name="color" value="#FFFFFF"/>
    </inkml:brush>
  </inkml:definitions>
  <inkml:trace contextRef="#ctx0" brushRef="#br0">168 0 7748,'-14'0'0,"0"0"0,0 0 0,0 0-25,0 0 1,0 5-1,0 1 1,0 2 68,0 3 0,5 3 0,0 3 1,0 1 49,1-1 1,2 0 0,6 0 0,0 3-50,0 2 0,0-4 0,1 6 1,4-1-79,4-1 0,3 2 0,4-5 1,1-2-112,2-2 1,1-7 0,-3-3-1,3-4-51,1-1 0,-2-3 0,3-5 0,-4-7 111,-5-5 0,-1-2 0,-6-4 1,0 1 91,1 0 0,-3-2 1,-5 6-1,-4 1 294,-4 0 0,-4 2 0,-1 4 0,-1 1-443,-4 4 1,4 3 0,-4 6 0,4 0-464,1 0 604,0 6 0,0 8 0,0 8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0.859"/>
    </inkml:context>
    <inkml:brush xml:id="br0">
      <inkml:brushProperty name="width" value="0.08571" units="cm"/>
      <inkml:brushProperty name="height" value="0.08571" units="cm"/>
      <inkml:brushProperty name="color" value="#FFFFFF"/>
    </inkml:brush>
  </inkml:definitions>
  <inkml:trace contextRef="#ctx0" brushRef="#br0">14 1 6791,'-4'9'1584,"-1"0"-1000,0-6-563,5 3 0,2-6-2433,3 0 2412,-4-6 0,12-2 0,-6-5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3.502"/>
    </inkml:context>
    <inkml:brush xml:id="br0">
      <inkml:brushProperty name="width" value="0.08571" units="cm"/>
      <inkml:brushProperty name="height" value="0.08571" units="cm"/>
      <inkml:brushProperty name="color" value="#FFFFFF"/>
    </inkml:brush>
  </inkml:definitions>
  <inkml:trace contextRef="#ctx0" brushRef="#br0">1 14 7661,'14'7'41,"-5"-6"0,1 4 0,1-4 134,1-1 1,4 0 0,1 0 0,2 0-121,-2 0 1,3 0 0,-1 0-282,-2 0 0,-1-4 1,-2-1-1064,0 2 1289,-6 1 0,4-4 0,-4-2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1.152"/>
    </inkml:context>
    <inkml:brush xml:id="br0">
      <inkml:brushProperty name="width" value="0.08571" units="cm"/>
      <inkml:brushProperty name="height" value="0.08571" units="cm"/>
      <inkml:brushProperty name="color" value="#FFFFFF"/>
    </inkml:brush>
  </inkml:definitions>
  <inkml:trace contextRef="#ctx0" brushRef="#br0">0 2 7512,'0'-1'136,"2"2"0,1 15 298,2 2 0,-1 2 1,-4 7-1,0-1-236,0 3 1,0 2 0,2-3 0,1 0-436,2 0 1,-1 0-1,-4-2-858,0-3 1,5-3 1094,0-6 0,5-12 0,-2-4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3.059"/>
    </inkml:context>
    <inkml:brush xml:id="br0">
      <inkml:brushProperty name="width" value="0.08571" units="cm"/>
      <inkml:brushProperty name="height" value="0.08571" units="cm"/>
      <inkml:brushProperty name="color" value="#FFFFFF"/>
    </inkml:brush>
  </inkml:definitions>
  <inkml:trace contextRef="#ctx0" brushRef="#br0">140 11 7033,'-14'-6'-13,"0"4"0,0-1 0,0 6 246,0 7 0,2 2 0,1 2 0,1 0-119,0 0 1,2 1 0,0 2 0,2 3 23,3 2 1,1 0 0,2 2 0,2 0-4,3 0 1,2-3-1,7-3 1,0-2-352,0-2 1,5-7 0,-1-2 0,1-4-41,1-1 1,-5 0 0,4-1 0,-5-4 142,-5-4 1,2-3-1,-5-4 1,0-1 130,0-1 1,-1-6 0,-5 4 0,0-1 13,0-4 1,-1 5-1,-4 1 1,-4 2-103,-4-1 1,1 7 0,1-2 0,2 6-161,-2 4 0,-1 1 1,-2 4-1,0 2 230,0 5 0,0 4 0,0 7 0,0 2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3.318"/>
    </inkml:context>
    <inkml:brush xml:id="br0">
      <inkml:brushProperty name="width" value="0.08571" units="cm"/>
      <inkml:brushProperty name="height" value="0.08571" units="cm"/>
      <inkml:brushProperty name="color" value="#FFFFFF"/>
    </inkml:brush>
  </inkml:definitions>
  <inkml:trace contextRef="#ctx0" brushRef="#br0">0 15 7546,'0'7'98,"0"-1"-1537,0-6 1439,0 0 0,7-12 0,0-3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4.182"/>
    </inkml:context>
    <inkml:brush xml:id="br0">
      <inkml:brushProperty name="width" value="0.08571" units="cm"/>
      <inkml:brushProperty name="height" value="0.08571" units="cm"/>
      <inkml:brushProperty name="color" value="#FFFFFF"/>
    </inkml:brush>
  </inkml:definitions>
  <inkml:trace contextRef="#ctx0" brushRef="#br0">168 14 7235,'0'-8'359,"-7"2"0,-2 6-366,-3 0 0,-2 0 1,0 0-89,0 0 1,5 0-1,-1 0-28,0 0 1,-3 6 183,-1 4 0,2-3 0,3 3 175,4 1 1,-1-4 0,1 3-87,2 0 0,2 3 1,1 1-8,0 0 0,0-5-76,0 0 0,1 1-257,4 3 154,-4-5 0,5 0 0,-4-5-108,3 2 0,-2-1 0,6-5 1,2-4 0,-3 2 0,1-5 0,2 2-8,1 3 1,2-3 0,0 1 28,0 2 0,0 3 0,0 3 107,0 2 1,-5 4-1,-1-3 1,-2 2 131,-3 3 0,3 1 1,-1 2 80,-2 0 0,-2 0 0,-1 0-41,0 0 1,0 0 0,-1 0-206,-4 0 0,2-2 1,-6-1-1,-2-3-123,-1-2 1,-2-2-1,0-4-268,0 0 0,0-1 1,2-4 438,2-4 0,4 1 0,6-1 0,-6 0 0,-2-5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5.069"/>
    </inkml:context>
    <inkml:brush xml:id="br0">
      <inkml:brushProperty name="width" value="0.08571" units="cm"/>
      <inkml:brushProperty name="height" value="0.08571" units="cm"/>
      <inkml:brushProperty name="color" value="#FFFFFF"/>
    </inkml:brush>
  </inkml:definitions>
  <inkml:trace contextRef="#ctx0" brushRef="#br0">0 42 7533,'0'8'777,"2"-2"-449,2-6 1,4-2 0,6-1-72,0-2 0,1-1 0,2 3 0,2-1-180,-2 0 1,-2-2 0,1 2 0,1 1-22,2 1 0,-1-3 0,-2 1 0,1 1 46,1 1 0,-4 2 0,-5 0-1114,2 0 0,0 2 660,-2 2 1,2-1-1,-6 7 647,-2 0 0,-2 3 0,-1 1-196,0 0 1,2 0-1,1 0-42,2-1 0,-1 1 1,-4 0-1,0 0-66,0 0 1,0 0 0,2 0 0,1 0-8,2 0 0,-1 0 0,-4 0 1,0 0 3,0 0 1,0-1 0,0 1 0,0 0 19,0 0 0,0 0 0,0 0 0,0 0-2,0 0 0,0 0 1,0 0-91,0 0 0,5 0 1,0 0-1,-2-1 0,-2 1 0,-1 0 0,0 0 1,0 0 45,0 0 1,0 0-1,0 0 1,0 0 6,0 0 0,0 0 0,0 0 39,0 0 1,0-1-1,0 1 10,0 0 1,0 0-1,0 0-43,0 0 1,0 0 38,0 0 0,0 0 83,0 0 0,0 0-75,0 0 0,0-5 1,0 0-25,0 2 1,0-3-37,0 1 1,0-4 25,0 4 0,2-4 16,2 4 8,-2-6 0,4 5 81,-6-4 1,0-1 134,0 7 0,-1-7 128,-4 1 0,-3 0 0,-6-1-151,0 1 0,0 1 0,0-5-22,1 0 0,-1 0 0,0 0 0,0 0-660,0 0 0,0 0-1443,0 0 1920,0 0 0,0-6 0,0-2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4:56.682"/>
    </inkml:context>
    <inkml:brush xml:id="br0">
      <inkml:brushProperty name="width" value="0.08571" units="cm"/>
      <inkml:brushProperty name="height" value="0.08571" units="cm"/>
      <inkml:brushProperty name="color" value="#FFFFFF"/>
    </inkml:brush>
  </inkml:definitions>
  <inkml:trace contextRef="#ctx0" brushRef="#br0">0 28 7682,'14'0'425,"0"0"-346,0 0 0,-5 0 1,0 0-1,2 0-317,2 0 1,1 0-1,0 0 1,-1 0-458,1 0 1,-4-5 694,-1 1 0,-6-7 0,3 3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15.910"/>
    </inkml:context>
    <inkml:brush xml:id="br0">
      <inkml:brushProperty name="width" value="0.08571" units="cm"/>
      <inkml:brushProperty name="height" value="0.08571" units="cm"/>
      <inkml:brushProperty name="color" value="#FFFFFF"/>
    </inkml:brush>
  </inkml:definitions>
  <inkml:trace contextRef="#ctx0" brushRef="#br0">1 0 7808,'0'12'252,"0"1"-182,0-7 0,0 5 0,0-3 0,0 3 142,0 2 0,1-3 1,2 0-476,1-2 0,0 0 0,-4 5 0,0-1 137,0 0 1,0 0 0,0 0 0,0 1 104,0-1 1,0 0 0,0 0 0,0 1-13,0-1 1,0 0 0,0 0 0,0 0-9,0 1 1,0-1 0,0 0-25,0 0 1,0 1 0,0-1 0,0 0 28,0 0 1,0-4-1,0 1 1,0 0 4,0 2 0,0 1 0,0 0 25,0 1 0,0-1 1,0 0 17,0 0 1,0-4-1,0 1 2,0 0 1,1 1-1,2-1 1,1-1-13,-1 2 1,-2-3 0,-1 1-11,0 1 0,0-2 1,0 1-7,0 2 0,0-3 0,0 1-4,0 1 0,0-2 29,0 1 0,0-4 0,2 3-5,2-2 20,-3 5 1,4-7-5,-5 5-25,0 0 11,0 4-1,0-5 1,0 0 70,0-3 94,0-3 1,0 6 128,0-3-218,0-3 1,2 5-22,2-6 1,-1 0 0,3 1-63,0 3 0,-1-2-9,-1 2 0,-1 1 74,5-1 0,-4 0 1,4-4-76,2 0 0,1 0 0,1 0 0,0 0 0,1 0-31,-1 0 1,0 0-1,0 0 1,0 0-660,1 0 0,-5 0 700,0 0 0,-5 0 0,2 0 0,-5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16.523"/>
    </inkml:context>
    <inkml:brush xml:id="br0">
      <inkml:brushProperty name="width" value="0.08571" units="cm"/>
      <inkml:brushProperty name="height" value="0.08571" units="cm"/>
      <inkml:brushProperty name="color" value="#FFFFFF"/>
    </inkml:brush>
  </inkml:definitions>
  <inkml:trace contextRef="#ctx0" brushRef="#br0">1 13 7775,'8'0'513,"0"0"0,2-2-79,0-2 1,3 3 0,-1-3-325,0 2 0,0 2 0,1 0 0,-1 0-250,0 0 0,0 4 0,1 0-1062,-1-1 1,-4-1 1201,0-2 0,-5 5 0,2 2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25.644"/>
    </inkml:context>
    <inkml:brush xml:id="br0">
      <inkml:brushProperty name="width" value="0.08571" units="cm"/>
      <inkml:brushProperty name="height" value="0.08571" units="cm"/>
      <inkml:brushProperty name="color" value="#FFFFFF"/>
    </inkml:brush>
  </inkml:definitions>
  <inkml:trace contextRef="#ctx0" brushRef="#br0">11 0 8063,'-6'5'478,"2"-3"1,8 2 0,4-3-51,3-1 1,1 0-937,0 0 1,0 0-551,1 0 0,-5 0-244,0 0 1302,-5 0 0,2 0 0,-5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26.274"/>
    </inkml:context>
    <inkml:brush xml:id="br0">
      <inkml:brushProperty name="width" value="0.08571" units="cm"/>
      <inkml:brushProperty name="height" value="0.08571" units="cm"/>
      <inkml:brushProperty name="color" value="#FFFFFF"/>
    </inkml:brush>
  </inkml:definitions>
  <inkml:trace contextRef="#ctx0" brushRef="#br0">0 49 6358,'6'-12'-129,"0"1"0,7 2 916,-1 1 0,0 5 0,0-1-636,0 2 1,1 2-1,-2 2 1,-2 2-207,-1 4 1,-4-1 0,3 1 0,-1 1 27,-4 2 0,0 2 0,-2-1 0,0 0 2,0 0 1,-6 5 0,-2-1-1,-3-1-53,-1-2 1,4 0 0,0-1-136,-2 0 0,1-4-65,0 0 0,5-5 187,8 1 0,3-2 0,5-2 1,1 0-24,-1 0 1,0 0 0,0 0 0,1 1 11,-1 3 1,-4 3 0,-1 5 0,0 0 150,-1 0 1,-3 1-1,1-1 1,-2 1 74,-2 4 1,0-4-1,-2 4 1,-2-4 7,-4-1 1,1-3-1,0-1 1,1 0-117,-1-1 1,-1 2 89,-5-5 1,1 0-107,0-4 0,0 0 0,-1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3.863"/>
    </inkml:context>
    <inkml:brush xml:id="br0">
      <inkml:brushProperty name="width" value="0.08571" units="cm"/>
      <inkml:brushProperty name="height" value="0.08571" units="cm"/>
      <inkml:brushProperty name="color" value="#FFFFFF"/>
    </inkml:brush>
  </inkml:definitions>
  <inkml:trace contextRef="#ctx0" brushRef="#br0">56 1 7562,'0'14'663,"-1"0"1,-2 0 0,-2 0-405,2 0 1,-3 5 0,-1 1 0,1 0-371,0 0 1,-4-1 0,6-5-1833,1 0 1943,1-6 0,2-2 0,0-6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26.507"/>
    </inkml:context>
    <inkml:brush xml:id="br0">
      <inkml:brushProperty name="width" value="0.08571" units="cm"/>
      <inkml:brushProperty name="height" value="0.08571" units="cm"/>
      <inkml:brushProperty name="color" value="#FFFFFF"/>
    </inkml:brush>
  </inkml:definitions>
  <inkml:trace contextRef="#ctx0" brushRef="#br0">11 25 7729,'-7'0'-575,"3"-1"-132,8-3 707,-2 2 0,8-9 0,-3 5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26.896"/>
    </inkml:context>
    <inkml:brush xml:id="br0">
      <inkml:brushProperty name="width" value="0.08571" units="cm"/>
      <inkml:brushProperty name="height" value="0.08571" units="cm"/>
      <inkml:brushProperty name="color" value="#FFFFFF"/>
    </inkml:brush>
  </inkml:definitions>
  <inkml:trace contextRef="#ctx0" brushRef="#br0">1 37 5807,'5'-7'659,"-2"2"0,5 3-331,2-2 0,-4 3 1,3-3-1,0 2-341,2 2 0,1-4 1,0 0-173,1 2 0,-1 0 139,0 2 1,-4 6 0,-1 2 191,-2 3 0,0 1 0,-5 0 0,0 2 0,0 2 9,0 4 0,-2-1 0,-1 2 1,-1-1-89,2-1 1,-4 8 0,2-4 0,0 1-144,-1-3 1,3-2-1,-2 2 1,3-4-229,1 1 0,0-4 1,0 2-1,0-3-320,0 0 0,0-1 76,0 0 548,0-5 0,0 4 0,0-4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29.277"/>
    </inkml:context>
    <inkml:brush xml:id="br0">
      <inkml:brushProperty name="width" value="0.08571" units="cm"/>
      <inkml:brushProperty name="height" value="0.08571" units="cm"/>
      <inkml:brushProperty name="color" value="#FFFFFF"/>
    </inkml:brush>
  </inkml:definitions>
  <inkml:trace contextRef="#ctx0" brushRef="#br0">0 0 7712,'8'0'551,"0"0"0,1 0-832,3 0 0,0 4 1,0 1-370,0-3 650,1 0 0,-6-8 0,-2-1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29.924"/>
    </inkml:context>
    <inkml:brush xml:id="br0">
      <inkml:brushProperty name="width" value="0.08571" units="cm"/>
      <inkml:brushProperty name="height" value="0.08571" units="cm"/>
      <inkml:brushProperty name="color" value="#FFFFFF"/>
    </inkml:brush>
  </inkml:definitions>
  <inkml:trace contextRef="#ctx0" brushRef="#br0">1 37 6345,'1'-11'383,"3"3"0,-1 1 0,5 4-85,1-1 1,2 0-1,1 4-322,1 0 0,-1 2 1,0 2-31,0 4 0,-3 3 0,-3 1 0,0 0 27,-4 0 0,0 1 0,-4-1 0,-2 0-47,-4 0 0,-1 5 0,-2-1 1,1-1-62,1-1 0,-7-6 1,6-2-106,1 0 110,-1 3 0,3-9 0,5 2 84,4-5 0,5-1 1,5 4-1,0 0-1,1 0 1,-1 0 0,0 0 0,-1 1-12,-3 3 1,2 3 0,-6 5 173,-2 1 1,4-1 0,-2 0-1,-1 0 42,-2 1 0,-1-1 0,-1 0-90,-3 0 1,-2 0 0,-3 1 0,1-2-109,-2-3 0,3 1 1,0-3-1,1-1-403,-1 1 0,3-2 443,-4-4 0,1-2 0,-1-2 0,2 3 0,6-5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0.144"/>
    </inkml:context>
    <inkml:brush xml:id="br0">
      <inkml:brushProperty name="width" value="0.08571" units="cm"/>
      <inkml:brushProperty name="height" value="0.08571" units="cm"/>
      <inkml:brushProperty name="color" value="#FFFFFF"/>
    </inkml:brush>
  </inkml:definitions>
  <inkml:trace contextRef="#ctx0" brushRef="#br0">0 25 7674,'6'-7'-245,"-4"0"-1081,6 3 1326,-5 3 0,3-4 0,-6 5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2.028"/>
    </inkml:context>
    <inkml:brush xml:id="br0">
      <inkml:brushProperty name="width" value="0.08571" units="cm"/>
      <inkml:brushProperty name="height" value="0.08571" units="cm"/>
      <inkml:brushProperty name="color" value="#FFFFFF"/>
    </inkml:brush>
  </inkml:definitions>
  <inkml:trace contextRef="#ctx0" brushRef="#br0">196 13 7581,'-13'-7'-431,"1"3"570,0 2 0,4 2 0,0 0 0,-2 2-22,-1 2 0,-1 3 0,0 5 0,1 0-111,3 0 1,-3 0-1,3 1 1,-2-1 30,2 0 1,-3 4 0,5 1 0,-1-1-34,3 2 0,-2 1 0,2 4 1,1-1-7,2-2 0,7-1 0,2 3 0,3-3-183,1-2 0,1 0 1,2-6-1,3-3-121,1-4 1,0-3 0,3-1-1,-3 0 253,-2 0 1,0 0-1,-6-1 53,-3-3 0,-3 1 0,-5-5 34,0-2 0,-1-1 0,-2-1 190,-1 0 1,-5 1 0,2 2-1,-1 2-7,-1 1 1,1-2 0,-4 4-376,0 1 1,0 3-198,-1 5 0,7 1 0,1 7 1,4-1 354,1 0 0,0-5 0,6 9 0,0-2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2.463"/>
    </inkml:context>
    <inkml:brush xml:id="br0">
      <inkml:brushProperty name="width" value="0.08571" units="cm"/>
      <inkml:brushProperty name="height" value="0.08571" units="cm"/>
      <inkml:brushProperty name="color" value="#FFFFFF"/>
    </inkml:brush>
  </inkml:definitions>
  <inkml:trace contextRef="#ctx0" brushRef="#br0">0 0 7613,'4'12'0,"0"2"-9,-1 2 1,-2-1 0,-1 6 0,0 0 154,0 2 0,4 2 0,1 1 0,-3 1 27,0 1 0,-2 1 0,0-6 0,1-1 135,3-2 1,-3-5-309,3 1 0,-2-2 0,-2-2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4.195"/>
    </inkml:context>
    <inkml:brush xml:id="br0">
      <inkml:brushProperty name="width" value="0.08571" units="cm"/>
      <inkml:brushProperty name="height" value="0.08571" units="cm"/>
      <inkml:brushProperty name="color" value="#FFFFFF"/>
    </inkml:brush>
  </inkml:definitions>
  <inkml:trace contextRef="#ctx0" brushRef="#br0">0 1 7716,'13'4'48,"-1"0"1,0 0-1,0-4-250,1 0 1,-1 0-165,0 0 0,0 0 1,-1-1 271,-3-3 94,-2 2 0,-1-3 0,2 5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4.683"/>
    </inkml:context>
    <inkml:brush xml:id="br0">
      <inkml:brushProperty name="width" value="0.08571" units="cm"/>
      <inkml:brushProperty name="height" value="0.08571" units="cm"/>
      <inkml:brushProperty name="color" value="#FFFFFF"/>
    </inkml:brush>
  </inkml:definitions>
  <inkml:trace contextRef="#ctx0" brushRef="#br0">1 25 7653,'8'-4'162,"0"0"1,0-2 0,4 3 0,1-1 86,-1 2 1,0 0 0,0 2-1,-1 2-251,-3 2 1,2 3 0,-6 5 0,-1 0-142,-2 0 0,-1 5 1,0-1-1,-1 0 62,-3 2 0,1-1 0,-5 5 0,-2-3-51,-1-1 0,3 2 0,1-2 0,1 0 79,-1-1 1,4 0-1,-1-5 1,3 0-8,1 0 0,0-4 1,1-1-1,3-1-110,4-4 0,3 0 1,1-2-32,1 0 1,-1-4-1,0-2 201,0-1 0,-5 5 0,4-4 0,-10 6 0,5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4.896"/>
    </inkml:context>
    <inkml:brush xml:id="br0">
      <inkml:brushProperty name="width" value="0.08571" units="cm"/>
      <inkml:brushProperty name="height" value="0.08571" units="cm"/>
      <inkml:brushProperty name="color" value="#FFFFFF"/>
    </inkml:brush>
  </inkml:definitions>
  <inkml:trace contextRef="#ctx0" brushRef="#br0">0 25 7716,'7'0'1356,"0"0"-3431,-3 0 1163,-3 0 912,5-6 0,-1-1 0,2-5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4.615"/>
    </inkml:context>
    <inkml:brush xml:id="br0">
      <inkml:brushProperty name="width" value="0.08571" units="cm"/>
      <inkml:brushProperty name="height" value="0.08571" units="cm"/>
      <inkml:brushProperty name="color" value="#FFFFFF"/>
    </inkml:brush>
  </inkml:definitions>
  <inkml:trace contextRef="#ctx0" brushRef="#br0">113 0 7647,'-14'5'119,"0"-1"1,4 7 0,1-1 0,0 2 86,1 2 0,-5 7 0,5 2 0,-1 5-3,0 5 1,6-3 0,-2 2 0,3-2-111,2-2 0,2 3 1,3-1-1,4-3-149,3-1 0,7-6 0,0-1 0,0-3-352,1-2 1,-4-6 0,4-4 0,-1-2-96,-1-2 0,1 0 0,-5 0 0,0-2 503,0-2 0,6-10 0,2-8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5.356"/>
    </inkml:context>
    <inkml:brush xml:id="br0">
      <inkml:brushProperty name="width" value="0.08571" units="cm"/>
      <inkml:brushProperty name="height" value="0.08571" units="cm"/>
      <inkml:brushProperty name="color" value="#FFFFFF"/>
    </inkml:brush>
  </inkml:definitions>
  <inkml:trace contextRef="#ctx0" brushRef="#br0">123 23 7687,'-5'-6'-49,"-3"2"0,-3-2 0,-1 2 237,-1 1 1,1 3 0,0 4-158,0 5 1,-1 5-1,2 3 1,3-2-89,4-2 0,3 4 0,1-1 0,0-1 41,0-2 0,5 0 1,3-1-1,3-1-141,2-3 1,3-3-1,2-5 1,-1 0-33,1 0 1,-2 0 0,-4-1-1,1-3 59,-1-4 0,-1-3 0,-2-3 0,-2-1 64,-2-1 1,0-2 0,-5 3-1,0-1 122,0 1 0,-6 2 0,-2 2 0,-3 3-56,-1 4 0,0-2 0,-2 2 0,-1 3 0,-1 3 0,-6 5 0,3 5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5.723"/>
    </inkml:context>
    <inkml:brush xml:id="br0">
      <inkml:brushProperty name="width" value="0.08571" units="cm"/>
      <inkml:brushProperty name="height" value="0.08571" units="cm"/>
      <inkml:brushProperty name="color" value="#FFFFFF"/>
    </inkml:brush>
  </inkml:definitions>
  <inkml:trace contextRef="#ctx0" brushRef="#br0">123 25 7084,'-12'-7'-635,"0"-3"1,-1 6 860,1 2 0,0 6 0,0 4 1,0 3 42,-1 1 0,5 2 0,1 0 1,2 3-254,2-2 0,2 2 1,1 0-1,0-2-116,0-2 1,5-1 0,3 1-1,3-2-27,2-3 0,3-3 0,0-5 0,-1 0 36,-1 0 1,2-5 0,0-2 0,-2-3-22,-5-2 1,1 3 0,-5-8 0,1 2 75,-1-1 1,-1 3 0,-4-4-1,0 2 57,0-1 0,-5 4 1,-3-2-1,-3 5-42,-1-1 0,-1 5 0,1 1 0,0 2 21,0 2 0,-6 11 0,-1 3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6.357"/>
    </inkml:context>
    <inkml:brush xml:id="br0">
      <inkml:brushProperty name="width" value="0.08571" units="cm"/>
      <inkml:brushProperty name="height" value="0.08571" units="cm"/>
      <inkml:brushProperty name="color" value="#FFFFFF"/>
    </inkml:brush>
  </inkml:definitions>
  <inkml:trace contextRef="#ctx0" brushRef="#br0">160 13 7681,'-13'-7'-108,"1"3"0,0 3 0,0 1-95,0 0 0,-1 1 0,1 2 408,0 1 0,0 5 0,-1-1 0,3 3-63,1 1 0,0 1 0,5-1 0,1 0-227,2 0 1,1 1 0,1-3 0,2 1 38,1 2 1,5-8 0,0 6 0,3-3-20,4-1 1,-2-5 0,2 3 0,-1-5-11,1-5 1,-2-1-1,1-7 1,-4 1 22,-3 0 0,-4 0 1,3-2-1,-2-1 81,-2-1 1,-2 0-1,-2 3 1,-2 1-154,-1 0 0,-6 4 1,2 1-1,-3 2-26,-1 2 0,0 3 1,-2 4-1,-1 4 150,-1 3 0,0 1 0,4 6 0,-1 1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6.608"/>
    </inkml:context>
    <inkml:brush xml:id="br0">
      <inkml:brushProperty name="width" value="0.08571" units="cm"/>
      <inkml:brushProperty name="height" value="0.08571" units="cm"/>
      <inkml:brushProperty name="color" value="#FFFFFF"/>
    </inkml:brush>
  </inkml:definitions>
  <inkml:trace contextRef="#ctx0" brushRef="#br0">147 49 7681,'-12'-4'53,"-1"0"1,1 0 0,0 4-1,0 0 51,0 0 0,-1 5 0,1 4 0,0 2 0,1 2 0,3 2-224,4 1 1,-2 1 89,2-5 1,0 1 0,6 2 0,0 2-64,2-2 1,6-6-1,-2-1 1,3 0-61,1-1 0,4-1 1,1-6-1,-1 0 84,2 0 1,-5-2 0,4-2 0,-4-4-55,-1-3 1,1-2-1,-3-4 1,-1-2 72,-5 0 0,-3-2 0,-1 4 0,0 1 0,0-2 0,-1 5 0,-3-4 1,-5 5 49,-1 4 0,1-1 0,1 4 0,-5 1 0,-6 4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37.540"/>
    </inkml:context>
    <inkml:brush xml:id="br0">
      <inkml:brushProperty name="width" value="0.08571" units="cm"/>
      <inkml:brushProperty name="height" value="0.08571" units="cm"/>
      <inkml:brushProperty name="color" value="#FFFFFF"/>
    </inkml:brush>
  </inkml:definitions>
  <inkml:trace contextRef="#ctx0" brushRef="#br0">12 12 7650,'-7'0'135,"3"0"121,8 0 0,3 0 1,5 0-154,0 0 1,0-1-1,2-2 1,1-1 0,1 2 58,-1 0 1,3 2-1,-2 0 1,-1 0-134,-1 0 0,-1 0 0,2 0-457,2 0 0,-1 2 303,-4 2 0,-1 2 96,-3 7 0,2-1 0,-6 0 72,-2 0 0,0-4 0,-2 1 0,0 0 0,0 2 1,0 1 0,0 0 0,0 1-78,0-1 0,0 0 0,1 0 1,2 1-38,1-1 0,0 0 0,-4 2 55,0 2 0,0 2 0,0 2 0,0-4 7,0-2 1,0 2-1,0 0 1,0 1 1,0 0 0,0-3 0,0 4 0,1-2-24,3 0 1,-2 1 0,2-5-1,-3 0-46,-1 0 0,0 1 0,2-1 11,2 0 1,-3 0 0,3 0 0,-3 1 23,-1-1 0,0 0 0,0 0 43,0 1 0,0-1 0,0 0-18,0 0 1,0-4 0,0 1-16,0 0 0,0 2 0,0 1-43,0 0 0,0-3 0,0-1-40,0 1 1,5 2 91,-1 1 0,0-4 36,-4 1 1,0-5 0,0 4-30,0 1 1,0-2-6,0 1 146,0-5 106,0 8 0,-2-10-1,-2 3 0,2 2 195,-7-2 0,1 0 0,-4-4-270,0 0 0,0 0 1,-2 0-1,-1 0-190,-1 0 1,-1 0-1,5 0-820,0 0 0,4 0 855,0 0 0,5-6 0,-2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6.848"/>
    </inkml:context>
    <inkml:brush xml:id="br0">
      <inkml:brushProperty name="width" value="0.08571" units="cm"/>
      <inkml:brushProperty name="height" value="0.08571" units="cm"/>
      <inkml:brushProperty name="color" value="#FFFFFF"/>
    </inkml:brush>
  </inkml:definitions>
  <inkml:trace contextRef="#ctx0" brushRef="#br0">57 1 7693,'-9'6'0,"1"3"0,2 4 177,2 1 0,-2 2 0,2 2 1,-1 6-1,0 2 0,1 2 1,0 2-1,3 3 76,1 4 0,0-3 1,0-2-320,0-8 0,6 3 1,3-5-1,4 0 1,1-4-39,0-2 1,5-4 0,1-2-1,2-6 6,3-2 1,0-4 0,0-2-1,-3-6-125,-2-2 0,3-8 0,-4-2 0,-2-2-16,-1 1 1,-4-5 0,-3-6-1,-2-1 71,-1 1 0,-4 1 1,2 5-1,-2 2 208,-2 2 0,-2 6 0,-2 8 8,-6 6 0,2 5 1,1 7-1,-1 9 238,0 8 0,5 0 0,-2 8 0,4-4 84,1-1 0,0 5 1,0 0-1,1-3-348,4-5 1,3 0 0,6-5-1,1 0-246,4 0 1,-2-6 0,5-6 0,-2-2-53,-3-2 0,4-4 0,-3-7 0,0-5 19,-3-5 1,-1-8 0,-1 3 0,-2-3 150,-2-3 0,-6 3 0,2-8 0,-4 3 106,-1 2 0,0 2 0,-1 1 0,-2 2 0,-2-2 0,-6 4 0,3 1 0,-6 6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7.506"/>
    </inkml:context>
    <inkml:brush xml:id="br0">
      <inkml:brushProperty name="width" value="0.08571" units="cm"/>
      <inkml:brushProperty name="height" value="0.08571" units="cm"/>
      <inkml:brushProperty name="color" value="#FFFFFF"/>
    </inkml:brush>
  </inkml:definitions>
  <inkml:trace contextRef="#ctx0" brushRef="#br0">42 1 7702,'-9'9'0,"1"1"0,2 1 0,1 1 0,-1 2 0,4 0 0,-2 0 86,2 0 0,2 0 0,0 0 418,0 0 1,2-4-1,2-3-944,6 0 1,2-3-632,2-4 1071,0 0 0,0-6 0,0-2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7.679"/>
    </inkml:context>
    <inkml:brush xml:id="br0">
      <inkml:brushProperty name="width" value="0.08571" units="cm"/>
      <inkml:brushProperty name="height" value="0.08571" units="cm"/>
      <inkml:brushProperty name="color" value="#FFFFFF"/>
    </inkml:brush>
  </inkml:definitions>
  <inkml:trace contextRef="#ctx0" brushRef="#br0">15 1 7702,'-8'0'-444,"2"1"444,6 4 0,6 3 0,2 6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7.947"/>
    </inkml:context>
    <inkml:brush xml:id="br0">
      <inkml:brushProperty name="width" value="0.08571" units="cm"/>
      <inkml:brushProperty name="height" value="0.08571" units="cm"/>
      <inkml:brushProperty name="color" value="#FFFFFF"/>
    </inkml:brush>
  </inkml:definitions>
  <inkml:trace contextRef="#ctx0" brushRef="#br0">1 1 8103,'0'14'258,"0"5"1,0-1 0,0-1-279,0-1 0,1 3 0,2-1 0,2 0-771,-2-3 1,-1-1 790,-2 0 0,0 0 0,0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8.156"/>
    </inkml:context>
    <inkml:brush xml:id="br0">
      <inkml:brushProperty name="width" value="0.08571" units="cm"/>
      <inkml:brushProperty name="height" value="0.08571" units="cm"/>
      <inkml:brushProperty name="color" value="#FFFFFF"/>
    </inkml:brush>
  </inkml:definitions>
  <inkml:trace contextRef="#ctx0" brushRef="#br0">1 28 6664,'9'0'382,"0"0"1,1 0-1,2-1 1,-1-3-588,-1 0 0,-1-1 205,5 5 0,0-6 0,0-2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4.921"/>
    </inkml:context>
    <inkml:brush xml:id="br0">
      <inkml:brushProperty name="width" value="0.08571" units="cm"/>
      <inkml:brushProperty name="height" value="0.08571" units="cm"/>
      <inkml:brushProperty name="color" value="#FFFFFF"/>
    </inkml:brush>
  </inkml:definitions>
  <inkml:trace contextRef="#ctx0" brushRef="#br0">1 1 7203,'14'6'689,"-5"0"1,0 5 0,2-2-493,2 2 1,1 2 0,0 1 0,0 1-187,0 4 1,0-3-1,0 3 1,-1-4-199,-4-1 1,2-4 0,-5-3 0,0 1-1731,1 0 543,-3-5 1374,-4 3 0,0-6 0,0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8.309"/>
    </inkml:context>
    <inkml:brush xml:id="br0">
      <inkml:brushProperty name="width" value="0.08571" units="cm"/>
      <inkml:brushProperty name="height" value="0.08571" units="cm"/>
      <inkml:brushProperty name="color" value="#FFFFFF"/>
    </inkml:brush>
  </inkml:definitions>
  <inkml:trace contextRef="#ctx0" brushRef="#br0">1 1 7708,'0'14'106,"0"0"0,0 0 0,0 2-62,0 2 0,1-2 0,2 3-1432,2-4 1388,0-1 0,1 0 0,2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8.983"/>
    </inkml:context>
    <inkml:brush xml:id="br0">
      <inkml:brushProperty name="width" value="0.08571" units="cm"/>
      <inkml:brushProperty name="height" value="0.08571" units="cm"/>
      <inkml:brushProperty name="color" value="#FFFFFF"/>
    </inkml:brush>
  </inkml:definitions>
  <inkml:trace contextRef="#ctx0" brushRef="#br0">28 0 8472,'-8'6'0,"4"4"155,2 2 0,-3 4 0,1 3 0,1 2-130,1 1 1,2 9 0,0-3 0,0 4-135,0 2 1,2-6 0,2 2-1,4-7-453,0-3 0,4-6 1,-2-6 219,2-2 0,2-1 0,-1-6 342,-4-4 0,-3-3 0,1-6 0,0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49.364"/>
    </inkml:context>
    <inkml:brush xml:id="br0">
      <inkml:brushProperty name="width" value="0.08571" units="cm"/>
      <inkml:brushProperty name="height" value="0.08571" units="cm"/>
      <inkml:brushProperty name="color" value="#FFFFFF"/>
    </inkml:brush>
  </inkml:definitions>
  <inkml:trace contextRef="#ctx0" brushRef="#br0">1 0 7296,'0'8'-389,"0"-2"0,0-6 0,0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50.741"/>
    </inkml:context>
    <inkml:brush xml:id="br0">
      <inkml:brushProperty name="width" value="0.08571" units="cm"/>
      <inkml:brushProperty name="height" value="0.08571" units="cm"/>
      <inkml:brushProperty name="color" value="#FFFFFF"/>
    </inkml:brush>
  </inkml:definitions>
  <inkml:trace contextRef="#ctx0" brushRef="#br0">1 28 7687,'0'-9'617,"0"0"0,6 6 0,3-2-430,4 3 1,-4 2 0,0 0-271,2 0 1,-4 2 0,-1 3-142,0 4 0,-4 3 0,2 2-30,-2 0 0,-7 1 0,-1-3 0,0-1 42,-1-2 0,-2-4 1,3 3-155,-2-2 318,5-1 0,-2-5 83,10 0 1,3 0 0,6 0-73,0 0 1,0 0-1,0 0 35,0 0 1,-5 0 0,-1 1 139,-2 4 0,-1-2 0,-5 6 1,0 2 143,0 2 1,-6 1 0,-2 0-165,0 0 1,-3-5 0,5-1-855,-2-2 0,-1-1 5,-5-5 0,6-6 731,3-4 0,4-8 0,1-4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51.020"/>
    </inkml:context>
    <inkml:brush xml:id="br0">
      <inkml:brushProperty name="width" value="0.08571" units="cm"/>
      <inkml:brushProperty name="height" value="0.08571" units="cm"/>
      <inkml:brushProperty name="color" value="#FFFFFF"/>
    </inkml:brush>
  </inkml:definitions>
  <inkml:trace contextRef="#ctx0" brushRef="#br0">0 0 7646,'14'14'1040,"-4"0"1,-2 2-819,-2 2 0,0 0 0,-3 5 0,2 0 0,-2 1-186,-2-1 1,-1 1 0,0 4 0,0 0-1308,0 0 1,0-9-499,0-1 1769,0-11 0,-6 11 0,-2-10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51.530"/>
    </inkml:context>
    <inkml:brush xml:id="br0">
      <inkml:brushProperty name="width" value="0.08571" units="cm"/>
      <inkml:brushProperty name="height" value="0.08571" units="cm"/>
      <inkml:brushProperty name="color" value="#FFFFFF"/>
    </inkml:brush>
  </inkml:definitions>
  <inkml:trace contextRef="#ctx0" brushRef="#br0">1 0 6875,'14'0'575,"-5"0"0,0 0 59,2 0 1,2 0 0,1 0-831,0 0 1,0 0 0,0 0-1203,0 0 1,-5 2 1397,1 2 0,-7-2 0,3 10 0,-6-4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5:51.732"/>
    </inkml:context>
    <inkml:brush xml:id="br0">
      <inkml:brushProperty name="width" value="0.08571" units="cm"/>
      <inkml:brushProperty name="height" value="0.08571" units="cm"/>
      <inkml:brushProperty name="color" value="#FFFFFF"/>
    </inkml:brush>
  </inkml:definitions>
  <inkml:trace contextRef="#ctx0" brushRef="#br0">1 15 7952,'14'0'0,"0"0"367,0 0 1,0 0-874,0 0 0,0 0 0,0 0 506,0 0 0,-6-7 0,-2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6:22.444"/>
    </inkml:context>
    <inkml:brush xml:id="br0">
      <inkml:brushProperty name="width" value="0.08571" units="cm"/>
      <inkml:brushProperty name="height" value="0.08571" units="cm"/>
      <inkml:brushProperty name="color" value="#FFFFFF"/>
    </inkml:brush>
  </inkml:definitions>
  <inkml:trace contextRef="#ctx0" brushRef="#br0">1 0 7626,'0'15'213,"0"-1"1,0-5-1,1-1 1,3-1-9,0 1 1,1 2-1,-4 4-98,4 0 1,-3 0 0,4 0-127,0 0 1,-4 0-1,2 0 1,-2 0-81,-2 0 1,0 0 0,0 0 0,0 0-70,0 0 0,0 0 0,0 2 22,0 2 1,0 3 0,0 2-1,0-4-16,0-4 0,0-1 0,0 1 0,0-1 68,0 0 0,0 0 1,0 0-1,-2 0 39,-2 0 1,2-5 0,-2 0 16,2 2 1,2 2 0,0 1 69,0 0 0,0 0-45,0 0 0,0 0 1,0 0 2,0 0 0,0-5 0,0 1 67,0 1 1,0-3-1,0 1-58,0 2 1,0-3 100,0 1 1,2-1 0,1 3-43,1-2 0,1-4 84,-5 4 0,2-1 60,2 1 0,-1-3-114,7-6 1,-1 0-78,5 0 0,0 0 1,0 0-26,0 0 0,0 0 0,0 0-21,0 0 0,0 0 0,0 0-27,0 0 0,0 0 0,1 0-41,-1 0 0,0 0-526,0 0 0,-8 0 629,-6 0 0,-6-6 0,-8-2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3:56:22.926"/>
    </inkml:context>
    <inkml:brush xml:id="br0">
      <inkml:brushProperty name="width" value="0.08571" units="cm"/>
      <inkml:brushProperty name="height" value="0.08571" units="cm"/>
      <inkml:brushProperty name="color" value="#FFFFFF"/>
    </inkml:brush>
  </inkml:definitions>
  <inkml:trace contextRef="#ctx0" brushRef="#br0">0 0 7593,'14'0'488,"0"0"1,0 0 0,0 0-382,0 0 0,0 0 1,0 0-1,0 0-827,0 0 1,-4 0 719,-1 0 0,0 0 0,5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25.345"/>
    </inkml:context>
    <inkml:brush xml:id="br0">
      <inkml:brushProperty name="width" value="0.08571" units="cm"/>
      <inkml:brushProperty name="height" value="0.08571" units="cm"/>
      <inkml:brushProperty name="color" value="#FFFFFF"/>
    </inkml:brush>
  </inkml:definitions>
  <inkml:trace contextRef="#ctx0" brushRef="#br0">28 1 8305,'-3'9'0,"-1"0"0,0 1 0,0 0 529,1 2 0,1 3 1,0 3-1,-1 1 1,1 0 134,1-1-721,1 1 1,1-2-1,2-1 1,3-4 0,3-2-128,0 0 0,1-2 0,2-2 1,0-3-185,-1-2 0,3-1 0,-2 0 0,-1 0-78,0 0 0,-2-4 0,0-2 0,1-2 446,-1-2 0,0 1 0,0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5.115"/>
    </inkml:context>
    <inkml:brush xml:id="br0">
      <inkml:brushProperty name="width" value="0.08571" units="cm"/>
      <inkml:brushProperty name="height" value="0.08571" units="cm"/>
      <inkml:brushProperty name="color" value="#FFFFFF"/>
    </inkml:brush>
  </inkml:definitions>
  <inkml:trace contextRef="#ctx0" brushRef="#br0">153 1 7344,'-14'14'-536,"0"0"0,0 1 1084,0 4 0,1-3 0,3 2 0,0-2-426,-1-2 0,-1 3 0,-1-1 0,2-4-1229,2 1 409,6-7 0,-2 0 698,10-6 0,9-6 0,8-2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25.635"/>
    </inkml:context>
    <inkml:brush xml:id="br0">
      <inkml:brushProperty name="width" value="0.08571" units="cm"/>
      <inkml:brushProperty name="height" value="0.08571" units="cm"/>
      <inkml:brushProperty name="color" value="#FFFFFF"/>
    </inkml:brush>
  </inkml:definitions>
  <inkml:trace contextRef="#ctx0" brushRef="#br0">0 1 6889,'0'9'0,"0"0"-102,0 1 0,1 3 0,1 3 632,1 1 0,0 2 0,-2 0 0,1 2 1,2 2-341,-2 0 0,-1 1 0,0 2 0,1-1-343,1 0 0,0-2 1,-3-1-1,0-3-204,0 0 0,3-5 0,0-1-391,-1-3 748,-1-5 0,-1-1 0,0-4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37.155"/>
    </inkml:context>
    <inkml:brush xml:id="br0">
      <inkml:brushProperty name="width" value="0.08571" units="cm"/>
      <inkml:brushProperty name="height" value="0.08571" units="cm"/>
      <inkml:brushProperty name="color" value="#FFFFFF"/>
    </inkml:brush>
  </inkml:definitions>
  <inkml:trace contextRef="#ctx0" brushRef="#br0">1 29 8030,'4'-9'507,"2"-1"0,2 5 1,1 2-359,1 2 0,0 1 0,1 0 0,2 0-1,-2 0 1,-1 3 0,-1 1 0,-2 0-377,-1 0 0,-4 4 1,1-2 69,-2 2 1,-1 1 0,0 2 134,0 1 1,-4-2 0,-2 4 0,-2-2 42,-2 1 0,1-2 1,0-4-1,0-2-15,-1-1 0,1 3-350,0-4 234,4 0 0,5-3 1,6 0-1,2 0-27,1 0 1,2 0 0,1 0 0,2 0-135,1 0 1,1 0 0,-3 1 0,-2 2 33,-1 3 1,0 2 0,-2 2 293,-2-1 0,1 0 0,-4 0 0,-1 2 0,-1 0-86,-1 1 0,-1 2 1,-2-3-1,-2 2 390,0-2 1,-3-1 0,2-2 0,-3 0-285,0-2 1,0-4-1,0 1-582,-1-2 1,1-1 0,0 0-347,-1 0 852,5-4 0,-3-1 0,3-5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37.364"/>
    </inkml:context>
    <inkml:brush xml:id="br0">
      <inkml:brushProperty name="width" value="0.08571" units="cm"/>
      <inkml:brushProperty name="height" value="0.08571" units="cm"/>
      <inkml:brushProperty name="color" value="#FFFFFF"/>
    </inkml:brush>
  </inkml:definitions>
  <inkml:trace contextRef="#ctx0" brushRef="#br0">10 0 8225,'-5'4'-260,"1"-3"260,4 3 0,4-8 0,1-1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37.875"/>
    </inkml:context>
    <inkml:brush xml:id="br0">
      <inkml:brushProperty name="width" value="0.08571" units="cm"/>
      <inkml:brushProperty name="height" value="0.08571" units="cm"/>
      <inkml:brushProperty name="color" value="#FFFFFF"/>
    </inkml:brush>
  </inkml:definitions>
  <inkml:trace contextRef="#ctx0" brushRef="#br0">0 38 7857,'9'-1'410,"2"-2"0,0-2-446,1 0 0,4-3 0,-3 4 0,1 0-179,-1 0 0,0 1 1,-1 3-1,0 0-1,0 0 1,-2 0-1,-2 1 158,-2 2 0,-2 2 1,-4 4-1,0 1 25,0-1 0,0 4 0,0 3 0,0 1 82,0 2 1,-3 3-1,-1 0 1,0 1 559,0 0 0,-2-2 1,3-2-1,1-2-700,1-1 0,-3 0 0,1-3-627,1-2 1,1-1 0,1 0 717,0-1 0,0-4 0,-4 3 0,-1-3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38.247"/>
    </inkml:context>
    <inkml:brush xml:id="br0">
      <inkml:brushProperty name="width" value="0.08571" units="cm"/>
      <inkml:brushProperty name="height" value="0.08571" units="cm"/>
      <inkml:brushProperty name="color" value="#FFFFFF"/>
    </inkml:brush>
  </inkml:definitions>
  <inkml:trace contextRef="#ctx0" brushRef="#br0">0 0 7725,'3'10'467,"0"-1"0,1 1-104,0 3 1,-3 2 0,3 6 0,-1 0-100,0 0 1,1 2 0,-2-1 0,1 2-237,-1 2 0,-1-3 0,-1-2 1,0-1-281,0-2 1,0-3 0,0-3-3170,0-2 3421,0-4 0,0-6 0,0-6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42.298"/>
    </inkml:context>
    <inkml:brush xml:id="br0">
      <inkml:brushProperty name="width" value="0.08571" units="cm"/>
      <inkml:brushProperty name="height" value="0.08571" units="cm"/>
      <inkml:brushProperty name="color" value="#FFFFFF"/>
    </inkml:brush>
  </inkml:definitions>
  <inkml:trace contextRef="#ctx0" brushRef="#br0">0 28 7915,'4'-6'268,"2"0"1,0 4 0,0-2 0,1 1 0,1-1 0,2 2 134,-1 1 0,3 1-433,1 0 0,-1 0 1,-3 0 4,1 0 0,-1 1 1,0 1-1,-1 3-134,-1 0 1,0-2 0,-4 3-1,-1 1 5,-1 2 1,-1 0 0,0 0 0,-1 0 99,-2 1 1,-2-1 0,-5 0 0,1 0 24,0 1 1,0-2-1,-1-1 1,1-2-304,0 0 13,-1 2 0,5-5 191,2 4 0,9-4 0,4 1 0,0-2-9,0-1 1,3 0-1,-1 1 1,0 1-3,2 1 0,-4 4 0,2-3 196,-1 1 0,-3 1 0,-2 3 1,-3 1 227,-2-1 1,-1 0-1,0 1 1,-1 2 62,-2 0 0,-1 1 0,-4-4 0,1 0-235,-1 0 1,-5 0 0,4-3 0,-2-2-215,1 0 0,0-3 0,-2 2 0,0-2-19,1-1 1,0-3 119,2 0 0,0-4 0,0 2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42.512"/>
    </inkml:context>
    <inkml:brush xml:id="br0">
      <inkml:brushProperty name="width" value="0.08571" units="cm"/>
      <inkml:brushProperty name="height" value="0.08571" units="cm"/>
      <inkml:brushProperty name="color" value="#FFFFFF"/>
    </inkml:brush>
  </inkml:definitions>
  <inkml:trace contextRef="#ctx0" brushRef="#br0">9 10 9623,'-5'0'-626,"1"0"0,8-4 1,1-1-1</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44.436"/>
    </inkml:context>
    <inkml:brush xml:id="br0">
      <inkml:brushProperty name="width" value="0.08571" units="cm"/>
      <inkml:brushProperty name="height" value="0.08571" units="cm"/>
      <inkml:brushProperty name="color" value="#FFFFFF"/>
    </inkml:brush>
  </inkml:definitions>
  <inkml:trace contextRef="#ctx0" brushRef="#br0">0 19 7340,'5'-4'-339,"4"3"0,-3-2 1,2 1 846,1-1 1,1 2 0,-1-2 0,0 2-262,0 1 1,-2 1 0,-1 2-300,1 3 1,0 2-1,-1 2 108,-2-1 0,-3 0 1,-1 1-1,-1 0-89,-3 2 1,-1-1-1,-4 1 1,0-2-115,-1-1 1,1-2 0,1-1 0,1 0 38,1-1 0,2 2 10,-2-3 0,4 0 0,0-2 1,4 1 34,4-1 1,3 0 0,0 0 0,0 1-176,0-1 1,1 2 0,0 0 50,2 2 0,-1 0 0,1 3 196,-2 0 1,-4 5 0,-3 0 112,-2 1 1,-1-2-1,-1-4 1,-1 1 41,-1-1 0,-5 0 0,2 0-85,-2 1 1,-1-2 0,-1-2 0,1-3-298,0-2 1,3-1 0,-1 0-131,0 0 0,0-1 0,1-2 348,3-3 0,2 2 0,-3-4 0,-2 2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44.878"/>
    </inkml:context>
    <inkml:brush xml:id="br0">
      <inkml:brushProperty name="width" value="0.08571" units="cm"/>
      <inkml:brushProperty name="height" value="0.08571" units="cm"/>
      <inkml:brushProperty name="color" value="#FFFFFF"/>
    </inkml:brush>
  </inkml:definitions>
  <inkml:trace contextRef="#ctx0" brushRef="#br0">130 28 7638,'-8'-6'0,"1"1"0,1 0 0,-2 3 193,0 1 1,-1-2 0,-1 0-44,1 1 1,0 5 0,1 3-1,0 3-2,2 0 1,1 1-1,-1 3 1,2 1-92,0 1 0,3 2 1,-1-1-1,4 0-86,4-1 0,2-1 0,2-5 1,2-1-278,0-1 1,4-3 0,-3-4 0,0 0-79,1 0 1,1-4-1,-2-3 1,-3-2 167,-3-3 0,0 0 1,-4-2-1,0 0 282,-2-1 0,-1 3 0,-1-3 0,-3 2 49,-2 2 0,-2 0 0,-1 2 1,-1 0-63,1-1 1,-3 5 0,-2 2 0,1 2-11,0 1 1,-3 1 0,3 3 0,-1 5-44,1 2 0,1 5 0,2-1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45.265"/>
    </inkml:context>
    <inkml:brush xml:id="br0">
      <inkml:brushProperty name="width" value="0.08571" units="cm"/>
      <inkml:brushProperty name="height" value="0.08571" units="cm"/>
      <inkml:brushProperty name="color" value="#FFFFFF"/>
    </inkml:brush>
  </inkml:definitions>
  <inkml:trace contextRef="#ctx0" brushRef="#br0">54 0 7662,'-15'10'-28,"3"3"1,5-3 0,2 4 0,0-2 44,-1 0 0,4 1 1,0-5-154,4-2 1,0 1 0,6-3 0,1 1-3,2-1 0,3-1 0,-3-3 0,2-1 34,2-2 1,-4 1-1,3-5 1,-3 0 103,-2-1 0,3-1 0,-7-1 0,0 1 193,-2 0 1,-2 0-89,-1-1 0,-4 1 0,-2 1 1,-4 0-1,-1 3-20,-1 1 0,-1 1 0,4 4-85,0 2 0,-5 7 0,0 4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5.420"/>
    </inkml:context>
    <inkml:brush xml:id="br0">
      <inkml:brushProperty name="width" value="0.08571" units="cm"/>
      <inkml:brushProperty name="height" value="0.08571" units="cm"/>
      <inkml:brushProperty name="color" value="#FFFFFF"/>
    </inkml:brush>
  </inkml:definitions>
  <inkml:trace contextRef="#ctx0" brushRef="#br0">0 1 7661,'5'9'585,"1"2"0,2 3-123,3 3 0,-3 8 0,1-1-302,2 2 1,0 2-1,0 0 1,-4 1-1,1 0 14,0 4 1,-5-3-1,3 2 1,-1-2-388,0-2 1,-1-1 0,-5-2 0,-2-3-823,-2-2 1,-4-1 0,3-5-637,-2 0 1671,-2-6 0,-4-2 0,0-6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2:46.200"/>
    </inkml:context>
    <inkml:brush xml:id="br0">
      <inkml:brushProperty name="width" value="0.08571" units="cm"/>
      <inkml:brushProperty name="height" value="0.08571" units="cm"/>
      <inkml:brushProperty name="color" value="#FFFFFF"/>
    </inkml:brush>
  </inkml:definitions>
  <inkml:trace contextRef="#ctx0" brushRef="#br0">1 28 8502,'9'-1'0,"0"-1"405,1-1 0,-1 0 0,1 3 0,1-1-151,2-2 1,2 2 0,-1-2 0,0 0-135,3 0 1,-3 2 0,1-2-1,-1 2-316,0 1 1,-2 0 0,1 0-1,0 0-51,-1 0 1,-1 1 0,-4 1 0,0 2 75,0 2 0,-3-3 1,0 3-1,-1 1 302,0 1 1,0-1 0,-3-1-1,0 1-18,0 1 1,0 1-1,0 1 1,0-1 15,0 0 1,0 1-1,0-1 1,0 0-31,0 0 1,0 1 0,0-1 0,1 0-299,3 1 0,-3-1 0,2 1 0,-2 1 68,-1 2 1,0-1-1,0-1 1,0 0 6,0 1 0,0 2 0,0-3 0,0 1-15,0 0 1,1 1 0,1 0 0,1-2 32,-1-1 0,-1-1 0,-1 1 0,0-1 40,0 0 1,3 1 0,0-1 0,-1 0 40,-1 0 0,-1 1 0,0-1 0,0 0-17,0 1 1,0-1-1,0 1 67,0 2 1,0 2-1,0 1-17,0-2 0,0-3 0,0-1-24,0 1 1,0-1 0,0 0-3,0 0 0,0 1 0,1-2 16,2-2 1,-2 2 0,2-1 5,-1 1 0,-2-2 1,0 0-6,0 1 0,0-1 0,0 0-38,0 1 1,0-2-1,1 1 14,2 2 0,-2-3 0,2 1-57,-2 1 1,-1-2 202,0 1 1,0-2 37,0 2 1,-1-4 0,-2 2 164,-4 0 0,2-3 0,-1 2 0,-2-2 35,-3-1 1,0 0 0,-2 0 0,0 0-375,1 0 1,0 0-1,2 0 1,1 0-1379,0 0 0,1-1 1393,1-2 0,-1 2 0,3-3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3:34.759"/>
    </inkml:context>
    <inkml:brush xml:id="br0">
      <inkml:brushProperty name="width" value="0.08571" units="cm"/>
      <inkml:brushProperty name="height" value="0.08571" units="cm"/>
      <inkml:brushProperty name="color" value="#E71224"/>
    </inkml:brush>
  </inkml:definitions>
  <inkml:trace contextRef="#ctx0" brushRef="#br0">90 306 7788,'10'8'0,"-4"4"0,-4 4 0,-2 3 173,0 5 1,2-4-1,2 6 1,2-2 0,-2 2-42,-2 2 1,-2 2 0,0 6-1,0 1 1,0 3-153,0 2 1,0 6-87,0-6 1,0 8 0,0-3-1,-2 5-16,-4 2 0,4-6 0,-4 0 0,2-1 63,-2-1 0,4-2 0,-6-8 0,2 0 56,0 0 1,0-3-1,6-3 1,0-4 35,0 0 1,0-6-1,0 4 55,0-4 0,0-2 3,0 0 1,0 0-15,0-1 0,2-7 1,2-2-1,4-2-2,2 0 1,-4 6-1,4-4 1,0 0-1,0 0 0,2 6 1,6-4-36,0 0 0,0 4 1,0-6-1,0 0 12,0 0 0,-1 6 0,1-4 0,2 2 44,4 0 1,-2-2 0,6 4 0,0-4-23,0-2 1,2-2-1,6-4 1,-1 2 19,1 1 0,0 1 0,2-6 1,2 0 6,2 0 0,-1 0 0,-5 0 0,0 0-62,0 0 0,6 6 0,2 0 0,-1-2-12,1-2 0,0 4 1,-4 2-1,4 0-10,2 0 0,-5-2 0,5-4 1,0 2 51,0 2 0,-4 6 0,3-6 0,1-2-3,0-2 0,-4-2 0,6 0 0,0 0-15,-3 0 1,5 0 0,-6 0 0,2 0-37,4 0 0,-5 0 0,3 0 1,0 0 0,-2 0 0,4 0 0,-5 0 0,3 0-75,2 0 1,4 0 0,-10 2-1,1 2-37,5 2 1,0 0-1,0-6 1,-2 2 94,1 4 1,1-4 0,0 4 0,-4-4 35,-2-2 1,3 2-1,-3 2 1,2 2-1,4-2 1,-6-2 0,0-2-1,-3 0-2,1 0 0,6 0 1,-4-2-1,2-2-11,3-2 0,1-2 0,0 4 1,-2-2 10,2 2 1,-1-4 0,1 2 0,-4 2-42,-2 2 1,4 2 0,-5 0 0,1 0-6,0 0 0,4 0 0,-4 0 0,2 0-99,3 0 0,-3-6 1,2 0-1,0 0 83,-2-2 1,5 6 0,-5-4-1,2 2 45,0-2 1,-6 4 0,3-4 0,-1 4-16,-4 2 0,0 0 0,0 2 0,2 2-33,-3 2 1,-1 6-1,0-6 1,2 0-18,2 2 1,0-6-1,-5 6 1,3-2 18,2 0 1,0 0-1,-6-6 1,0 0-26,0 0 0,5 0 0,1 0 1,-2 0 23,-2 0 1,-2 0 0,0 0 0,-1 0 59,1 0 0,0 0 0,0 0 1,0-2-3,0-4 1,0 4 0,-3-4-1,-1 4 0,-2 2 1,-2 0 0,4 0-1,-2 0-14,2 0 0,2 0 1,-1 0-1,-1 0-2,-2 0 0,0 0 0,6 0 0,-2 0-97,-4 0 0,3 0 1,-3 0-1,2-2 58,-2-4 1,4 4-1,-6-6 1,2 2 167,0 0 0,-6 0 1,3 6-1,-1 0-68,-4 0 0,4 0 1,-2 0-1,-2 0 166,-2 0 0,0 0 0,2 0 1,2 0-93,-3 0 0,-1 0 0,-2 0 1,0 0-162,0 0 0,6 0 0,-2-2 0,-4-2-53,-4-2 0,-2-2 1,6 4-1,0-2 72,0 2 0,-1 2 0,1 2 0,0 0-3,0 0 0,0 0 1,0 0-1,0 0 19,0 0 0,0-6 0,2 0 0,2 2-7,2 2 0,0 2 1,-7 0-1,1 0-32,0 0 1,2-6 0,2 1 0,2-1-4,-2-2 1,-2 6 0,-2-4 0,0 2-44,0-2 1,2 4 0,1-4-1,3 4 73,-2 2 0,-2 0 0,-2 0 0,0 0 4,0 0 0,0 2 0,0 2 0,0 2-31,0-2 1,0-2 0,0-2 15,-1 0 1,1 0 0,0 0 0,0 0-78,0 0 1,0 0 0,0 0 8,0 0 0,0-2 0,0-2-30,0-2 0,0-2 1,0 4-7,0-2 0,-7-6 0,-1 4 1,0-2 77,0-4 0,-4 4 0,4-2 0,-2-2 11,-4-2 1,4 4-1,-2 0 1,-2-2-26,-2-2 0,0-4 1,2-1-1,2-3 12,-2 2 1,-2-4-1,0 0 1,2 0-43,2 0 1,0-4 0,-4 4-1,2 0-2,2 1 0,6-7 0,-6 2 0,-2-2-1,-2 2 1,-2-4 0,2 4 0,2-4-6,2-1 1,0 1 0,-6 2 0,0 4 115,0 2 1,0-4-1,0 6 1,0 0-48,0-1 1,0 5-1,0-4 1,0 4 2,0 2 0,-2-6 0,-2 0 0,-2 2 9,2 2 0,-6 2 0,0 0 0,-2 0 23,0 1 0,2-7 0,-4 0 71,2 2 0,2 2 1,-4 2-1,2 2-27,-2 4 1,4-2 0,-2 6 0,1-2-34,1-4 1,-6 4 0,4 0-1,-4 0-18,-2 0 1,0 0-1,0-3 1,0 3-6,0 2 0,0-4 0,0 4 1,0 0 5,0 0 1,0-4 0,-1 4 0,-3 0 43,-2 0 1,-2-6 0,4 2 0,-2-2-31,2 2 0,-4-2 0,0 6 0,0-2 18,1-4 0,-1 4 1,4 0-1,-2 2 36,2 4 0,-4-4 0,2 2 0,2 2-53,2 2 1,-4 2 0,-1 0-1,-1-1 5,0-5 0,2 4 0,4-6 1,-2 2-90,-2 0 0,-6-6 0,4 4 1,0 0-16,1 0 1,-5 0 0,6 4 0,0-2 87,-2 2 0,4-4 0,-6 2 0,0 2 19,0 2 0,-1 2 0,-5 0 0,2 0-2,2 0 1,0 0 0,-6 0 0,0 0-78,0 0 0,1 0 0,-1 0 1,0 0-23,0 0 0,0 0 0,0 0 0,1 0 69,-1 0 0,0 0 0,0 0 1,0 0 19,0 0 1,0 6 0,1 0 0,-1-2-26,0-2 1,0 4 0,0 0 0,-2-2-21,-4-2 1,5 0 0,-5 2 0,4 2 7,2-2 0,-6-2 0,0-2 1,3 2 17,1 4 0,2-4 0,0 4 1,0-4-12,0-2 1,0 0-1,1 0 1,-1 0-19,0 0 1,0 0 0,0 0 0,0 0-39,0 0 1,1 0 0,-3 0 0,0 0 51,2 0 0,-10 0 1,12 0-1,1 0 26,1 0 1,2 0-1,-6 2 20,0 4 0,6-4 0,0 4 0,-2-4 0,1-2-25,1 0 0,-4 0 0,6 0 0,-2 0-19,0 0 1,0 0 0,-6 0-1,3 2-51,3 4 0,-4-4 0,4 4 0,-2-5 68,2-1 1,-2 0 0,7 0 0,-3 0-13,-4 0 1,4 0-1,0 0 1,0 0 0,0 0 1,4 0 0,-4 0 0,1 0 2,-1 0 0,0 2 0,-4 2 1,4 2-16,2-2 0,-4-2 1,4-2-1,0 0 2,1 0 1,-7 0-1,4 0 1,-2 0-16,0 0 1,6 0 0,-4 0 0,0 0 0,0 0 1,5 0 0,-5 0 0,0 0 20,0 0 1,4 2 0,-4 2 0,0 2-9,0-2 0,0 0 0,-3 0 1,3 2-13,2-2 0,0-2 1,4-2-1,-4 0 2,-2 0 1,4 0 0,-4 0 0,1 0 23,-1 0 1,0 0 0,-4 0 0,4 0 10,2 0 0,-4 0 0,4 0 1,-2 2-13,-3 4 0,3-4 1,0 4-1,0-2-8,0 2 0,4-4 0,-4 4 0,2-4-28,4-2 1,-3 0 0,-1 0 0,0 0-5,0 0 1,-4 0-1,6 2 1,0 2 61,-2 2 1,4 0 0,-5-6 0,1 0-27,4 0 0,2 0 1,0 0-1,-2 0 42,-2 0 0,0 0 0,4 0 0,-2-2-79,-2-4 1,-1 4 0,3-4 0,-4 4 39,-2 2 0,6-6 0,-2 0 0,2 2 22,-2 2 1,4 2 0,-6 0 0,3 0-49,-1 0 0,0 0 1,4 0-1,-2 2-27,-2 4 0,-6-4 0,6 4 0,2-4 34,2-2 0,-4 0 0,1 0 1,-1 0 10,-2 0 1,6 6 0,-4 0-1,2-2 9,-2-2 0,4-2 1,-6 2-1,2 2 9,1 2 0,-1 2 0,6-4 0,0 2-21,0-2 1,-6 4 0,0-2-1,2-2-20,2-2 0,2 4 1,0 0-1,0-2 19,0-2 1,1-2 0,-1 0-1,0 0 2,0 0 1,0 0 0,0 0 7,0 0 0,0-2 0,0-2 22,0-2 1,0 0 0,0 6 0,0 0-63,1 0 0,-1 0 0,0 0 22,0 0 0,0 0 1,-2 0-1,0 2 33,2 4 0,-10-4 1,10 4-1,-2-2 48,0 2 1,2-4 0,1 4-5,-1-4 0,0-2 0,0 2 0,0 2 3,0 2 0,0 0 0,0-4 0,0 2-10,0 2 0,-6 2 1,0-4-1,2 1-38,3-1 1,1 4 0,0-2-1,0-2-52,0-2 1,0-2-1,0 2 1,0 2-121,0 2 1,0 2-1,0-4-219,0 2 0,0 0 0,3-8-462,3-4 838,4-4 0,8-8 0,0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16.493"/>
    </inkml:context>
    <inkml:brush xml:id="br0">
      <inkml:brushProperty name="width" value="0.08571" units="cm"/>
      <inkml:brushProperty name="height" value="0.08571" units="cm"/>
      <inkml:brushProperty name="color" value="#FF0066"/>
    </inkml:brush>
  </inkml:definitions>
  <inkml:trace contextRef="#ctx0" brushRef="#br0">180 36 7716,'-8'-12'241,"-4"0"0,2 8 1,-2-2-1,-2 4 145,-2 2 1,-2 2 0,0 4 0,2 6 0,2 4 0,4 2 17,2 0 1,0 0-575,2 0 1,4 6 0,-4 0 143,4-2 0,8-2 1,2-2-1,2-2-65,4-4 1,-4 2-1,2-8 1,2-2-190,2-2 0,2-2 0,0 0 1,0 0 140,0 0 0,-6-6 1,-2-2-1,-2-2 51,-4-4 0,4-4 0,-2-4 0,-2-2 39,-2 2 1,-4 2 0,-4 2 0,-4 0 131,0 0 0,-6 6 1,4 2 62,-4 2 0,-2 2 1,0 6-1,0 2-26,0 4 0,2 4 0,2 8 0,2 0 0,0 0-33,2 0 0,2 0 0,8 0 0,0 0-135,0 0 1,2-6 0,4 0-75,6 2 0,4-6 1,2-2-1,0-4-34,0-2 1,0-2 0,0-4 18,0-6 0,-6 2 0,-2-2 83,-2-2 1,-2-2 0,-6-2 0,0 0 101,0 0 0,-2 6 0,-2 0 0,-4 0 156,-2 2 0,-2 2 1,-6 8-67,0 0 1,0 2 0,2 4 0,2 6-52,2 4 0,6 2 0,-4 0 0,2 0-106,4 0 0,2 0 0,2 0-121,0 0 1,8-8 0,4-4 0,4-4 49,2-2 0,0 0 0,0-2 0,0-2 57,0-2 0,-6-8 1,-2 2 91,-2-4 0,4-2 34,-6 0 1,-2 0 354,-10 0 0,-4 8-293,-8 4 1,0 6-1,2 6 1,2 6-58,2 4 1,8 2 0,-2 0-507,4 0 187,2 0 0,2-8 1,4-4 58,6-4 0,4-2 0,0-2 0,-2-4 110,-2-6 1,-8 2-1,2-2 242,-4-2 0,-2 4 33,0-2 0,-8 8-90,-4-2 1,-2 12-1,0 4 1,4 2-279,2 0 0,-4 0 248,6 6-103,0-8 0,14-2 0,2-8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17.930"/>
    </inkml:context>
    <inkml:brush xml:id="br0">
      <inkml:brushProperty name="width" value="0.08571" units="cm"/>
      <inkml:brushProperty name="height" value="0.08571" units="cm"/>
      <inkml:brushProperty name="color" value="#FF0066"/>
    </inkml:brush>
  </inkml:definitions>
  <inkml:trace contextRef="#ctx0" brushRef="#br0">109 73 7750,'0'-18'-181,"0"6"359,0 0 0,0 6 0,-2-4 51,-4 2 1,2 2 0,-8 6 0,0 2-83,2 4 0,-4-2 0,6 8 0,0 4 45,0 6 1,-4-2-1,6 6 1,2-2-217,2 0 0,2 0 0,0-6-94,0 0 0,2-8 0,4-4 30,6-4 1,4-2-1,2 0 1,0 0 26,0 0 1,-6-8-1,0-2 1,0-2-105,-2 0 0,0 0 0,-6-6 16,2 0 0,0 0 0,-6 0 116,0 0 1,-2 6 0,-4 2 122,-6 2 0,-10 2 1,-2 8-61,2 4 0,4 4 1,4 8-1,2 0 170,-2 0 0,6 0 1,2 0-227,4 0 0,2 0 1,2-2-1,4-4-89,6-6 0,4 2 0,2-2 1,0-2-12,0-2 0,-2-4 0,-2-2 1,-2-4 120,2-2 1,-6-2 0,0-6-16,0 0 0,-6 6 1,4 0-1,-6 0 320,-6 2 0,-2-6 0,-6 6 1,2-2 15,-2 0 0,-2 8 0,-2-2-129,0 4 0,0 2 0,2 2-269,4 4 1,-2 4-1,8 8-72,2 0 0,2 0 1,4 0-1,4-2-110,6-4 0,6 2 50,6-8 1,2 0 0,4-6 203,-6 0 1,-12-8 0,-4-2-37,0 0 0,-8-6 602,0 4 0,-8-2 0,-10 0-136,0 2 0,0 8 0,0-2-160,0 4 1,8 4 0,2 4-471,0 6 0,6 4 31,-4 2 0,6-8 0,6-4-43,6-4 0,4-2 0,2-2-146,0-4 0,-8 2 1,-2-6-631,0 2 998,-6-6 0,-2 20 0,-10-4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29.323"/>
    </inkml:context>
    <inkml:brush xml:id="br0">
      <inkml:brushProperty name="width" value="0.08571" units="cm"/>
      <inkml:brushProperty name="height" value="0.08571" units="cm"/>
      <inkml:brushProperty name="color" value="#FFFFFF"/>
    </inkml:brush>
  </inkml:definitions>
  <inkml:trace contextRef="#ctx0" brushRef="#br0">1 1 7946,'13'0'600,"0"0"1,0 0 0,0 0 0,0 0-1,1 0 1,-1 0 0,0 0 1,-4 0-1433,-1 0 763,1 0 1,4 0-19,0 0 1,-4 0 85,0 0 0,-6 6 0,2 1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29.588"/>
    </inkml:context>
    <inkml:brush xml:id="br0">
      <inkml:brushProperty name="width" value="0.08571" units="cm"/>
      <inkml:brushProperty name="height" value="0.08571" units="cm"/>
      <inkml:brushProperty name="color" value="#FFFFFF"/>
    </inkml:brush>
  </inkml:definitions>
  <inkml:trace contextRef="#ctx0" brushRef="#br0">0 26 7781,'6'8'1139,"1"-3"-864,1 1 0,3-4 1,-2 2-1,3-2 1,1-2-429,0 0 1,0 0 0,2 0-210,2 0 0,2-6 0,1-3 362,-7-3 0,1-1 0,-7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33.552"/>
    </inkml:context>
    <inkml:brush xml:id="br0">
      <inkml:brushProperty name="width" value="0.08571" units="cm"/>
      <inkml:brushProperty name="height" value="0.08571" units="cm"/>
      <inkml:brushProperty name="color" value="#FFFFFF"/>
    </inkml:brush>
  </inkml:definitions>
  <inkml:trace contextRef="#ctx0" brushRef="#br0">0 1 7658,'0'9'0,"0"-1"0,2 1 0,2-2 0,-3 5 85,4-3 0,-4 2 0,-1 4 93,0 2 0,0-2 0,0 2 1,0-2-387,0-2 0,0 5 0,0-1 1,0-1 72,0-1 0,0 2 1,0 2 80,0 1 1,0-4 0,0 3-1,0-1 1,0-1 15,0-1 1,0 3-1,0-1 1,0-1 4,0 2 0,0-4 0,0 2 0,0-2 11,0-2 0,0 4 0,0 1 0,0-2 0,0-2 0,2-1 0,1 0 0,1 0-5,-1 1 0,-2 3 0,-1 0 0,0-1 34,0-1 0,0 0 0,0 1 0,0 1 20,0-1 0,0-1 0,0-2 0,0 0-19,0 0 1,0 0-1,0 0-4,0 0 0,0 0 0,0 0 0,0 1 0,0-1-6,0 0 0,0 0 1,0 0-27,0 0 0,0 0 0,0 0 10,0 0 1,0 0 0,0 1 0,0-1 1,0 0 0,0 0 1,0 0 14,0 0 1,0 0-1,2 0-1,2 0 1,-2 0 0,2 1 7,-3-1 0,-1 0 0,0 0 11,0 0 0,0 0 0,0 0 22,0 0 1,0 0 0,0 0-1,0 1-28,0-1 0,0 0 0,0 0-5,0 0 0,0 0 0,0 0-17,0 0 1,0 0 0,0 0 13,0 1 0,0-1 0,0 0 19,0 0 0,0-4 1,0-1-15,0 2 1,0 2 0,0 1-6,0 0 1,0 0 0,0 0-9,0 1 1,0-6-1,0 1-2,0 1 1,0 2-1,0 1-2,0 0 1,0-4 0,0 0 31,0 1 0,0 1-7,0 2 0,0 1-2,0-1 0,0-5 1,0 1-6,0 1 0,0-2 0,0 0-8,0 3 1,0-4-1,0 2 2,0 1 0,0-3 1,0 2-10,0 1 0,0-3 0,0 2 15,0 1 1,0-3 0,0 2 21,0 1 0,0-2 0,0 0 0,0 1-24,0 4 1,0 0 27,0 0 1,0-4 8,0 0 1,0 0-19,0 4 1,0-5-37,0 1 0,0 0-14,0 4 1,0-4-6,0-1 29,0 1 70,0 4-45,0 0-19,0 0 0,0 1-5,0-1 1,0-5-2,0 1 1,0-5 173,0 5-99,0-6 1,0 4-43,0-2 1,0-2 59,0 5-13,0-5 1,2 5-25,2-4 0,-1-3-33,6 4 1,-5 1 0,5-2 1,1-1 0,2 3 0,2-2 1,2-1-43,2-2 1,1 1-1,-3 1 1,1 1-118,-1-1 0,-1-1 1,-2-2-335,0 0 0,0 0 468,0 0 0,-5 0 0,-3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34.168"/>
    </inkml:context>
    <inkml:brush xml:id="br0">
      <inkml:brushProperty name="width" value="0.08571" units="cm"/>
      <inkml:brushProperty name="height" value="0.08571" units="cm"/>
      <inkml:brushProperty name="color" value="#FFFFFF"/>
    </inkml:brush>
  </inkml:definitions>
  <inkml:trace contextRef="#ctx0" brushRef="#br0">1 0 7650,'13'0'247,"-5"0"0,1 0 0,1 0-34,2 0 1,1 0-1,0 0 1,0 0-284,0 0 1,0 5-1,1-1-1726,-1-1 1796,0-2 0,0-1 0,0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39.282"/>
    </inkml:context>
    <inkml:brush xml:id="br0">
      <inkml:brushProperty name="width" value="0.08571" units="cm"/>
      <inkml:brushProperty name="height" value="0.08571" units="cm"/>
      <inkml:brushProperty name="color" value="#FFFFFF"/>
    </inkml:brush>
  </inkml:definitions>
  <inkml:trace contextRef="#ctx0" brushRef="#br0">158 91 7342,'0'-13'40,"0"4"1,0 0 0,-2 0 230,-2 2 0,2-5 0,-4 5-92,1 0 0,-3-3 0,-5 5-141,0 2 0,0 3 0,0 5 1,0 4 40,0 2 0,0 7 1,1 1-1,2 1-172,1 3 0,6 2 0,-1 1 0,2 0 69,2 1 1,2-3 0,2-2 0,5-4-33,3-4 1,2-2-1,2-3 1,2-5-65,-2-3 0,3-1 0,-1-1 0,1-3-81,0-5 1,-1-4 0,-7-3-1,0-3 30,-3-2 0,-5 4 0,2-5 0,-4 0 61,-1 2 1,-1-3 0,-4 4-1,-4 0 39,-2 0 0,-2 3 0,0 7 0,-2 5 71,-2 2 0,2 4 0,-2 2 0,2 9 0,2 8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39.558"/>
    </inkml:context>
    <inkml:brush xml:id="br0">
      <inkml:brushProperty name="width" value="0.08571" units="cm"/>
      <inkml:brushProperty name="height" value="0.08571" units="cm"/>
      <inkml:brushProperty name="color" value="#FFFFFF"/>
    </inkml:brush>
  </inkml:definitions>
  <inkml:trace contextRef="#ctx0" brushRef="#br0">14 0 7791,'-8'0'-1040,"2"0"1040,6 0 0,6 0 0,2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5.853"/>
    </inkml:context>
    <inkml:brush xml:id="br0">
      <inkml:brushProperty name="width" value="0.08571" units="cm"/>
      <inkml:brushProperty name="height" value="0.08571" units="cm"/>
      <inkml:brushProperty name="color" value="#FFFFFF"/>
    </inkml:brush>
  </inkml:definitions>
  <inkml:trace contextRef="#ctx0" brushRef="#br0">1 0 7661,'14'0'391,"0"0"0,0 0 1,0 0-160,0 0 0,0 0 1,0 0-1,0 0-631,0 0 0,0 0 0,0 0-1610,0 0 1308,0 0 701,-6 7 0,-2 0 0,-6 7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0.227"/>
    </inkml:context>
    <inkml:brush xml:id="br0">
      <inkml:brushProperty name="width" value="0.08571" units="cm"/>
      <inkml:brushProperty name="height" value="0.08571" units="cm"/>
      <inkml:brushProperty name="color" value="#FFFFFF"/>
    </inkml:brush>
  </inkml:definitions>
  <inkml:trace contextRef="#ctx0" brushRef="#br0">158 1 7447,'-9'0'571,"1"0"0,-1 0-858,-4 0 0,0 0-27,0 0 0,-1 0 179,1 0 1,0 4 0,2 2 140,2 1 0,-1-2 0,4 2 1,0 0 59,0 0 0,2 2 1,4 4 104,0 0 0,0-4 1,0 0 11,0 1 1,0 2 0,0 1-39,0 0 1,0-4 8,0-1 1,1-5-250,4 2 0,-2-4 0,5-1-45,2 0 1,-2-4 0,-1-2 0,0 0 40,1 0 1,0-3 0,5 5 0,1 1 16,-1 2 1,0 1 0,0 0 54,0 0 0,0 4 0,-1 2 0,-2 1 34,-1 3 0,-2 2 0,2 1 0,-4-1 173,1-4 0,-4 4 0,2-3-35,-3 2 1,-1 3-1,0-1 1,0 0-76,0 0 0,-5 0 0,-4-1 0,-3-2-140,-1-1 1,0-2 0,0 2 0,0-5-61,0-3 1,1-2 0,2-2 0,3-3-599,1-1 728,-4 4 0,2-9 0,-5 5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1.844"/>
    </inkml:context>
    <inkml:brush xml:id="br0">
      <inkml:brushProperty name="width" value="0.08571" units="cm"/>
      <inkml:brushProperty name="height" value="0.08571" units="cm"/>
      <inkml:brushProperty name="color" value="#FFFFFF"/>
    </inkml:brush>
  </inkml:definitions>
  <inkml:trace contextRef="#ctx0" brushRef="#br0">1 1 6840,'0'13'236,"0"0"37,0 0 0,0 0 0,0 0 1,0 0-122,0 0 1,4 1-1,0-1 1,-1 0-371,-1 0 1,-2 0 0,0 0 76,0 0 1,0-4-1,0 0-1436,0 1 1577,0-4 0,0 5 0,0-3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3.785"/>
    </inkml:context>
    <inkml:brush xml:id="br0">
      <inkml:brushProperty name="width" value="0.08571" units="cm"/>
      <inkml:brushProperty name="height" value="0.08571" units="cm"/>
      <inkml:brushProperty name="color" value="#FFFFFF"/>
    </inkml:brush>
  </inkml:definitions>
  <inkml:trace contextRef="#ctx0" brushRef="#br0">105 1 7576,'-13'0'-156,"0"0"1,0 1-1,0 4 232,0 3 1,1 4-1,2 1 1,2 2 32,3 2 1,0-1-1,5 6 1,0 0-29,0-2 0,0 3 0,2-4 0,2 0-184,5 0 1,7-3-1,3-6 1,1-2-84,3-2 1,-2-2-1,1-4 1,-1-2-51,0-2 0,-2-5 0,-6-7 1,0-1 235,0 1 0,-6-4 0,-2-1 0,-4-1 26,-1 0 1,-1 5 0,-4-3 0,-3 1 87,-4 3 0,-1 3 0,0 2 0,0 4-15,0 1 1,-5 2-1,1 5-99,1 4 0,-5 2 0,1 6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4.065"/>
    </inkml:context>
    <inkml:brush xml:id="br0">
      <inkml:brushProperty name="width" value="0.08571" units="cm"/>
      <inkml:brushProperty name="height" value="0.08571" units="cm"/>
      <inkml:brushProperty name="color" value="#FFFFFF"/>
    </inkml:brush>
  </inkml:definitions>
  <inkml:trace contextRef="#ctx0" brushRef="#br0">0 14 6050,'0'-13'0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4.529"/>
    </inkml:context>
    <inkml:brush xml:id="br0">
      <inkml:brushProperty name="width" value="0.08571" units="cm"/>
      <inkml:brushProperty name="height" value="0.08571" units="cm"/>
      <inkml:brushProperty name="color" value="#FFFFFF"/>
    </inkml:brush>
  </inkml:definitions>
  <inkml:trace contextRef="#ctx0" brushRef="#br0">1 53 6852,'0'-13'591,"4"4"1,2 2-93,1 1 1,2 0-203,4 2 0,0 3 0,0-4-339,0 4 0,-6 7 0,-2 2-69,-4 4 0,-1 5 0,0 1 0,0-2-59,0-2 0,-6 4 1,-1-1-1,-2-1 104,1-1 1,5-1-1,-3 1 1,2 0-26,-1-4 1,1-1 0,4 4-18,0-1 0,4-5 0,2 0 0,1-3-56,4-2 0,0-1 1,2-2-38,0 0 0,1 0 1,-1 0-1,-2-2 0,-1-1-26,-1-1 0,-4-5 227,3 5 0,1-6 0,4 3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6.471"/>
    </inkml:context>
    <inkml:brush xml:id="br0">
      <inkml:brushProperty name="width" value="0.08571" units="cm"/>
      <inkml:brushProperty name="height" value="0.08571" units="cm"/>
      <inkml:brushProperty name="color" value="#FFFFFF"/>
    </inkml:brush>
  </inkml:definitions>
  <inkml:trace contextRef="#ctx0" brushRef="#br0">184 14 6840,'-9'-5'-152,"1"1"1,-1-1 0,-4 5 262,0 0 0,0 0 0,-1 2 1,1 1-26,0 1 0,0 11 0,2-2 1,0 1-20,3 1 1,0 2 0,-2 2 0,3 0-20,1 0 0,2 3 1,4-3-1,0 0-178,0 0 0,5-3 0,4-6 1,3-1 5,1 1 1,0-4 0,2-2 0,1-2-5,1-2 0,1 0 0,-5 0 0,0-2 53,0-2 1,-2-4 0,0-5-1,-4 0 65,-1 0 1,-2 0 0,-4-2-1,0-1 17,0-1 0,-1 0 0,-4 3 0,-2 1-7,0 0 0,-5 2 0,3 2 0,-2 4 0,-2 4 0,0 4 0,-1 3 0,1 2 0,6 13 0,1-7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6.733"/>
    </inkml:context>
    <inkml:brush xml:id="br0">
      <inkml:brushProperty name="width" value="0.08571" units="cm"/>
      <inkml:brushProperty name="height" value="0.08571" units="cm"/>
      <inkml:brushProperty name="color" value="#FFFFFF"/>
    </inkml:brush>
  </inkml:definitions>
  <inkml:trace contextRef="#ctx0" brushRef="#br0">1 1 6989,'0'0'0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7.168"/>
    </inkml:context>
    <inkml:brush xml:id="br0">
      <inkml:brushProperty name="width" value="0.08571" units="cm"/>
      <inkml:brushProperty name="height" value="0.08571" units="cm"/>
      <inkml:brushProperty name="color" value="#FFFFFF"/>
    </inkml:brush>
  </inkml:definitions>
  <inkml:trace contextRef="#ctx0" brushRef="#br0">0 1 8121,'13'0'76,"0"0"0,0 0 1,2 0-322,2 0 0,2 0 0,3 1-46,-4 3 0,-4-1 235,-1 6 0,-6 0 1,-2 4-1,-4 0 1,-1 0 32,0 0 0,0 6 1,-1 2-1,-2 0 145,-1 1 1,-5-4-1,3 2 1,0-1-153,0-3 1,1-3 0,2-3-824,-2-1 853,1 0 0,4-2 0,6-7 0,1-7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48.782"/>
    </inkml:context>
    <inkml:brush xml:id="br0">
      <inkml:brushProperty name="width" value="0.08571" units="cm"/>
      <inkml:brushProperty name="height" value="0.08571" units="cm"/>
      <inkml:brushProperty name="color" value="#FFFFFF"/>
    </inkml:brush>
  </inkml:definitions>
  <inkml:trace contextRef="#ctx0" brushRef="#br0">1 0 8385,'13'0'197,"0"0"1,0 0-1,0 0-143,0 0 0,2 0 1,1 0-1,3 0-99,1 0 1,-3 0 0,4 0 0,-2 0-56,-3 0 0,-2 0 0,-1 0 0,0 0-147,1 0 1,-1 0 37,0 0 1,-2 6-1,0 1 177,-3 1 1,-5-1-1,3-4 116,0 1 1,-5 6-80,4-1 0,-4-2 21,-1 2 1,0 0-1,0 4-23,0 0 1,0 0-1,0 0-3,0 0 1,0 0-1,0 0 1,0 1-19,0-1 1,0 1 6,0 4 1,0 1 0,0 2-1,0-3-12,0-4 0,0 0 1,0 0 7,0 4 1,0 1 0,0 2 0,0-3-1,0-4 0,0-1 1,0 2-1,0 1 6,0 1 0,0 1 0,0-3 0,0 1 7,0 1 0,0 2 1,0-3-1,0 3 35,0 1 1,0-4 0,0 3 0,0-1-31,0-1 1,0 1-1,0-5 1,0 0-2,0 0 0,0 0 1,0 1-1,0 3-22,0 0 0,0 0 0,0-3 0,0 0 8,0 4 1,0-4 0,0 4 0,0-4 8,0-1 0,0 0 1,0 0-1,0 1 0,0-1 1,0 0 0,0 0 0,0 0-24,0 0 1,0 0 0,-1 0 12,-4 0 1,4 0 0,-4 1 0,4-1 4,1 0 0,0 0 1,0 0 16,0 0 1,-4 0 0,-1 0-17,2 0 0,2 0 0,1 1 2,0-1 1,0 0 0,0 0 1,0 0 0,0 0 1,0 0 0,0 0 1,0 0 0,0 0-12,0 1 1,0-1-1,0 0-21,0 0 0,0 0 1,0 0 4,0 0 0,0-4 1,0 0 23,0 1 0,0 1 0,-2 2 54,-2 1 0,3-6 0,-4 1-5,4 1 0,1 2 1,0 1-71,0 0 1,0 0 0,0 0-20,0 0 1,0-4 0,0 0 6,0 1 1,0 2-1,0 1 7,0 0 1,0 0 0,0 0 98,0 0 0,0 0 0,0 0-25,0 0 0,0 1 0,0-1-41,0 0 1,0 0 0,0 0 0,0 0-15,0 0 0,0-4 0,0 0 0,0 1-95,0 1 0,0-2 0,0 0 55,0 1 1,0 2 0,0 1 22,0 0 0,0 0 40,0 0 1,0-4 0,0 0-10,0 1 1,0-3 0,0 2-36,0 1 0,0-3 0,0 2-3,0 1 1,0-3-5,0 2 1,0 0 31,0 4 1,0-4-1,0 0 1,0-5 12,0 5 0,0-5 1,1 3-2,4-1 0,-4 0 50,3-2 1,-2-1-2,-2 6 1,0-5 271,0 5 0,-2-5-114,-2 5 1,1-6-1,-4 3 44,1 0 0,-4-5 1,1 4-137,-2-4 0,-3-1 0,1 0 0,0 0 17,0 0 0,0 0 0,0 0-677,0 0 541,0 0 0,0-6 0,0-1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0.739"/>
    </inkml:context>
    <inkml:brush xml:id="br0">
      <inkml:brushProperty name="width" value="0.08571" units="cm"/>
      <inkml:brushProperty name="height" value="0.08571" units="cm"/>
      <inkml:brushProperty name="color" value="#FFFFFF"/>
    </inkml:brush>
  </inkml:definitions>
  <inkml:trace contextRef="#ctx0" brushRef="#br0">118 13 7434,'-5'-7'-21,"-4"3"0,-3 2 1,-1 2-1,0 2 63,0 2 0,4 3 0,0 6 0,1 2 44,0 2 1,-2 2 0,6 5 0,1-1-81,2 5 0,1-4 1,0 4-1,1-5-40,3 1 1,4-4-1,5 0 1,1-2-23,4-7 1,-4-3 0,5-8-1,-1 0-22,-1 0 0,5-2 0,-5-4 0,-2-5 22,-5-5 0,2-3 1,-5 1-1,0-3-26,-2-4 0,-4 3 1,-1 0-1,0 0-62,0 2 1,-1-3 0,-4 5 0,-3 4 143,-4 3 0,-1 0 0,0 9 0,0-4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26.031"/>
    </inkml:context>
    <inkml:brush xml:id="br0">
      <inkml:brushProperty name="width" value="0.08571" units="cm"/>
      <inkml:brushProperty name="height" value="0.08571" units="cm"/>
      <inkml:brushProperty name="color" value="#FFFFFF"/>
    </inkml:brush>
  </inkml:definitions>
  <inkml:trace contextRef="#ctx0" brushRef="#br0">1 21 6797,'14'0'0,"0"0"0,0 0 1106,0 0 0,0-5-360,0 1-616,0-1 0,0 5 0,0 0 0,-1-2-1052,-4-2 1,4 4 921,-4 0 0,-3 6 0,0 8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1"/>
    </inkml:context>
    <inkml:brush xml:id="br0">
      <inkml:brushProperty name="width" value="0.08571" units="cm"/>
      <inkml:brushProperty name="height" value="0.08571" units="cm"/>
      <inkml:brushProperty name="color" value="#FFFFFF"/>
    </inkml:brush>
  </inkml:definitions>
  <inkml:trace contextRef="#ctx0" brushRef="#br0">1 14 7508,'0'7'-1701,"0"-2"1701,0-10 0,0-2 0,0-6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1.629"/>
    </inkml:context>
    <inkml:brush xml:id="br0">
      <inkml:brushProperty name="width" value="0.08571" units="cm"/>
      <inkml:brushProperty name="height" value="0.08571" units="cm"/>
      <inkml:brushProperty name="color" value="#FFFFFF"/>
    </inkml:brush>
  </inkml:definitions>
  <inkml:trace contextRef="#ctx0" brushRef="#br0">1 40 7417,'0'-9'-854,"1"2"1342,4 1 0,-3-3 1,7 5-317,1 1 0,-2 1 0,0 2-142,3 0 0,0 0 0,2 2 5,0 2 0,-5-1 0,-4 6-126,-2 1 1,-2 2-1,0 1 1,0 0-34,0 0 1,-5 0 0,-1 0-1,-1 0 39,-3 0 1,3-4 0,-1 0 0,1-1 1,0 0 1,4-1 60,-2-3 1,5-2-1,5 2-28,4-2 0,2-7 1,2 1-71,0 1 0,1 2 1,-1 2 87,0 3 1,-2 4 0,0 3 0,-4 0 133,-1-3 1,-2 1 0,-4 4 0,0 0 2,0 0 0,0 0 0,-1 0-58,-4 1 1,-2-1-1,-6-2-108,0-2 1,0 1 0,0-5 0,-1-2-348,1-2 0,5-1 1,-1-1 407,-1-4 0,-2-2 0,-1-6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3.382"/>
    </inkml:context>
    <inkml:brush xml:id="br0">
      <inkml:brushProperty name="width" value="0.08571" units="cm"/>
      <inkml:brushProperty name="height" value="0.08571" units="cm"/>
      <inkml:brushProperty name="color" value="#FFFFFF"/>
    </inkml:brush>
  </inkml:definitions>
  <inkml:trace contextRef="#ctx0" brushRef="#br0">131 13 6776,'-13'-4'0,"0"0"84,0 1 1,4 1-1,0 2 1,-1 0-8,-1 0 1,2 0-1,2 2 1,-1 2 21,1 5 1,3 2 0,-4 3-1,3 0-22,2 4 0,1-2 0,4 5 1,1 3-163,1 0 0,6-2 1,-1-1-1,2-1 9,3 0 0,0-8 0,2 0 0,2-5 21,-2-4 0,-2-2 1,-1-1-1,0-1-15,0-3 1,-1-1 0,-2-6 0,-2-5 86,-3-3 0,0 1 0,-5-4 0,0 0-21,0 2 1,0-5 0,0 5 0,-2 0-178,-2 2 1,1 1 0,-6 2 0,-1 5 180,-2 3 0,-1 2 0,-6 5 0,-1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3.745"/>
    </inkml:context>
    <inkml:brush xml:id="br0">
      <inkml:brushProperty name="width" value="0.08571" units="cm"/>
      <inkml:brushProperty name="height" value="0.08571" units="cm"/>
      <inkml:brushProperty name="color" value="#FFFFFF"/>
    </inkml:brush>
  </inkml:definitions>
  <inkml:trace contextRef="#ctx0" brushRef="#br0">0 0 7658,'0'8'428,"1"-2"-996,4-6 568,-4 0 0,5-6 0,-6-2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4.066"/>
    </inkml:context>
    <inkml:brush xml:id="br0">
      <inkml:brushProperty name="width" value="0.08571" units="cm"/>
      <inkml:brushProperty name="height" value="0.08571" units="cm"/>
      <inkml:brushProperty name="color" value="#FFFFFF"/>
    </inkml:brush>
  </inkml:definitions>
  <inkml:trace contextRef="#ctx0" brushRef="#br0">0 0 7658,'9'2'145,"-2"2"164,-1 5 0,0 3 1,-3 1-1,3 1-221,1 4 1,-4-2 0,1 6 0,-2 1-409,-2 2 0,0-3 0,0-2 0,0-1-240,0-3 1,0-2-1,1-2 560,4-3 0,-4-3 0,11-18 0,-5-3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5.887"/>
    </inkml:context>
    <inkml:brush xml:id="br0">
      <inkml:brushProperty name="width" value="0.08571" units="cm"/>
      <inkml:brushProperty name="height" value="0.08571" units="cm"/>
      <inkml:brushProperty name="color" value="#FFFFFF"/>
    </inkml:brush>
  </inkml:definitions>
  <inkml:trace contextRef="#ctx0" brushRef="#br0">1 14 7589,'13'0'672,"-4"0"0,-1 0-561,2 0 0,2 4 1,1 0-1,0-1-366,0-1 1,0-2 0,1 0-324,-1 0 578,-6-6 0,5-1 0,-5-7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7.866"/>
    </inkml:context>
    <inkml:brush xml:id="br0">
      <inkml:brushProperty name="width" value="0.08571" units="cm"/>
      <inkml:brushProperty name="height" value="0.08571" units="cm"/>
      <inkml:brushProperty name="color" value="#FFFFFF"/>
    </inkml:brush>
  </inkml:definitions>
  <inkml:trace contextRef="#ctx0" brushRef="#br0">0 1 7689,'0'13'412,"0"0"0,0 0-346,0 0 0,0 5 1,0 1-1,0 0-72,0 0 0,0 2 1,0-3-1,0-2-61,0-2 0,0 0 1,0-1-1,0 0-113,0 0 0,0 0 0,0 0 0,0 0 62,0 0 0,2 0 0,1 0 0,1 1 15,-1-1 0,-2 4 0,-1 1 0,0-2 61,0-2 1,0-1 0,0 0 0,0 0 70,0 1 1,0-1 0,0 1 0,0 2-25,0 2 0,2 1 1,1-3-1,1 1-19,-1-1 1,-2 0-1,-1 0 1,0 2 13,0-2 1,0-2-1,0-1 1,0 0 16,0 0 1,0 2 0,0 1 0,0 1 2,0-1 1,0-1 0,0-2 0,0 2-16,0 2 1,0-2 0,0 2 0,0-2 7,0-2 0,0 0 0,0 0 0,0 0-15,0 0 1,0 0 0,0 0-1,0 1-3,0-1 1,0 0 0,0 0 0,0 0 0,0 0 0,0 0 1,0 2 8,0 2 0,0-1 2,0 6 0,0-6 1,0 1-1,0-2-3,0-2 0,0-4 1,0 0-1,0 1-9,0 1 1,-4 3 0,0-1-87,1 0 1,1 0 0,2 0 24,0 0 0,0 0 0,0 0 12,0 0 0,0 0 0,0 0 70,0 1 0,0-1-9,0 0 0,0 0 0,0 0 11,0 0 0,0 0 0,-1-1 0,-2-2 56,-1-1 0,-1-1-45,5 6 0,0-1 0,0 0-28,0 0 0,0-4 0,0-1-19,0 3 1,0 0-1,0 2 10,0 0 0,0-4 0,0 0 5,0 1 0,0-3 0,0 2 9,0 1 0,0 2 8,0 1 0,0 0 1,0 0-7,0 0 0,0-4 0,0 0-25,0 1 0,0 2 0,0 1 0,0-5 42,0 1 1,0 0 6,0 4 1,0-4 0,0-1-24,0 3 0,0-4 1,0 2-7,0 1 1,0-3-56,0 2 1,0 0 115,0 4 0,0-5-17,0 1 0,0-5 0,0 5-36,0 1 1,0-2 25,0 0 1,0-3 28,0 4 1,0-5 10,0 5 53,0-6-87,0 8 0,0-8-31,0 6 0,2-6 30,2 1 1,-2-1 85,2 1-106,3-2 1,0 4-5,7-6 1,-1 0-1,0 0 1,0 0-32,0 0 0,-4 0 0,-1 0 0,3 0-73,0 0 1,4 0 0,1 0-1,1 0-65,-1 0 1,-1 0 0,-2 0 0,0 0-538,0 0 688,0 0 0,6 0 0,2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4:58.485"/>
    </inkml:context>
    <inkml:brush xml:id="br0">
      <inkml:brushProperty name="width" value="0.08571" units="cm"/>
      <inkml:brushProperty name="height" value="0.08571" units="cm"/>
      <inkml:brushProperty name="color" value="#FFFFFF"/>
    </inkml:brush>
  </inkml:definitions>
  <inkml:trace contextRef="#ctx0" brushRef="#br0">0 13 7100,'14'0'1510,"-1"0"-1420,0 0 0,0 0 1,0 0-1,0 0-86,0 0 1,0 0-1,0 0 1,0 0-565,1 0 1,-6-4 559,1 0 0,-6-1 0,3 5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2.970"/>
    </inkml:context>
    <inkml:brush xml:id="br0">
      <inkml:brushProperty name="width" value="0.08571" units="cm"/>
      <inkml:brushProperty name="height" value="0.08571" units="cm"/>
      <inkml:brushProperty name="color" value="#FFFFFF"/>
    </inkml:brush>
  </inkml:definitions>
  <inkml:trace contextRef="#ctx0" brushRef="#br0">1 25 7056,'0'-13'-565,"1"6"1411,3 2 1,-2 5-660,2 5 0,-2 2 0,-2 7 0,0 2-143,0 2 0,0 5 1,0-1-1,0 3 42,0 1 0,0-1 0,0-2 0,0-3-673,0-1 0,0-6 1,0-4-184,0 1 0,1-4 770,3-2 0,-2-8 0,2-5 0,-2-8 0,-2-3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3.453"/>
    </inkml:context>
    <inkml:brush xml:id="br0">
      <inkml:brushProperty name="width" value="0.08571" units="cm"/>
      <inkml:brushProperty name="height" value="0.08571" units="cm"/>
      <inkml:brushProperty name="color" value="#FFFFFF"/>
    </inkml:brush>
  </inkml:definitions>
  <inkml:trace contextRef="#ctx0" brushRef="#br0">105 14 7109,'-5'-8'-13,"-3"3"195,-5 5 1,0 0-1,0 1-73,0 3 0,1 4 0,3 5 1,4 0-52,-1 0 1,4 0-1,-2 0 1,3 0-117,1 0 0,5 0-62,4 1 1,3-6-1,1 0 1,0-3 35,0-2 0,0-3 0,0-3 0,0-2-127,0-3 0,1 0 0,-3-6-60,-2 1 1,-2 0-1,-4 0 240,1 0 1,1 4 114,-5 1 0,0 11 1,0 1-1,0 8 84,0 5 0,-5-1 1,1 6-1,1 1-87,2 2 0,1 0 0,0-2 0,0-3-88,0-1 1,1-1-416,4-5 0,-3-6 422,7-3 0,-6-2 0,3-8 0,-6-1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37.435"/>
    </inkml:context>
    <inkml:brush xml:id="br0">
      <inkml:brushProperty name="width" value="0.08571" units="cm"/>
      <inkml:brushProperty name="height" value="0.08571" units="cm"/>
      <inkml:brushProperty name="color" value="#FFFFFF"/>
    </inkml:brush>
  </inkml:definitions>
  <inkml:trace contextRef="#ctx0" brushRef="#br0">127 14 7819,'-14'-8'0,"0"4"0,0 2 0,0 4 0,0 1 0,1 3 355,4 2 0,-2 3 1,5 6-239,-2 2 1,5 6 0,-2-2 0,3 5 0,2 5 156,0 4 1,0 2-325,0-1 1,0 6-1,0-5 1,0 0-180,0 1 0,5-5 1,1-3-1,1-4-140,-1-4 1,3 1 0,-3-6-331,2-2 0,-5-2 699,2-1 0,-3-6 0,-9-2 0,-1-6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3.849"/>
    </inkml:context>
    <inkml:brush xml:id="br0">
      <inkml:brushProperty name="width" value="0.08571" units="cm"/>
      <inkml:brushProperty name="height" value="0.08571" units="cm"/>
      <inkml:brushProperty name="color" value="#FFFFFF"/>
    </inkml:brush>
  </inkml:definitions>
  <inkml:trace contextRef="#ctx0" brushRef="#br0">79 1 7658,'-7'6'-18,"-3"-3"0,4 5 1,0 2 132,0 2 1,-4 6-1,3 0 1,0 1-16,2 0 1,2 3-1,0-3 1,-1 0-120,1 0 0,2 3 1,2-5-1,2-1 112,1-1 0,7-2 0,-3 0 0,4-1-289,1-4 0,0-2 0,0-6 0,0 0-119,0 0 1,1-1-1,-1-4 110,0-3 0,-2-4 0,-2-1 251,-5 0 0,2 0 0,-1 0 0,-2-1 28,-2 1 1,-7 2 112,-3 2 0,-2 3 0,-2 8-259,0 2 0,1 3 0,2 6 1,1 0-448,-1 1 1,3-1 518,-2 0 0,0 0 0,-4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4.252"/>
    </inkml:context>
    <inkml:brush xml:id="br0">
      <inkml:brushProperty name="width" value="0.08571" units="cm"/>
      <inkml:brushProperty name="height" value="0.08571" units="cm"/>
      <inkml:brushProperty name="color" value="#FFFFFF"/>
    </inkml:brush>
  </inkml:definitions>
  <inkml:trace contextRef="#ctx0" brushRef="#br0">0 14 7959,'2'6'-205,"2"-6"1,3-6 0,6-7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6.411"/>
    </inkml:context>
    <inkml:brush xml:id="br0">
      <inkml:brushProperty name="width" value="0.08571" units="cm"/>
      <inkml:brushProperty name="height" value="0.08571" units="cm"/>
      <inkml:brushProperty name="color" value="#FFFFFF"/>
    </inkml:brush>
  </inkml:definitions>
  <inkml:trace contextRef="#ctx0" brushRef="#br0">66 0 7488,'-13'0'-400,"0"2"472,0 2 1,4 3 0,2 8 0,1 1-8,3 1 1,2 2 0,1-1 0,0 2-77,0 0 0,0 1 1,0-5-1,1 1-34,4-1 1,2-6 0,6-2-63,0-3 0,5 0 0,-1-7 84,-1-2 1,-1-2-1,-4-4 1,-1 1-121,-1-1 0,-6-6 0,1-1 0,-2 1 77,-2 1 1,0 2 0,0-2-52,0-2 1,-2 4 116,-2 0 0,-3 0 0,-6 5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6.698"/>
    </inkml:context>
    <inkml:brush xml:id="br0">
      <inkml:brushProperty name="width" value="0.08571" units="cm"/>
      <inkml:brushProperty name="height" value="0.08571" units="cm"/>
      <inkml:brushProperty name="color" value="#FFFFFF"/>
    </inkml:brush>
  </inkml:definitions>
  <inkml:trace contextRef="#ctx0" brushRef="#br0">1 14 7623,'0'-7'713,"6"1"-681,3 6 1,-2 4-1,0 2-109,-1 1 0,-2 2 1,-4 4-1,0 0-43,0 0 1,0 0 0,-1 0-1,-2 1 26,-1-1 0,-7 4 0,4 1 0,0-2 97,2-2 0,4-1 0,1 0-59,0 0 1,0-4-1,0 0 22,0 1 0,6-4 0,3-2-286,2-2 1,2-2 0,0 0 319,0 0 0,1 0 0,-1 0 0,0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8.395"/>
    </inkml:context>
    <inkml:brush xml:id="br0">
      <inkml:brushProperty name="width" value="0.08571" units="cm"/>
      <inkml:brushProperty name="height" value="0.08571" units="cm"/>
      <inkml:brushProperty name="color" value="#FFFFFF"/>
    </inkml:brush>
  </inkml:definitions>
  <inkml:trace contextRef="#ctx0" brushRef="#br0">1 53 7658,'13'-11'40,"0"0"124,0 3 0,0 5 1,0-2-1,-1 2 45,-3-1 0,2 3 0,-2-4-124,3 4 0,-4 2 1,0 4-1,-3 3-105,-2 4 1,-1 1 0,-4 2 0,-1 1-187,-1 1 0,-6 5 1,1-3-1,-1 0 61,1 0 1,-1 4 0,4-3 0,0 1 37,1-4 1,0-2 0,5-2-73,0 0 1,0 0 0,2-1 22,2-4 1,3-2-1,6-6-60,1 0 0,-1 0 0,-2-1 216,-2-4 0,3 4 0,-11-11 0,5 5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8.827"/>
    </inkml:context>
    <inkml:brush xml:id="br0">
      <inkml:brushProperty name="width" value="0.08571" units="cm"/>
      <inkml:brushProperty name="height" value="0.08571" units="cm"/>
      <inkml:brushProperty name="color" value="#FFFFFF"/>
    </inkml:brush>
  </inkml:definitions>
  <inkml:trace contextRef="#ctx0" brushRef="#br0">1 40 7658,'1'-11'-843,"2"0"1218,2 3 0,0 5 0,0-2-110,4 4 1,2 1-1,2 0-160,0 0 1,1 0 0,-1 0-61,0 0 1,-2 6 0,-2 4-138,-5 6 0,-2-2 0,-4 5 0,-2-1-93,-5-1 1,-2 7 0,-1-4 0,2 2 133,1 0 0,2-6 1,-3 3-1,2-2-94,3 0 0,0 1 1,5-5-73,0 0 0,6-6 1,3-2 109,2-4 1,4-1 0,1 0 0,1 0 106,-1 0 0,-5 0 0,-3-1 0,3-2 0,0-1 0,-4-7 0,5 4 0,-5-6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09.237"/>
    </inkml:context>
    <inkml:brush xml:id="br0">
      <inkml:brushProperty name="width" value="0.08571" units="cm"/>
      <inkml:brushProperty name="height" value="0.08571" units="cm"/>
      <inkml:brushProperty name="color" value="#FFFFFF"/>
    </inkml:brush>
  </inkml:definitions>
  <inkml:trace contextRef="#ctx0" brushRef="#br0">0 48 7006,'2'-7'579,"2"3"-350,5 2 0,1 1 1,0-2-1,-1-2-105,1 2 1,2-2 0,1 0 0,0 2-771,0 2 1,-4-3 535,0-1 1,-2 7 0,2 6 191,-5 4 0,-3 5 0,-1 2 0,0 0 67,0 0 1,-1 4 0,-2-2-1,-3 1-100,-1 0 0,4-5 1,-1 3-1,1-1-687,-2-3 0,4-1 219,-3-2 419,2-6 0,2-1 0,0-6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0.822"/>
    </inkml:context>
    <inkml:brush xml:id="br0">
      <inkml:brushProperty name="width" value="0.08571" units="cm"/>
      <inkml:brushProperty name="height" value="0.08571" units="cm"/>
      <inkml:brushProperty name="color" value="#FFFFFF"/>
    </inkml:brush>
  </inkml:definitions>
  <inkml:trace contextRef="#ctx0" brushRef="#br0">0 0 7658,'0'8'-76,"6"-3"439,3-5-363,-3 0 0,0 0 0,-6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1.441"/>
    </inkml:context>
    <inkml:brush xml:id="br0">
      <inkml:brushProperty name="width" value="0.08571" units="cm"/>
      <inkml:brushProperty name="height" value="0.08571" units="cm"/>
      <inkml:brushProperty name="color" value="#FFFFFF"/>
    </inkml:brush>
  </inkml:definitions>
  <inkml:trace contextRef="#ctx0" brushRef="#br0">0 27 6840,'0'-9'310,"0"1"1,6 5-1,3-2 1,3 4-66,1 1 0,1 0-380,4 0 0,-4 1 0,4 2 0,-5 3 104,-4 1 1,1-2-1,-6 4 1,-1 1-122,-2 1 1,-1 2 0,0 1 0,0-1 132,0 0 1,0 4 0,-1 2 0,-2 0 11,-1 0 1,-6 3 0,2-3 0,0 0-120,-1 0 1,6 2 0,-3-3-642,0-2 767,5-2 0,-5-6 0,12-8 0,1-8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1.771"/>
    </inkml:context>
    <inkml:brush xml:id="br0">
      <inkml:brushProperty name="width" value="0.08571" units="cm"/>
      <inkml:brushProperty name="height" value="0.08571" units="cm"/>
      <inkml:brushProperty name="color" value="#FFFFFF"/>
    </inkml:brush>
  </inkml:definitions>
  <inkml:trace contextRef="#ctx0" brushRef="#br0">26 1 7111,'-7'13'42,"1"0"0,5-1 0,-2-1 42,-1 2 1,-1-2-1,5 6 1,0-2-17,0-2 1,0 0 0,2 0 0,1 0-281,1 0 1,6-4 0,-1-2 0,2-1 83,3-3 1,-1-2 0,0-1 0,0-1 127,0-3 0,0-4 0,0-5 0,0-6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5.055"/>
    </inkml:context>
    <inkml:brush xml:id="br0">
      <inkml:brushProperty name="width" value="0.08571" units="cm"/>
      <inkml:brushProperty name="height" value="0.08571" units="cm"/>
      <inkml:brushProperty name="color" value="#FFFFFF"/>
    </inkml:brush>
  </inkml:definitions>
  <inkml:trace contextRef="#ctx0" brushRef="#br0">0 14 7727,'2'-8'516,"3"4"1,4 2-272,3 2 0,2 0 0,0 0 0,-1 0-528,1 0 0,0 0 1,0 0-1983,-1 0 2265,-5 0 0,4 0 0,-4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37.660"/>
    </inkml:context>
    <inkml:brush xml:id="br0">
      <inkml:brushProperty name="width" value="0.08571" units="cm"/>
      <inkml:brushProperty name="height" value="0.08571" units="cm"/>
      <inkml:brushProperty name="color" value="#FFFFFF"/>
    </inkml:brush>
  </inkml:definitions>
  <inkml:trace contextRef="#ctx0" brushRef="#br0">13 14 6638,'-8'7'540,"3"-6"-62,10 4 1,3-3 0,6-2-268,0 0 1,2 0 0,1 0 0,2 0-162,-2 0 1,-2 0 0,-1 0 0,0 0-1096,0 0 1,-1-2 0,-2-1 1044,-2-2 0,1-6 0,4 3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1.970"/>
    </inkml:context>
    <inkml:brush xml:id="br0">
      <inkml:brushProperty name="width" value="0.08571" units="cm"/>
      <inkml:brushProperty name="height" value="0.08571" units="cm"/>
      <inkml:brushProperty name="color" value="#FFFFFF"/>
    </inkml:brush>
  </inkml:definitions>
  <inkml:trace contextRef="#ctx0" brushRef="#br0">14 1 7658,'-5'17'0,"1"1"0,1-2-18,2-2 0,1 4 1,0 1-1,0 0-37,0-1 0,0 6 0,0-4 0,0 1-102,0-4 0,0-2 0,0-2 0,0 0-675,0 0 832,0-6 0,5 5 0,3-5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3.387"/>
    </inkml:context>
    <inkml:brush xml:id="br0">
      <inkml:brushProperty name="width" value="0.08571" units="cm"/>
      <inkml:brushProperty name="height" value="0.08571" units="cm"/>
      <inkml:brushProperty name="color" value="#FFFFFF"/>
    </inkml:brush>
  </inkml:definitions>
  <inkml:trace contextRef="#ctx0" brushRef="#br0">1 14 7658,'9'0'412,"-1"0"-143,3 0 0,0 0 0,2 0 0,0 0-157,0 0 0,1 0 0,-1 0 0,1 0-80,4 0 0,-4-4 1,4-1-1,-4 2 17,-1 2 0,0 1 1,1 0-1,-1 0-606,0 0 0,-5 0 1,1 0-219,1 0 679,-4 0 0,0 6 173,-6 3 1,0 2 0,0 2 5,0 0 1,0 0 0,0 1-91,0-1 1,0 0 0,0 0-1,0 0-75,0 0 1,0 0 0,0 0-1,0 0 17,0 0 1,1 1 0,2-1 0,2 1 37,-2 4 0,-2-4 0,-1 4 1,0-4 48,0-1 0,0 5 0,0-1 0,0-1 1,0-1 0,0 2 1,0 2-1,0 0 9,0 0 0,0 3 0,0-3 0,0 0-11,0 0 1,0 3 0,0-4-1,0 3-15,0 2 0,0-3 0,0 2 0,0 0-2,0-1 1,0 2 0,0-4 0,0 0 3,0 0 1,0 2-1,-1-3 1,-2-2 81,-2-2 1,1 4 0,4-1 0,0-1-74,0-1 0,0 2 0,0 1 1,0-2-40,0-2 0,0 0 0,0-1 0,0 0-13,0 0 0,0 0 1,0 0 14,0 0 1,0 0-1,0 0 1,0 0-69,0 1 0,0 0 1,0 2-1,0 2 11,0-2 1,0 2 0,0 0 0,0-2 44,0-1 0,0 2 0,0 0 0,0-1 126,0-1 1,0 0-1,0 1 1,0 1-104,0-1 0,0-1 0,0-1 0,0 2 8,0 2 0,0-1 0,0-4 0,0 0 30,0 0 0,0 5 1,0-1-1,0-1-42,0-1 0,0-1 0,0 2 1,0 2-37,0-2 0,0-2 0,0 1 1,0 1 16,0 2 0,0-1 0,0-4 0,0 2 33,0 2 0,0 2 1,0 3-1,0-5-12,0-2 1,0 2 0,0 1-1,0-2 2,0-2 1,0-1-1,0 2-4,0 2 0,0 4 1,0 5 0,0-6 1,0-2-1,0-4-34,0 0 0,0-1 0,0 0 1,0 0-32,0 0 0,0 0 1,0 0 105,0 0 0,0-4 0,-1 0-76,-4 1 0,4 2 0,-4 1 5,4 0 0,1-5 145,0 1 1,0 0-21,0 4 0,0-4-92,0 0 0,0-5 64,0 5 0,0-5-100,0 5 0,0-5-128,0 5 0,0-5 189,0 5 124,0 0-47,0 4 131,0-6-72,-6-1 1,3-6-93,-6 0 1,1 0 85,-5 0 1,0 4 0,-1 1 159,1-3 1,5 4 0,-1-1-1,-1-2-196,-2-2 0,-1-1 0,0 0 1,0 0-523,0 0 1,0 0-154,-1 0 565,1-6 0,6-7 0,1-7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5.434"/>
    </inkml:context>
    <inkml:brush xml:id="br0">
      <inkml:brushProperty name="width" value="0.08571" units="cm"/>
      <inkml:brushProperty name="height" value="0.08571" units="cm"/>
      <inkml:brushProperty name="color" value="#FFFFFF"/>
    </inkml:brush>
  </inkml:definitions>
  <inkml:trace contextRef="#ctx0" brushRef="#br0">0 53 6245,'13'-11'497,"0"2"1,1-1 0,-1 5 0,0 1 0,0 0-380,0-1 1,0 1 0,0 4 0,0 0-154,0 0 1,-4 1 0,-2 4-183,-1 3 0,-1 4 1,-5 3-1,0 1 18,0 1 1,-6 5-1,-3-3 1,-3 0 148,-1 0 0,4 2 0,1-3 0,-1-2 11,2-1 0,1-2 0,6 0 0,0 0-50,0 0 1,0-4-1,1-2-96,4-1 1,2-2-1,6-4 185,0 0 0,-6 0 0,5 0 0,-5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5.714"/>
    </inkml:context>
    <inkml:brush xml:id="br0">
      <inkml:brushProperty name="width" value="0.08571" units="cm"/>
      <inkml:brushProperty name="height" value="0.08571" units="cm"/>
      <inkml:brushProperty name="color" value="#FFFFFF"/>
    </inkml:brush>
  </inkml:definitions>
  <inkml:trace contextRef="#ctx0" brushRef="#br0">0 1 7493,'0'7'-942,"2"-1"516,2-6 426,-2 0 0,9-6 0,-3-1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6.338"/>
    </inkml:context>
    <inkml:brush xml:id="br0">
      <inkml:brushProperty name="width" value="0.08571" units="cm"/>
      <inkml:brushProperty name="height" value="0.08571" units="cm"/>
      <inkml:brushProperty name="color" value="#FFFFFF"/>
    </inkml:brush>
  </inkml:definitions>
  <inkml:trace contextRef="#ctx0" brushRef="#br0">0 51 6345,'0'-13'-3,"0"0"1,0 4 780,0 1-609,0 5 0,0-2 0,0 10-87,0 3 1,5 6-1,-1 2 1,-1 1 14,-1-1 1,-2 0 0,0 0 0,0 3-171,0 1 0,0-2 0,0 2 0,0-1-127,0-3 1,0-1 0,0-2-1,0 0-782,0 0 982,0-6 0,0-2 0,0-10 0,5-2 0,3-6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7.458"/>
    </inkml:context>
    <inkml:brush xml:id="br0">
      <inkml:brushProperty name="width" value="0.08571" units="cm"/>
      <inkml:brushProperty name="height" value="0.08571" units="cm"/>
      <inkml:brushProperty name="color" value="#FFFFFF"/>
    </inkml:brush>
  </inkml:definitions>
  <inkml:trace contextRef="#ctx0" brushRef="#br0">0 0 6621,'8'0'-246,"3"0"0,-4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18.351"/>
    </inkml:context>
    <inkml:brush xml:id="br0">
      <inkml:brushProperty name="width" value="0.08571" units="cm"/>
      <inkml:brushProperty name="height" value="0.08571" units="cm"/>
      <inkml:brushProperty name="color" value="#FFFFFF"/>
    </inkml:brush>
  </inkml:definitions>
  <inkml:trace contextRef="#ctx0" brushRef="#br0">144 1 9527,'-8'0'-511,"-1"0"0,0 0 0,-4 0 151,0 0 0,0 4 0,0 1 200,0-2 1,4-1 92,0 3 0,2 2 141,-2 6 1,2-4-1,4 0 217,-1 1 0,-1 2 1,5 1 66,0 0 1,5 0-286,-1 0 0,2-1 1,-3-2-1,3-2 102,1 3-255,-4-6 0,7 3-441,-6-4 401,1-2 1,-1 2 0,2-7 33,1-1 1,-2-2-1,3 3 21,3-1 1,-1-2 0,0 3 0,-1-2 22,1 3 1,1 0 0,1 4 0,-2 0-3,-1 3 1,-5 4-1,4-4 63,-2 3 0,-1-4 0,-2 5 0,2 1 3,-2 2 1,-2-4 0,-1 1 133,0 1 0,0-2 1,0 0-1,-1 1-68,-4-2 1,2 3 0,-5-4 0,-3 0-90,0 0 0,-2 0 0,-1-3 0,1 1-250,0-1 1,0-2 0,0-1 250,0 0 0,6 0 0,1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0.097"/>
    </inkml:context>
    <inkml:brush xml:id="br0">
      <inkml:brushProperty name="width" value="0.08571" units="cm"/>
      <inkml:brushProperty name="height" value="0.08571" units="cm"/>
      <inkml:brushProperty name="color" value="#FFFFFF"/>
    </inkml:brush>
  </inkml:definitions>
  <inkml:trace contextRef="#ctx0" brushRef="#br0">1 53 7475,'0'-13'341,"1"4"1,3 2 0,5 1-195,3 3 0,-3-3 1,-1 2-1,2 1 5,2 1 0,1 2 1,0 2-123,0 2 0,-5 4 1,-2 5-1,-2 0-275,0 0 1,1 1 0,-7 2 0,-1 3-6,-1 2 0,-6-4 0,1 4 1,-1-1 119,1 0 0,-1-4 0,4 2 0,0-4-155,0-1 0,2 1 74,4-1 1,1-2 124,4-2 0,2-3 0,6-6 0,0 0 86,0 0 0,-4 0 0,0 0 0,0-2 0,-2-2 0,5 3 0,-11-11 0,5 5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0.857"/>
    </inkml:context>
    <inkml:brush xml:id="br0">
      <inkml:brushProperty name="width" value="0.08571" units="cm"/>
      <inkml:brushProperty name="height" value="0.08571" units="cm"/>
      <inkml:brushProperty name="color" value="#FFFFFF"/>
    </inkml:brush>
  </inkml:definitions>
  <inkml:trace contextRef="#ctx0" brushRef="#br0">158 14 7320,'-6'-8'56,"3"3"-326,-5 5 1,3 0 137,-3 0 1,-1 0 0,-4 0 18,0 0 0,0 0 187,-1 0 0,1 0 1,2 1 36,2 3 0,-1-1 1,4 6 48,-1 1 0,4-2-44,-2 0 0,4 1-44,1 4 0,0 0 1,1 0-34,4 0 0,-4-4 0,4 0-16,-4 1-109,5 2-44,-5 1 45,11-6 0,-9-1 0,4-8 9,-1-2 0,4 1 0,-1-4 33,3 1 1,1 2 0,0 4 0,0 0 0,0 0 0,0 1 0,-1 4-1,-4 3 0,3 0 0,-6 0 86,3 2 0,-1 2 0,2 1 87,-5 0 0,-3 0-111,-1 1 0,-1-1 0,-3-2 24,-5-2 0,-3 1 0,-1-5-272,0-3 1,0 0-4,0-2 0,1-2 0,4-2 232,3-5 0,10-2 0,2-2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1.071"/>
    </inkml:context>
    <inkml:brush xml:id="br0">
      <inkml:brushProperty name="width" value="0.08571" units="cm"/>
      <inkml:brushProperty name="height" value="0.08571" units="cm"/>
      <inkml:brushProperty name="color" value="#FFFFFF"/>
    </inkml:brush>
  </inkml:definitions>
  <inkml:trace contextRef="#ctx0" brushRef="#br0">1 40 6790,'0'-13'0,"0"0"0,0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37.989"/>
    </inkml:context>
    <inkml:brush xml:id="br0">
      <inkml:brushProperty name="width" value="0.08571" units="cm"/>
      <inkml:brushProperty name="height" value="0.08571" units="cm"/>
      <inkml:brushProperty name="color" value="#FFFFFF"/>
    </inkml:brush>
  </inkml:definitions>
  <inkml:trace contextRef="#ctx0" brushRef="#br0">99 1 7036,'-9'14'278,"-1"0"0,7-5 0,-3 1 0,1 1-161,1 1 1,-6 2 0,4-1 0,0-2-1010,0-2 0,-1-4-31,3 4 923,2-6 0,-10 3 0,4-6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2.836"/>
    </inkml:context>
    <inkml:brush xml:id="br0">
      <inkml:brushProperty name="width" value="0.08571" units="cm"/>
      <inkml:brushProperty name="height" value="0.08571" units="cm"/>
      <inkml:brushProperty name="color" value="#FFFFFF"/>
    </inkml:brush>
  </inkml:definitions>
  <inkml:trace contextRef="#ctx0" brushRef="#br0">105 27 7658,'-5'-8'0,"2"-2"0,-6 6-23,-1 1 1,3 1 0,-2 2-52,-1 0 0,-1 6 0,1 3 147,2 3 1,3 1-1,-2 0 1,1 0-112,3 0 0,2 0 1,2 0 33,4 0 0,2-1 1,6-2-1,0-3-46,0-1 0,0-1 1,2-5-1,1 0-160,1 0 1,1-5-1,-7-1 1,0-1 112,-3-3 0,-5-2 1,2-1-1,-4 0 57,-1 0 0,0 0 1,-1 0-19,-4 0 1,-2 0-1,-6 1 58,0 3 0,0 3 0,-1 6 0,1 0 0,0 0 0,0 6 0,0 3 0,-6 8 0,-1 4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3.157"/>
    </inkml:context>
    <inkml:brush xml:id="br0">
      <inkml:brushProperty name="width" value="0.08571" units="cm"/>
      <inkml:brushProperty name="height" value="0.08571" units="cm"/>
      <inkml:brushProperty name="color" value="#FFFFFF"/>
    </inkml:brush>
  </inkml:definitions>
  <inkml:trace contextRef="#ctx0" brushRef="#br0">79 27 7658,'-13'0'-479,"0"0"0,0 1 889,-1 4 0,6-2 0,0 5-343,3 3 0,0 0 0,5 2 1,0 0-201,0 1 1,2-6 0,2 1 10,5 1 1,2 0 0,3-1-15,-1-5 1,0-2-1,0-2 1,0 0 72,0 0 1,-4-4-1,-2-2 1,-1-2 0,-3-2-27,-2-1 0,-1-2 1,0-1 22,0 1 1,0 0 0,-1 0 0,-2 0 65,-1 0 0,-2 4 0,1 0 0,-2 7 0,-6-4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3.554"/>
    </inkml:context>
    <inkml:brush xml:id="br0">
      <inkml:brushProperty name="width" value="0.08571" units="cm"/>
      <inkml:brushProperty name="height" value="0.08571" units="cm"/>
      <inkml:brushProperty name="color" value="#FFFFFF"/>
    </inkml:brush>
  </inkml:definitions>
  <inkml:trace contextRef="#ctx0" brushRef="#br0">1 14 8091,'6'-8'482,"1"3"1,6 5-413,0 0 1,0 0 0,0 0 0,0 0-220,0 0 0,1 0-268,-1 0 477,0 0 0,-6 5 1,-3 6-1,-4 3 168,-4 4 0,1 1 0,-4-2-149,1 5 0,-3-2 1,3 2-1,1 0-150,-1-2 0,1-1 0,5-6 0,0 0-815,0 1 1,0-6-891,0 1 1776,0-6 0,0 3 0,6-12 0,2-1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5.497"/>
    </inkml:context>
    <inkml:brush xml:id="br0">
      <inkml:brushProperty name="width" value="0.08571" units="cm"/>
      <inkml:brushProperty name="height" value="0.08571" units="cm"/>
      <inkml:brushProperty name="color" value="#FFFFFF"/>
    </inkml:brush>
  </inkml:definitions>
  <inkml:trace contextRef="#ctx0" brushRef="#br0">1 1 7857,'0'13'163,"4"0"1,1 0 0,-2 2-186,-2 2 1,-1 4 0,0 5 0,0 0-123,0 0 1,0-4 0,0 0 0,0 0-261,0-2 0,0-1-50,0-6 454,0-6 0,0-2 0,0-10 0,6-8 0,1-7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6.182"/>
    </inkml:context>
    <inkml:brush xml:id="br0">
      <inkml:brushProperty name="width" value="0.08571" units="cm"/>
      <inkml:brushProperty name="height" value="0.08571" units="cm"/>
      <inkml:brushProperty name="color" value="#FFFFFF"/>
    </inkml:brush>
  </inkml:definitions>
  <inkml:trace contextRef="#ctx0" brushRef="#br0">118 1 7543,'7'0'-60,"-2"0"566,-10 0 0,-2 0-491,-6 0 1,4 0 0,1 0-145,-3 0 0,4 0 0,-2 0-123,-1 0 0,3 0 0,0 1 171,1 4 1,-3-2 0,3 5 77,-1 3 0,4-4 1,-1 2 51,2 1 0,2 1 0,0 2 14,0 1 0,0-1 0,0 0 13,0 0 1,0-4 0,2-1-46,2 3 0,-3-4-21,4 2 1,-4-5-62,-1 5 1,2-6-133,2 1 0,-1-4 113,6-4 0,0 1 1,4-5-103,0 3 0,-2-1 0,0 3 0,-3-2 51,2 3 0,-2 0 1,-1 4-1,0 0 100,1 3 0,-4 4 0,3-4 0,-1 3 67,-3 2 1,-2 1-1,-1 3 85,0-1 0,0 0 0,0 0-32,0 0 1,0 0 0,0 0-36,0 0 0,-4 0 1,-2 0-234,-1 1 0,3-7-382,-5-3 551,0-2 0,2-2 0,-5 0 0,5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6.478"/>
    </inkml:context>
    <inkml:brush xml:id="br0">
      <inkml:brushProperty name="width" value="0.08571" units="cm"/>
      <inkml:brushProperty name="height" value="0.08571" units="cm"/>
      <inkml:brushProperty name="color" value="#FFFFFF"/>
    </inkml:brush>
  </inkml:definitions>
  <inkml:trace contextRef="#ctx0" brushRef="#br0">1 1 7533,'7'0'-324,"-1"0"0,-6 0 1</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8.156"/>
    </inkml:context>
    <inkml:brush xml:id="br0">
      <inkml:brushProperty name="width" value="0.08571" units="cm"/>
      <inkml:brushProperty name="height" value="0.08571" units="cm"/>
      <inkml:brushProperty name="color" value="#FFFFFF"/>
    </inkml:brush>
  </inkml:definitions>
  <inkml:trace contextRef="#ctx0" brushRef="#br0">0 26 7658,'6'-7'-22,"-3"1"1,4 5 0,0-2-27,1-1 1,0-1 0,6 5 193,-1 0 1,-5 5 0,0 0-1,-1 3-97,0 2 0,-4-3 0,2 2 0,-4 1-280,-1 2 0,0 1 1,0 0-1,0 0 76,0 0 0,-4 2 1,-2 1-1,0 1 108,0-1 0,2-1 0,4-2 0,0 0-48,0 0 1,0-4 0,0-1 18,0 3 0,4-4 1,2 0-1,1-1 76,3-3 0,2-2 0,1-1 0,-1 2 0,-3 2 0,-4-1 0,-5 6 0,0 0 0,0 4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8.624"/>
    </inkml:context>
    <inkml:brush xml:id="br0">
      <inkml:brushProperty name="width" value="0.08571" units="cm"/>
      <inkml:brushProperty name="height" value="0.08571" units="cm"/>
      <inkml:brushProperty name="color" value="#FFFFFF"/>
    </inkml:brush>
  </inkml:definitions>
  <inkml:trace contextRef="#ctx0" brushRef="#br0">118 40 7658,'0'-8'-1018,"-1"0"1216,-4 2 0,3 2 0,-7 4 67,-1 0 0,-2 0 0,-1 2-204,0 2 1,4-1 0,0 6 0,1 1-91,0 1 1,-2 2 0,6 1 0,1-1-50,1 0 1,2 0 0,0 0-1,0 0-43,0 0 1,6 0 0,3-1 38,3-3 0,1-4 0,0-5 0,0 0-59,0 0 0,0-5 1,-1-4-1,-2-3 40,-1-1 0,-5 0 0,3 0 0,-1 0 94,-3 0 0,-2-2 0,-1-1 1,-1-1-60,-3 1 1,1 3-1,-6 2 66,-1 3 0,-2 5 0,-1-2 0,0 4 0,0 7 0,0 3 0,1 2 0,3 2 0,-2 6 0,3 2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28.959"/>
    </inkml:context>
    <inkml:brush xml:id="br0">
      <inkml:brushProperty name="width" value="0.08571" units="cm"/>
      <inkml:brushProperty name="height" value="0.08571" units="cm"/>
      <inkml:brushProperty name="color" value="#FFFFFF"/>
    </inkml:brush>
  </inkml:definitions>
  <inkml:trace contextRef="#ctx0" brushRef="#br0">79 40 7286,'-8'-5'0,"-1"1"-250,-1 1 1,3 1-1,-1 4 1,1 1 475,0 1 1,4 6 0,-3-2 0,2 0-186,-1 1 0,1 0 0,4 4 0,0 0-60,0 0 1,0 0-1,0 0 1,1-1-47,4-3 0,2 2 1,6-3-52,0-1 1,0-1 48,0-6 1,0 0 0,1-2 0,-3-2 0,-1-5 41,-1-2 0,-5-7 0,4 1 1,-2-1 106,-3-1 1,-2 5 0,-2-4 0,-2 4-108,-2 1 1,-5 1-1,1 2 1,-2 2-200,-2 3 0,-1 0 1,1 7 223,0 2 0,-6 9 0,-1 8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0.390"/>
    </inkml:context>
    <inkml:brush xml:id="br0">
      <inkml:brushProperty name="width" value="0.08571" units="cm"/>
      <inkml:brushProperty name="height" value="0.08571" units="cm"/>
      <inkml:brushProperty name="color" value="#FFFFFF"/>
    </inkml:brush>
  </inkml:definitions>
  <inkml:trace contextRef="#ctx0" brushRef="#br0">0 0 7658,'7'6'8,"-1"3"0,-4 7 100,2 1 1,-2 1 0,2-4-1,-3 4-176,-1 4 0,0-2 0,0 0 0,0-1-305,0-3 1,0-1-1,0-2-392,0 0 765,0-6 0,0-1 0,0-6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38.576"/>
    </inkml:context>
    <inkml:brush xml:id="br0">
      <inkml:brushProperty name="width" value="0.08571" units="cm"/>
      <inkml:brushProperty name="height" value="0.08571" units="cm"/>
      <inkml:brushProperty name="color" value="#FFFFFF"/>
    </inkml:brush>
  </inkml:definitions>
  <inkml:trace contextRef="#ctx0" brushRef="#br0">113 1 7136,'-14'6'224,"4"2"1,1 6 0,-2 0 1,-1 0 0,-1 6 1,2 4-1,2 2-24,-2 2 0,5 0 1,1 0-1,3 1-139,2-1 1,0 0 0,2 0 0,1 0-284,2 0 0,6-1 1,-2-2-1,5-4-153,5 0 1,-4-3 0,4-3 53,-3-1 1,3-7-1,-1-2 1,-1-3-1,-1-2 319,-2 0 0,0 0 0,0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0.989"/>
    </inkml:context>
    <inkml:brush xml:id="br0">
      <inkml:brushProperty name="width" value="0.08571" units="cm"/>
      <inkml:brushProperty name="height" value="0.08571" units="cm"/>
      <inkml:brushProperty name="color" value="#FFFFFF"/>
    </inkml:brush>
  </inkml:definitions>
  <inkml:trace contextRef="#ctx0" brushRef="#br0">1 66 7476,'1'-11'110,"3"2"0,-2 2 0,4 4 136,-1-1 1,-2-5-1,5 3 1,-3-1 0,6 4 1,-3-2-344,4 4 1,-5 2-1,-1 4-2,0 4 1,-5 2-1,4 2 1,-4 0 7,-1 0 0,-1 1 0,-2-1 50,-2 0 0,-3 0 0,2-1 0,0-2-75,0-2 1,-2-3-308,3 4 307,1-7 1,10 4 0,2-7 78,4-4 0,1 4 0,0-3-31,0 2 0,-1 4 1,-2 1 169,-1 1 0,-6 6 0,1-1 86,-2 2 1,-2 3 0,0-1 0,0 0-22,0 0 0,-5-4 1,1-1-1,0 1-290,-2-2 1,-2 5-167,-5-3 1,0-3-872,0-2 1159,6-3 0,1-6 0,6-3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1.199"/>
    </inkml:context>
    <inkml:brush xml:id="br0">
      <inkml:brushProperty name="width" value="0.08571" units="cm"/>
      <inkml:brushProperty name="height" value="0.08571" units="cm"/>
      <inkml:brushProperty name="color" value="#FFFFFF"/>
    </inkml:brush>
  </inkml:definitions>
  <inkml:trace contextRef="#ctx0" brushRef="#br0">1 26 7700,'0'-7'-283,"0"-5"1,0 5-1</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2.760"/>
    </inkml:context>
    <inkml:brush xml:id="br0">
      <inkml:brushProperty name="width" value="0.08571" units="cm"/>
      <inkml:brushProperty name="height" value="0.08571" units="cm"/>
      <inkml:brushProperty name="color" value="#FFFFFF"/>
    </inkml:brush>
  </inkml:definitions>
  <inkml:trace contextRef="#ctx0" brushRef="#br0">0 13 7658,'2'-7'-770,"2"3"951,-3 2 1,5 4-1,-6 2 1,2 3 92,2 1 1,-2 8-1,2-3 1,-3 3-178,-1 3 0,0-3 0,0 4 0,0 1-277,0-1 0,0-3 1,0 4-1,0-2-419,0-3 1,0-2-355,0-1 953,0-5 0,0-4 0,0-8 0,6-4 0,1-5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3.151"/>
    </inkml:context>
    <inkml:brush xml:id="br0">
      <inkml:brushProperty name="width" value="0.08571" units="cm"/>
      <inkml:brushProperty name="height" value="0.08571" units="cm"/>
      <inkml:brushProperty name="color" value="#FFFFFF"/>
    </inkml:brush>
  </inkml:definitions>
  <inkml:trace contextRef="#ctx0" brushRef="#br0">92 26 7342,'-4'-8'-1163,"-2"0"1731,-1 3 1,2 0-1,-3 5-372,-3 0 1,1 6 0,0 1-256,1 1 0,6 3 1,-2-2-1,0 3 15,1 1 0,-1 0 1,5 0-1,2 0-101,2 0 0,4-4 0,5-2-9,0-1 0,0-2 0,0-4 0,0 0-77,0 0 1,0 0-1,0-1-46,0-4 1,-5-3 276,-4-10 0,-2 2 0,-2-4 0,0 1 0,0 3 0,-2 6 0,-2 1 0,-5-1 0,-3 4 0,-1 2 0,0 2 0,0 2 0,6 6 0,-11 1 0,4 6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3.550"/>
    </inkml:context>
    <inkml:brush xml:id="br0">
      <inkml:brushProperty name="width" value="0.08571" units="cm"/>
      <inkml:brushProperty name="height" value="0.08571" units="cm"/>
      <inkml:brushProperty name="color" value="#FFFFFF"/>
    </inkml:brush>
  </inkml:definitions>
  <inkml:trace contextRef="#ctx0" brushRef="#br0">92 13 6850,'-9'-4'-37,"0"0"0,1-1 1,-4 7 267,3 2 1,-2 2-1,3 4 1,0-1-76,-1 1 1,6 2-1,-1 1 1,2 0-67,2 0 0,0 0 1,0 0-1,2 0-425,2 0 0,3 0 1,6-1-1,0-2 0,1-2 28,-1-3 0,-5 0 1,1-5 227,1 0 0,1-2 0,-1-2 0,-3-5 139,-1-2 0,3-4 0,-5-1 1,-1-3-41,-2-1 0,-1-1 0,0-1 0,-1 5 64,-4 2 1,-2 4 0,-6 2-85,0 5 0,-6 2 0,-1 2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6.667"/>
    </inkml:context>
    <inkml:brush xml:id="br0">
      <inkml:brushProperty name="width" value="0.08571" units="cm"/>
      <inkml:brushProperty name="height" value="0.08571" units="cm"/>
      <inkml:brushProperty name="color" value="#FFFFFF"/>
    </inkml:brush>
  </inkml:definitions>
  <inkml:trace contextRef="#ctx0" brushRef="#br0">0 15 8053,'14'0'371,"0"0"0,-5-5 0,0 0-257,2 2 0,1 2 0,2 1 0,0 0-288,-1 0 0,-3 0 0,-1 0-1337,2 0 1511,1 0 0,2 0 0,-1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5:36.932"/>
    </inkml:context>
    <inkml:brush xml:id="br0">
      <inkml:brushProperty name="width" value="0.08571" units="cm"/>
      <inkml:brushProperty name="height" value="0.08571" units="cm"/>
      <inkml:brushProperty name="color" value="#FFFFFF"/>
    </inkml:brush>
  </inkml:definitions>
  <inkml:trace contextRef="#ctx0" brushRef="#br0">0 14 7725,'14'-1'79,"0"-4"0,-1 4 0,1-4 0,0 4 186,0 1 0,-1 0 0,1 1-17,0 4 1,0-4 0,0 4-249,-1-4 0,1-1 0,0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6:55.581"/>
    </inkml:context>
    <inkml:brush xml:id="br0">
      <inkml:brushProperty name="width" value="0.08571" units="cm"/>
      <inkml:brushProperty name="height" value="0.08571" units="cm"/>
      <inkml:brushProperty name="color" value="#FFFFFF"/>
    </inkml:brush>
  </inkml:definitions>
  <inkml:trace contextRef="#ctx0" brushRef="#br0">0 20 7658,'10'0'208,"0"0"0,-3 0 1,-1 0-1,2 0 67,1 0 1,1 0-1,-1-1 1,1-1-184,0-2 1,0 1 547,0 3-640,0-4 0,0 3 0,-1-4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6:56.401"/>
    </inkml:context>
    <inkml:brush xml:id="br0">
      <inkml:brushProperty name="width" value="0.08571" units="cm"/>
      <inkml:brushProperty name="height" value="0.08571" units="cm"/>
      <inkml:brushProperty name="color" value="#FFFFFF"/>
    </inkml:brush>
  </inkml:definitions>
  <inkml:trace contextRef="#ctx0" brushRef="#br0">1 10 7658,'0'-6'48,"0"3"0,0 6 1,0 4 195,0 1 1,0 7 0,1 1 0,1 3-92,1 0 1,0 2 0,-3 1-1,2 1-230,1-1 1,-2-1 0,2-1 0,-2-1-204,-1 1 1,1-4 0,2 0-610,0-2 0,0-1 889,-3-3 0,0-6 0,0-4 0,-4-4 0,-2-6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6:56.931"/>
    </inkml:context>
    <inkml:brush xml:id="br0">
      <inkml:brushProperty name="width" value="0.08571" units="cm"/>
      <inkml:brushProperty name="height" value="0.08571" units="cm"/>
      <inkml:brushProperty name="color" value="#FFFFFF"/>
    </inkml:brush>
  </inkml:definitions>
  <inkml:trace contextRef="#ctx0" brushRef="#br0">158 40 7467,'-4'-10'-289,"-3"1"1,2 2 0,-2 2 675,0 0 0,-2 2 0,-1 3 0,0 0-190,0 0 1,-3 4 0,0 3 0,1 2-51,1 0 1,1 5 0,1-1 0,2 0 29,0 1 0,5-2 0,-1 5 0,2-1-232,1-1 0,1 0 1,2-6-1,4 1-98,1 0 1,3-3-1,1-2 1,3 0-59,0-3 0,-3-1 0,2-2 0,-1-2 31,1-4 0,-1-2 0,-5-1 0,0 0-169,-1 1 1,-5-1-1,1 0 1,-1 0-71,2 0 408,-3 0 1,3 6 0,-4 4 201,0 5 1,0 7 0,0 3 0,0 0-21,0 3 1,0-3-1,0 1 1,0 1-263,0-2 0,0 3 0,0-4 0,0 0-182,0 0 0,1-2 0,1-4 273,2-1 0,0-2 0,-1 2 0,-2-4 0,3-6 0,-3-3 0,-1-4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39.139"/>
    </inkml:context>
    <inkml:brush xml:id="br0">
      <inkml:brushProperty name="width" value="0.08571" units="cm"/>
      <inkml:brushProperty name="height" value="0.08571" units="cm"/>
      <inkml:brushProperty name="color" value="#FFFFFF"/>
    </inkml:brush>
  </inkml:definitions>
  <inkml:trace contextRef="#ctx0" brushRef="#br0">155 28 7661,'-6'-14'-48,"3"7"0,-7 2 163,-1 3 0,-1 2 0,-2 0 0,0 2 171,0 3 0,0 2 1,0 7-1,1 1-68,4-1 0,-2 1 1,6 2-1,2 2-4,2-2 0,1-1 0,1-2-296,4 0 1,3-5 0,7-1 0,2-2-13,2-2 1,5-3 0,-4-2 0,0-3-395,0 0 1,1-7-1,-4 1 1,0-2 210,-4-2 0,1 0 0,-7 0 0,3 0 212,-1 0 1,-6 4 481,2 1 0,-3 7 0,-2 2-283,0 8 1,0 6 0,0 3 0,0 4 137,0 1 1,0-5 0,0 3-1,0-1-138,0-1 1,1 1 0,2-3 0,2 1-589,-2 2 1,-1-1-1,-2-3 1,0-1 218,0 0 1,0 0-1,0 0 1,-2-2 224,-3-2 1,-2 2 0,-9-3 0,-1 2 193,-2-1 1,-4-4-1,4-6 1,0 0-53,-1 0 1,4-11-1,-1-3 1,5-2-573,2 1 0,7-4 0,-2 0 28,4 2 412,1 8 0,12-4 0,4 5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6:57.733"/>
    </inkml:context>
    <inkml:brush xml:id="br0">
      <inkml:brushProperty name="width" value="0.08571" units="cm"/>
      <inkml:brushProperty name="height" value="0.08571" units="cm"/>
      <inkml:brushProperty name="color" value="#FFFFFF"/>
    </inkml:brush>
  </inkml:definitions>
  <inkml:trace contextRef="#ctx0" brushRef="#br0">129 1 8672,'-7'0'-103,"1"0"0,-1 0 1,-3 0 98,0 0 0,1 0 1,-1 0-1,0 1-259,0 2 1,3-2 0,1 4 189,-2-1 0,3-2 1,-1 5 82,2 0 1,-1 1-1,3 0 1,-1-2 195,1 2 1,1-3 0,1 2 0,0 1-35,0 0 0,0-1 0,1 0-56,2 0 1,-2 2 0,4 1-40,-1 0 0,-3-4-63,2 1 1,-1-5-143,2 1 1,-2-2-98,5-1 0,-1 0 64,4 0 0,0-3 1,0 0-1,0 1 62,-1 1 1,1 1 0,0 0 0,0 1 34,0 2 1,-1-1-1,-2 5 1,0-1 71,0 0 1,-1 3-1,1-3 6,0 3 1,-1 1 0,-1 0 0,0-1 0,-3 1 0,-1 0 0,-1 1 0,0 1 0,0 1-24,0-1 0,-1-1 1,-1-1 67,-2 0 1,-3 0 0,0-1 0,-2-2-78,-1 0 0,1-5 0,-2 1 0,-1-2-86,-2-1 0,1 0 1,3 0-1,2-1-146,1-2 0,-1 1 250,5-5 0,-5 1 0,3-4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6:59.304"/>
    </inkml:context>
    <inkml:brush xml:id="br0">
      <inkml:brushProperty name="width" value="0.08571" units="cm"/>
      <inkml:brushProperty name="height" value="0.08571" units="cm"/>
      <inkml:brushProperty name="color" value="#FFFFFF"/>
    </inkml:brush>
  </inkml:definitions>
  <inkml:trace contextRef="#ctx0" brushRef="#br0">1 10 9281,'0'10'-751,"0"-9"1,0-7-1,0-9 1</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0.051"/>
    </inkml:context>
    <inkml:brush xml:id="br0">
      <inkml:brushProperty name="width" value="0.08571" units="cm"/>
      <inkml:brushProperty name="height" value="0.08571" units="cm"/>
      <inkml:brushProperty name="color" value="#FFFFFF"/>
    </inkml:brush>
  </inkml:definitions>
  <inkml:trace contextRef="#ctx0" brushRef="#br0">128 20 7337,'1'-6'-308,"3"3"0,-3 1 1449,2-1 1,-3 2-1059,-3-3 1,1 3 0,-5 1-103,-1 0 0,0 0 0,-2 0 0,0 0-112,0 0 0,1 1 0,2 1 1,0 2-240,-1-2 0,3 2 0,-2 1 255,0 0 1,-1 2 0,0 3 193,2-1 1,4 1-2,-2 0 0,3 0 1,1 0-1,0 0 1,0 0-4,0-1 0,4 1 0,0 0 37,1 0 1,-2-3 0,0-1-91,-2 2 1,2-3 83,1 2-351,-1-5 54,-3 2 0,3-5 0,1-2 33,2-3 0,-1 0 0,3 1 0,-1 0 26,0 3 1,2 0 0,1 0 64,0-2 0,0 1 0,0 3 0,-1 1-1,1 2 0,-1 3 1,-1 3-1,-3-2 167,0 0 1,-1-1-1,-2 4 32,1 0 1,1 0-1,-4 0-108,0 0 1,-1 0 0,-2-1 0,-1 0-120,-1-2 0,-2 0 0,-3-2-98,0 0 1,-3-2-1,0 0 194,1-2 0,1-1 0,1 0 0,5 0 0,0-4 0,5-2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0.556"/>
    </inkml:context>
    <inkml:brush xml:id="br0">
      <inkml:brushProperty name="width" value="0.08571" units="cm"/>
      <inkml:brushProperty name="height" value="0.08571" units="cm"/>
      <inkml:brushProperty name="color" value="#FFFFFF"/>
    </inkml:brush>
  </inkml:definitions>
  <inkml:trace contextRef="#ctx0" brushRef="#br0">1 40 7337,'5'-10'-415,"1"3"1,-4 1 0,2-1 794,2 2 0,0 0 288,4 5 1,0 0-1,-1 1-526,-3 3 1,2 2 0,-5 6 0,-1 1-136,0 0 1,-2 2-1,-2 0 1,0 2-80,-1-1 1,-5 0 0,3 3-1,-2-1-16,1-2 0,0-3 1,0 3-1,2-2-80,3-2 1,1-1 0,0-1 0,0-1-18,0 1 0,5-4 1,1-2-1,3-1-20,1 1 0,0-1 0,0-3 0,-1 0 46,1 0 0,0 0 0,0 0 159,0 0 0,-4 0 0,1 0 0,-5-4 0,3-2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8.639"/>
    </inkml:context>
    <inkml:brush xml:id="br0">
      <inkml:brushProperty name="width" value="0.08571" units="cm"/>
      <inkml:brushProperty name="height" value="0.08571" units="cm"/>
      <inkml:brushProperty name="color" value="#FFFFFF"/>
    </inkml:brush>
  </inkml:definitions>
  <inkml:trace contextRef="#ctx0" brushRef="#br0">0 1 7755,'10'0'707,"0"0"-689,0 0 1,-4 0 0,1 0-1,1 0-243,0 0 1,2 0 0,0 0-120,0 0 1,-4 0-714,1 0 1057,-5 0 0,3 0 0,-5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9.180"/>
    </inkml:context>
    <inkml:brush xml:id="br0">
      <inkml:brushProperty name="width" value="0.08571" units="cm"/>
      <inkml:brushProperty name="height" value="0.08571" units="cm"/>
      <inkml:brushProperty name="color" value="#FFFFFF"/>
    </inkml:brush>
  </inkml:definitions>
  <inkml:trace contextRef="#ctx0" brushRef="#br0">1 30 7673,'4'-7'567,"2"0"0,0 5 0,1-2-451,0 0 0,2 2 0,1-1 0,1 2 21,2 1 0,-2 0 1,1 1-1,-3 1-289,-3 2 1,0 3 0,0 1-1,-2 3-101,-3 2 1,-1 5-1,0-3 1,-1 1 105,-3 1 0,-1-1 1,-5 4-1,0-1 117,0-3 0,4 1 1,-1-2-1,1-1-51,0 0 0,2-1 0,4-3-35,0 0 0,1-1 0,2-3-69,4-2 1,1-3-1,2-1 1,0 0-12,0 0 1,0 0-1,0 0 196,0 0 0,-1 0 0,1 0 0,0 0 0,0-5 0,0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9.633"/>
    </inkml:context>
    <inkml:brush xml:id="br0">
      <inkml:brushProperty name="width" value="0.08571" units="cm"/>
      <inkml:brushProperty name="height" value="0.08571" units="cm"/>
      <inkml:brushProperty name="color" value="#FFFFFF"/>
    </inkml:brush>
  </inkml:definitions>
  <inkml:trace contextRef="#ctx0" brushRef="#br0">0 0 6848,'0'8'579,"0"1"0,1 2-382,3 0 1,-3 4 0,2 3 0,-2 2-27,-1 3 0,0 0 0,0-3 0,0 0-424,0 0 1,0-4 0,1-1-683,3 0 0,-3-2 935,2-3 0,2-5 0,1-1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1.363"/>
    </inkml:context>
    <inkml:brush xml:id="br0">
      <inkml:brushProperty name="width" value="0.08571" units="cm"/>
      <inkml:brushProperty name="height" value="0.08571" units="cm"/>
      <inkml:brushProperty name="color" value="#FFFFFF"/>
    </inkml:brush>
  </inkml:definitions>
  <inkml:trace contextRef="#ctx0" brushRef="#br0">0 10 9028,'10'0'-556,"0"-4"1,0-2-1</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1.933"/>
    </inkml:context>
    <inkml:brush xml:id="br0">
      <inkml:brushProperty name="width" value="0.08571" units="cm"/>
      <inkml:brushProperty name="height" value="0.08571" units="cm"/>
      <inkml:brushProperty name="color" value="#FFFFFF"/>
    </inkml:brush>
  </inkml:definitions>
  <inkml:trace contextRef="#ctx0" brushRef="#br0">0 40 7647,'4'-6'159,"-1"-2"1,3 2 31,2 1 1,-3-1 0,2 4-1,1-1-62,0 1 1,2 0-1,0 2 1,0 2-288,0 1 0,-1-1 0,-3 5 102,-3 0 1,2-1 0,-2 0 0,-1 2-75,-1 1 1,-2 2 0,-1 1 0,-2 0 77,-2-3 1,0 3-1,-3-5 1,1 1-50,2 1 1,2-5 0,-1 0-50,1 1 1,1-4 120,7 2 0,-2-2 0,4-1 1,2 0-34,1 0 1,1 0-1,0 0 1,-1 0-7,1 0 0,-1 1 1,-1 2-1,-3 1 5,0 1 1,1 2 0,-3 3 167,0 0 0,-2 0 0,-1-1 1,-1 1 109,-3 0 1,2 0 0,-4 0-1,-2 0-243,-1 0 0,3-4 0,-1 0 0,-1-2-125,0-2 0,-2-1 201,0-1-48,4-4 0,-2-2 0,2-3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9.762"/>
    </inkml:context>
    <inkml:brush xml:id="br0">
      <inkml:brushProperty name="width" value="0.08571" units="cm"/>
      <inkml:brushProperty name="height" value="0.08571" units="cm"/>
      <inkml:brushProperty name="color" value="#FFFFFF"/>
    </inkml:brush>
  </inkml:definitions>
  <inkml:trace contextRef="#ctx0" brushRef="#br0">0 0 8506,'10'0'606,"0"0"-641,0 0 1,0 0 0,-1 0-542,1 0 0,0 0-400,0 0 976,-5 0 0,0 0 0,-5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39.502"/>
    </inkml:context>
    <inkml:brush xml:id="br0">
      <inkml:brushProperty name="width" value="0.08571" units="cm"/>
      <inkml:brushProperty name="height" value="0.08571" units="cm"/>
      <inkml:brushProperty name="color" value="#FFFFFF"/>
    </inkml:brush>
  </inkml:definitions>
  <inkml:trace contextRef="#ctx0" brushRef="#br0">1 0 6842,'6'8'461,"-3"5"1,6-4-124,2 4 0,2 5 0,1 1 1,0-2-194,0-1 1,0-2 0,0 0-1,0 0-622,0 0 1,0-2-1,0-1-419,0-1 1,0-7 895,0 2 0,-6-4 0,5-1 0,-6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0.223"/>
    </inkml:context>
    <inkml:brush xml:id="br0">
      <inkml:brushProperty name="width" value="0.08571" units="cm"/>
      <inkml:brushProperty name="height" value="0.08571" units="cm"/>
      <inkml:brushProperty name="color" value="#FFFFFF"/>
    </inkml:brush>
  </inkml:definitions>
  <inkml:trace contextRef="#ctx0" brushRef="#br0">0 10 7180,'0'-6'206,"0"2"0,0 12 0,0 2-19,0 0 0,0 6 0,0-1 0,0 2-208,0-1 0,0 0 0,0 4 0,0 0-46,0 0 1,0-2 0,0-1-1,0-3-10,0 0 1,0-6-1600,0 2 1676,0-7 0,0 0 0,0-6 0,1-4 0,3-1 0,1-2 0,5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0.631"/>
    </inkml:context>
    <inkml:brush xml:id="br0">
      <inkml:brushProperty name="width" value="0.08571" units="cm"/>
      <inkml:brushProperty name="height" value="0.08571" units="cm"/>
      <inkml:brushProperty name="color" value="#FFFFFF"/>
    </inkml:brush>
  </inkml:definitions>
  <inkml:trace contextRef="#ctx0" brushRef="#br0">10 0 7658,'0'7'-158,"0"-1"1,0 2 217,0 1 0,0 2 0,-1 1 1,-1 1 15,-1-1 1,0 0-1,3 0 1,0 1-1,1-1 1,2-1 120,3-1 0,3-1-295,1-3 0,-1 0 0,0-4 1,-1 1-637,3-1 1,1 0 367,-2-2 366,0 0 0,0-5 0,0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0.918"/>
    </inkml:context>
    <inkml:brush xml:id="br0">
      <inkml:brushProperty name="width" value="0.08571" units="cm"/>
      <inkml:brushProperty name="height" value="0.08571" units="cm"/>
      <inkml:brushProperty name="color" value="#FFFFFF"/>
    </inkml:brush>
  </inkml:definitions>
  <inkml:trace contextRef="#ctx0" brushRef="#br0">1 1 7177,'0'9'0,"0"1"-125,0 0 0,0 0 0,0 1 0,0 2 326,0 4 1,0-2 0,0 1-1,0 2-205,0 0 0,0-1 0,0-2 1,0-1-555,0-2 1,0-1 557,0-1 0,0 0 0,0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2.672"/>
    </inkml:context>
    <inkml:brush xml:id="br0">
      <inkml:brushProperty name="width" value="0.08571" units="cm"/>
      <inkml:brushProperty name="height" value="0.08571" units="cm"/>
      <inkml:brushProperty name="color" value="#FFFFFF"/>
    </inkml:brush>
  </inkml:definitions>
  <inkml:trace contextRef="#ctx0" brushRef="#br0">1 1 7583,'0'9'-1008,"1"-3"1008,2-3 0,3-6 0,4-3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3.191"/>
    </inkml:context>
    <inkml:brush xml:id="br0">
      <inkml:brushProperty name="width" value="0.08571" units="cm"/>
      <inkml:brushProperty name="height" value="0.08571" units="cm"/>
      <inkml:brushProperty name="color" value="#FFFFFF"/>
    </inkml:brush>
  </inkml:definitions>
  <inkml:trace contextRef="#ctx0" brushRef="#br0">119 39 7626,'-2'-9'2,"-1"-1"1,-1 3 0,-4 2-1,2 0 165,-2 3 0,-1 1 0,-1 1-123,0 0 1,1 3 0,-1 2 0,0 0-27,0 3 0,3 1 1,2 0-1,1 1-19,1 0 0,2 0 1,1 0-1,0 0-99,0 0 0,5-1 1,1 1-1,3-1 63,1-2 1,3-2-1,0-3 1,-1 2-122,-1-2 0,2-1 0,0-2 0,-1-1 59,-1-2 1,-2-3 0,-1 0 0,-3-2-180,0-1 1,1 1 0,-2-1 277,-2 0-3,-1 0 1,-1 6 0,0 4-1,0 5 131,0 4 1,1 5 0,1 1 0,1 2-101,0-1 0,-2 0 0,0 1 1,1-2-229,1 0 0,2-2 0,-3-3 200,1 0 0,0-1 0,-3-3 0,0 3 0,0-4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5.027"/>
    </inkml:context>
    <inkml:brush xml:id="br0">
      <inkml:brushProperty name="width" value="0.08571" units="cm"/>
      <inkml:brushProperty name="height" value="0.08571" units="cm"/>
      <inkml:brushProperty name="color" value="#FFFFFF"/>
    </inkml:brush>
  </inkml:definitions>
  <inkml:trace contextRef="#ctx0" brushRef="#br0">70 40 7603,'-10'0'-76,"0"0"0,1 1 0,2 1 0,0 3 91,0 0 0,1 2 1,1 3-1,0 0-10,3-1 0,1 1 0,1 0 0,0 0-16,0 0 1,1 0 0,2-2-1,4 0-40,2-1 0,4-5 1,0 1-1,0-2-54,1-1 1,-2-1-1,4-1 1,-2-2-105,-2-2 1,-2 0 0,-2-4 143,-2 0 0,-4-3 0,2 0 1,-3 1 57,-1 1 1,-5-3 0,-1 1 0,-3 1 6,-1 1 0,0 1 0,0 2 0,-1 1 0,-2 4 0,2 2 0,-2 1 0,-2 8 0,0 3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5.403"/>
    </inkml:context>
    <inkml:brush xml:id="br0">
      <inkml:brushProperty name="width" value="0.08571" units="cm"/>
      <inkml:brushProperty name="height" value="0.08571" units="cm"/>
      <inkml:brushProperty name="color" value="#FFFFFF"/>
    </inkml:brush>
  </inkml:definitions>
  <inkml:trace contextRef="#ctx0" brushRef="#br0">70 10 7406,'-5'-6'95,"-1"3"1,-3 2 0,-1 2 48,0 2 1,2 3 0,0 4 0,2 0-61,2-1 1,1 1 0,3 0 0,0 1-332,0 2 0,1-2 0,2 2 191,4-2 0,2-1 1,0-1-1,2-1-58,2-2 0,0-4 0,2 2 0,-1-3-84,-2-1 0,2-4 1,0 0-1,-4-1 83,-2-3 0,0-4 0,-5-1 1,-1 1 158,-1 1 0,-2-2 0,-2-1 0,-4 2-269,-1 1 225,-7 6 0,0-4 0,-5 4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32.403"/>
    </inkml:context>
    <inkml:brush xml:id="br0">
      <inkml:brushProperty name="width" value="0.08571" units="cm"/>
      <inkml:brushProperty name="height" value="0.08571" units="cm"/>
      <inkml:brushProperty name="color" value="#FFFFFF"/>
    </inkml:brush>
  </inkml:definitions>
  <inkml:trace contextRef="#ctx0" brushRef="#br0">1 0 7646,'0'7'-107,"0"-1"0,0 2 171,0 1 1,0 4 0,0 1 0,0 1-72,0 3 1,1-3-1,1 3 1,1 2-46,-1 1 1,-1 2 0,-1-3-1,0 1 1,0 2-116,0 3 0,0-2 0,0 0 147,0 1 0,0-4 0,0 5 1,0-2-18,0-2 0,0 0 0,0-1 0,0 2 86,0-1 0,0-1 0,0-1 0,0-1 13,0-3 0,0 3 0,0-3 0,0 3-47,0 0 0,0 0 1,0-2-1,0 0-14,0 0 1,0-1 0,0-1 0,0 0-26,0 1 0,0-4 0,0 2 0,0-1 15,0 0 0,0 2 0,0-3 0,0 2 27,0 1 0,0-2 0,0 4 0,0-1 7,0 0 0,0 2 1,0-1-1,0 0-31,0 0 1,0 1 0,0-1-1,0 0 2,0 0 1,0 0 0,0-3 0,0 1-40,0-1 0,0 2 1,0-2-1,0 1 33,0-1 0,0 2 0,0-3 0,0 1 11,0 0 1,0 0 0,0 4-1,0-2 37,0 2 0,0 0 0,0 2 0,0-1-16,0-3 0,0 4 0,0-3 0,0 3-8,0-1 0,0-2 0,0 3 0,0-1-4,0 1 1,0-3 0,0-1 0,0 2-10,0 0 1,0-1 0,0-1-1,0 0-8,0 0 1,0 2-1,0-2 1,0 0 3,0 1 1,0-2 0,0 2 0,0-1-12,0-2 0,0 0 1,0-2-1,0 1-6,0-1 0,0-1 0,0-1 1,0 1-3,0 2 0,0-2 0,0 2 0,0-2 7,0-1 1,0 0-1,0 0 1,0 0-47,0 0 0,0 3 0,0 0 42,0-1 0,0-1 1,0-1-1,0 0 10,0 0 1,2-2-1,0 0 1,1-1 30,-1 0 0,-1-1 1,-1 0-19,0 2 1,0 1 0,0 1-21,0-1 0,0 1 0,0 0-8,0 0 1,0 0 0,0 0 34,0 0 1,0-1 0,0 1 23,0 0 0,0-3 0,0-1 1,0 2 0,1-3 0,2 2-21,0 1 0,0-3 39,-3 2 1,1-5 0,1 2 106,2 1 1,0-4-54,-1 2 1,0 1 0,3 0-56,2-2 0,-3 2 0,2 0 1,1-1-17,0 1 1,2-3 0,0 3-1,0-3 2,0-1 0,3 3 1,1 0-1,0-1-80,1 0 0,-1-1 0,-2 1 0,1 1-220,-1-1 1,-1-1 0,-1-1-244,0 0 504,-5 0 0,4-4 0,-4-1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33.072"/>
    </inkml:context>
    <inkml:brush xml:id="br0">
      <inkml:brushProperty name="width" value="0.08571" units="cm"/>
      <inkml:brushProperty name="height" value="0.08571" units="cm"/>
      <inkml:brushProperty name="color" value="#FFFFFF"/>
    </inkml:brush>
  </inkml:definitions>
  <inkml:trace contextRef="#ctx0" brushRef="#br0">0 30 7666,'5'-9'30,"1"2"1,3 3-1,1 3 1,1-1 69,2-2 1,-1 1-1,3 3 1,1 0-178,-1 0 1,-2 3 0,2 1-1,1-2 156,-1-1 1,-3 2-80,1 0 0,-2 5 0,-1-2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2.445"/>
    </inkml:context>
    <inkml:brush xml:id="br0">
      <inkml:brushProperty name="width" value="0.08571" units="cm"/>
      <inkml:brushProperty name="height" value="0.08571" units="cm"/>
      <inkml:brushProperty name="color" value="#FFFFFF"/>
    </inkml:brush>
  </inkml:definitions>
  <inkml:trace contextRef="#ctx0" brushRef="#br0">1 21 7630,'0'-6'1450,"4"2"-1327,3 4 1,2 0 0,0 0 20,1 0 1,-3 0 0,-1 0-1300,2 0 0,-2 0 1155,0 0 0,-4-5 0,3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39.714"/>
    </inkml:context>
    <inkml:brush xml:id="br0">
      <inkml:brushProperty name="width" value="0.08571" units="cm"/>
      <inkml:brushProperty name="height" value="0.08571" units="cm"/>
      <inkml:brushProperty name="color" value="#FFFFFF"/>
    </inkml:brush>
  </inkml:definitions>
  <inkml:trace contextRef="#ctx0" brushRef="#br0">183 0 7661,'-7'7'38,"-4"-4"0,4 5 0,1-1 122,0 1 0,-5 1 1,2 6-1,-4-1 27,-1 0 1,5 4-1,-1 1 1,-1-2-110,-1-1 1,3 3 0,-1-1 22,-1 0 1,5-8-1,0-2-101,0-2 0,4 5 0,-4-3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2.904"/>
    </inkml:context>
    <inkml:brush xml:id="br0">
      <inkml:brushProperty name="width" value="0.08571" units="cm"/>
      <inkml:brushProperty name="height" value="0.08571" units="cm"/>
      <inkml:brushProperty name="color" value="#FFFFFF"/>
    </inkml:brush>
  </inkml:definitions>
  <inkml:trace contextRef="#ctx0" brushRef="#br0">0 40 7658,'1'-10'450,"3"1"0,-2 2-164,4 0 1,1 5-1,3-1-263,0 2 0,0 2 1,-2 2-1,0 4-9,-1 2 1,-4 0 0,2 1 0,0 0-154,-3 0 1,-1 4 0,-2 2 0,-2 0 23,-4 0 1,-2 1 0,-1 2 0,2-2-15,1-1 1,-2 0 0,4 1 0,-2-1 106,1-2 0,3-1 0,0-3 0,2 0-20,1 0 1,1-1 0,2 0-91,4-2 0,2-3 0,1-4 1,0 0-126,-1 0 0,1 0 1,0 0-1,-1-1 257,-3-2 0,3 2 0,-3-4 0,-1 1 0,0-2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3.362"/>
    </inkml:context>
    <inkml:brush xml:id="br0">
      <inkml:brushProperty name="width" value="0.08571" units="cm"/>
      <inkml:brushProperty name="height" value="0.08571" units="cm"/>
      <inkml:brushProperty name="color" value="#FFFFFF"/>
    </inkml:brush>
  </inkml:definitions>
  <inkml:trace contextRef="#ctx0" brushRef="#br0">1 40 6299,'0'-10'646,"0"0"1,1 2 0,2 1-331,3 4 0,0 2 0,1 1 0,0 0-145,2 0 1,1 1-182,0 2 0,-5 2 0,0 5 0,-2 0 0,0 0 93,-1 0 1,-1 3-1,-2 1 1,-1 1-249,-1-1 0,-5 2 0,2-2 0,-2 1 34,1-1 0,0 2 0,3-1 0,2-1-108,1 0 1,1-1 0,0-3-35,0 0 0,1 0 77,2 0 0,3-5 0,4-2 0,0-2-93,0-1 0,-1 0 0,1 0 289,0 0 0,-3-3 0,-1 0 0,1-5 0,-2 3 0,0-5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3.811"/>
    </inkml:context>
    <inkml:brush xml:id="br0">
      <inkml:brushProperty name="width" value="0.08571" units="cm"/>
      <inkml:brushProperty name="height" value="0.08571" units="cm"/>
      <inkml:brushProperty name="color" value="#FFFFFF"/>
    </inkml:brush>
  </inkml:definitions>
  <inkml:trace contextRef="#ctx0" brushRef="#br0">119 30 7583,'-1'-10'79,"-3"1"0,-1 3 0,-5 3 123,0 2 1,0 2-1,0 2 1,1 4-132,-1 1 1,1 7 0,1 0-1,2 1-37,-2 1 1,4-1 0,-1 4 0,2 0-51,0-1 0,-1 0 1,6-1-1,0-3-103,1-1 1,5 3-1,-1-4 1,4-1-3,2-1 1,1-1 0,-3-2 0,1-1-293,1-4 1,3-2-1,-2-1 1,1 0 412,-1 0 0,-1-3 0,-4-1 0,-2-2 0,0-1 0,-5-2 0,2-1 46,-3 0 1,-2 0 0,-3 1 207,-2 3 1,0 0-1,0 4 1,-2-1 13,-1 1 0,-4 2 1,0 2-1,1 2-487,1 2 0,1 0 0,0 4 0,0 0 219,0 0 0,1 0 0,-1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5.523"/>
    </inkml:context>
    <inkml:brush xml:id="br0">
      <inkml:brushProperty name="width" value="0.08571" units="cm"/>
      <inkml:brushProperty name="height" value="0.08571" units="cm"/>
      <inkml:brushProperty name="color" value="#FFFFFF"/>
    </inkml:brush>
  </inkml:definitions>
  <inkml:trace contextRef="#ctx0" brushRef="#br0">0 10 8746,'7'0'-2415,"-1"0"2415,-4 0 0,3-4 0,-5-2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5.933"/>
    </inkml:context>
    <inkml:brush xml:id="br0">
      <inkml:brushProperty name="width" value="0.08571" units="cm"/>
      <inkml:brushProperty name="height" value="0.08571" units="cm"/>
      <inkml:brushProperty name="color" value="#FFFFFF"/>
    </inkml:brush>
  </inkml:definitions>
  <inkml:trace contextRef="#ctx0" brushRef="#br0">0 30 7658,'0'-5'163,"0"-1"1,1 4-1,3-1 0,1-1 0,5 3 0,0-1-118,0-1 0,0 0 1,-1 3-1,1 0-101,0 0 0,0 0 1,0 0-66,0 0 0,-1 1 0,-2 1 1,-1 2 49,-2 2 0,-1 0 0,-3 4-3,0 0 0,0 3 1,-1 1-1,-2 1 47,-4-1 0,2 3 0,-1-1 0,1 0-52,-1 1 1,3-2-1,-2 2 1,0-1-59,3-2 0,1-1 0,1-3 0,-1-1-250,-2-3 1,2 3 386,-3-2 0,3 1 0,1-3 0,0-5 0,5-5 0,0-4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6.308"/>
    </inkml:context>
    <inkml:brush xml:id="br0">
      <inkml:brushProperty name="width" value="0.08571" units="cm"/>
      <inkml:brushProperty name="height" value="0.08571" units="cm"/>
      <inkml:brushProperty name="color" value="#FFFFFF"/>
    </inkml:brush>
  </inkml:definitions>
  <inkml:trace contextRef="#ctx0" brushRef="#br0">40 1 6337,'-10'4'532,"4"1"1,0 5-1,2 0-363,2 0 1,-3 0-1,2 1 1,1 1-222,1 1 1,1 0 0,1-2-102,2 2 0,2-2 0,5 2 1,0-3-35,0-3 0,0-3 0,0-4 0,0 0 3,-1 0 1,1 0-1,-1-1 1,-1-2 183,-2-4 0,0 2 0,0-2 0,8-4 0,-4-4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06.610"/>
    </inkml:context>
    <inkml:brush xml:id="br0">
      <inkml:brushProperty name="width" value="0.08571" units="cm"/>
      <inkml:brushProperty name="height" value="0.08571" units="cm"/>
      <inkml:brushProperty name="color" value="#FFFFFF"/>
    </inkml:brush>
  </inkml:definitions>
  <inkml:trace contextRef="#ctx0" brushRef="#br0">0 0 7182,'0'10'-231,"0"0"1,0 0-1,0 1 1,0 1 496,0 1 1,0 3 0,0-1 0,0 0-256,0 3 1,0-1-1,0 1 1,0-3 0,0-1-1,0-1 1,0 0-546,0 1 0,0-5 285,0-2 0,0-4 249,0 4 0,5-5 0,0 2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4.471"/>
    </inkml:context>
    <inkml:brush xml:id="br0">
      <inkml:brushProperty name="width" value="0.08571" units="cm"/>
      <inkml:brushProperty name="height" value="0.08571" units="cm"/>
      <inkml:brushProperty name="color" value="#FFFFFF"/>
    </inkml:brush>
  </inkml:definitions>
  <inkml:trace contextRef="#ctx0" brushRef="#br0">1 30 8227,'9'0'307,"1"0"0,0 0-549,0 0 1,-3-3-1,-1-1-127,2 2 1,-3-2 133,2 1 235,-5-1 0,2 0 0,-4-2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4.960"/>
    </inkml:context>
    <inkml:brush xml:id="br0">
      <inkml:brushProperty name="width" value="0.08571" units="cm"/>
      <inkml:brushProperty name="height" value="0.08571" units="cm"/>
      <inkml:brushProperty name="color" value="#FFFFFF"/>
    </inkml:brush>
  </inkml:definitions>
  <inkml:trace contextRef="#ctx0" brushRef="#br0">1 30 6982,'0'-10'-146,"1"4"1,1 2 975,2 0 1,0 3-1,-1-3-625,4 3 1,2 1-1,0 0-183,1 0 0,-3 1 1,-1 1-58,2 2 0,-2 3 0,-1 0 0,-1 2-254,-1 1 0,-2-1 0,-2 2 0,-2 1 93,0 2 0,-5-1 1,3-2-1,-2 1 203,1 1 1,3 0 0,-3-3-1,2 0 80,1 0 0,2-1 1,1 1-77,0 0 0,1-1 1,3-2-1,2-3-104,3 0 1,1-3-1,1 3 1,1-3-211,1-1 0,0 0 0,-3 0-141,0 0 1,-3 0 443,-1 0 0,-4-5 0,3 4 0,-5-3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5.661"/>
    </inkml:context>
    <inkml:brush xml:id="br0">
      <inkml:brushProperty name="width" value="0.08571" units="cm"/>
      <inkml:brushProperty name="height" value="0.08571" units="cm"/>
      <inkml:brushProperty name="color" value="#FFFFFF"/>
    </inkml:brush>
  </inkml:definitions>
  <inkml:trace contextRef="#ctx0" brushRef="#br0">128 10 7175,'-6'0'381,"-1"0"1,4-3 0,-4 0-574,0 0 1,-2 2-1,-1 1 207,0 0 1,4 0 0,-1 0 0,1 1-108,0 3 0,-2-2 0,4 3 1,-1 1 22,-3-1 1,4-1 0,-1 2 107,1 2 1,3 1 0,-3 0-5,3 1 1,1 0-1,0 0-15,0 0 0,0-4 1,1 0-9,3-2 0,-2 0-49,4-4 1,1 0-34,3 0 1,-4-1 16,1-3 1,-4 3-1,4-2 3,1 2 0,-3 1 1,2 0-1,0 0-27,2 0 1,-2 0 0,-1 1-32,2 2 0,1 3 0,-1 3 100,-1 1 1,1 0-1,-4 0 102,1 0 1,-2 0 0,0 0-69,-2-1 1,-1 1-1,0 0 1,-1 0 12,-2 0 1,0-1 0,-2-2 0,0 0-111,-1 1 1,3-4 0,-4-1 0,0-2-85,-2-1 1,2-1 0,1-2 0,-2-4 154,-1-1 0,4 2 0,-4-7 0,3 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0.092"/>
    </inkml:context>
    <inkml:brush xml:id="br0">
      <inkml:brushProperty name="width" value="0.08571" units="cm"/>
      <inkml:brushProperty name="height" value="0.08571" units="cm"/>
      <inkml:brushProperty name="color" value="#FFFFFF"/>
    </inkml:brush>
  </inkml:definitions>
  <inkml:trace contextRef="#ctx0" brushRef="#br0">112 1 7661,'-12'14'0,"1"0"59,2 0 1,1 2 0,-3 2 0,2 4 74,-2 0 1,3 5 0,0-2 0,0 4-33,0 4 0,5 0 0,-1-5 0,2 0 84,2 0 1,0-1-1,2-2 1,2-3-50,6-2 1,7-3 0,2-6 0,-1-3-43,3-2 0,-4-1-95,6-5 0,1 0 0,4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6.103"/>
    </inkml:context>
    <inkml:brush xml:id="br0">
      <inkml:brushProperty name="width" value="0.08571" units="cm"/>
      <inkml:brushProperty name="height" value="0.08571" units="cm"/>
      <inkml:brushProperty name="color" value="#FFFFFF"/>
    </inkml:brush>
  </inkml:definitions>
  <inkml:trace contextRef="#ctx0" brushRef="#br0">1 20 6820,'4'-10'0,"2"0"0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7.263"/>
    </inkml:context>
    <inkml:brush xml:id="br0">
      <inkml:brushProperty name="width" value="0.08571" units="cm"/>
      <inkml:brushProperty name="height" value="0.08571" units="cm"/>
      <inkml:brushProperty name="color" value="#FFFFFF"/>
    </inkml:brush>
  </inkml:definitions>
  <inkml:trace contextRef="#ctx0" brushRef="#br0">0 14 7516,'0'-6'253,"0"-1"0,0 6 0,0 1-7,0 6 1,0 2 0,0 3 0,1 2-139,3 4 0,-3 1 1,2 2-1,-2 0-193,-1 0 0,3-2 1,1 0-1,-2-2-471,-1 2 0,-1-4-1223,0-1 1779,0-6 0,0-8 0,0-9 0,0-5 0,0-4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17.619"/>
    </inkml:context>
    <inkml:brush xml:id="br0">
      <inkml:brushProperty name="width" value="0.08571" units="cm"/>
      <inkml:brushProperty name="height" value="0.08571" units="cm"/>
      <inkml:brushProperty name="color" value="#FFFFFF"/>
    </inkml:brush>
  </inkml:definitions>
  <inkml:trace contextRef="#ctx0" brushRef="#br0">0 39 6343,'1'-8'85,"3"1"1,-2-1 0,4 5 0,2 0 451,1-1 1,1 2 0,0-1-533,-1 2 0,1 1 0,-1 1 30,-2 2 0,0 0 0,-3 4 1,-2 3 61,-1 2 0,2 5 0,0-3 0,0 1-37,-2 3 1,-2-3 0,-2 1 0,-1 2-43,-1 1 0,2-3 1,-1-1-1,1 1-307,-1-1 0,1-3 1,3 1-592,0-2 0,0-4 880,0-1 0,0-3 0,0 1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7.120"/>
    </inkml:context>
    <inkml:brush xml:id="br0">
      <inkml:brushProperty name="width" value="0.08571" units="cm"/>
      <inkml:brushProperty name="height" value="0.08571" units="cm"/>
      <inkml:brushProperty name="color" value="#FFFFFF"/>
    </inkml:brush>
  </inkml:definitions>
  <inkml:trace contextRef="#ctx0" brushRef="#br0">0 20 6939,'7'-5'702,"-1"1"-396,2 3 0,1-2 0,1 0 19,0 1 0,-1 0-1200,1 2-283,0 5 1158,-4-4 0,-2 8 0,-4-4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7.595"/>
    </inkml:context>
    <inkml:brush xml:id="br0">
      <inkml:brushProperty name="width" value="0.08571" units="cm"/>
      <inkml:brushProperty name="height" value="0.08571" units="cm"/>
      <inkml:brushProperty name="color" value="#FFFFFF"/>
    </inkml:brush>
  </inkml:definitions>
  <inkml:trace contextRef="#ctx0" brushRef="#br0">1 5 6799,'0'-4'548,"0"4"0,0 4-490,0 6 0,0 1 0,0 2 0,0 2-44,0 1 1,0 3 0,0 0-1,0 3-123,0 0 0,0-1 1,1-3-1,1 0-337,1-2 0,1-4 1,-4 1-112,0-2 557,0-5 0,4-6 0,1-6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7.999"/>
    </inkml:context>
    <inkml:brush xml:id="br0">
      <inkml:brushProperty name="width" value="0.08571" units="cm"/>
      <inkml:brushProperty name="height" value="0.08571" units="cm"/>
      <inkml:brushProperty name="color" value="#FFFFFF"/>
    </inkml:brush>
  </inkml:definitions>
  <inkml:trace contextRef="#ctx0" brushRef="#br0">1 40 7090,'3'-6'-100,"0"-1"1,2 4 0,-2-4 526,4-1 0,-2 4 0,2 1-338,0 2 1,1 2 0,0 1 0,-3 2-137,-1 2 1,3 2 0,-4 4-1,0 1 28,-2-1 0,0-1 0,1-1 0,1-1 23,-1 1 0,-2 0 0,-2 0 0,-2 0 0,-2 0 0,0 0-124,0-1 0,-1-2 0,2-2 33,0 0 1,1 1-29,-2-2 0,5-2-6,1-5 0,1 2 1,5-4 71,2 1 0,1 3 0,1-3 0,0 3-17,-1 1 0,0 1 1,-1 3-1,-3 2 74,0 3 0,-2 1 0,-3 0 0,0 0 84,0-1 0,0 1 0,0 0-37,0 0 0,-1 0 1,-2-1-1,-3-2 0,0-1-69,-1-2 0,4 3 0,-4-4-627,0-1 641,-2-1 0,-1 4 0,0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9.427"/>
    </inkml:context>
    <inkml:brush xml:id="br0">
      <inkml:brushProperty name="width" value="0.08571" units="cm"/>
      <inkml:brushProperty name="height" value="0.08571" units="cm"/>
      <inkml:brushProperty name="color" value="#FFFFFF"/>
    </inkml:brush>
  </inkml:definitions>
  <inkml:trace contextRef="#ctx0" brushRef="#br0">11 10 7796,'-6'4'380,"2"-2"-906,4 5 356,0-5 0,1 1 0,2-6 170,4-3 0,2-3 0,0-1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29.884"/>
    </inkml:context>
    <inkml:brush xml:id="br0">
      <inkml:brushProperty name="width" value="0.08571" units="cm"/>
      <inkml:brushProperty name="height" value="0.08571" units="cm"/>
      <inkml:brushProperty name="color" value="#FFFFFF"/>
    </inkml:brush>
  </inkml:definitions>
  <inkml:trace contextRef="#ctx0" brushRef="#br0">109 20 7646,'-4'-6'0,"-2"2"0,0 1 0,-1-1 0,-1 2 168,0 1 0,1 2 0,0 2-1,0 4 1,-2 2-90,-1 1 0,1 3 0,2 0 0,1 0-32,2 1 1,1 2 0,3 3-1,0 0-71,0-3 0,4 2 0,3-4 0,1 0-138,2 1 0,3-2 1,0-5-1,1-1 46,0-4 0,-2-2 0,3-1 1,-1 0-63,-1 0 1,0-4 0,-2-3-1,-3-2 56,1-5 0,-4 0 0,-2-3 1,-2 0 35,-1 0 1,0-2 0,0-1 0,-1 2 43,-2 1 0,-3 0 1,-4 4-1,-1 1-18,-2 1 1,2 5 0,-2 3 0,1 2 60,-1 1 0,2 9 0,-3 2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30.265"/>
    </inkml:context>
    <inkml:brush xml:id="br0">
      <inkml:brushProperty name="width" value="0.08571" units="cm"/>
      <inkml:brushProperty name="height" value="0.08571" units="cm"/>
      <inkml:brushProperty name="color" value="#FFFFFF"/>
    </inkml:brush>
  </inkml:definitions>
  <inkml:trace contextRef="#ctx0" brushRef="#br0">79 10 6636,'-6'-3'38,"-1"-1"1,0 1 0,-2 3 386,-1 0 1,3 3 0,1 2 0,-1 0-278,2 3 1,-1 1 0,4 1 0,-1-1-170,0 1 1,2 0-1,2 0 1,3 0-120,2 0 0,3 0 0,1-1 1,0 1 20,0 0 1,-1-3 0,2-2 0,1 0-17,2-3 0,-1-1 1,-3-2-1,-1-1-86,1-2 0,-3-3 0,-2 0 0,1-3 212,-1-3 0,-2 2 0,0-2 170,-2 2-150,-1-3 0,-3 3 1,-2-2-1,0 2-60,-3 1 0,-1 4 0,-1 2 0,1 1-71,-1-1 1,0 2 0,0 7-1,0 3 120,0 4 0,5 2 0,-4 0 0,4 1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30.636"/>
    </inkml:context>
    <inkml:brush xml:id="br0">
      <inkml:brushProperty name="width" value="0.08571" units="cm"/>
      <inkml:brushProperty name="height" value="0.08571" units="cm"/>
      <inkml:brushProperty name="color" value="#FFFFFF"/>
    </inkml:brush>
  </inkml:definitions>
  <inkml:trace contextRef="#ctx0" brushRef="#br0">29 0 7435,'-10'5'-246,"5"-3"1,2 5 0,0 0 415,0 2 1,2 1 0,-2 0 0,3 0-103,3-1 0,-1 0 1,5-1-282,0-2 1,2-3 0,1 0 197,0-2 1,0-1 0,-1-1 302,-3-2 0,2-3 0,-5-4-141,-1 0 0,-1-3 1,-1 0 87,0 1 1,-1 1-1,-2 2-391,-4 3 0,-1 1 0,-2 5 0,0 2 156,0 1 0,0 2 0,0 5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0.419"/>
    </inkml:context>
    <inkml:brush xml:id="br0">
      <inkml:brushProperty name="width" value="0.08571" units="cm"/>
      <inkml:brushProperty name="height" value="0.08571" units="cm"/>
      <inkml:brushProperty name="color" value="#FFFFFF"/>
    </inkml:brush>
  </inkml:definitions>
  <inkml:trace contextRef="#ctx0" brushRef="#br0">0 1 7661,'5'9'0,"1"1"25,2 1 1,-4 1 0,4 2 0,0 2 179,0 2 1,-3 4 0,2 6-1,0 1-73,-4-1 1,3 0 0,-1 0 0,-2 0-171,-2 0 1,-1 0 0,0-1-1,0-4-193,0-4 0,0-4 314,0-1-83,-6-6 0,5-1 0,-6-7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35.600"/>
    </inkml:context>
    <inkml:brush xml:id="br0">
      <inkml:brushProperty name="width" value="0.08571" units="cm"/>
      <inkml:brushProperty name="height" value="0.08571" units="cm"/>
      <inkml:brushProperty name="color" value="#FFFFFF"/>
    </inkml:brush>
  </inkml:definitions>
  <inkml:trace contextRef="#ctx0" brushRef="#br0">0 20 8094,'10'0'230,"0"0"0,0-1 0,-1-1 0,2-2-1,3 2 0,-2 1 1,4 0-1,0-1-261,0-1 0,2-1 0,-2 4 0,0 0-122,1 0 0,-4 0 0,2 0 0,-1 0-32,-2 0 1,3 4 0,-2-1 60,-1-1 0,-1 2 1,-1 0 74,-1-2 0,-2-1 36,0-1 1,-1 0 12,4 0 1,-4 1-1,-2 1 45,0 2 0,-3 0 84,3-1 1,-3 3-27,-1 4 0,0-1 0,0 1 13,0 0 0,0-3-96,0-1 1,0 1 0,0 3-4,0 0 1,0-1-1,0 1-28,0 0 1,0 3 0,0 0 0,0 0-23,0-3 0,0 0 0,0 0 0,0 0-10,0 0 1,0 0 0,0 0 0,0-1-14,0 1 0,0 0 0,0 0 1,0 0-16,0 0 0,0 0 1,0 1-1,0 1 36,0 1 0,0 0 0,0-2 1,0 1 39,0 1 1,0 0 0,0-3 0,0 0 14,0 0 1,0 1 0,0 1 0,0 1-36,0-1 0,0 0 0,0 0 1,0 1-4,0-1 1,0 2 0,0 0-1,0-1 4,0 1 1,0-3 0,0 3 0,0-1-2,0 0 0,0 2 0,0-3 0,0 2-27,0 1 1,0-2-1,0 3 1,0-1-27,0 0 0,0-2 0,0 1 0,0-1 9,0 0 0,0 0 0,0-3 0,0 0-22,0 0 0,1 4 0,1 1 124,1 1 0,1-2 0,-4-3 1,0 1-36,0 1 1,0 0-1,0-2 1,0 1-14,0 1 1,0 0 0,0-3 0,0 0 28,0 0 1,0 3 0,0 0 0,0-1 56,0-1 1,0-1-1,0 0 1,0 0-47,0 0 1,0 0 0,0 1 0,0 1-1,0 1 1,0 0 0,0-3 0,0 0-50,0-1 0,0 5 0,0-1 0,0-1-33,0-1 1,0-1-1,0-1 1,0 1 29,0 0 1,0 0 0,0 0-1,0 0 51,0 0 1,0-1-1,0 1 1,0 0-21,0 0 0,0 3 0,0 0 1,0-1-10,0-1 0,0 0 1,0 1-1,0 1-34,0 0 0,0-3 1,0 0-1,0 0 16,0 0 1,0 0 0,0 1-1,0 1 34,0 1 1,0 0 0,0-2-1,0 1-15,0 1 0,0 0 0,0-2 0,0 1 20,0 2 1,0-1-1,0-3 1,0-1-37,0 1 1,0 0-1,0 0 1,0 0 7,0 0 1,0 0 0,0-1 0,0 1-26,0 0 1,0 0 0,0 1 0,0 1 21,0 1 0,0 1 1,0-2-1,0 2 8,0-2 0,0 0 0,0 0 1,0 1-29,0-1 0,0-1 0,0-1-27,0 0 0,0-1 0,0 1 0,0 0 24,0 0 0,0 0 0,0 0 9,0 0 1,0-1 0,0 1 28,0 0 1,0 0-1,0 0 1,0 0-5,0 0 1,0-1 0,0 1 5,0 0 0,0 0-13,0 0 1,0 0-1,0 0 1,0-1 1,0-2 0,0 0 0,0 0 1,0 2-28,0 1 1,0 0 0,0 0 14,0-1 1,0-2 0,0 0 8,0 0 0,0 2 0,0 1 0,0 0 1,0-4 0,0 1 11,0 1 0,0-3 0,1 2 5,2 0 0,-2-1 0,2 0-12,-2 2 0,-1-3-9,0 2 0,0 0-1,0 2 0,0-2 37,0 0 1,0-1-16,0 4 0,0-3-8,0-1 0,0-3 8,0 4 0,0-4 15,0 4 1,0-4 15,0 4 12,0-5-33,0 7-39,0-4 0,0 5 1,0-3 49,0-1-26,0-4 1,0 4 23,0-3 1,0-1 0,0 5 9,0 1-41,0-4 12,0 0 96,0-4 0,-3 1 109,0 3 0,-1-3 0,0 2-41,-2-2 1,0-1 0,0 1 0,-2 1 11,-1 2 1,2-1-1,-2-3 1,-2 0-95,0 0 0,-1 0 0,0 0 0,-1 0-430,1 0 1,-3 1-1,2 1 1,0 3-1498,-1 0 1831,3-3 0,-3 7 0,4-3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2.536"/>
    </inkml:context>
    <inkml:brush xml:id="br0">
      <inkml:brushProperty name="width" value="0.08571" units="cm"/>
      <inkml:brushProperty name="height" value="0.08571" units="cm"/>
      <inkml:brushProperty name="color" value="#FFFFFF"/>
    </inkml:brush>
  </inkml:definitions>
  <inkml:trace contextRef="#ctx0" brushRef="#br0">46 1 7960,'-5'4'0,"1"1"0,1 4 495,0 3 1,-3 6-429,3 6 0,-3 3 0,2 2 0,0 1 0,0 0 188,2 1 0,1 0-233,1 2 1,1 2-1,2-3 1,3 1 28,2 0 0,1-5 1,1-2-1,2-5-73,3-5 1,2-3-1,1-5 1,-1-2-183,-2-3 1,4-3-1,-3-3 1,0-4-102,0-4 0,0-7 1,-1-6-1,-3-1 2,-2-2 1,-2-3 0,-1 0 0,-2 1 172,-1 1 0,-1 2 0,-3 2 1,0 3 137,0 2 0,-3 2 0,-1 2 0,0 3 0,-1 3 358,0 3 1,3 3 0,-2 6-74,0 3 1,3 6 0,-2 5-1,2 5-110,1 5 0,0 5 0,1-1 0,2 1-157,3 2 0,5 0 0,1-1 0,0-5-194,1-3 0,1-4 0,4-6 0,0-3-70,0-2 1,3-5 0,-1-2 0,-2-3-6,-2-3 0,-4-3 0,2-7 1,-2-5 75,-4-5 1,0-10 0,-5-2-1,-1-3 94,-1-2 0,-1 4 1,0-1-1,0 3 123,0 0 1,-1 3-1,-2 1 1,-3 2 85,-2 1 1,-1 4-1,0 3 1,0 5-18,0 6 0,0 5 1,1 8-61,2 5 1,2 5 0,4 7-60,0 3 0,4 2 0,1 1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3.424"/>
    </inkml:context>
    <inkml:brush xml:id="br0">
      <inkml:brushProperty name="width" value="0.08571" units="cm"/>
      <inkml:brushProperty name="height" value="0.08571" units="cm"/>
      <inkml:brushProperty name="color" value="#FFFFFF"/>
    </inkml:brush>
  </inkml:definitions>
  <inkml:trace contextRef="#ctx0" brushRef="#br0">0 54 7689,'4'-9'78,"2"0"1,2 0 105,1 0 1,0 3 0,0 1-153,0 1 1,-3 1 0,-1 4-36,-1 2 1,-1 2-1,-3 5 1,0 1 8,0 1 1,-4 4 0,-1-2 0,-1 1-15,0 0 1,0-1 0,-2 1 0,1-3-6,1-2 1,4-1 0,-1 0-210,2 0 0,2-1 0,2-2-51,3-3 0,2-2 1,1-1-1,0 0 82,0 0 1,0 0 0,-1-1 0,-1-1 190,-1-1 0,-4 0 0,6-1 0,-3-1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3.804"/>
    </inkml:context>
    <inkml:brush xml:id="br0">
      <inkml:brushProperty name="width" value="0.08571" units="cm"/>
      <inkml:brushProperty name="height" value="0.08571" units="cm"/>
      <inkml:brushProperty name="color" value="#FFFFFF"/>
    </inkml:brush>
  </inkml:definitions>
  <inkml:trace contextRef="#ctx0" brushRef="#br0">45 0 7726,'-6'3'-68,"0"1"0,0 1 1,0 2 257,0 1 1,3 2 0,-2 2 0,1 2-94,2 0 0,2 6 0,0-2 1,0 2-121,0 2 1,0-3 0,3 2 0,3-2-170,2-1 1,2-1-1,1 0 1,1-2-144,-1-3 0,3-3 1,0-3-1,1-3 335,0-2 0,-4-1 0,6-4 0,-3-1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4.148"/>
    </inkml:context>
    <inkml:brush xml:id="br0">
      <inkml:brushProperty name="width" value="0.08571" units="cm"/>
      <inkml:brushProperty name="height" value="0.08571" units="cm"/>
      <inkml:brushProperty name="color" value="#FFFFFF"/>
    </inkml:brush>
  </inkml:definitions>
  <inkml:trace contextRef="#ctx0" brushRef="#br0">1 0 7811,'6'3'0,"0"1"0,0 1 285,-1 2 0,3 4 0,-3 2 0,1 1-239,0 2 0,-3-2 0,2 1 0,-1 2 1,-2 2-1,-1 3 0,-1 0 0,0 0 1,0-2-1,0-1-46,0-1 0,-4 0 0,-1-1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4.616"/>
    </inkml:context>
    <inkml:brush xml:id="br0">
      <inkml:brushProperty name="width" value="0.08571" units="cm"/>
      <inkml:brushProperty name="height" value="0.08571" units="cm"/>
      <inkml:brushProperty name="color" value="#FFFFFF"/>
    </inkml:brush>
  </inkml:definitions>
  <inkml:trace contextRef="#ctx0" brushRef="#br0">18 0 7726,'-1'6'84,"-1"0"1,-1 2 114,1 3 1,-2-1 0,1 3 0,1-1-198,1 0 1,1 3-1,1-2 1,1 0-255,1 0 1,4-1 0,-1-4-1,2-2 156,1-3 1,0-2 95,0-1 0,0 0 0,0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4.953"/>
    </inkml:context>
    <inkml:brush xml:id="br0">
      <inkml:brushProperty name="width" value="0.08571" units="cm"/>
      <inkml:brushProperty name="height" value="0.08571" units="cm"/>
      <inkml:brushProperty name="color" value="#FFFFFF"/>
    </inkml:brush>
  </inkml:definitions>
  <inkml:trace contextRef="#ctx0" brushRef="#br0">9 9 7868,'-4'-5'569,"3"2"-940,-2 6 0,2 2 0,1 4 371,0 0 0,4-4 0,1-1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5.312"/>
    </inkml:context>
    <inkml:brush xml:id="br0">
      <inkml:brushProperty name="width" value="0.08571" units="cm"/>
      <inkml:brushProperty name="height" value="0.08571" units="cm"/>
      <inkml:brushProperty name="color" value="#FFFFFF"/>
    </inkml:brush>
  </inkml:definitions>
  <inkml:trace contextRef="#ctx0" brushRef="#br0">1 0 7640,'0'9'323,"0"0"1,0 0-137,0 0 0,0 0 1,1 1-1,1 1-117,1 1 0,1 3 0,-2-1 1,1 1-364,-1 1 0,-1 3 0,-1-5 0,1 0-428,2-2 0,-2-2 721,2-1 0,-2-4 0,-1-1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5.613"/>
    </inkml:context>
    <inkml:brush xml:id="br0">
      <inkml:brushProperty name="width" value="0.08571" units="cm"/>
      <inkml:brushProperty name="height" value="0.08571" units="cm"/>
      <inkml:brushProperty name="color" value="#FFFFFF"/>
    </inkml:brush>
  </inkml:definitions>
  <inkml:trace contextRef="#ctx0" brushRef="#br0">1 18 7696,'4'-5'292,"1"1"1,4 4-234,0 0 0,0 0 0,1 0 0,1 0-565,1 0 1,0 0 505,-3 0 0,4-4 0,1-1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5.860"/>
    </inkml:context>
    <inkml:brush xml:id="br0">
      <inkml:brushProperty name="width" value="0.08571" units="cm"/>
      <inkml:brushProperty name="height" value="0.08571" units="cm"/>
      <inkml:brushProperty name="color" value="#FFFFFF"/>
    </inkml:brush>
  </inkml:definitions>
  <inkml:trace contextRef="#ctx0" brushRef="#br0">0 0 7671,'0'9'170,"0"0"1,1 0-1,1 0 1,1 1 304,-1 2 0,2-2 1,-1 3-1,0-1-547,1 0 1,-3 6-1,2-2 1,-1-1-57,1-1 0,-2 1 0,2-2 128,-2 1 0,3-3 0,1 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0.814"/>
    </inkml:context>
    <inkml:brush xml:id="br0">
      <inkml:brushProperty name="width" value="0.08571" units="cm"/>
      <inkml:brushProperty name="height" value="0.08571" units="cm"/>
      <inkml:brushProperty name="color" value="#FFFFFF"/>
    </inkml:brush>
  </inkml:definitions>
  <inkml:trace contextRef="#ctx0" brushRef="#br0">0 1 7730,'13'14'0,"-2"0"173,-2 0 1,0 4 0,5 3 0,-1 1 160,-4 3 1,2 6-1,-5 3 1,1 1-89,-1-1 1,-1 5 0,-5-3-1,0 1-78,0 1 0,-5-9 0,-1 1 0,-1-7-559,1-2 1,0-3 390,1-3 0,-3-8 0,-6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7.078"/>
    </inkml:context>
    <inkml:brush xml:id="br0">
      <inkml:brushProperty name="width" value="0.08571" units="cm"/>
      <inkml:brushProperty name="height" value="0.08571" units="cm"/>
      <inkml:brushProperty name="color" value="#FFFFFF"/>
    </inkml:brush>
  </inkml:definitions>
  <inkml:trace contextRef="#ctx0" brushRef="#br0">46 0 7685,'-6'7'-3,"0"1"0,0 3 150,1 2 0,-2 2 1,3 4-1,0 1-44,0 1 1,1 7 0,3 0 0,0 2-114,0 1 0,0 2 0,1-3 0,2-1-34,3-2 0,5-3 1,2-1-1,0-1 22,0-2 1,2-4 0,0-3 0,2-2-123,1-3 1,-2-5 0,1 0 0,1-3-15,-2-3 0,2-3 1,-3-6-1,1-3-61,-1-2 1,-2-4-1,-5-1 1,-1-1 92,-1-2 0,-4 1 1,1-1-1,-2 2 134,-1 1 0,0 1 0,-1 4 0,-2 2 0,-2 2 106,0 0 1,-3 7 188,2 0 0,1 5 1,0 4-1,1 4-101,2 4 0,1 7 1,1 6-1,1 2-224,2 1 1,2 3 0,4-2-1,0-1-170,0-2 1,1-5 0,2 1-1,3-3 63,2-3 1,0-2-1,-1-5 1,-2-2 67,-1-3 0,2-2 1,-2-3-1,0-4-62,0-6 0,-2-6 1,-4-5-1,-2-4 78,-1-1 0,2-3 0,-3 2 1,-1 0 136,-1 1 0,-1 1 0,0 1 1,0 1-96,0 1 0,-4 4 0,-2-1 0,-1 3 392,1 3 0,-2 2-430,2 4 0,-1 6 1,1 5-1,3 7 41,2 4 0,1 2 0,0 3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8.440"/>
    </inkml:context>
    <inkml:brush xml:id="br0">
      <inkml:brushProperty name="width" value="0.08571" units="cm"/>
      <inkml:brushProperty name="height" value="0.08571" units="cm"/>
      <inkml:brushProperty name="color" value="#FFFFFF"/>
    </inkml:brush>
  </inkml:definitions>
  <inkml:trace contextRef="#ctx0" brushRef="#br0">1 14 7491,'9'-1'-753,"0"-2"1,0 2 630,0-2 1,0 1 121,0-1 0,-4 3 0,-2 0 0,-5 4 0,-2 4 0,0-1 0,0-1 0,-3-4 0,2 6 0,-4-3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8.822"/>
    </inkml:context>
    <inkml:brush xml:id="br0">
      <inkml:brushProperty name="width" value="0.08571" units="cm"/>
      <inkml:brushProperty name="height" value="0.08571" units="cm"/>
      <inkml:brushProperty name="color" value="#FFFFFF"/>
    </inkml:brush>
  </inkml:definitions>
  <inkml:trace contextRef="#ctx0" brushRef="#br0">1 36 8018,'9'-9'385,"0"1"0,0 1-319,0 1 0,0 4-117,0-1 1,-1 3 0,-2 3 10,-3 3 0,-2 3 0,-1 2 32,0 1 1,-3 3-1,-1-4 1,0 1 0,-1 0-1,1 1-1,0 1 0,1-3-53,3 1 1,0-2 0,0-1-1,0 0-98,0 0 0,1-3 0,2-1 1,3-1-230,2-2 1,1-1-1,0-1-223,0 0 612,0 0 0,0-4 0,0-1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9.245"/>
    </inkml:context>
    <inkml:brush xml:id="br0">
      <inkml:brushProperty name="width" value="0.08571" units="cm"/>
      <inkml:brushProperty name="height" value="0.08571" units="cm"/>
      <inkml:brushProperty name="color" value="#FFFFFF"/>
    </inkml:brush>
  </inkml:definitions>
  <inkml:trace contextRef="#ctx0" brushRef="#br0">45 1 7602,'-6'1'-376,"0"2"448,-1 3 0,3 2 1,0 2-1,1 2 33,0 3 0,-3 2 0,3 0 0,1 1-77,1 0 0,1 3 1,0 1-1,1 0-118,2 0 0,2-2 0,4-4 0,0-2-156,0-1 1,1-4 0,1-4 0,1-1 1,-1-2 0,0-1 1,-1-2 243,-1-2 0,6-2 0,-5-4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49.620"/>
    </inkml:context>
    <inkml:brush xml:id="br0">
      <inkml:brushProperty name="width" value="0.08571" units="cm"/>
      <inkml:brushProperty name="height" value="0.08571" units="cm"/>
      <inkml:brushProperty name="color" value="#FFFFFF"/>
    </inkml:brush>
  </inkml:definitions>
  <inkml:trace contextRef="#ctx0" brushRef="#br0">0 1 7625,'9'0'74,"-3"3"1,0 1-1,0 1 283,-1 2 1,3 5-1,-2 2 1,2 1-180,1 0 0,-3 1 1,0 4-1,0 1-308,-1 2 0,-1-2 0,-4 3 0,0-1-205,0-3 1,0 1-1,0-7-1266,0 0 1601,0-1 0,4-4 0,1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50.089"/>
    </inkml:context>
    <inkml:brush xml:id="br0">
      <inkml:brushProperty name="width" value="0.08571" units="cm"/>
      <inkml:brushProperty name="height" value="0.08571" units="cm"/>
      <inkml:brushProperty name="color" value="#FFFFFF"/>
    </inkml:brush>
  </inkml:definitions>
  <inkml:trace contextRef="#ctx0" brushRef="#br0">18 0 6649,'-5'9'0,"2"1"57,2 2 1,-2-2 0,0 3 0,1 0-98,1 2 0,2-2 1,1-1-1,2-2-13,1-1 1,1-4-1,3-2 2,0-2 1,0-1 0,0 0 50,0 0 0,-4-4 0,3-5 0,-3-5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50.361"/>
    </inkml:context>
    <inkml:brush xml:id="br0">
      <inkml:brushProperty name="width" value="0.08571" units="cm"/>
      <inkml:brushProperty name="height" value="0.08571" units="cm"/>
      <inkml:brushProperty name="color" value="#FFFFFF"/>
    </inkml:brush>
  </inkml:definitions>
  <inkml:trace contextRef="#ctx0" brushRef="#br0">8 0 7490,'-5'0'-1390,"2"4"1390,6 2 0,2 2 0,4 1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50.730"/>
    </inkml:context>
    <inkml:brush xml:id="br0">
      <inkml:brushProperty name="width" value="0.08571" units="cm"/>
      <inkml:brushProperty name="height" value="0.08571" units="cm"/>
      <inkml:brushProperty name="color" value="#FFFFFF"/>
    </inkml:brush>
  </inkml:definitions>
  <inkml:trace contextRef="#ctx0" brushRef="#br0">1 0 7685,'0'9'-56,"0"0"1,0 0 0,0 1 124,0 2 0,1-2 1,1 3-1,1-1-385,-1 0 0,-1 0 0,-1-2 0,1 0 44,2-1 272,-2 2 0,3-6 0,-4 4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7:51.021"/>
    </inkml:context>
    <inkml:brush xml:id="br0">
      <inkml:brushProperty name="width" value="0.08571" units="cm"/>
      <inkml:brushProperty name="height" value="0.08571" units="cm"/>
      <inkml:brushProperty name="color" value="#FFFFFF"/>
    </inkml:brush>
  </inkml:definitions>
  <inkml:trace contextRef="#ctx0" brushRef="#br0">1 90 7685,'9'-4'-229,"-3"3"1,0-2 161,1 2 0,1 1 1,1 0-1,0 0 0,1 0 53,1 0 1,-4-3 0,2 0-813,-1 1 826,0 1 0,1-3 0,0-1 0</inkml:trace>
  <inkml:trace contextRef="#ctx0" brushRef="#br0" timeOffset="1">270 0 7685,'0'9'0,"1"0"0,1 1 80,1 2 1,0-1 0,-3 3-1,0 0 1,0-1-161,0 0 0,3-1 0,0-3 80,-1 0 0,-1 0 0,-1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8:00.377"/>
    </inkml:context>
    <inkml:brush xml:id="br0">
      <inkml:brushProperty name="width" value="0.08571" units="cm"/>
      <inkml:brushProperty name="height" value="0.08571" units="cm"/>
      <inkml:brushProperty name="color" value="#E71224"/>
    </inkml:brush>
  </inkml:definitions>
  <inkml:trace contextRef="#ctx0" brushRef="#br0">13 311 7563,'0'-10'0,"0"6"-22,0 8 0,0 6 1,0 4-1,0 4 1,0 3-1,0 4 1,0 1-1,0 1 88,0 3 0,0 0 0,0 8-99,0 2 0,0 3 0,0 0 0,0 5 39,0 2 0,0 3 0,0 4 0,0 3-37,0 3 0,-4 2 1,0 0-1,1-2 16,2-2 1,1 0 0,0-4 0,0-3 1,0-1 0,0-1 1,0 0-1,0 0 3,0 0 0,0-2 1,1-1-1,2-3 9,1-1 1,2 2 0,-3-4-1,1 0-1,-1 2 1,0 0-1,0 4 1,1-2-3,-1 2 0,-2-3 0,-1 0 1,0-1-18,0-4 0,0 0 0,0-4 0,0-2 25,0-5 1,0-3 0,0-2-1,0-2 80,0-2 1,0-5-1,0 1 1,0-2-52,0-2 1,0 0 0,2 0 0,1 0 0,1-1 1,2 1-1,-2 0 1,3 0-7,0 0 1,5 5-1,-3 0 1,2 1-42,2 0 0,1 2 0,2-3 0,3-3 11,1 0 0,-3 2 0,5-1 0,1-3 22,2-3 1,0-3 0,1 3 0,0-1 87,0 1 0,4 0 0,2 0 0,0-1-30,-1 1 0,5-3 0,0 2 0,5-1 42,2-1 0,4 5 0,-1-4 1,2 4 5,1 1 0,13 0 0,-6 0 0,1 0-40,2 0 0,0-2 0,6-1 1,0-1 0,-1 1 1,1-4 0,-2-2-1,-1-1-16,-1 1 0,-1-2 0,4 2 0,-3-1-197,0 1 0,-5-2 0,3 3 0,-1 0 96,-4-1 0,4 5 1,-1-5-1,-1-1 18,-2-2 0,3 1 0,-8 1 0,-1 1 14,-2-1 0,-2 3 0,-2-2 0,0 0 35,-5 2 1,2 1-1,-4 6 1,1-1 25,-2-4 1,2 4-1,-4-5 1,-1 2-23,1-1 1,3-3-1,-4 2 1,1 0-60,-1 0 0,4-4 0,-3 1 0,-1-1 6,1 2 0,0-4 0,-4 5 0,4-2 32,1 0 1,-3 1 0,5-5 0,1 0 24,1 0 1,2 0-1,1 0 1,2 0 123,1 0 1,5-5 0,-4 0-1,1-1-213,0 0 1,2-3 0,-2 5 0,-1 0 27,1-2 0,-2 5 0,-4-4 0,0 4-82,0 1 1,0 0 0,-1 1 0,1 2 95,0 2 1,-3 3 0,1-4 0,2 1 18,-3 1 0,5-5 1,-4 5-1,5-2 5,-1 0 1,0 2 0,-2-3 0,-1 1-15,1-1 1,4-1 0,1-2 0,-1 0-19,1 0 0,-3 0 0,3 0 0,-1 0-39,1 0 0,-1 0 0,-4-2 1,1-1 42,3-1 1,-1 0 0,4 4 0,-2 0 6,-2 0 1,3-5 0,-2 1 0,0 1-4,2 2 0,-5 1 0,3 0 0,-2 0 6,-3 0 1,-3 0 0,-1 0-1,2 0-19,2 0 1,-1 0 0,-1 0-1,-3 0-9,-1 0 1,2 0 0,-3 0-1,-3 0 12,0 0 0,2 0 0,-1 0 0,-3 0 6,-3 0 0,-2 0 0,5 0 0,-1 0 18,-4 0 0,4 0 0,-5 0 0,1 0-28,1 0 1,0-2 0,4-1 0,-1-1 16,1 1 0,0 0 0,0 0 0,-1-1 23,-4 1 0,4 2 0,-4 1 0,4 0 1,1 0 0,-1 0 0,0 0 0,-2 0-52,-1 0 0,-1 0 0,5 0 0,-2 0-17,-2 0 0,1 0 0,-4 0 0,1 0 35,3 0 0,-4 1 1,-1 2-1,0 1-14,-1-1 1,4-1-1,-3-2 1,-2 0-13,-2 0 0,0 4 0,2 0 0,1-1 20,-1-1 1,-1 2 0,-2 0 0,0-1 40,0-1 0,-1 2 0,1 0 0,0-1-15,0-1 1,0-2 0,0 0 0,2 0-16,2 0 0,-3 0 1,4 0-1,-4 0 7,-1 0 0,0 0 0,0 0 0,0 1-40,0 3 1,0-2-1,0 2 1,0-2 19,-1-2 0,1 0 0,0 0 0,0 0 5,0 0 1,0 0 0,0 0 0,0 0 12,0 0 1,0 0 0,0 0 0,0 0-30,0 0 0,0 0 0,0 0 18,0 0 1,0-5-1,0 1 30,0 1 1,0 2-1,-1-1-17,1-2 1,0 2-1,0-2-36,0 3 0,0 1 7,0 0 1,0 0-1,0 1 1,0 2-1,0 1-48,0-1 0,-4-1 1,-1-2 34,2 0 0,2 0 0,1 0 0,0 0-92,0 0 1,0 0 124,0 0 0,0 0 0,-1 0-1,1 0 0,-4 0 0,0 0-25,1 0 1,1 0-1,1-2 31,-4-2 1,4 2-6,-3-2 0,2-2 0,2 1 6,0-3 0,0 6 0,-2-4-24,-2 0 1,3 3 8,-4-5 0,4 5-17,1-2 1,-5 4 16,1 1 1,0-4-17,4-1 1,-5-3 0,-1 2-16,-1-1 0,3-2 0,-4-2 40,3 2 1,-5-3 0,2 5 0,0-1 8,-1-1 1,0 5-1,-2-5-9,2-1 1,-3-2 0,5-1 0,-1 0 22,-1 1 1,0-1 0,-4 0 0,2 0-8,2 0 0,-3 0 0,4-2 1,-4 0 7,-1-3 0,4 0 1,1 2-1,-2-3-12,-2-1 0,0 4 1,2-3-1,2 2 44,-2 0 0,-2-5 0,-1 4 0,1-1 32,4 0 0,-4-2 0,4 2 0,-4-1-25,-1-3 0,0 3 0,1-2 1,2-1-46,2-2 1,-1 0-1,-3-1 1,2 1 8,2 4 0,-1-7 0,-3 5 0,2 2 21,1 1 1,1-2 0,-4 5 0,2 1-22,1 1 0,1-2 0,-5-1 1,0-1-27,0 0 1,0-4-1,1 3-13,4 0 1,-4-5 0,3 4-1,-2-4 1,-2-1 27,0 0 0,0 1 1,0-1-1,0 1 25,0 4 1,0-4 0,0 4 0,0-4 25,0-1 1,0 5-1,-2-1 1,-1 0 20,-1 2 0,0-3 0,4 5 1,0-1-48,0 0 1,-5-2-1,1 3 1,1 1-7,2-2 0,1 4 0,0-7 0,0-1-6,0-2 1,0 0 0,0-1 0,0 0-176,0 0 0,0-4 0,0-1 146,0 3 0,-5 0 1,1 4-1,1 1 1,0 1 49,-1-1 1,3 5 0,-4-1 0,2 2 36,-1-1 1,3 1-1,-4 4 1,4-1-79,1-4 1,0 0-1,-1-5 1,-2 0-99,-2-5 0,1 2 1,4-5-1,0 1 30,0-1 0,0 3 0,-1 5 0,-2 2 92,-2 3 1,1 0 0,4 5 0,-1 1-50,-4-1 0,4 4 0,-3 0 0,1 1 139,-2 0 0,4-3 1,-3 1-1,2-5-128,2-2 1,0-1 0,0 2 0,0-3-91,0-1 0,-4 3 1,0-4-1,1 3 68,1 2 0,2 1 0,-1 3 0,-2-1 37,-1 0 1,-1 4 0,4 0-21,-3-1 1,2-1 0,-2-2-63,2 0 0,2-1 0,0-2 78,0-2 0,0 0 0,0 2 0,0-1 0,0 1-11,0 1 1,0 2 0,0 0 0,-1 1 102,-3-1 1,2 0 0,-4 0-75,1 0 0,3 4 1,-2 0-1,2-1-27,2-1 0,0 1 0,0-2 0,0-2-9,0 0 0,0-1 1,0 2-1,0 0-8,0 0 1,0 0 0,-1 0-40,-3 0 0,1 0 59,-6 1 1,5 0 0,-3 2 3,1 1 1,-3 5-1,3-3 9,-1 1 0,3-3 19,-5 5 0,5-5 1,-3 4-53,1-2 0,-4 2 6,1-3 1,-2 3-1,-2-2 1,0 1 51,0 3 0,4 2 1,1 1-1,-2-1-23,-2-4 1,-5 4-1,0-4 1,1 4 43,1 1 0,1 0 1,-2 0-1,-3 0-41,-1 0 0,0 0 1,-3 0-1,2 0 8,-2 0 1,-2-1 0,-2-2 0,-2-2-30,-1 3 0,0-1 1,2 0-1,-1-2 0,-1 3 0,-4 0 0,2 2 1,-1 0 21,-3 0 1,-1 4 0,-2 2 0,1 0 23,4 0 1,-4 2 0,4-3 0,-4-1-31,0 2 1,0-5 0,2 3 0,2-2-5,-2-2 0,3 0 1,-1 0-1,1 0 1,0 0 1,4 0 0,-1-2 0,3 0 1,1-3 0,-3 1 0,0 4 0,2 0 30,-2 0 0,1 0 0,0 0 1,-1 0 2,-1 0 0,0 1 1,4 2-1,0 2 17,0-3 1,0 0-1,1-2 1,-1 0-43,0 0 0,0 0 0,1 0 0,2 0-57,2 0 0,-1 0 0,-4 0 0,0 1 31,0 4 1,1-4-1,-1 3 1,0-1 54,0 2 1,-1-4-1,-2 3 1,-1-2-7,1-2 0,1 0 1,3 1-1,-1 2-26,0 1 1,-2 1 0,0-5-1,-3 0-5,3 0 0,0 0 0,2 1 0,0 2-8,1 1 1,-3 1 0,-1-5 0,-1 0-23,1 0 0,2 0 0,0 0 0,-2 0 27,-1 0 1,0-5-1,2 1 1,-1 1 2,-1 2 0,0 1 0,4 0 0,0 0-5,0 0 0,0 4 1,0 0-1,1 1-11,-1 0 0,-5-3 0,1 2 0,1-2 23,2-2 0,1 1 0,0 2 1,-1 1-24,-3-1 1,2-1 0,-2-2 0,3 0-10,1 0 0,-4 0 0,0 0 0,1 0 52,1 0 0,3 0 1,0 0-1,2 0-7,1 0 0,1 0 0,-4 0 0,2 0-15,2 0 1,1 0 0,-3-2 0,3-1-21,1-1 1,-4 0-1,3 2 1,-2-1-3,0-1 1,5 0 0,-4 4-1,-2 0-124,-2 0 1,-7 0 0,-2 0 0,-3 1-40,-2 3 1,-6 4 0,-2 5 0,-2 0 241,1 0 0,-1-5 0,6-1 1,1-1 79,2-3 0,7-2 0,3-1 1,2 0-109,3 0 1,-6-4 0,1 0 0,1-1-177,2 0 1,0 3 0,-4-2 0,-3 3-90,-4 1 1,4 0 0,-1 1 0,-1 2 315,-1 1 0,2 2 1,2-3-1,3 1 10,6-1 0,-5-2 0,6-1 1,1-1 106,2-3 0,3 2 0,4-4 0,0 1-211,0-4 1,0 2 0,0 0 0,0 0-47,0-1 1,0 4 0,0-3 0,0 1 41,0 3 1,-4-3 0,0 2 0,1 1 16,2 2 1,1-1-1,0-1 1,0-1 11,0 1 0,0 2 1,-1-1-1,-2 0-41,-2-3 1,1 1 0,4 4 0,-1-2 4,-3-2 0,2 3 0,-4-4 1,2 4 6,0 1 1,0 0-1,2 0 1,-1 0 5,-1 0 0,0 0 1,3 0-1,-2 0-13,-2 0 1,1 0-1,3 0 1,-2-2 3,-1-2 1,-2 3 0,3-4 0,-1 4-9,1 1 0,-3-1 0,1-2 0,-1-2-23,0 2 1,-2 2-1,2 0 1,-1-2-21,-3-2 1,-2 1 0,-1 4 0,1 0-101,-1 0 1,-9 2-1,-2 2 1,-2 4 28,-3 4 0,-4 1 0,1 0 0,1 0 237,-1 0 1,2-2 0,4-1 0,2-2-106,2-3 1,-1 4 0,5-5 0,-1-1 69,0-1 0,2 2 1,3 0-1,-2-1-108,-1-1 0,0-2 0,4 0 0,0 0 42,0 0 1,1 0 0,2 0 0,3 0 58,2 0 0,0-2 0,5-1 0,0-1-57,0 1 1,0 0 0,1 0-1,-1-1 3,0 1 1,-5 2 0,1-1 0,1-1-18,2-1 0,1 0 0,-1 4 0,-1-2 9,2-2 1,-7 2 0,7-3 0,-1 0 0,-1 1 1,5 0 0,-1 2 0,-4-1-10,1-1 0,0 0 0,1 4 0,0 0 2,0 0 0,0 0 0,0-2 1,0 0-7,0-3 1,0 1 0,0 4 0,0 0 9,0 0 1,0 0 0,0 0 0,0 0-50,0 0 1,0 0-1,0 0 27,0 0 1,1 0 0,-1 0 18,0 0 0,0 0 0,0 0 3,0 0 1,0-2 0,0 0-1,0-3-27,0 2 1,1 3 0,2 3 0,2 2 13,-2-3 0,-2 4 1,-1-1-1,0-3-10,0 0 1,5 2 0,-1 0-5,-1-1 1,3-1 0,-2-2 16,-1 0 0,3 0 1,-2 0-30,-1 0 1,-1 1 0,-2 4 0,0-3 0,0 6 39,0-3 1,4 0 0,1-5 25,-2 0 0,2 4 1,1 2-1,0 1-51,0 3 1,2-3 0,-2 2 0,0 2 2,0 5 0,3-1 1,-4 3-1,1 1-14,0 3 0,3 2 0,-4 2 0,1 0-56,0 0 0,0 4 0,-2 2 1,3 1 91,1 3 0,3-5 0,-4 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2.467"/>
    </inkml:context>
    <inkml:brush xml:id="br0">
      <inkml:brushProperty name="width" value="0.08571" units="cm"/>
      <inkml:brushProperty name="height" value="0.08571" units="cm"/>
      <inkml:brushProperty name="color" value="#FFFFFF"/>
    </inkml:brush>
  </inkml:definitions>
  <inkml:trace contextRef="#ctx0" brushRef="#br0">225 57 7661,'0'-14'64,"0"4"0,0 1 242,0-2 1,-1 5-1,-4 1-124,-4 3 1,-4 2-1,-3 0 1,-1 2-22,-1 3 1,-3 2-1,4 7 1,-2 1 38,2-1 1,2 1-1,1 2 1,-1 4-154,1 1 1,7-1 0,2 3 0,3-4-232,2 0 1,7-4 0,4 1 0,6-4 159,6-4 1,4-6 0,1 2-1,0-4-173,0-1 1,-2-1 0,-1-2 0,-3-5-116,-1-5 0,-3 2 1,-4-7-1,0 2 155,1 2 0,-6-2 0,-1-1 0,-2-1 274,-3 0 0,-1 3-30,-2 1 0,-2 6 1,-1 5-4,-2 6 1,1 6-1,4 8 1,0 4 227,0 1 0,0 1 0,0 5 0,0 0-364,0 0 1,1 0 0,2 1 0,3-3-101,2-3 1,-5 4-1,4-5 1,-3 1 40,1 1 0,0-2 0,-7 3 1,-1-4 46,-2 0 1,-6-3 0,2-4 0,-3 1 146,-2-1 1,-5-2 0,-2-3 0,1-4-189,0-3 1,-4-4 0,4-3-62,-2-4 0,4-5 0,-4-5 0,1-3 1,4-1-20,2 0 1,5 5 0,2 0 184,2 2 0,2 2 0,4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9:17.969"/>
    </inkml:context>
    <inkml:brush xml:id="br0">
      <inkml:brushProperty name="width" value="0.08571" units="cm"/>
      <inkml:brushProperty name="height" value="0.08571" units="cm"/>
      <inkml:brushProperty name="color" value="#FFFFFF"/>
    </inkml:brush>
  </inkml:definitions>
  <inkml:trace contextRef="#ctx0" brushRef="#br0">0 217 7843,'7'-7'111,"2"7"0,1 0 0,3 7 0,4-2 0,3 0 257,0-2 0,11-2 1,-1-1-1,6 0-131,4 0 1,-2 0-1,4 0 1,3 0-95,0 0 1,4 0 0,1 0 0,1 0-11,4 0 0,1 0 0,1 0 0,1 0-270,0 0 0,1 0 1,2 0-1,2 0 139,-2 0 1,3 0 0,0 0-1,0 0 79,0 0 1,-2 0 0,-2 0 0,1 0-9,1 0 0,2 0 0,-1 0 0,2-1 7,1-4 0,5 2 0,-6-7 1,1 0-101,-3 2 1,2-3 0,1 6 0,0 1 83,-4-3 0,-2 6 0,-1-4 0,0 3-2,-1 2 1,6 0 0,-8 0-1,0 0-43,0 0 0,4-5 0,-7 1 0,3-1 16,1-2 1,-4 6 0,-2-4-1,1 3 55,-1 2 1,-3 0-1,3 0 1,1 0 4,-1 0 1,-3 0 0,3 0 0,-1 0-69,-3 0 0,2 0 1,-1 0-1,-1 0 32,-2 0 1,0 0 0,1 0-1,2 0 59,-1 0 0,2 0 0,1-1 1,1-2-57,4-2 0,-1-5 1,1 4-1,-4-2 44,-1-4 1,4 4 0,-3 0 0,2 2 14,0 3 1,-5 1 0,5 2 0,2 0-21,1 0 0,-3 0 0,0 0 0,0-1-94,-2-4 1,3 3-1,-4-3 1,0 2 75,-1-2 0,-1 4 0,-4-4 1,-1 3-45,0 2 1,2-1-1,2-2 1,-1-2-65,-4 2 0,1 1 1,-5 2-1,4 0 44,1 0 1,-1 0-1,-2 0 1,-1 0 15,1 0 0,-3 0 1,-1 0-1,1 0-42,0 0 0,-5 0 1,3 2-1,-1 1 3,0 2 0,-1-1 0,-4-4 0,2 2 59,2 3 0,-2-4 0,3 6 0,-4-1 21,-1 4 1,4-2 0,1 0 0,-2 0-119,-1 0 0,-2-5 0,-1 2 0,1-4-27,0-1 0,-2 5 0,-1 0 0,-2-2 38,2-1 0,-4-2 1,2 0-1,0 0 42,-1 0 0,2 0 0,-4 0 0,2 0-119,2 0 1,-2 0 0,-1 0 0,-1 0 44,-4 0 1,4-2 0,0-1 0,0-2 39,0 2 0,-2 0 1,-3 0-1,2-2 67,1 2 0,0-1 0,-4 1 0,-1-2 41,0 2 0,1 2 0,-1 1 1,1 0 2,-1 0 0,1 0 1,-1 0-1,0 0-71,1 0 0,-1 0 1,1 0-1,-1 0 2,1 0 1,-1 0 0,0 0 0,1 0 46,-1 0 0,-4 0 0,0 0 0,1 0-64,2 0 1,1 1-1,0 2 51,1 2 0,-1 0 1,1-5-6,-1 0 1,1 0-1,-1 0-167,0 0 0,-4-2 0,0-1 191,1-2 0,-3 1 284,1 4-1599,1 0 811,4 0 1,-5-7 0,-6-2 431,-6-4 0,-6-8 0,-5-1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9:24.266"/>
    </inkml:context>
    <inkml:brush xml:id="br0">
      <inkml:brushProperty name="width" value="0.08571" units="cm"/>
      <inkml:brushProperty name="height" value="0.08571" units="cm"/>
      <inkml:brushProperty name="color" value="#FFFFFF"/>
    </inkml:brush>
  </inkml:definitions>
  <inkml:trace contextRef="#ctx0" brushRef="#br0">39 9 7906,'0'-9'-118,"-2"9"64,-5 11 0,5 0 1,-4 4-1,3 4 104,3 5 1,0 4 0,0-4 0,0 4-13,0 2 0,0 3 1,0 3-1,0 1-50,0 2 1,0-5 0,0 12 0,0-3-4,0 2 0,-2 5 0,-2 6 0,-2-2-33,1-2 1,3-3 0,2 5 0,0-2-20,0 2 0,0-4 0,0-1 0,0-1 31,0-5 1,0-2 0,0-2 0,2 0 19,5 0 0,-5 0 0,4 2 1,-4 2 25,-2 2 0,0 3 0,0-5 0,0 2-4,0-2 1,0 5-1,0-1 1,0 1-4,0-1 0,0-2 1,0-4-1,0 3 11,0 1 0,0 0 1,0-6-1,0 2 1,0 4 1,0-4-1,0 5 1,0-5 2,0-2 1,0 6 0,0 0 0,0 1-17,0 1 0,0-4 0,0 7 0,0 0-5,0-1 0,0-3 0,0 3 0,0-1 1,0-5 0,0 4 0,0 1 0,0-1-10,0 1 1,0-1 0,0-4-1,0 3-1,0-3 1,0 4 0,-2-1 0,-2-3 8,-2-2 1,-1 4 0,7 1 0,0-3-14,0-2 1,0-2 0,0 2 0,0 2 4,0 2 1,0 0 0,0-6-1,0 0-15,0 0 0,0 0 1,0-2-1,0-3 29,0-2 0,0 7 0,0 7 1,0-3-11,0-2 1,0-2 0,0 0-1,0 2 23,0 4 1,0-4-1,0 2 1,0-6-14,0-5 1,0 1-1,0 5 1,0-1-8,0-5 1,0 5 0,0-4-1,0 3-16,0 3 0,0 0 1,0 0-1,0 0-4,0-1 0,0-1 1,0-2-1,0-3 20,0 3 1,0-5-1,0 0 1,0 0 0,0 0 0,0-4 0,0 5 0,0-1 9,0 0 0,0-4 1,0 4-1,0 0 1,0 1 0,0-6 0,0 8 0,0-1-4,0-2 0,0 5 1,0-9-1,0-2-2,0-3 0,0 1 1,0 2-1,0 1 14,0-1 0,0-2 1,0-1-1,0 3 2,0 2 1,0 6 0,0-4-1,0 1-22,0-1 1,0 0-1,0-5 1,0 3-15,0-2 0,0-2 1,0-3 11,0 0 0,0 3 0,0 2 0,0 2 14,0-3 1,0-1 0,0-3 0,0 1 24,0-1 1,0 7 0,0 0 0,0-2 6,0-3 0,0-8 0,0 0 1,0 2-3,0 3 0,0 1 0,0 1-12,0-1 0,0 0 0,0 1 6,0-1 1,2 1 0,3-1 13,1 1-293,0-10 1,-6-3-449,0-14 697,0-3 0,9-19 0,2-1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9:38.075"/>
    </inkml:context>
    <inkml:brush xml:id="br0">
      <inkml:brushProperty name="width" value="0.08571" units="cm"/>
      <inkml:brushProperty name="height" value="0.08571" units="cm"/>
      <inkml:brushProperty name="color" value="#CC912C"/>
      <inkml:brushProperty name="inkEffects" value="gold"/>
      <inkml:brushProperty name="anchorX" value="-9.23015E6"/>
      <inkml:brushProperty name="anchorY" value="-8.22648E6"/>
      <inkml:brushProperty name="scaleFactor" value="0.5"/>
    </inkml:brush>
  </inkml:definitions>
  <inkml:trace contextRef="#ctx0" brushRef="#br0">11 486 7691,'-8'0'24,"5"-2"1,10-3 0,4-3 0,4-3 0,2-4 0,2-3 0,1-1 0,-1 0 0,1 1 0,-1 1 0,1 2 0,1-2 0,3 2 0,2-3 5,-2 1 1,-3 4-1,-1 2 1,-1 1-19,0-1 1,3 4-1,2-4 20,2 3 0,0-1 0,-7 5 0,0-3 0,1 1 76,-1-3 0,3 5 1,2-7-75,2 3 1,2-8 0,-5 6 0,5-3 41,3 0 0,-6 6 0,6-3 1,-1 1-50,0 5 0,-4-5 0,4 2 0,-2 3-16,-4 2 1,4 2 0,0-2 0,0-3 7,0-1 1,5 0-1,-5 6 1,0 0-8,0 0 0,4 0 0,-6-3 0,0-1-12,2-2 1,-6-1 0,4 7-1,-5 0 38,-1 0 1,-1 0 0,0 0 0,1 2 13,-1 5 0,1-5 0,-1 7 1,-2-1-27,-4 5 0,5-2 1,-5 0-1,4 0-12,2-1 1,7-3-1,0 6 1,-2 0 3,-3-3 1,-1 8-1,-1-7 1,1 1-3,-1 1 1,1 0-1,-1 7 1,-2-1 14,-4 1 1,4-5-1,-4 2 1,5 5-27,1-1 1,-6 1 0,0-3 0,0 1 2,-2-1 1,4 0-1,-7 1 1,1-1-2,0 1 0,4-1 0,-5 1-11,3-1 0,0 0 1,4 1-1,-4-1-1,-3 1 1,5-1 0,-4 1-1,0-1-5,-1 0 0,5 1 0,-4-1 1,0 1-23,-1-1 0,1 1 1,-5-1-1,5-2 23,2-4 1,-7 4 0,4-4 0,-1 5 18,-1 1 1,3-6-1,-5 0 21,3 2 1,6 2 0,-7 3-23,-1-1 0,3 1 0,-1-1-13,-3 1 0,5-1 1,-3 0-1,-2 1-3,-1-1 1,3 1-1,1-1 1,-3 1 0,0-1 0,1 0 5,1 1 0,3-1 1,-5 1 0,2-1 1,3-2 0,-5-2 0,3-2 0,-3 3 0,-2-6 0,0 3 0,3 2-3,1 3 1,1 1-1,-5-2 1,2-2-10,3-2 0,-1 0 1,-6 7-1,2-3 3,5-4 0,-5 4 1,4-4 9,-3 4 1,3 3 0,1-1 0,-3 1 2,-2-1 1,-2-6-1,0 0 1,2 2-4,5 2 0,-5 3 0,4-1-32,-4 1 0,5-1 1,-1 1-1,-1-1 6,-3 0 0,0-6 0,2 0 0,3 2 19,-3 3 0,5 1 1,-3 1-1,-1-1 1,3 0-1,-1 1 1,-1-1 12,3 1 1,-7-1 0,7 1-2,-1-1 0,1 0 0,6 1-4,-2-1 0,-7 1 0,5-1-3,-2 1 0,4-1 0,-5 0 0,1 1 0,0-1 0,4 1 0,-7-1 0,1 1-5,1-1 1,-3 0 0,5 1 0,-1-1-10,-5 1 0,5-1 0,0 1 0,-1-1 13,1 0 0,4 1 0,-5-1 0,3 1-4,4-1 1,-4 0-1,0 1 1,0-1 24,-1 1 0,-3-1 1,4 1-1,0-1-3,-1 0 0,-3 1 0,4-1 0,-1 1-14,1-1 0,-4 1 1,3-1-1,1 3-8,0 4 0,0-11 1,4 4-1,-4-2-3,-3 1 0,7-1 0,-4-2 0,2-4 1,0-3 1,-2 7-1,4-4 1,-4 2 3,-3 0 1,8-2-1,-6 4 1,3-2-2,0 2 0,-2-4 1,4 2-1,-2 0-8,2-2 1,-4 6-1,2-6 1,2 2 2,2 0 0,3 0 0,-1 4-13,1-4 1,-1 2 0,0-6 9,1 1 0,-1-3 0,1 6 30,-1 2 1,1-4 0,-1-1 2,0-1 1,1 6 0,-1-4-1,-1 2-11,-5 0 1,4-7 0,-4 7 0,4 0 14,2-2 1,1 6-1,-1-4-1,1 5 0,-1-6 0,1-1-29,-1-2 0,0 0 0,1-5 0,-1 2 2,1-1 1,-7-3 0,0-2 0,2 2 5,2 4 1,-4-3 0,0 3 0,2-4-7,2-2 0,-4 7 1,0-1-1,2-2 0,3-1 0,1 3 0,0 1 0,1-3 1,-1-2-1,1-2 1,-3 2 1,-4 5 1,4-5-1,-4 4 1,4-4-8,3-2 0,-1 0 0,1 0 5,-1 0 0,1 0 1,-1 0-41,0 0 1,1 0 0,-1-2 0,1-2 9,-1-2 1,0-1 0,1 7 0,-1 0 3,1 0 0,-1-2 0,1-2 0,-1-3 9,0 3 1,-6 2 0,0-1 0,2-1 23,3-2 1,-1-3 0,-2 5-1,-2-5 2,2-2 1,2 5 0,3-5 0,-3 0 5,-4 0 0,4 7 1,-4-4 19,5-1 0,1 5 1,0-7 9,1 2 1,-1-4-1,1 7-47,-1 1 1,1-5 0,-1-1-22,0 0 1,1-6 0,-1 4 17,1-4 1,-1 4 0,-2 0 0,-2 0-2,-2 2 1,0-6 0,7 6 9,-1 0 0,-6 0 1,0 7-1,2-3 0,3 3 0,-6-5 0,1 1-26,3-3 0,1 0 0,2-4 0,-1 2-45,-6-2 0,6 4 0,-5-2 55,4-2 0,2-2 1,1-2 19,-1-1 1,1 3-1,-3 2 1,-2 2 10,-2-2 0,0 4 1,4-2-1,-2-2-13,-2-2 1,0-1-1,4 3 1,-1 2-4,-3-2 0,-1-2 0,8 0-23,-1 4 1,-6-5-1,0 8 1,0-3 5,-2 0 0,6 6 1,-6-6-1,2 0-1,0 3 0,-7-8 0,7 7 0,0-1 17,-2-1 1,4 6-1,-6-4 1,2 1 3,4-1 0,-4 6 1,1-3-6,4-1 1,1 5-1,2-9 1,1-2 1,-7 4 0,0 0 0,2 0 16,2 1 1,-4-1 0,0-2 0,2 4-2,2 1 0,3 5 0,-1-3-11,1 4 1,-1-5 0,0 1 17,1 2 1,-1 1-1,1 1 15,-1-4 0,1 4 0,-3-7 0,-2 2-37,-2 1 1,0 0-1,6 3-3,1-3 1,-1 4 0,1-5 0,-1 5 6,0 2 1,-6-6 0,0-1 0,2 3-37,3 2 1,1-7-1,1-2 21,-1 0 0,-2 1 1,-2 5-1,-2-1 8,2 2 1,0-1 0,1 1 0,-3-3-1,2 3 0,2-7 0,2 1-18,1-1 0,-1-7 0,1 8-6,-1-1 1,0-4 0,1 6 3,-1-2 0,1 1 1,-1-3-1,1 4 3,-1 0 0,-6 7 0,0-4 1,2 1 61,2-1 1,1 2 0,-3-7 0,-2 0-40,2 0 1,2-2 0,2-4-1,1 2-40,-1 2 1,1 0 0,-1-4 29,1 4 1,-1 2 0,0 7 28,1-3 0,-7 1 0,0 4-14,2-5 1,2 3-1,3-7 1,-3 0 9,-4 0 0,4 5 0,-4-7-87,4-2 0,3 0 1,-1 0 57,1 2 0,-1 6 0,0-4 51,1 3 0,-1-5 0,1 6-37,-1 3 1,-2 0 0,-2-1 0,-2-1-14,3 2 1,-6-5-1,3 0 1,2 1-19,3-1 1,1-4 0,0 4 10,1-1 0,-7 5 0,0-3 26,2-1 1,0 5 0,0-7 0,-2 2-2,2 5 1,-4 0 0,2-3 16,2-6 0,-4 3 1,2-1-24,2 2 0,-4-4 0,-1 5 0,1-1-66,0 0 0,-4 1 0,6 3 39,2-1 1,-5-7-1,1 4 1,0 1-21,0-1 0,-5 0 42,7 3 1,0-3 0,4-6 24,-4 2 1,2 7 0,-6-5-1,0 0-50,-1 0 1,7 5-33,-2-7 1,3 6 0,-1-6 38,-2-2 0,-7 5 47,7-3 1,-2 0 0,4-5-17,-2 5 0,-7-2 0,5 7 27,-2-3-42,6 7 0,-13-7 0,7 6 1,-3-3-13,1-3 1,6 5-1,-5-5-9,3 2 1,-4-6 13,5 2 0,-7 2 0,3 0 11,1 3 1,-5-5 0,7 4 7,-2-2 0,4 5 1,-5-5-6,3 3 0,-7-8 1,5 6-1,-2-3 33,-1 0 0,3 8 1,-5-3-50,2-1 1,1 5 47,-7-9 0,2 9 1,5-3 0,-3 3-28,9-3-20,-9 5 0,7-6-150,-5 8 0,-3-3-418,3-3 1,-4 2 580,-2-9 0,0 0 0,0-7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09:47.488"/>
    </inkml:context>
    <inkml:brush xml:id="br0">
      <inkml:brushProperty name="width" value="0.08571" units="cm"/>
      <inkml:brushProperty name="height" value="0.08571" units="cm"/>
      <inkml:brushProperty name="color" value="#E71224"/>
    </inkml:brush>
  </inkml:definitions>
  <inkml:trace contextRef="#ctx0" brushRef="#br0">136 68 8139,'-2'-10'0,"0"2"327,-2 0 1,-1 6 0,1-3 0,-3 1-1,-3 0 50,-1 2 1,-1 2-440,1 3 1,1 4-1,2 4 1,0 0 68,-1 0 1,4 4-1,0 1 1,2 1-14,-1-1 1,0-1 0,4-4-1,1 0-31,3 0 0,-1-1 1,4-1-1,3-3-46,4-1 0,-2-1 0,4-4 1,-1 0-75,0 0 1,0-1 0,-3-2-1,-1-2 82,0-1 1,-4-3 0,0-4-1,-2-2 8,-3 1 1,-1-2-1,-1 0 1,0-1 220,0 1 1,-5 0 0,-2 2-1,-3-1 80,-1 2 1,0 4-1,-2 3 1,-1 1-38,-1 2 1,0 2 0,4 1 0,0 1-173,0 3 1,0 6 0,-1 6 0,2 0-139,3 1 1,2-1 0,5-1 0,0 2-42,0 1 1,1-2 0,3-5 0,3 0 19,3 0 1,2-1 0,0-2 0,2-4 68,1-3 1,1-1 0,-2 0-1,1 0 8,-2 0 0,0-5 1,-2-3-1,0-2 1,0-1 1,-3-1-1,-2-2 1,-1-1 97,-2 1 1,-2-2 0,-2 1 0,-2 1 230,-1 2 1,-4 2 0,0 3 0,-2 3-113,-1 3 0,0 1 0,0 0 0,-1 1-48,1 3 0,0 2 0,0 5 0,1 1-95,2 3 1,0-1 0,4 4 0,1-2-328,2-3 1,1 0 0,1-2 77,3 0 0,2-1 1,7-2 180,2-4 1,-3-3-1,3-1 1,-2 0 0,-2-1-23,0-3 1,-4 1-1,1-4 1,-1-2 199,0-1 1,-2-1 0,-5 0 0,0 0 79,0-1 0,0 5 1,-2-1-1,0 0 134,-2-2 1,-5 3-1,2 4-147,-3 1 0,-1 2 1,0 2-38,-1 1 1,5 4 0,1 4-1,1 0-414,2 0 0,2-3 0,1-1-371,0 2 0,1-4 490,3-1 1,2-3 0,5-1-51,1 0 0,-3-1 338,-1-3 0,-3-2 552,-5-5 0,0-1-523,0 1 0,-5 5 1,-3 2-629,-1 3 0,1 5 0,2 1 448,1 1 0,1 1 0,4 5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19.993"/>
    </inkml:context>
    <inkml:brush xml:id="br0">
      <inkml:brushProperty name="width" value="0.08571" units="cm"/>
      <inkml:brushProperty name="height" value="0.08571" units="cm"/>
      <inkml:brushProperty name="color" value="#CC912C"/>
      <inkml:brushProperty name="inkEffects" value="gold"/>
      <inkml:brushProperty name="anchorX" value="-9.27972E6"/>
      <inkml:brushProperty name="anchorY" value="-8.28752E6"/>
      <inkml:brushProperty name="scaleFactor" value="0.5"/>
    </inkml:brush>
  </inkml:definitions>
  <inkml:trace contextRef="#ctx0" brushRef="#br0">200 1 7846,'7'12'0,"-2"0"642,1-4 1,-5 3-1,5-1-366,-1 5 1,-2-1 0,4 2-1,0 0-67,0 0 1,-4 1 0,2 5-113,1 0 1,-5 5 0,3-7 0,-2 4-59,-2 1 1,0-1-1,-2-2 1,-1-1-60,-1 1 0,-5 1 0,0 2 0,-2-1-22,-1-3 1,-1 1 0,1-6 0,-1 0-68,1-2 0,-1-2 0,1-1 1,-1-3-297,1-3 0,-1-4 1,1-2-1,-1-4-25,1-3 0,-3-3 0,1-1 1,3-1-144,0 1 0,4-1 1,0 1 572,1-1 0,2 1 0,4-1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20.647"/>
    </inkml:context>
    <inkml:brush xml:id="br0">
      <inkml:brushProperty name="width" value="0.08571" units="cm"/>
      <inkml:brushProperty name="height" value="0.08571" units="cm"/>
      <inkml:brushProperty name="color" value="#CC912C"/>
      <inkml:brushProperty name="inkEffects" value="gold"/>
      <inkml:brushProperty name="anchorX" value="-9.28839E6"/>
      <inkml:brushProperty name="anchorY" value="-8.29567E6"/>
      <inkml:brushProperty name="scaleFactor" value="0.5"/>
    </inkml:brush>
  </inkml:definitions>
  <inkml:trace contextRef="#ctx0" brushRef="#br0">1 75 7723,'1'-7'2436,"3"3"-1885,4 2 1,3 2-1,3 0 1,3-1-1,4-2 292,2-1 1,4 0-1,0 4-451,3 0 1,4 0 0,-2-1-1,0-2-241,-3-1 1,0 0-1,-2 4 1,-4 0-585,1 0 1,-5-2-1,1-1 1,-2-1-58,-3 1 0,-3 1-2197,-3-2 1,-4 1 2686,-5-6 0,-5 7 0,-2-4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29.031"/>
    </inkml:context>
    <inkml:brush xml:id="br0">
      <inkml:brushProperty name="width" value="0.08571" units="cm"/>
      <inkml:brushProperty name="height" value="0.08571" units="cm"/>
      <inkml:brushProperty name="color" value="#E71224"/>
    </inkml:brush>
  </inkml:definitions>
  <inkml:trace contextRef="#ctx0" brushRef="#br0">113 38 8224,'0'-12'920,"0"-1"0,-2 6-747,-2 3 1,-3 3-1,-5 2 1,1 3-212,2 4 1,-2 4 0,3 0-9,-3 0 0,3 5 1,-1 0-144,0-2 1,3 3 0,2-1 0,2-2 0,2-1 45,0-2 1,2 1 0,2-1-1,4-1 104,3-2 1,3-2-1,2-5 1,0 3-5,-1-3 0,1 0 1,-1-2-1,2-2 26,-2-2 0,-5 1 1,-2-5-1,0-2 50,-1-1 1,-1-3 0,-6-1 0,0-2 136,0 2 1,0-3 0,0 0-1,-2 0-55,-2 0 1,-1 1 0,-5 6 0,2 3-58,-2 4 0,-5 3 0,-2 1 0,2 1-97,1 3 1,0 3-1,-1 7 1,-1 1-105,5 2 1,0 4 0,6-5 0,-1 1-80,1 1 1,0-4-1,7 2 139,2-2 1,3-3 0,4-1 0,-1-3 43,-2-1 1,0-2 0,5-4 0,-1 0 80,1 0 0,-5-2 0,0-2 82,2-4 0,0-3 0,-2-2 0,-4 1-24,-2-1 0,-2-3 1,0-1-1,0 2-14,0 1 1,0 1 0,-2 1 16,-2-1 0,1 6 1,-5 3-94,-2 3 1,3 6 0,0 4 0,1 2-103,-1 1 0,4 1 0,-1-1 0,2 1-82,2-1 0,0-3 0,0-1-2,0 2 0,6-3 0,2 0 126,3-2 0,-2-1 0,-1-4 0,0-1 111,-1-3 0,3 1 1,-6-5-21,-1-2 0,2-1 0,0-2 0,-3 1 197,0-1 0,-4 1 1,0-1 203,-3 1 1,-4 1-385,0 2 0,-2 4 1,-1 6-89,-1 3 1,6 3 0,3 6-1,1-1-74,-1 1 1,3-1 14,-3 1 1,6-5 0,4-1 136,1-1-1,1-4 47,5-6 0,-5 1-196,0-5 1,-5 0-539,1-5 1,-1 2-1286,1 3 1925,-2 2 0,3 12 0,-5 1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0.083"/>
    </inkml:context>
    <inkml:brush xml:id="br0">
      <inkml:brushProperty name="width" value="0.08571" units="cm"/>
      <inkml:brushProperty name="height" value="0.08571" units="cm"/>
      <inkml:brushProperty name="color" value="#E71224"/>
    </inkml:brush>
  </inkml:definitions>
  <inkml:trace contextRef="#ctx0" brushRef="#br0">187 50 7767,'-7'-5'-65,"-4"-1"1,3-2 213,-3 4 1,2-2 112,1 2 0,0-4-152,-5 3 1,1 1-1,1 6 1,1 0 46,2 3 0,4 4 0,-3 0 0,0 2-151,0 1 0,4 1 1,-1-1-1,3 2-8,1 3 0,0-4 0,0 4 0,0-3-68,0-2 1,1 0 0,3-3-1,4-2 24,3-1 0,-2-2 0,-1-4 0,2 0-20,1 0 1,-3-1-1,-1-4 1,0-3 52,0-3 1,-4-2-1,1 1 1,-3-2 95,-1-3 1,0 4-1,-1-5-13,-3 0 1,-3 4 0,-6-2 0,1 7 27,-1 5 0,1 2 1,-1 4-51,1 2 1,0 4 0,0 7-1,4 3-69,4 2 0,-2-4 0,2 4 0,1-2-210,2-3 0,2-1 0,4-2 1,2 1 143,-1-1 0,10-5 1,-4-3-1,2-2 12,0-2 1,-2 0 0,2-2 0,2-2 107,0-4 1,-3-3-1,-5-2 1,0 1 85,-1-1 0,-1 0 1,-6-3-1,0 0 56,0 0 0,-2-2 0,-2 3 1,-4 3-70,-3 2 0,-2 3 0,1-3 0,-1 3-49,1 2 0,-1 1 0,1 5 0,-1 5 5,1 6 1,1 1-1,1 5 1,3-2-229,2 1 1,1 4-1,4-5 1,0 0-77,0-3 0,0 0 0,1-2 0,3-3 150,4-3 1,8 0-1,0-1 1,0-1 34,-3-2 1,4-1 0,0 0 0,-2 0 89,-1 0 0,-3-5 0,-3-3 0,-2-4 136,-1 0 1,-3-2-1,2-1 1,-3-3 55,-1-2 0,-5 5 0,-4-2 0,-2 4 3,-1 0 0,-1 2 0,1 3-78,-1 4 1,-3 4 0,-1 2-174,2 2 0,5 6 0,3-1 1,2 2-184,2 1 1,2 1 0,2-2-257,3-3 0,-1 2 0,5-6-1563,2-1 2025,1-2 0,1-1 0,1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1.320"/>
    </inkml:context>
    <inkml:brush xml:id="br0">
      <inkml:brushProperty name="width" value="0.08571" units="cm"/>
      <inkml:brushProperty name="height" value="0.08571" units="cm"/>
      <inkml:brushProperty name="color" value="#E71224"/>
    </inkml:brush>
  </inkml:definitions>
  <inkml:trace contextRef="#ctx0" brushRef="#br0">112 24 7539,'-1'-7'503,"-3"3"0,-3-1-326,-6 0 1,2 3-1,2 6 1,2 4-22,1 3 1,-2 2 0,2 1 0,1 1-145,-1 1 1,2 1-1,4-4 1,0-1-186,0 0 0,0 1 1,0-1-1,1 1 57,4-1 1,1-3 0,7-2 79,-1-2 0,1-1 0,-1-4 1,1 0 24,-1 0 1,-3-1-1,-2-3 1,0-3 51,-1 0 0,-3-4 0,1 3 0,-2-4 118,-2 0 1,-2-1 0,-2 1-86,-4 0 0,-3 0 1,-2 4-1,1 4-52,-1 3 1,1 1-1,-1 1 1,1 3-14,-1 4 1,5 4-1,1 1 1,0 3 5,0 0 1,5 5 0,-3-3-1,4 0-223,1 0 1,4-1-1,2-5 1,1-1 93,2-2 0,2 0 1,3-4-1,2-3 40,0 0 0,1-2 1,-5-2 50,1-2 1,-2-3 0,-1-4 0,-3 1 148,-2 2 0,-1 0 0,-4-5 1,0 1 157,0-1 0,-5-3 0,-4-1-182,-2 2 0,-1 2 1,-1 5-1,1 4-49,-1 2 0,1 2 0,-1 2 0,2 2-87,3 4 1,-3 8 0,4 2 0,0 0-130,3 0 0,3 2 0,1-3 0,0-2-35,0-1 0,1-1 0,3-2 0,4-1 66,3-2 1,2-5-1,-1 1 1,1-3 130,-1-1 0,1-4 1,-1-2-1,1 0 27,-1-4 1,-5-3-1,-1-2 1,-2-2 231,0 2 0,0-3 0,-5 0 0,-2 0 26,-1 0 0,-6 1 0,2 5 1,-3-1-91,-2 1 1,1 1-1,-1 1 1,1 3-147,-1 2 1,1 1 0,1 5 0,1 3 17,2 4 1,4 4 0,-3 1 0,1 3-338,3 0 0,2 1 0,1-5 0,0 1 7,0-1 1,6-1 0,2-1 0,3-3 165,1-1 1,1-2 0,-1-6 0,1 0 76,-1-3 1,0-4 0,-3 0 0,-2-2 77,-1-1 1,-2-1-1,-4 1 1,0-1 135,0 1 1,0-1-1,-2 1 1,0 0 29,-2-1 1,-6 6-1,2 3-206,-4 3 1,0 1 0,-1 1-1,1 2-109,-1 1 0,7 10 0,0-2 0,2 2-1302,0 0 1,0-2 1393,4 1 0,5 5 0,2 1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1.958"/>
    </inkml:context>
    <inkml:brush xml:id="br0">
      <inkml:brushProperty name="width" value="0.08571" units="cm"/>
      <inkml:brushProperty name="height" value="0.08571" units="cm"/>
      <inkml:brushProperty name="color" value="#E71224"/>
    </inkml:brush>
  </inkml:definitions>
  <inkml:trace contextRef="#ctx0" brushRef="#br0">61 13 7514,'-5'-7'142,"2"1"0,-5 6 53,-2 0 1,3 2 0,0 2-263,2 4 1,-4 3 0,5 3-22,1 3 1,3 1 0,3 2 41,1-3 1,6-9 0,-2-2 0,4-2 31,0 0 0,2 0 0,1-4 0,2-1-107,-2-3 0,-1 1 1,-3-5 132,-3-2 0,2-1 1,-6-2-1,-1 1 174,-2 0 1,-2-1 0,-2 1-1,-2 0 41,-2 4 1,-3-2-60,-7 6 1,3 0 0,-2 6 0,2 2-63,1 4 1,5 3 0,1 2 0,2-1-296,2 1 1,2-1 13,1 0 0,1 0 0,3-4 1,4-4-1,3-3-62,2-1 0,-1 0 1,1-1-1262,-1-3 1498,1-3 0,-1 0 0,1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6.260"/>
    </inkml:context>
    <inkml:brush xml:id="br0">
      <inkml:brushProperty name="width" value="0.08571" units="cm"/>
      <inkml:brushProperty name="height" value="0.08571" units="cm"/>
      <inkml:brushProperty name="color" value="#FFFFFF"/>
    </inkml:brush>
  </inkml:definitions>
  <inkml:trace contextRef="#ctx0" brushRef="#br0">0 15 7605,'14'-8'353,"0"3"1,-1 4 0,1 1-109,0 0 0,-5 1 0,0 3-472,2 0 0,1 1 0,2-5 227,0 0 0,0 0 0,0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2.832"/>
    </inkml:context>
    <inkml:brush xml:id="br0">
      <inkml:brushProperty name="width" value="0.08571" units="cm"/>
      <inkml:brushProperty name="height" value="0.08571" units="cm"/>
      <inkml:brushProperty name="color" value="#FFFFFF"/>
    </inkml:brush>
  </inkml:definitions>
  <inkml:trace contextRef="#ctx0" brushRef="#br0">57 1 7761,'0'14'387,"0"-5"1,0 0 0,0 2-174,0 2 1,0 2 0,-2 3 0,-1 0-416,-2-1 0,-1 4 0,3-3 0,-3-2-826,-2-5 1,3 0 1026,-4-6 0,6-7 0,-4-6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3.025"/>
    </inkml:context>
    <inkml:brush xml:id="br0">
      <inkml:brushProperty name="width" value="0.08571" units="cm"/>
      <inkml:brushProperty name="height" value="0.08571" units="cm"/>
      <inkml:brushProperty name="color" value="#E71224"/>
    </inkml:brush>
  </inkml:definitions>
  <inkml:trace contextRef="#ctx0" brushRef="#br0">100 38 6687,'0'-12'199,"-1"5"378,-3 2 1,1 0-13,-5 1 0,-1 0-298,-3 4 0,4 1 0,1 3-104,1 4 1,-2-1-1,2 2 1,1 0-101,-1 3 0,1 4 0,2 1 0,-1-1-136,1 2 1,1-4 0,2 3-1,2-3-44,2-2 1,-1-3 0,5-2-1,2-2 6,1-2 1,1 2 0,1 0 0,-1-3-30,1 0 1,-1-4 0,1-2-9,-1-4 0,-5-3 0,-3-2 146,-2 1 1,-2-1 0,0 1 0,-2-1 117,-2 1 0,-3 1 0,-5 1 0,-1 3-60,1 2 0,-1 1 0,1 4 0,-1 1 144,1 3 1,-1 3 0,2 5-1,3 1-245,4-1 0,2 1 1,2 1-1,0 1-94,0 2 0,6-1 1,1-3-1,1-2 6,1-3 1,-1 2-1,6-6 1,1-1 65,2-2 0,-1-2 1,-3-2-1,-1-2 40,1-2 1,-2-6 0,-1-4-1,-4 2 161,0 1 0,-2-2 0,-4-1 1,-1 2 188,-3 1 1,-3 1 0,-6 1-106,1 0 0,-1 5 0,1 2 0,-2 4 0,-1 1-31,-2 0 0,0 1 1,6 4-1,2 3-264,0 3 0,5 6 1,-3-1-1,2 0-195,2-3 1,1 0 0,4-1 17,2 1 0,3-2 0,5-3 0,1-4 136,-1-2 0,5-2 0,0-2 0,-2 0 66,-1-3 0,-3-4 0,-1 0 0,-4-2 149,0-1 1,-2-1 0,-4 1 0,0-1 250,0 1 0,-1 1 0,-3 1-60,-5 2 1,-2 5 0,-1-2-1,-1 0 1,1 1-86,-1 1 1,1 6 0,-1 3 0,2 1-340,3 2 0,-2 2 1,6 2-1,1-1-802,2 1 0,2-1 0,3-1 938,5-2 0,2 2 0,1-4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4.175"/>
    </inkml:context>
    <inkml:brush xml:id="br0">
      <inkml:brushProperty name="width" value="0.08571" units="cm"/>
      <inkml:brushProperty name="height" value="0.08571" units="cm"/>
      <inkml:brushProperty name="color" value="#E71224"/>
    </inkml:brush>
  </inkml:definitions>
  <inkml:trace contextRef="#ctx0" brushRef="#br0">75 25 6854,'-8'-4'1238,"0"0"0,0 0-1161,-5 4 1,2 1 0,1 3-140,2 5 1,5 2-1,-1 1 56,3 1 0,1-1 0,1 1 0,2-1-98,1 1 1,4-1 0,-2-1 0,1-1 28,2-2 0,-2-5 1,2 1-1,0-3 65,2-1 1,-2-1 0,-2-3 0,-2-4 1,-2-4 0,0 0 1,0 0-1,1-1 103,-1 1 1,-2-1 0,-2 1 0,-2-1 79,-1 1 1,-5-1 0,4 2-86,-2 3 0,-2 2 1,-3 6-93,0 0 0,5 6 1,1 3-1,2 5-21,0 3 0,0 0 0,4-4 1,0 3-65,0 0 0,1 1 0,2-5 1,2 0-62,2-4 0,2-3 1,3-5-1,0 0 88,1 0 0,-1 0 0,1 0 0,-1-1 7,1-3 1,-1-3 0,-1-6 25,-2 1 0,-4 0 0,-5-1 283,0 1 0,-1-1 0,-2 1 0,-2 1 74,-2 2 1,-2-1 0,-3 6-245,-1 2 1,1 0 0,1 4 0,1 2-3,2 4 1,4 3 0,-3 2 0,1-1-204,3 1 0,2-1 0,1 1 0,0-1-327,0 0 0,1 0 1,4-3 245,3 0 0,3-7 0,1 3 167,1-4 0,-1-2 0,1-2 1,-2-3-1,-1-1-41,-2-2 0,-5-3 1,1 0-1,-1 1 331,1 3 1,-3-3-1,3 2 1,-4-1 355,-4 2 1,-3-3-182,-5 3 0,-1 2 1,1 2-220,-1 3 1,6 6 0,2 4-145,-1 2 0,5 1 0,-3 1-355,2-1 1,2 1-1,2-2-108,2-3 0,-1-3 1,5-5-1,2 0-325,1 0 1,-3-1 0,1-3 718,0-4 0,2 2 0,2 1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6.337"/>
    </inkml:context>
    <inkml:brush xml:id="br0">
      <inkml:brushProperty name="width" value="0.08571" units="cm"/>
      <inkml:brushProperty name="height" value="0.08571" units="cm"/>
      <inkml:brushProperty name="color" value="#E71224"/>
    </inkml:brush>
  </inkml:definitions>
  <inkml:trace contextRef="#ctx0" brushRef="#br0">0 0 7518,'0'9'181,"0"-1"1,0 0 0,2 5 0,0-1-49,3 1 0,3 3 1,-3 2-1,2 0-287,3 0 0,0-1 0,-1-3 1,0 1-158,0 2 1,-2-1 0,0-3-598,-1-1 908,-2-5 0,-4 4 0,0-4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6.752"/>
    </inkml:context>
    <inkml:brush xml:id="br0">
      <inkml:brushProperty name="width" value="0.08571" units="cm"/>
      <inkml:brushProperty name="height" value="0.08571" units="cm"/>
      <inkml:brushProperty name="color" value="#E71224"/>
    </inkml:brush>
  </inkml:definitions>
  <inkml:trace contextRef="#ctx0" brushRef="#br0">0 63 7527,'6'12'0,"1"1"-5,0-1 0,2-3 1,-3-1-1,1 2 131,2 1 1,3-3 0,0-1-81,1-1 1,-1 2 0,1-4 29,-1-1 0,-4-3 0,-1-4 0,-1-5 1,-3-2 42,-2-1 1,-1-1-1,0-1-170,0-2 1,0 2 0,-1-3 0,-2 3-682,-1 2 1,-2 1 731,2 2 0,-3-2 0,-5 4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7.361"/>
    </inkml:context>
    <inkml:brush xml:id="br0">
      <inkml:brushProperty name="width" value="0.08571" units="cm"/>
      <inkml:brushProperty name="height" value="0.08571" units="cm"/>
      <inkml:brushProperty name="color" value="#E71224"/>
    </inkml:brush>
  </inkml:definitions>
  <inkml:trace contextRef="#ctx0" brushRef="#br0">1 1 7488,'5'6'173,"-3"7"1,2-2-1,-1 6-185,1 2 0,-3 0 0,5 4 0,-1-3-30,4 3 0,-4-4 1,1 2-1,-1 0-104,4-2 1,-4-1-1,1-5-842,-1-1 988,-3 1 0,9-1 0,-4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7.790"/>
    </inkml:context>
    <inkml:brush xml:id="br0">
      <inkml:brushProperty name="width" value="0.08571" units="cm"/>
      <inkml:brushProperty name="height" value="0.08571" units="cm"/>
      <inkml:brushProperty name="color" value="#E71224"/>
    </inkml:brush>
  </inkml:definitions>
  <inkml:trace contextRef="#ctx0" brushRef="#br0">1 0 7504,'1'13'0,"2"-1"0,3 1 0,-1-1-27,1 0 1,3-3 0,-2-1 54,0 2 0,4-3 0,-2 0 10,2-2 1,1-1 0,1-4 9,-1 0 1,1 0-35,-1 0 0,-4-1 0,-1-3 0,-1-4-89,-3-4 0,-2 0 1,-1-1-1,0 1 65,0 0 10,0-1 0,6 1 0,1-1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8.191"/>
    </inkml:context>
    <inkml:brush xml:id="br0">
      <inkml:brushProperty name="width" value="0.08571" units="cm"/>
      <inkml:brushProperty name="height" value="0.08571" units="cm"/>
      <inkml:brushProperty name="color" value="#E71224"/>
    </inkml:brush>
  </inkml:definitions>
  <inkml:trace contextRef="#ctx0" brushRef="#br0">0 0 7590,'0'13'177,"5"4"0,0 1 0,1 0-220,-1 0 0,5 2 0,-3-2 0,1 0-12,0 0 1,-1 1 0,3-4 0,-3 1-332,-1 0 0,2-2-570,-4-2 956,0 0 0,-4 1 0,0-1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8.641"/>
    </inkml:context>
    <inkml:brush xml:id="br0">
      <inkml:brushProperty name="width" value="0.08571" units="cm"/>
      <inkml:brushProperty name="height" value="0.08571" units="cm"/>
      <inkml:brushProperty name="color" value="#E71224"/>
    </inkml:brush>
  </inkml:definitions>
  <inkml:trace contextRef="#ctx0" brushRef="#br0">0 1 6974,'2'12'-70,"2"1"0,-1-1 1,4 1 301,-2-1 0,4 0 0,-4 1 0,2-1-164,3 1 1,1-2 0,1-1 0,1-3-49,-1-2 1,1 4 0,-1-4 125,1 2 0,-1-4-133,1 1 0,-5-4 0,-1-4 0,-2-5-85,-2-2 0,-1-1 1,-2-2-1,0-1-177,0-2 0,0-1 0,-2 3-714,-2-2 963,3 6 0,-10 0 0,4 4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9.268"/>
    </inkml:context>
    <inkml:brush xml:id="br0">
      <inkml:brushProperty name="width" value="0.08571" units="cm"/>
      <inkml:brushProperty name="height" value="0.08571" units="cm"/>
      <inkml:brushProperty name="color" value="#E71224"/>
    </inkml:brush>
  </inkml:definitions>
  <inkml:trace contextRef="#ctx0" brushRef="#br0">0 1 8064,'5'14'86,"-1"2"0,1 0 0,-1 4 0,3 3-105,0 0 0,4-2 0,-4 0 0,2 0-100,-1-2 1,-1-1 0,3-5-1,-3-1-342,-2 0 0,3-3 461,-3-1 0,4-5 0,-2 2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39.690"/>
    </inkml:context>
    <inkml:brush xml:id="br0">
      <inkml:brushProperty name="width" value="0.08571" units="cm"/>
      <inkml:brushProperty name="height" value="0.08571" units="cm"/>
      <inkml:brushProperty name="color" value="#E71224"/>
    </inkml:brush>
  </inkml:definitions>
  <inkml:trace contextRef="#ctx0" brushRef="#br0">0 13 7129,'7'6'-27,"-2"2"0,0-1 1,1 1-1,1 2 252,2 1 0,2 6 1,2-1-198,-1-1 0,1-1 0,-1-3 0,1-1 0,-1-2 74,1 2 0,-1-4 0,1-2-293,-1-3 153,1-1 0,-6-5 1,-3-4-1,-3-2-100,-1-1 1,0-5-1,0-1 1,0 0-88,0 0 0,0 1 0,0 5 225,0 0 0,0-1 0,0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3.246"/>
    </inkml:context>
    <inkml:brush xml:id="br0">
      <inkml:brushProperty name="width" value="0.08571" units="cm"/>
      <inkml:brushProperty name="height" value="0.08571" units="cm"/>
      <inkml:brushProperty name="color" value="#FFFFFF"/>
    </inkml:brush>
  </inkml:definitions>
  <inkml:trace contextRef="#ctx0" brushRef="#br0">1 0 7661,'9'2'16,"1"3"153,0 4 0,3 4 0,1 1 0,0 0-29,0 0 1,0 0 0,0-2 0,0-1-392,0-1 1,0-1 0,2 3 0,1-2-230,2-6 0,0 3 1,-5-3 479,0-1 0,0-1 0,0-2 0,0 0 0,0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42.692"/>
    </inkml:context>
    <inkml:brush xml:id="br0">
      <inkml:brushProperty name="width" value="0.08571" units="cm"/>
      <inkml:brushProperty name="height" value="0.08571" units="cm"/>
      <inkml:brushProperty name="color" value="#E71224"/>
    </inkml:brush>
  </inkml:definitions>
  <inkml:trace contextRef="#ctx0" brushRef="#br0">0 1 7568,'0'12'0,"2"0"-96,2 1 1,3-1 0,5 2-1,1 2 153,-1 0 0,2 5 0,3-4 0,2-2-30,0-1 1,4-3 0,-7-1 0,0-4-117,-3 0 1,4-2-1,-2-2 1,-2 0-231,-3 3 1,-2-1-1,3-3 319,-3 3 0,3 3 0,-4 6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04:10:43.163"/>
    </inkml:context>
    <inkml:brush xml:id="br0">
      <inkml:brushProperty name="width" value="0.08571" units="cm"/>
      <inkml:brushProperty name="height" value="0.08571" units="cm"/>
      <inkml:brushProperty name="color" value="#E71224"/>
    </inkml:brush>
  </inkml:definitions>
  <inkml:trace contextRef="#ctx0" brushRef="#br0">0 138 7726,'13'4'-206,"-1"1"356,1 2 1,-1-3-1,2 3 1,2-1-36,0-3 1,5 2 0,-3-1 0,0 0-111,0 2 0,3-5 0,-5 4-164,0-4 0,-4-2 1,-2-2 85,-2-1 1,-6-6 7,-2 2 1,-6-4 0,-6 0 105,-1 0 1,1-4 0,-1 1 0,1 1-312,-1-1 1,2 0 0,1 2 269,2 1 0,0-6 0,-5-2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3.463"/>
    </inkml:context>
    <inkml:brush xml:id="br0">
      <inkml:brushProperty name="width" value="0.08571" units="cm"/>
      <inkml:brushProperty name="height" value="0.08571" units="cm"/>
      <inkml:brushProperty name="color" value="#FFFFFF"/>
    </inkml:brush>
  </inkml:definitions>
  <inkml:trace contextRef="#ctx0" brushRef="#br0">197 0 7553,'-14'14'61,"1"0"1,2 0-1,2 1 154,-2-1 1,-2 1 0,-2 2 0,-2 2-93,-2-2 0,0 4 1,5-3-1,2-1-384,2-1 1,3-8 0,3-2-1764,0 0 2024,-1-4 0,11 4 0,2-6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3.881"/>
    </inkml:context>
    <inkml:brush xml:id="br0">
      <inkml:brushProperty name="width" value="0.08571" units="cm"/>
      <inkml:brushProperty name="height" value="0.08571" units="cm"/>
      <inkml:brushProperty name="color" value="#FFFFFF"/>
    </inkml:brush>
  </inkml:definitions>
  <inkml:trace contextRef="#ctx0" brushRef="#br0">169 1 7661,'-14'6'-364,"0"2"1,0 6 0,-1 0 610,1 0 0,0 6 0,0 4 0,0 2-27,0 2 1,0 0-1,2 2 1,2 1 39,6 2 0,2 0 1,2-5-1,0 0-122,0 0 0,6 0 0,4-1 0,4-2-375,4-2 0,0-6 0,5 2 0,0-3-327,-1-2 1,5-6-1,-5-4 1,1-2 563,1-2 0,-1-13 0,5-2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4.213"/>
    </inkml:context>
    <inkml:brush xml:id="br0">
      <inkml:brushProperty name="width" value="0.08571" units="cm"/>
      <inkml:brushProperty name="height" value="0.08571" units="cm"/>
      <inkml:brushProperty name="color" value="#FFFFFF"/>
    </inkml:brush>
  </inkml:definitions>
  <inkml:trace contextRef="#ctx0" brushRef="#br0">1 1 7789,'4'9'0,"2"1"0,2-1 0,2 0 240,-3 1 0,7-1 1,-1 5-1,4 2 40,0 3 0,0-2 1,-1 5-1,0-1-220,-4 1 0,-2 2 1,-1 5-1,-4 1-273,-4-2 0,-2 3 1,-3-9-1,-2 2 27,-2-1 1,-1-6-1,-5 2 186,0-3 0,0-9 0,0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49.935"/>
    </inkml:context>
    <inkml:brush xml:id="br0">
      <inkml:brushProperty name="width" value="0.08571" units="cm"/>
      <inkml:brushProperty name="height" value="0.08571" units="cm"/>
      <inkml:brushProperty name="color" value="#FFFFFF"/>
    </inkml:brush>
  </inkml:definitions>
  <inkml:trace contextRef="#ctx0" brushRef="#br0">0 57 7834,'14'0'0,"0"0"0,0 0 407,0 0 0,0 0-527,0 0 0,0 0 0,1-1 1,-1-4-1,-2-5 120,-3-2 0,10-2 0,-3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0.190"/>
    </inkml:context>
    <inkml:brush xml:id="br0">
      <inkml:brushProperty name="width" value="0.08571" units="cm"/>
      <inkml:brushProperty name="height" value="0.08571" units="cm"/>
      <inkml:brushProperty name="color" value="#FFFFFF"/>
    </inkml:brush>
  </inkml:definitions>
  <inkml:trace contextRef="#ctx0" brushRef="#br0">0 1 8225,'14'8'542,"0"-4"1,0-2-407,0-2 0,5 0 0,0 0 0,-2 0-617,-1 0 1,2 0-1,1 0-975,-2 0 1456,-7 0 0,2 0 0,-4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1.398"/>
    </inkml:context>
    <inkml:brush xml:id="br0">
      <inkml:brushProperty name="width" value="0.08571" units="cm"/>
      <inkml:brushProperty name="height" value="0.08571" units="cm"/>
      <inkml:brushProperty name="color" value="#FFFFFF"/>
    </inkml:brush>
  </inkml:definitions>
  <inkml:trace contextRef="#ctx0" brushRef="#br0">0 71 7627,'14'-8'107,"-4"-3"1,-1 5-1,4-1 232,4 1 0,-2-3 1,6 4-1,-3 1-152,1-3 0,5 6 0,-6-4 0,-1 3-135,-1 2 1,-3 7 0,-2 2-1,-4 4-215,0 1 1,-3 1 0,-4 4-1,-1 4 33,-4 4 0,-3 3 1,-6 1-1,0 2 20,0-2 0,-3 3 0,1-1 0,4-2 116,-1-1 0,2-2 1,2-2-1,4-2 24,4-5 1,1-4 0,0-1-1,1-1-32,4-4 0,7-1 0,9-5 0,-1 2-84,0-2 0,5-2 1,-1-1-1,1-1-190,-2-4 1,2 4 0,-6-6 0,-2 3-1034,-1-1 1309,-2 0 0,-6 5 0,-2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2.011"/>
    </inkml:context>
    <inkml:brush xml:id="br0">
      <inkml:brushProperty name="width" value="0.08571" units="cm"/>
      <inkml:brushProperty name="height" value="0.08571" units="cm"/>
      <inkml:brushProperty name="color" value="#FFFFFF"/>
    </inkml:brush>
  </inkml:definitions>
  <inkml:trace contextRef="#ctx0" brushRef="#br0">183 0 7508,'-14'2'0,"0"2"0,0 6 20,0 2 0,0 7 0,-1 1 271,1 2 0,-4 1 0,0 7-38,6 3 0,0-2 0,5 7 0,1-1-101,0-1 0,1 3 0,7-5 0,2 1-134,6-1 0,4 3 0,3-5 0,3-4-313,2-3 0,-3-3 1,4 1-1,2-6-225,2-6 1,-4 0 0,-1-6 0,0-2 519,0-2 0,-5-1 0,2 0 0,-4-6 0,-1-2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2.453"/>
    </inkml:context>
    <inkml:brush xml:id="br0">
      <inkml:brushProperty name="width" value="0.08571" units="cm"/>
      <inkml:brushProperty name="height" value="0.08571" units="cm"/>
      <inkml:brushProperty name="color" value="#FFFFFF"/>
    </inkml:brush>
  </inkml:definitions>
  <inkml:trace contextRef="#ctx0" brushRef="#br0">0 1 7605,'0'9'186,"2"1"29,2 1 0,4-4 0,5 3 0,-2 1-54,-2 1 0,5 2 1,5 0-1,-2 0-187,-2 0 1,0 0-1,-1 1 1,0-3-327,0-3 0,0 2 1,0-4-603,0 0 1,-5-4 953,1 2 0,-7-10 0,9-2 0,-4-7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39.603"/>
    </inkml:context>
    <inkml:brush xml:id="br0">
      <inkml:brushProperty name="width" value="0.08571" units="cm"/>
      <inkml:brushProperty name="height" value="0.08571" units="cm"/>
      <inkml:brushProperty name="color" value="#FFFFFF"/>
    </inkml:brush>
  </inkml:definitions>
  <inkml:trace contextRef="#ctx0" brushRef="#br0">1 1 6162,'1'7'347,"2"0"-244,2-1 1,0-3-1,-5 6 11,0 2 1,0-4 37,0 3 1,0-1-70,0 5 0,1-7 1,2-1-36,2 0 1,-1-2-1,-4 5-80,0 1 0,0-2 0,0 1 41,0 2 1,0 1 0,0 2-1,0 0 0,0 0 0,0-1 0,0 1-22,0 0 0,0 0 0,0 0 19,0-1 0,0 1 1,0 0-1,0 0-2,0-1 1,0 1 0,0 0 0,0 0-4,0 0 0,0-1 0,0 1 0,0 0-31,0 0 1,0-1 0,0 1 0,0 0-6,0 0 0,0 0 1,0-1-1,0 1 30,0 0 0,0 0 1,0 0-1,0-1 12,0 1 0,0 0 1,0 0 5,0-1 0,0 1 1,0 0-12,0 0 1,0 0 0,2-1 23,2 1 0,-2 0 1,3 0 23,-4 0 1,-1-1-1,0 1 1,0 0-31,0 0 0,0-1 0,0 1-40,0 0 0,0 0 0,0 0 1,0-1 26,0 1 0,0-5 0,0 1 0,0 0-66,0 3 1,0-4-1,0 0 36,0 2 0,0 1 0,0 2 20,0-1 0,0 1 0,0 0 0,0 0 5,0 0 0,0-5 0,0 0 0,0 2-16,0 1 1,0 2-1,0-1 2,0 1 0,0-5 0,0 1 4,0 0 0,0 3 1,0 0 3,0 1 1,0-5 0,0 1-4,0 0 0,0-2 1,0 1 17,0 2 0,0-3 1,0 1-7,0 1 1,0-2-1,0 1 1,0 2 0,0 1-4,0 2 0,0 0 0,0 0-23,0-1 1,0-3-1,0-1 1,0 2 0,0 1 0,0-3 1,0 0-1,0 2-1,0 1 1,0-3-1,0 0 1,0 2 6,0 1 1,0-2 0,0-1-23,0 2 0,0 1 4,0 2 1,0-1-1,0 1-10,0 0 1,0-5 0,0 0 7,0 2 0,0 1 11,0 2 1,0-5-1,0 0 71,0 2 0,0-3 0,0 1-2,0 2 1,0-4-1,0 3-36,0 0 1,0-2 0,0 1-6,0 2 0,0 1-4,0 2 0,0 0-13,0 0 0,0-5 1,0 0 10,0 2 1,5-4-5,-1 2 1,1 1 32,-5 3 0,0-3 1,0-1 71,0 2 0,0-4-47,0 2 0,1-1 0,2 3 1,2-2 1,0 0-27,-5 5 1,0-5-1,0 0 15,0 2-299,0-5 0,0-1 1,0-10 255,0-4 0,-13-9 0,-2-4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2.656"/>
    </inkml:context>
    <inkml:brush xml:id="br0">
      <inkml:brushProperty name="width" value="0.08571" units="cm"/>
      <inkml:brushProperty name="height" value="0.08571" units="cm"/>
      <inkml:brushProperty name="color" value="#FFFFFF"/>
    </inkml:brush>
  </inkml:definitions>
  <inkml:trace contextRef="#ctx0" brushRef="#br0">210 1 7453,'-14'6'0,"0"4"0,0 2 226,0 2 0,-1 2 0,1 1 0,0 3 4,0 2 0,-1 0 1,-1 3-1,0-2-27,4 2 1,1-4 0,-1-3-597,2-2 0,6-8-1984,8-4 2377,4-8 0,6-10 0,0-8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3.088"/>
    </inkml:context>
    <inkml:brush xml:id="br0">
      <inkml:brushProperty name="width" value="0.08571" units="cm"/>
      <inkml:brushProperty name="height" value="0.08571" units="cm"/>
      <inkml:brushProperty name="color" value="#FFFFFF"/>
    </inkml:brush>
  </inkml:definitions>
  <inkml:trace contextRef="#ctx0" brushRef="#br0">1 41 7523,'7'-6'-94,"6"0"411,-4-4 1,2 2 0,0 5-140,-1-1 1,-6 1-1,4 7 1,-2 6-7,-3 2 1,-1 2 0,-4 0-147,-2 0 1,1 0 0,-5 0 0,2 0-388,2 0 1,-2-4 4,1-1 1,1-4 0,5 3 118,4-2 1,3-1 0,6-5-73,0 0 0,0 4 0,0 1 309,0-2 0,0-1 0,0-2 0,-6 0 0,-2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3.930"/>
    </inkml:context>
    <inkml:brush xml:id="br0">
      <inkml:brushProperty name="width" value="0.08571" units="cm"/>
      <inkml:brushProperty name="height" value="0.08571" units="cm"/>
      <inkml:brushProperty name="color" value="#FFFFFF"/>
    </inkml:brush>
  </inkml:definitions>
  <inkml:trace contextRef="#ctx0" brushRef="#br0">0 1 7663,'0'9'628,"0"1"-399,0 1 0,0 6 0,0 2 0,0-2-59,0-2 1,0 4 0,0 1 0,0 1-209,0-1 1,2 3 0,1-4-1,2-2-748,-2-1 1,-2-2-891,-1 0 1676,0-6 0,-1-2 0,-4-6 0,4-6 0,-6-2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4.133"/>
    </inkml:context>
    <inkml:brush xml:id="br0">
      <inkml:brushProperty name="width" value="0.08571" units="cm"/>
      <inkml:brushProperty name="height" value="0.08571" units="cm"/>
      <inkml:brushProperty name="color" value="#FFFFFF"/>
    </inkml:brush>
  </inkml:definitions>
  <inkml:trace contextRef="#ctx0" brushRef="#br0">1 42 7527,'14'0'222,"-2"-1"0,-1-2 0,-1-2 12,1 2 0,1 1 1,2 2-1,0 0-291,0 0 1,0-1 0,0-2 0,0-2-916,1 2 1,-1 1 971,0 2 0,0-6 0,0-2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4.565"/>
    </inkml:context>
    <inkml:brush xml:id="br0">
      <inkml:brushProperty name="width" value="0.08571" units="cm"/>
      <inkml:brushProperty name="height" value="0.08571" units="cm"/>
      <inkml:brushProperty name="color" value="#FFFFFF"/>
    </inkml:brush>
  </inkml:definitions>
  <inkml:trace contextRef="#ctx0" brushRef="#br0">15 15 7609,'12'-2'0,"-1"-1"0,-1-2 291,0 2 0,-2 2 0,2 1-39,1 0 1,-4 1-1,1 4-154,-2 4 1,-1 8-1,-6 4 1,-3-1-74,0 0 1,-7 5 0,1-1 0,-2 2-88,-2 2 1,0 0-1,1 0 1,2 1 5,2-1 0,6-2 1,-2-1-1,4-3-25,1-2 0,0-1 1,1-7-1,4-1-123,4-1 1,4-7-1,1 2 1,1-4-233,4-1 0,-3 0 0,3-1 0,-4-3 436,-1 0 0,0-2 0,0 2 0,0 0 0,0-7 0,0 3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5.025"/>
    </inkml:context>
    <inkml:brush xml:id="br0">
      <inkml:brushProperty name="width" value="0.08571" units="cm"/>
      <inkml:brushProperty name="height" value="0.08571" units="cm"/>
      <inkml:brushProperty name="color" value="#FFFFFF"/>
    </inkml:brush>
  </inkml:definitions>
  <inkml:trace contextRef="#ctx0" brushRef="#br0">182 0 7365,'-14'0'0,"-1"0"0,1 2 22,0 3 1,0 3 0,0 6-1,0 0 215,0 0 0,0 4 0,0 3 1,2 1-95,2 3 0,2 1 0,5 2 0,-1 0-80,0 0 0,4-1 0,4-2-101,0-2 0,9-1 0,-1 2 1,7-6-1,1-4-180,1-4 1,4-2 0,-4-5-1,3 1-158,-1-1 1,-6-1 0,2-4 0,-3-1 267,-2-1 1,-5-7 0,-1 1 0,-2-2 166,-3-2 0,-1-5 0,-2 0 0,0 2 135,0 2 0,-6 2 0,-4 2 0,-2 3-27,-2 2 1,-5 1-1,0 5 1,1 0-346,-3 0 1,6 5 0,-2 1 0,4 2-385,4 3 0,6 2 562,-2 1 0,3 0 0,2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5.298"/>
    </inkml:context>
    <inkml:brush xml:id="br0">
      <inkml:brushProperty name="width" value="0.08571" units="cm"/>
      <inkml:brushProperty name="height" value="0.08571" units="cm"/>
      <inkml:brushProperty name="color" value="#FFFFFF"/>
    </inkml:brush>
  </inkml:definitions>
  <inkml:trace contextRef="#ctx0" brushRef="#br0">1 0 7678,'14'14'474,"0"0"0,0 0 0,0 0-316,0 0 1,0 0 0,0 1 0,0-1-272,0 0 1,0-5 0,0 0 0,0 1-483,0-2 0,-4-1 0,-1-4-897,2 2 1492,-5 0 0,1-5 0,-7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5.476"/>
    </inkml:context>
    <inkml:brush xml:id="br0">
      <inkml:brushProperty name="width" value="0.08571" units="cm"/>
      <inkml:brushProperty name="height" value="0.08571" units="cm"/>
      <inkml:brushProperty name="color" value="#FFFFFF"/>
    </inkml:brush>
  </inkml:definitions>
  <inkml:trace contextRef="#ctx0" brushRef="#br0">169 0 7627,'-12'19'130,"3"0"1,-7-1-1,5-2 1,-1 1 138,-6 2 0,6 4 0,-5-2 0,4-1-571,2 0 0,-3-1 1,8-7-1,0-1-1382,0-1 1684,1-7 0,5 3 0,0-6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6.532"/>
    </inkml:context>
    <inkml:brush xml:id="br0">
      <inkml:brushProperty name="width" value="0.08571" units="cm"/>
      <inkml:brushProperty name="height" value="0.08571" units="cm"/>
      <inkml:brushProperty name="color" value="#FFFFFF"/>
    </inkml:brush>
  </inkml:definitions>
  <inkml:trace contextRef="#ctx0" brushRef="#br0">0 27 7390,'14'-8'-1176,"-4"-3"1654,-1 6 1,-4 2 0,4 10-283,2 7 1,-3 1 0,0 9-1,-2 2-71,-3 5 1,5 1-1,0 5 1,-1 1-76,-2-3 1,1 6 0,-1-3-1,-2 2-131,-1 2 1,-2-1 0,0-2 0,-2-2-128,-3 2 1,2-3-1,-6 0 1,-2-3-137,-1-6 0,2-3 1,2-8-143,2-3 1,1-12 485,5-6 0,0-9 0,0-14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7.165"/>
    </inkml:context>
    <inkml:brush xml:id="br0">
      <inkml:brushProperty name="width" value="0.08571" units="cm"/>
      <inkml:brushProperty name="height" value="0.08571" units="cm"/>
      <inkml:brushProperty name="color" value="#FFFFFF"/>
    </inkml:brush>
  </inkml:definitions>
  <inkml:trace contextRef="#ctx0" brushRef="#br0">127 1 6479,'-14'14'563,"-1"0"0,1 1 0,2 3-294,3 0 1,-4 7 0,4 0 0,-2 6-111,1 7 0,0 3 1,5 2-1,2 3-136,1 0 1,2 1 0,2-5 0,2-1-5,6-4 1,4 2-1,3-6 1,3-2-566,2-1 0,-3-8 0,3-3 0,0-4-35,-1-1 0,-2-1 0,3-4 581,-2-4 0,5 3 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41.205"/>
    </inkml:context>
    <inkml:brush xml:id="br0">
      <inkml:brushProperty name="width" value="0.08571" units="cm"/>
      <inkml:brushProperty name="height" value="0.08571" units="cm"/>
      <inkml:brushProperty name="color" value="#FFFFFF"/>
    </inkml:brush>
  </inkml:definitions>
  <inkml:trace contextRef="#ctx0" brushRef="#br0">0 290 7525,'0'-9'38,"0"0"116,0 6 1,6-5 0,4 5-26,2-1 1,2-3-1,-1 4 1,3-1-45,2 1 0,2 1 1,4 1-1,-1-2-2,2-2 1,1 0 0,2 5 0,-1 0-57,1 0 0,5-1 0,4-2 1,1-2 13,-1 2 0,8 2 0,-4-1 1,2-1 30,0-2 0,3-1 1,1 3-1,1-1-1,-1 1 0,4 1 0,-4 2 1,1 0-51,-1 0 1,-1 0 0,-5 0 0,1 0 17,-1 0 0,2 0 0,1 0 0,1 0-9,-5 0 1,1 0-1,-4 0 1,3 0 23,1 0 0,-1-5 0,-2 1 1,-1 1 8,1 1 0,-3 2 0,1 0 1,-3 0 16,-2 0 1,4 2 0,0 1 0,2 1-80,0 0 1,-5-3 0,3-1 0,0 0-24,1 0 1,-4 0 0,3 0-1,-1 0-24,-4 0 1,4 0 0,-2 0 0,0 0 59,2 0 1,-5 0 0,3 0 0,-1 0 12,1 0 1,-3-5 0,5-1 0,-2 0-24,0 0 0,5-3 1,-3 4-1,-1 2 2,1 2 1,3-1-1,-5-1 1,-1-1 2,-2 0 1,-2 3 0,2 1 0,1 0 5,-3 0 0,7 0 1,-8 0-1,0 0 5,0 0 0,6 0 1,-7-2-1,-1-1 15,2-1 0,-1-1 1,-1 5-1,-1 0 10,2 0 1,-4 0 0,2 0 0,0 0-16,-2 0 0,6-1 0,-4-2 0,1-2-20,-1 2 1,3 1 0,-3 2 0,2-1-20,-3-4 0,3 4 0,-5-4 1,1 4 20,4 1 1,-1 0 0,1 0-1,-2-2-18,1-3 1,-2 4 0,1-4-1,0 4 19,-2 1 0,5-5 0,-3 1 1,2 1-4,-2 1 0,3 2 0,-5 0 0,2 0 5,0 0 0,-1 0 0,2 0 0,-3 0 13,-1 0 1,5 0 0,-4 0-1,2 0 15,0 0 0,-4 0 1,2 0-1,-1 0-25,-3 0 1,3 0 0,-2 0-1,-1 0 3,-2 0 1,4 0 0,-1 0-1,-1 0-30,-2 0 1,-1 5 0,1-1 0,2-1 27,2-1 0,-1-2 0,-4 0-47,0 0 1,-1 0-1,1 0 1,0 0-55,0 0 1,-1-2-1,1-1 173,0-1 1,0-3 0,0 4 44,-1-1 0,1-5 1,0 4-108,0 2 0,-1 0 0,1 0 23,0-2 1,0 1-1,0 4-80,-1 0 1,1 0 0,0 0 0,0 0 37,0 0 0,-1 0 1,1 0 1,0 0 1,0 0 0,-1 0 6,1 0-5,0 0-2,-6 0-2,4 0 2,-11 0-17,12 0 283,-12 0-130,12 0 16,-12 0-113,11 0-16,-10 6 31,10-5-17,-10 5-200,4-6 191,0 0 6,-5 0-36,6 0 1,-6 0 57,4 0-67,-4 0-385,5 0-1050,-6 0 967,0 0 189,-6 0 1,-1 0 277,-7 0 0,-6-12 0,-2-3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9.515"/>
    </inkml:context>
    <inkml:brush xml:id="br0">
      <inkml:brushProperty name="width" value="0.08571" units="cm"/>
      <inkml:brushProperty name="height" value="0.08571" units="cm"/>
      <inkml:brushProperty name="color" value="#FFFFFF"/>
    </inkml:brush>
  </inkml:definitions>
  <inkml:trace contextRef="#ctx0" brushRef="#br0">1 57 7354,'12'-10'235,"-2"1"0,7 1 1,-3-1-1,3 2 211,3 1 0,-4 5 0,4-4 0,-1 3-330,0 2 1,-5 7-1,-5 2 1,0 3-140,-1 2 1,-1 5 0,-7 1-1,0 2-111,0 3 0,-7 2 0,-2 1 0,-5 0-53,-5 0 1,4 0 0,-4 0 0,3 0 112,2 1 0,5-3 1,1-2-1,2-6 30,3-2 0,1-2 0,2 0-42,0 0 1,6-6 0,4-4 0,2-2-99,2-2 0,0 0 0,0-2 0,0-1-299,0-1 0,0-1 0,0 3 483,1-2 0,-3 1 0,-1-5 0,-2 2 0,-6-5 0,4 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8:59:59.841"/>
    </inkml:context>
    <inkml:brush xml:id="br0">
      <inkml:brushProperty name="width" value="0.08571" units="cm"/>
      <inkml:brushProperty name="height" value="0.08571" units="cm"/>
      <inkml:brushProperty name="color" value="#FFFFFF"/>
    </inkml:brush>
  </inkml:definitions>
  <inkml:trace contextRef="#ctx0" brushRef="#br0">1 0 7486,'0'9'373,"0"1"0,6-2 1,3 3-1,4-2-222,1 2 1,0-3 0,0 3 0,2 3-182,2 3 0,-2 2 0,3-5 0,-4 0-435,-1 0 1,0 0 0,0 0-343,0 0 1,0-6 806,1-4 0,-8-2 0,0-2 0,-7-6 0,0-2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0:00.041"/>
    </inkml:context>
    <inkml:brush xml:id="br0">
      <inkml:brushProperty name="width" value="0.08571" units="cm"/>
      <inkml:brushProperty name="height" value="0.08571" units="cm"/>
      <inkml:brushProperty name="color" value="#FFFFFF"/>
    </inkml:brush>
  </inkml:definitions>
  <inkml:trace contextRef="#ctx0" brushRef="#br0">203 0 6340,'-12'14'0,"-1"0"0,1 2 0,-4 1-196,1 2 1,-3 1 0,1-3 818,-1 2 0,-1 4 0,5-4 0,0-2-885,0-1-534,0-2 0,7-6 796,7-4 0,7-8 0,7-4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0:00.481"/>
    </inkml:context>
    <inkml:brush xml:id="br0">
      <inkml:brushProperty name="width" value="0.08571" units="cm"/>
      <inkml:brushProperty name="height" value="0.08571" units="cm"/>
      <inkml:brushProperty name="color" value="#FFFFFF"/>
    </inkml:brush>
  </inkml:definitions>
  <inkml:trace contextRef="#ctx0" brushRef="#br0">0 1 7031,'0'14'0,"2"0"220,2 0 1,-2 0 0,4 1-1,-1 2-121,0 2 1,4 6 0,-3-3 0,0 1-394,1 1 0,2-7 0,-4 2 1,-2-4-347,-2-1 1,4 1 639,0-1 0,-7-7 0,-6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0:00.663"/>
    </inkml:context>
    <inkml:brush xml:id="br0">
      <inkml:brushProperty name="width" value="0.08571" units="cm"/>
      <inkml:brushProperty name="height" value="0.08571" units="cm"/>
      <inkml:brushProperty name="color" value="#FFFFFF"/>
    </inkml:brush>
  </inkml:definitions>
  <inkml:trace contextRef="#ctx0" brushRef="#br0">1 43 7705,'14'0'0,"0"0"0,0 0 192,0 0 1,2 0 0,1 0 0,2 0-138,-2 0 0,-2-2 0,0-1-774,-1-1 0,0-3 719,0 3 0,-7-4 0,0-6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0:01.242"/>
    </inkml:context>
    <inkml:brush xml:id="br0">
      <inkml:brushProperty name="width" value="0.08571" units="cm"/>
      <inkml:brushProperty name="height" value="0.08571" units="cm"/>
      <inkml:brushProperty name="color" value="#FFFFFF"/>
    </inkml:brush>
  </inkml:definitions>
  <inkml:trace contextRef="#ctx0" brushRef="#br0">29 28 6455,'6'-9'-87,"3"-1"1,4 7-1,1-1 1114,0 2 0,-2 4 0,-2 2-816,-5 6 0,-4 2 0,-1 2 0,0 0-176,0 0 1,-1 2 0,-3 1 0,-2 3 27,-2 2 1,4-3-1,-6 3 1,-1 0-37,-1 0 0,-1 1 1,2 4-1,4-2-213,0-2 1,-2-1 0,4 1-1,2-4-138,2-3 0,7-7 1,5-1-1,6-2-120,6-3 1,2-1-1,0-2 1,-1-2 443,1-3 0,-5 4 0,-1-5 0,-4 1 0,-1 0 0,-6 1 0,5-3 0,-5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0:01.648"/>
    </inkml:context>
    <inkml:brush xml:id="br0">
      <inkml:brushProperty name="width" value="0.08571" units="cm"/>
      <inkml:brushProperty name="height" value="0.08571" units="cm"/>
      <inkml:brushProperty name="color" value="#FFFFFF"/>
    </inkml:brush>
  </inkml:definitions>
  <inkml:trace contextRef="#ctx0" brushRef="#br0">253 14 6703,'-14'-8'631,"0"2"1,0 8-343,0 2 1,0 4-1,-2 6 1,-1 2 5,-2 3 0,-4-2 1,3 8-1,-1 3-293,1 3 1,1 7-1,7-4 1,2 0-126,6 1 0,2-3 0,4-4 1,2-1 18,6-4 0,4-2 0,5-7 0,2-2-83,1-2 0,3 1 0,-5-7 0,1-1-155,-1-1 1,4-7-1,-6-3 1,-1-3 197,-1-4 0,-2-2 0,-1 1 0,-3-1 352,0-2 1,-7 0 0,2 5-1,-4 0-18,-1 0 1,-4 0 0,-3 2 0,-2 2-142,-7 6 0,2-3 0,-6 3 0,1 1-378,1 1 0,-6 8 0,5 4 1,2 2 328,2 2 0,-6 7 0,-1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0:02.221"/>
    </inkml:context>
    <inkml:brush xml:id="br0">
      <inkml:brushProperty name="width" value="0.08571" units="cm"/>
      <inkml:brushProperty name="height" value="0.08571" units="cm"/>
      <inkml:brushProperty name="color" value="#FFFFFF"/>
    </inkml:brush>
  </inkml:definitions>
  <inkml:trace contextRef="#ctx0" brushRef="#br0">1 1 7627,'14'6'87,"0"3"1,0 4 0,0 2-1,0 4 621,0 4 1,2 9 0,1 0 0,3 1-247,2 2 0,-5 1 0,2 6 0,-3-2-385,-2-2 1,-5 9 0,-1-2 0,-2 3-292,-3-1 1,-3 1 0,-3 1 0,-5-1 68,-4 1 0,1-7 0,-8-6 0,4-4-918,0-5 1,6-7 1062,0-10 0,6-4 0,-4-6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28.484"/>
    </inkml:context>
    <inkml:brush xml:id="br0">
      <inkml:brushProperty name="width" value="0.08571" units="cm"/>
      <inkml:brushProperty name="height" value="0.08571" units="cm"/>
      <inkml:brushProperty name="color" value="#FFFFFF"/>
    </inkml:brush>
  </inkml:definitions>
  <inkml:trace contextRef="#ctx0" brushRef="#br0">234 106 7755,'0'-15'0,"0"-1"0,-2 2 0,-1 2 456,-3 2 0,-4 5 0,3-4-293,-2 2 1,-1 0 0,-5 4-1,-1-2 1,1 3 21,-1 5 0,-5 8 0,1 8 1,1 1-233,1-1 0,3 5 0,1 1 57,4-1 1,3 5-1,7-3-200,0 3 1,0-3 0,3-2-1,6 1 1,8-5-244,6-3 0,1 1 1,3-13-1,-1-2-278,2-1 0,-1-9 711,-1-3 0,4-4 0,-6-2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28.722"/>
    </inkml:context>
    <inkml:brush xml:id="br0">
      <inkml:brushProperty name="width" value="0.08571" units="cm"/>
      <inkml:brushProperty name="height" value="0.08571" units="cm"/>
      <inkml:brushProperty name="color" value="#FFFFFF"/>
    </inkml:brush>
  </inkml:definitions>
  <inkml:trace contextRef="#ctx0" brushRef="#br0">1 0 7613,'0'16'57,"0"1"0,1 2 63,5 2 0,-5 7 0,6-1 0,-2 6-84,1 3 0,-1 2 1,-3-3-1,1 1-149,2-2 0,0 4 0,-5-3 1,0-4-403,0-3 0,0-9 515,0 1 0,7-3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4.960"/>
    </inkml:context>
    <inkml:brush xml:id="br0">
      <inkml:brushProperty name="width" value="0.08571" units="cm"/>
      <inkml:brushProperty name="height" value="0.08571" units="cm"/>
      <inkml:brushProperty name="color" value="#FFFFFF"/>
    </inkml:brush>
  </inkml:definitions>
  <inkml:trace contextRef="#ctx0" brushRef="#br0">252 0 7627,'-14'0'-25,"0"0"1,-2 3 0,-3 1 0,-4 6 0,-3-1 0,-2 3 0,3-1 0,1 6 695,3 1 0,7-4-586,0 0 0,10 0 0,-3 7-121,4 0 1,6-7-51,4 0 1,4-7 0,10 7 0,0 0 0,0 0 41,0 0 0,0-7 0,0 5 0,3 0-264,4-1 1,-12 1-1,5 4 1,-5-2 263,-4 3 1,4 1-1,-9 3 1,-2 0 281,-3 0 0,-4-2 0,-5-3 0,-7-2-95,-5 3 1,-2 1-1,0 1 1,0-3-19,0-2 0,0-9 1,0 2-1,0-5-510,0-2 1,7-2-496,0-5 1,12-5 879,2-9 0,9 7 0,12 0 0,10 10 0,1-6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47.073"/>
    </inkml:context>
    <inkml:brush xml:id="br0">
      <inkml:brushProperty name="width" value="0.08571" units="cm"/>
      <inkml:brushProperty name="height" value="0.08571" units="cm"/>
      <inkml:brushProperty name="color" value="#AE198D"/>
      <inkml:brushProperty name="inkEffects" value="galaxy"/>
      <inkml:brushProperty name="anchorX" value="-1.39296E7"/>
      <inkml:brushProperty name="anchorY" value="-1.08241E7"/>
      <inkml:brushProperty name="scaleFactor" value="0.5"/>
    </inkml:brush>
  </inkml:definitions>
  <inkml:trace contextRef="#ctx0" brushRef="#br0">0 1338 6537,'9'-8'849,"0"4"-752,2 2 0,-3 2 0,-1 2-40,0 2 0,3-2 0,-1 4 0,4-1 0,1-1-25,-1-1 1,-4-1 0,1-2 0,0 0-20,3 0 1,0 0 0,1 0 0,0 0-54,0 0 1,0 0 0,-1 0 0,1 0 33,0 0 0,0 0 0,1 0 0,2 0 18,1 0-18,1 6 1,-6-5-1,1 4 1,0-3-1,0-2 1,0 0-1,-1 0 52,1 0 1,0 0 0,1 0 0,2 0-18,1 0 0,1 0 1,-5 0-1,-1 0-23,1 0 0,0 0 0,0 0 0,0 0 16,-1 0 1,1 0 0,0 0 0,0 0 5,-1 0 0,1 0 1,0 0-1,0 0-16,0 0 1,-1 0 0,1 0 0,0 0-12,0 0 0,0 0 0,-1 0 1,1 0 10,0 0 1,0-2 0,-1-1 0,1-2-32,0 2 0,0 2 0,0 1 1,-1 0 66,1 0-47,0 0 1,0 0 0,-1 0 0,1 0 0,0 0 0,0-2 0,0-1 3,-1-1 0,1-1 0,0 5 0,0 0 5,0 0 1,-1-2-1,1-1 1,0-1 6,0 1 1,-5 1 0,0 1 0,2-2-8,1-2 0,-3 0 1,0 5-1,2 0 12,1 0 0,-2-1 0,-1-2 1,1-2-9,3 2 0,-4 2 0,0 1 1,2 0-20,1 0 0,2-5 0,0 0-32,-1 2 1,1 2-1,0-1 43,0-2-32,0 2 1,-1-5 0,1 4 0,0-2 0,0 0 0,0 1-24,-1-1 0,1-4 1,0 3-1,0 0 38,-1 0 0,1-1 1,0 4 14,0-1 0,0-5 1,-1 4-1,0 0-11,-4-1 0,3 5 0,-4-5 1,1 1 7,0 0 1,0-4 0,4 3 0,-3 0-14,-1 0 0,1 0 0,3 1 23,1-4 1,0 1 0,0 1 4,0 1 0,-5-1 0,0 4-17,2-1 0,1-7 0,2 3-9,-1 1 0,-3-1 0,-1 5 1,0-3-18,-1-2 1,4 4 0,-3-6 18,3 0 1,-2 4 0,-1-1-1,1 1 0,1 3 1,0-4-1,-2 0-25,2 4 75,-5-4 1,6 4 0,-3-7-58,4 0 1,-4 4 0,0-1-1,2 1 1,1-3-6,2-3 0,-5 3 24,0 0 1,0-1-7,5-3 0,0-1 1,0 0 1,-5 2 0,0 1 0,2 2 0,-4 1 1,1-3-1,0 4-5,-1 1 1,-2-5-1,4 2-27,2-3 1,-5 2 0,0 3 0,0-1-19,4 0 1,-4 4-1,0-4 1,-2 0 27,1 1 0,4 2 1,-3-4 19,2-2 0,-3 4 1,2-3 12,-1 0 0,4 2 0,-4 0-5,1 2 0,3-4-30,3 0 0,1-2 3,0-2 0,-2 1 0,-1 0 3,-2 4 28,0-3 0,0 9 1,1-5-1,-1 0 0,0 2 1,0 0 0,2 3 1,-3-3 0,-1 0 0,1 0 6,0 0 1,1-5 0,4 3-7,1 1 1,0-4 0,-2 5 0,-1 0 23,-2-1 1,0-2 0,5 3-1,0 0 92,0 0-116,-7 1 1,6 1 0,-4-2 0,3-1 0,2 0 0,0 1-1,-1 0 29,1 3 0,0-5 0,0 0-18,0 1 0,-1-1 0,1 5 0,0-2 23,0 2 0,0-3 0,-1 1 1,1 1-18,0-2 0,0 4 1,-1-4-1,1 1-11,0 1 0,0-2 0,0 3 0,-1-2 30,1 2 0,0-3 0,0 1 0,0 2 18,-1 2 0,3-1 0,0-1 0,3-1-18,-2 0 0,-2-2 0,-1 2 0,0-1-17,-1-1 1,6 4 0,-1-4-1,-1 2-38,-2-1 1,1 1 0,0 2 0,3-1 13,-2-2 0,0 1 0,-1 4 0,3 0 16,-2 0 1,-2 0 0,-1-2 0,-1-1 26,1-1 0,5-1 0,-1 5 0,-1-2-14,-2-2 1,0 2-1,2-4 1,2 2 11,-2-1 0,-1 0 0,1 5 0,2 0-38,-3 0 1,1 0 0,0-1 0,2-2 20,-3-2 0,1 1 0,0 2 0,1-1 14,-1-2 0,3 1 0,-1 4 0,-3 0 20,0 0 0,-2-5 0,-1 1 1,3 1-7,2 1 0,-3 2 0,4 0 0,-4 0 80,-1 0-113,0 0 1,-1 0 0,1 0 0,0 0-2,0 0 1,1 0-1,2 0 1,1 0 0,-1 0-1,-2 0 1,-1 0 20,0 0 0,0 0 0,0 0 0,1 0-85,3 0 37,-2 0 1,4 0-1,-7 0 1,1 0-1,1 0 1,2-1 0,2-3 43,-3 0 1,0-1 0,-2 5 0,-1 0 76,1 0 1,0 0 0,0 0-29,0 0 0,-1 0 0,1 0 0,0 0 20,0 0 0,-1 0 0,1 0-65,0 0-58,0 0 0,0 0 1,-1 0-1,0-1 1,-3-2-1,0-2 0,0 2 0,2-3-5,2 1 107,0 1 1,-5 4 0,0 1-96,2 4 0,1-4-129,2 4 1,0-8 0,0-2 61,0 2 1,-5 2 0,0 1-489,2 0-684,-5 6 1,-2-5 1243,-8 4 0,-4-16 0,-6-4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29.083"/>
    </inkml:context>
    <inkml:brush xml:id="br0">
      <inkml:brushProperty name="width" value="0.08571" units="cm"/>
      <inkml:brushProperty name="height" value="0.08571" units="cm"/>
      <inkml:brushProperty name="color" value="#FFFFFF"/>
    </inkml:brush>
  </inkml:definitions>
  <inkml:trace contextRef="#ctx0" brushRef="#br0">1 1 6149,'0'15'257,"0"1"1,0 1-1,0 4 1,0 3-89,0 0 1,0 7 0,0-2 0,0 6-152,0-1 0,0-1 0,0-2 1,0 0-161,0 0 1,0-7 0,0-3-1002,0-4 1143,0-1 0,0-7 0,0-3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29.325"/>
    </inkml:context>
    <inkml:brush xml:id="br0">
      <inkml:brushProperty name="width" value="0.08571" units="cm"/>
      <inkml:brushProperty name="height" value="0.08571" units="cm"/>
      <inkml:brushProperty name="color" value="#FFFFFF"/>
    </inkml:brush>
  </inkml:definitions>
  <inkml:trace contextRef="#ctx0" brushRef="#br0">1 63 7614,'15'0'246,"-4"0"0,-1 0 0,2 0-41,2 0 1,1-2 0,1-1 0,-1-2-220,1 1 0,-1 1 0,1-1-333,-1-1 1,1-2-1,0 4-520,-1-2 0,-5-6 867,1 6 0,-8 0 0,4 5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29.505"/>
    </inkml:context>
    <inkml:brush xml:id="br0">
      <inkml:brushProperty name="width" value="0.08571" units="cm"/>
      <inkml:brushProperty name="height" value="0.08571" units="cm"/>
      <inkml:brushProperty name="color" value="#FFFFFF"/>
    </inkml:brush>
  </inkml:definitions>
  <inkml:trace contextRef="#ctx0" brushRef="#br0">1 16 6616,'15'0'-264,"-4"5"1,-1 0 1039,2-1 1,-3-3 0,1 1-766,2 3 0,2-3 0,1 1-904,1-6 0,0 0 893,-1-8 0,1 1 0,-1-6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29.971"/>
    </inkml:context>
    <inkml:brush xml:id="br0">
      <inkml:brushProperty name="width" value="0.08571" units="cm"/>
      <inkml:brushProperty name="height" value="0.08571" units="cm"/>
      <inkml:brushProperty name="color" value="#FFFFFF"/>
    </inkml:brush>
  </inkml:definitions>
  <inkml:trace contextRef="#ctx0" brushRef="#br0">0 47 6830,'0'10'333,"0"1"0,2-8 0,3 2-36,6-3 1,8-2 0,3 0 0,2 0 32,4 0 0,1 0 1,4 0-1,2-2-161,1-3 1,5 3 0,-3-3 0,0 3-198,0 2 0,-2-1 0,-5-3-189,0-1 0,0-2 0,-1 4 0,-4-3 0,-4 1-359,1-2 0,-11 6 0,3-6-1352,-1 0 1928,-7 5 0,-14-5 0,-10 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30.396"/>
    </inkml:context>
    <inkml:brush xml:id="br0">
      <inkml:brushProperty name="width" value="0.08571" units="cm"/>
      <inkml:brushProperty name="height" value="0.08571" units="cm"/>
      <inkml:brushProperty name="color" value="#FFFFFF"/>
    </inkml:brush>
  </inkml:definitions>
  <inkml:trace contextRef="#ctx0" brushRef="#br0">233 16 7510,'-6'-9'-16,"-5"4"1,-3 3 0,-1 2 0,-1 0 127,1 0 1,-1 7 0,1 2-1,-1 1-3,1 0 1,-1 2-1,1 7 1,1 2-121,3-2 1,-1 3 0,5 1-1,1 1-26,-1 4 0,2-1 0,5-1 0,0-5-87,0-4 0,6-1 1,5-3-1,3 0 32,1-3 1,6-7 0,0 3-1,-1-6-959,3-6 1051,-6-2 0,5-8 0,-6 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30.623"/>
    </inkml:context>
    <inkml:brush xml:id="br0">
      <inkml:brushProperty name="width" value="0.08571" units="cm"/>
      <inkml:brushProperty name="height" value="0.08571" units="cm"/>
      <inkml:brushProperty name="color" value="#FFFFFF"/>
    </inkml:brush>
  </inkml:definitions>
  <inkml:trace contextRef="#ctx0" brushRef="#br0">0 1 7442,'0'17'-151,"0"4"1,0 1 0,0 6 0,0-2 469,0 1 0,0-3 0,0 2 0,0 0-172,0-2 1,0 6 0,0-6 0,2 0-252,3-3 0,-3 1 0,5-1 0,-2-2-417,0-2 0,2-3 521,-2-4 0,4-3 0,7-7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37.247"/>
    </inkml:context>
    <inkml:brush xml:id="br0">
      <inkml:brushProperty name="width" value="0.08571" units="cm"/>
      <inkml:brushProperty name="height" value="0.08571" units="cm"/>
      <inkml:brushProperty name="color" value="#FFFFFF"/>
    </inkml:brush>
  </inkml:definitions>
  <inkml:trace contextRef="#ctx0" brushRef="#br0">1 3 7875,'0'-2'511,"1"4"1,3 13 0,3 1-266,1-1 0,3 8 1,4 1-193,1 0 0,-1 4 0,1-6 0,-1 0-360,1 1 1,4-2 0,1-6 0,-2-1-702,-2-4 1,-6-3 418,-1-7 1,-1-2 587,1-3 0,-10-3 0,-9-8 0,-6 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3:37.442"/>
    </inkml:context>
    <inkml:brush xml:id="br0">
      <inkml:brushProperty name="width" value="0.08571" units="cm"/>
      <inkml:brushProperty name="height" value="0.08571" units="cm"/>
      <inkml:brushProperty name="color" value="#FFFFFF"/>
    </inkml:brush>
  </inkml:definitions>
  <inkml:trace contextRef="#ctx0" brushRef="#br0">172 0 7695,'-14'24'0,"2"-1"183,2-1 1,-1-3 0,-4 7 0,-1 2 39,1 1 0,-1 2 0,1-2 0,1-1-488,3-2 0,-1-7-1731,7 2 1996,0-11 0,12-24 0,2-12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05.581"/>
    </inkml:context>
    <inkml:brush xml:id="br0">
      <inkml:brushProperty name="width" value="0.08571" units="cm"/>
      <inkml:brushProperty name="height" value="0.08571" units="cm"/>
      <inkml:brushProperty name="color" value="#33CCFF"/>
    </inkml:brush>
  </inkml:definitions>
  <inkml:trace contextRef="#ctx0" brushRef="#br0">0 14 7589,'11'-2'182,"-1"-1"0,2-2 1,2 1-1,2 4 1,-1 5-1,1 6 1,-1 3-1,1 3 434,-1 4 0,1-2 1,-1 6-1,1 3 1,-2 1-340,-4 2 1,9 0 0,-4 2-174,3 4 1,-1-3 0,-2 6-114,1-2 1,0 5 0,-3 0-1,-1 5-197,-1 4 1,-6 0 0,4-6 0,-1 1-2,1 0 1,-6-3-1,4 0 1,-2-5-87,1-1 1,0-3-1,-2-8 1,1-2 23,-1-3 1,-3 4-1,1-5 1,1-2-392,3-2 1,-1-2-183,-5 1 0,0-9 842,0-7 0,-7-14 0,-2-10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06.222"/>
    </inkml:context>
    <inkml:brush xml:id="br0">
      <inkml:brushProperty name="width" value="0.08571" units="cm"/>
      <inkml:brushProperty name="height" value="0.08571" units="cm"/>
      <inkml:brushProperty name="color" value="#33CCFF"/>
    </inkml:brush>
  </inkml:definitions>
  <inkml:trace contextRef="#ctx0" brushRef="#br0">0 256 8249,'16'15'974,"-1"1"1,1-1-596,-1 1 1,8 4 0,3 3 0,3 1-152,2 4 0,2 1 0,1 2 0,3 0-228,-3 0 0,-1 0 0,-2 0 0,0-1-70,0-5 1,-5 3-1,0-7 1,2-2-19,1-2 1,-3-7-1,-2-1 1,-2-2-312,-3-4 1,4-3-1,-3-7 1,-1-8 224,-1-9 0,-3-7 0,-1-4 1,-2-4 269,-2-6 1,1 0-1,3-12 1,-2 0-134,-2 2 0,-1 1 0,3 8 0,-2-1-191,2 0 0,-5 8 0,0 4 0,-2 6-226,0 3 1,1 12-65,-6-1 1,-7 11 0,-4 4 517,-3 9 0,6 10 0,3 2 0,-4 6 0,0-3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56.299"/>
    </inkml:context>
    <inkml:brush xml:id="br0">
      <inkml:brushProperty name="width" value="0.08571" units="cm"/>
      <inkml:brushProperty name="height" value="0.08571" units="cm"/>
      <inkml:brushProperty name="color" value="#FFFFFF"/>
    </inkml:brush>
  </inkml:definitions>
  <inkml:trace contextRef="#ctx0" brushRef="#br0">1 2 8208,'0'-1'508,"0"5"0,0 9 1,0 5-400,0 5 0,4 8 0,1 2 0,0 3 1,-1 0-1,1 1 190,-2 0 0,-2-2 1,-1 3-627,0-1 1,0-6 0,0-1-143,0-5 1,0-1 0,0-5 0,-1-4-1241,-4-4 1709,4-5 0,-5-8 0,6-2 0,0-10 0,0-7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09.802"/>
    </inkml:context>
    <inkml:brush xml:id="br0">
      <inkml:brushProperty name="width" value="0.08571" units="cm"/>
      <inkml:brushProperty name="height" value="0.08571" units="cm"/>
      <inkml:brushProperty name="color" value="#33CCFF"/>
    </inkml:brush>
  </inkml:definitions>
  <inkml:trace contextRef="#ctx0" brushRef="#br0">1 0 8226,'0'16'0,"0"1"0,0 4 0,0 4 0,0 5 0,0 1 0,0 2 559,0 3 1,0-2-1,0 6 1,0-2-395,0-3 1,0-3-1,0-1 1,0 0 85,0 0-2285,0-6-411,0-3 2152,0-13 1,0-4 0,0-10 292,0-6 0,0-9 0,0-5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0.059"/>
    </inkml:context>
    <inkml:brush xml:id="br0">
      <inkml:brushProperty name="width" value="0.08571" units="cm"/>
      <inkml:brushProperty name="height" value="0.08571" units="cm"/>
      <inkml:brushProperty name="color" value="#33CCFF"/>
    </inkml:brush>
  </inkml:definitions>
  <inkml:trace contextRef="#ctx0" brushRef="#br0">0 32 6073,'7'-9'83,"3"4"1,4 1 753,2-1 0,4 3 0,1-3 0,-2 3-607,-2 2 0,4 0 0,0 0 0,-2 0-648,-2 0 1,-1 0 0,-1 0 0,1 0-637,-1 0 1,-4 0 1053,-1 0 0,-7 2 0,3 3 0,-12 4 0,-2 7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0.250"/>
    </inkml:context>
    <inkml:brush xml:id="br0">
      <inkml:brushProperty name="width" value="0.08571" units="cm"/>
      <inkml:brushProperty name="height" value="0.08571" units="cm"/>
      <inkml:brushProperty name="color" value="#33CCFF"/>
    </inkml:brush>
  </inkml:definitions>
  <inkml:trace contextRef="#ctx0" brushRef="#br0">0 0 7751,'5'10'264,"1"1"0,6-8 0,-2 2 1,4-3-108,1-2 1,1 0 0,-1 0 0,1 0-230,0 0 0,-1-2 0,1-1-1007,-1-2 0,-1-2-19,-4 2 1098,-3 3 0,-7-5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0.442"/>
    </inkml:context>
    <inkml:brush xml:id="br0">
      <inkml:brushProperty name="width" value="0.08571" units="cm"/>
      <inkml:brushProperty name="height" value="0.08571" units="cm"/>
      <inkml:brushProperty name="color" value="#33CCFF"/>
    </inkml:brush>
  </inkml:definitions>
  <inkml:trace contextRef="#ctx0" brushRef="#br0">1 94 6614,'15'8'107,"1"-1"0,-1-7 0,1 0 177,-1 0 0,6 0 0,1 0 1,1 0-208,-1 0 1,6-5 0,-4-2 0,2-2-625,0-3 1,-7 4 0,2-3 0,-4-1 546,-2-2 0,1-1 0,-1-1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0.703"/>
    </inkml:context>
    <inkml:brush xml:id="br0">
      <inkml:brushProperty name="width" value="0.08571" units="cm"/>
      <inkml:brushProperty name="height" value="0.08571" units="cm"/>
      <inkml:brushProperty name="color" value="#33CCFF"/>
    </inkml:brush>
  </inkml:definitions>
  <inkml:trace contextRef="#ctx0" brushRef="#br0">155 0 7589,'-15'0'311,"-1"0"1,1 5-1,-1 2 1,1 0-66,-1 0 1,1 5 0,1-2 0,2 4 0,3 2 151,2-1 1,2 1 0,5-1-204,0 1 1,9-6 0,5-1-805,4-2 0,5 3 1,-4-5-1,3 0 1,1 1-29,-1-1 1,-1 2 0,-6-4 491,1 2 0,-2 7 373,-4-1 0,-5 3 0,-10-1 29,-5-2 0,-4 1 1,-3-5-1,-2 0-270,-2-1 0,-1 5 1,3-6-1,-2-2-700,2-1 1,3-4 357,6-3 0,5-3 355,10-8 0,4-6 0,6-2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0.960"/>
    </inkml:context>
    <inkml:brush xml:id="br0">
      <inkml:brushProperty name="width" value="0.08571" units="cm"/>
      <inkml:brushProperty name="height" value="0.08571" units="cm"/>
      <inkml:brushProperty name="color" value="#33CCFF"/>
    </inkml:brush>
  </inkml:definitions>
  <inkml:trace contextRef="#ctx0" brushRef="#br0">1 9 7853,'0'-9'695,"1"16"1,3 14-336,1 7 0,0 3 1,-5 2-1,0 3-202,0 5 1,2 4-1,1 2 1,2-2-496,-1-4 1,-2-3 0,-1-7 0,3-2-144,1-3 1,2-5-179,-2-11 0,-3-5 0,3-10 658,-3-5 0,-16-11 0,-3-3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1.147"/>
    </inkml:context>
    <inkml:brush xml:id="br0">
      <inkml:brushProperty name="width" value="0.08571" units="cm"/>
      <inkml:brushProperty name="height" value="0.08571" units="cm"/>
      <inkml:brushProperty name="color" value="#33CCFF"/>
    </inkml:brush>
  </inkml:definitions>
  <inkml:trace contextRef="#ctx0" brushRef="#br0">0 47 7589,'11'0'454,"-1"0"-18,2 0 1,2-2 0,2-1 0,-1-2-151,1 1 0,-6 3 0,0 1 0,2 0-107,2 0 0,-3-6 1,-1 1-1,0 0-3131,-1-2 2952,5 5 0,-6-4 0,8 6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1.486"/>
    </inkml:context>
    <inkml:brush xml:id="br0">
      <inkml:brushProperty name="width" value="0.08571" units="cm"/>
      <inkml:brushProperty name="height" value="0.08571" units="cm"/>
      <inkml:brushProperty name="color" value="#33CCFF"/>
    </inkml:brush>
  </inkml:definitions>
  <inkml:trace contextRef="#ctx0" brushRef="#br0">233 0 7589,'-16'0'-78,"1"0"1,-1 0 0,1 0-186,-1 0 1,1 2-1,-2 3 1,-2 5 919,-2 4 0,0 4 0,6 0 0,-1 3-337,1-2 0,6 4 0,4-3 0,3 1-211,2 1 0,2-6 0,3 1 1,5-5-317,4 0 0,7-5 0,1-2 1,2-5 37,4-5 1,0-3 0,-1-8 0,-3-1-310,-1-4 0,-2 2 0,-8-5 0,-1 2-77,-1 3 1,-8 7 548,2 1 1,-3 9 0,-2 2 0,0 11 502,0 8 1,0 0 0,0 5-1,0 0-214,0 0 0,0-5-1320,0 2 0,7-6 1037,3-4 0,4-4 0,2-7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2.069"/>
    </inkml:context>
    <inkml:brush xml:id="br0">
      <inkml:brushProperty name="width" value="0.08571" units="cm"/>
      <inkml:brushProperty name="height" value="0.08571" units="cm"/>
      <inkml:brushProperty name="color" value="#33CCFF"/>
    </inkml:brush>
  </inkml:definitions>
  <inkml:trace contextRef="#ctx0" brushRef="#br0">1 16 7589,'0'15'10,"0"-4"1,0-1 289,0 2 0,0 2 0,0 1-110,0 1 1,0-1 0,0 1 0,0-1 49,0 1 0,0-1 1,0 1 222,0 0-736,0-8 1,0-3 138,0-10 0,0-9 0,0-6 0,1-1-68,5-1 0,0 4 1,6-4-1,-1 3 19,1 3 0,2-3 1,1 11 219,1-1 0,-1 2 0,1 9 338,-1 3 0,-6 4 1,-2 6-1,-2 3-179,0 2 0,0-3 0,-5 4 0,0-4 279,0-1 0,2-1 0,2 1-198,1 0 1,2-8-839,-2-3 0,2-12 0,5-6 0,-2-8 27,2-3 1,-3 0 0,1-4 0,2 4 105,2 1 0,0 3 0,-2 4 0,-2 2 257,2 4 0,-3 3 0,1 7 268,3 0 0,-7 7 1,0 3-1,-5 6 151,-1 5 1,2-2 0,2 5 0,1-2 79,-2-3 1,-1 4 0,0-4-828,3-6 0,-2 1 0,8-9 21,1-1 478,-5-9 0,6-4 0,-4-7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2.391"/>
    </inkml:context>
    <inkml:brush xml:id="br0">
      <inkml:brushProperty name="width" value="0.08571" units="cm"/>
      <inkml:brushProperty name="height" value="0.08571" units="cm"/>
      <inkml:brushProperty name="color" value="#33CCFF"/>
    </inkml:brush>
  </inkml:definitions>
  <inkml:trace contextRef="#ctx0" brushRef="#br0">125 1 6982,'-10'5'697,"-1"0"1,1 7 0,-6-2 0,1 4-412,-1 2 1,2-1 0,2 3-1,4 0-202,1 3 1,2 0 0,5-6-210,0 1 1,7-1 0,3-1 0,4-2-311,1-1 1,1-8 0,-1 2 0,1-3 108,-1-2 0,1 0 0,-1 0 0,1-2 1,-1-3-1,-1-5-125,-3-4 0,1-3 415,-7-4 1,5 2 0,-5-5-1,-1 0 168,-2 0 1,-2 3 0,-2-2 0,-2 4-62,-1 6 0,-7 7 0,2 1-73,-4 4 0,0 2 1,4 4-345,5 6 0,5 1 346,5-2 0,10 4 0,10-5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56.603"/>
    </inkml:context>
    <inkml:brush xml:id="br0">
      <inkml:brushProperty name="width" value="0.08571" units="cm"/>
      <inkml:brushProperty name="height" value="0.08571" units="cm"/>
      <inkml:brushProperty name="color" value="#FFFFFF"/>
    </inkml:brush>
  </inkml:definitions>
  <inkml:trace contextRef="#ctx0" brushRef="#br0">0 111 7552,'2'-14'0,"1"-1"0,3-1 179,1 3 1,4-4-1,6 9 1,1-1 170,-1 0 1,3 6 0,0-2 0,0 3-175,0 2 1,-2 0-1,-4 2 1,0 3-190,0 4 0,-1-2 1,0 3-1,-4 0 157,-5 3 0,3 5 0,-3 2 0,-2 1-146,-5 4 0,-5-4 0,-4 2 0,1 0-309,2-1 1,-3 2 0,-4-5 0,4-3 12,0 0 1,-1-2-1,0-2-569,-1-3 867,6-3 0,-4-12 0,4-2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2.607"/>
    </inkml:context>
    <inkml:brush xml:id="br0">
      <inkml:brushProperty name="width" value="0.08571" units="cm"/>
      <inkml:brushProperty name="height" value="0.08571" units="cm"/>
      <inkml:brushProperty name="color" value="#33CCFF"/>
    </inkml:brush>
  </inkml:definitions>
  <inkml:trace contextRef="#ctx0" brushRef="#br0">140 1 8583,'-15'13'0,"-3"-1"0,1-1 325,2 1 0,-4 0 0,10 0 0,-1-2 0,1 2-146,2 2 1,4 0 0,6-2-262,2-2 0,7-1 1,0 3-1,4-1-59,-1 1 1,4-4-1,-8 3-525,3 1 1,-1 1 0,-2 3 639,-6 0 1,-3-6 0,-4-1 69,-3-3 1,-4 0 0,-6-5 0,-3 3-405,-2 1 0,2 0 360,-2-5 0,-4 7 0,-1 2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39.267"/>
    </inkml:context>
    <inkml:brush xml:id="br0">
      <inkml:brushProperty name="width" value="0.08571" units="cm"/>
      <inkml:brushProperty name="height" value="0.08571" units="cm"/>
      <inkml:brushProperty name="color" value="#33CCFF"/>
    </inkml:brush>
  </inkml:definitions>
  <inkml:trace contextRef="#ctx0" brushRef="#br0">171 28 7259,'-7'-11'316,"-3"1"1,-4 7 0,-2-1-107,1 8 1,-1-1-1,1 7 1,1 3 0,2 0-1,2 3 169,-3-1 0,1 6-274,2 0 1,3 6 56,7-1 1,0-2-1,0 2-244,0 2 1,7-4 0,3 0-1,6-1 1,3-4-515,2-2 0,5-8 0,-4-4 0,0-4 132,1-1 0,3 0 0,-4-1 1,1-4 463,-1-6 0,-1-9 0,1-5 0,2-6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39.595"/>
    </inkml:context>
    <inkml:brush xml:id="br0">
      <inkml:brushProperty name="width" value="0.08571" units="cm"/>
      <inkml:brushProperty name="height" value="0.08571" units="cm"/>
      <inkml:brushProperty name="color" value="#33CCFF"/>
    </inkml:brush>
  </inkml:definitions>
  <inkml:trace contextRef="#ctx0" brushRef="#br0">31 14 7015,'-7'15'-130,"4"-1"1,-6 0 437,2 2 0,2-4 0,5 8 0,0-2 0,0-1-98,0 4 0,0-4 1,2 4-1,3-4-208,6-2 0,2-1 0,3-2 0,-1-3 75,1-2 1,5-2 0,1-7 0,1-3-360,-1-5 1,-1-4 0,-6-2 0,1-1-39,-1-4 1,-1 4 0,-2-5 0,-3 1 19,-2 0 0,-2-5 0,-5 6 1,0 1 299,0 1 0,-2 8 0,-3 1 48,-5 3 0,-4 2 1,-2 8-29,1 1 0,6 7 1,4-2-1,3 4-20,2 1 0,0 8 0,0 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39.950"/>
    </inkml:context>
    <inkml:brush xml:id="br0">
      <inkml:brushProperty name="width" value="0.08571" units="cm"/>
      <inkml:brushProperty name="height" value="0.08571" units="cm"/>
      <inkml:brushProperty name="color" value="#33CCFF"/>
    </inkml:brush>
  </inkml:definitions>
  <inkml:trace contextRef="#ctx0" brushRef="#br0">202 16 6937,'-15'-5'0,"-1"0"179,1 2 1,-1 1-1,1 2 1,-1 0 346,1 0 0,-1 7 0,1 3 0,-1 4-367,0 1 0,6 6 0,2 0 0,1 0-87,3 1 0,2-5 0,4 6 1,2-3 33,1 1 0,7-5 1,0-8-1,5 1-589,4 0 0,0-6 0,-4 2 1,2-5 152,2-5 1,4-4 0,-4-6 0,-2-1 38,-2 1 1,-3-6-1,-2 0 1,-3 2 22,-2 2 0,0-2 1,-4 2 267,2 3 0,-1 9 0,-8 1 239,-1 8 1,0 5 0,3 8 0,-1 2-235,-2 1 1,-1 8 0,6-4 0,0 2-117,0 0 1,0-7 0,2 0-1,3-5 77,6-4 34,2-6 0,3 2 0,0-6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0.288"/>
    </inkml:context>
    <inkml:brush xml:id="br0">
      <inkml:brushProperty name="width" value="0.08571" units="cm"/>
      <inkml:brushProperty name="height" value="0.08571" units="cm"/>
      <inkml:brushProperty name="color" value="#33CCFF"/>
    </inkml:brush>
  </inkml:definitions>
  <inkml:trace contextRef="#ctx0" brushRef="#br0">16 0 7668,'-5'11'0,"-1"-1"0,3 2 196,1 2 1,2 1 0,0 1 0,0 0 72,0-1 1,0 2-1,0 2 1,0 2-88,0-2 0,0 3 0,0-1 1,0-2-148,0-2 0,0-1-587,0-1 1,0-8 429,0-7 1,2-7 0,1-10 0,3-4 16,-3-4 1,6-5 0,-1-1-1,3 2 21,-1 3 0,0-2 1,6 8-1,-1 1-23,1 1 0,-6 10 0,1 3-145,1 3 0,0 9 0,0 5 424,-2 7 1,-6 0 0,1 5-1,-2 0 1,1 0-84,1 4 1,0 0-1,-5-3 1,0-4-264,0-4 0,2-1 0,3-2-471,5-4 0,-1-3 645,1-7 0,1-7 0,4-2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6.629"/>
    </inkml:context>
    <inkml:brush xml:id="br0">
      <inkml:brushProperty name="width" value="0.08571" units="cm"/>
      <inkml:brushProperty name="height" value="0.08571" units="cm"/>
      <inkml:brushProperty name="color" value="#33CCFF"/>
    </inkml:brush>
  </inkml:definitions>
  <inkml:trace contextRef="#ctx0" brushRef="#br0">1 0 7726,'0'16'0,"0"-1"153,0 1 1,0 6 0,0 4 0,0 5 0,0 4 171,0 1 1,5 6-1,0-5 1,-1 3 17,-3 3-200,-1-5 1,0-1-734,0-12 0,0 3 0,0-7-556,0-2 0,0-11 1146,0-8 0,7-13 0,2-12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6.828"/>
    </inkml:context>
    <inkml:brush xml:id="br0">
      <inkml:brushProperty name="width" value="0.08571" units="cm"/>
      <inkml:brushProperty name="height" value="0.08571" units="cm"/>
      <inkml:brushProperty name="color" value="#33CCFF"/>
    </inkml:brush>
  </inkml:definitions>
  <inkml:trace contextRef="#ctx0" brushRef="#br0">1 16 8588,'15'0'214,"1"0"1,4 0 0,1 0 0,-2 0-375,-2 0 1,6 0 0,1 0 0,2 0-813,0 0 1,-6 0 971,6 0 0,-7-7 0,4-1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7.095"/>
    </inkml:context>
    <inkml:brush xml:id="br0">
      <inkml:brushProperty name="width" value="0.08571" units="cm"/>
      <inkml:brushProperty name="height" value="0.08571" units="cm"/>
      <inkml:brushProperty name="color" value="#33CCFF"/>
    </inkml:brush>
  </inkml:definitions>
  <inkml:trace contextRef="#ctx0" brushRef="#br0">125 1 7646,'-16'2'0,"1"3"313,-1 5 0,0 2 1,1 2-1,1 0 5,4 3 1,-2 4 0,7-2 0,1 1-222,2-1 1,4 4 0,3-2 0,6-2-94,2-2 0,8-2 0,0-1 0,0-2-512,1-1 1,-3-8-1,5 1 1,0-8 212,0-6 1,-5-4-1,2-3 1,-5-2 205,-6-2 1,2-7-1,-7 2 1,-1-1 221,-3 1 1,-2-2 0,-4 8 0,-6 2-285,-3 6 0,-8 5 1,-4 7-1,-3 0 151,-2 0 0,-7 14 0,-2 3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8.438"/>
    </inkml:context>
    <inkml:brush xml:id="br0">
      <inkml:brushProperty name="width" value="0.08571" units="cm"/>
      <inkml:brushProperty name="height" value="0.08571" units="cm"/>
      <inkml:brushProperty name="color" value="#33CCFF"/>
    </inkml:brush>
  </inkml:definitions>
  <inkml:trace contextRef="#ctx0" brushRef="#br0">249 16 7646,'-10'-2'0,"0"-1"0,-2-2 115,-2 1 1,-3 2-1,-2 2 1,-2 2 191,2 3 0,0 4 1,0 8 17,-2 4 1,1 1-1,6 6 1,2-2-303,1 1 0,8 8 1,-2-1-1,3-3-19,2-3 0,7-4 1,5 4-1,5-6-322,4-4 1,5-1 0,-4-12 0,1-2-316,-1-1 1,4-2 0,-5 0 0,-2 0 632,-2 0 0,-2 0 0,1-7 0,0-1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8.844"/>
    </inkml:context>
    <inkml:brush xml:id="br0">
      <inkml:brushProperty name="width" value="0.08571" units="cm"/>
      <inkml:brushProperty name="height" value="0.08571" units="cm"/>
      <inkml:brushProperty name="color" value="#33CCFF"/>
    </inkml:brush>
  </inkml:definitions>
  <inkml:trace contextRef="#ctx0" brushRef="#br0">187 17 7668,'-7'-9'105,"-4"4"1,-3 3-1,-1 2 119,-1 0 0,-4 7 0,-1 3 0,2 6 0,2 3 33,1 1 0,6 6 1,1-3-1,2-1-162,4 1 0,1 3 0,2-6 0,2-1-184,3-2 1,5-3-1,9-2 1,2-3-141,-2-2 1,5-2-1,2-5 1,2 0-104,-2 0 0,1-7 0,-4-5 0,-1-5-88,1-4 1,-3-6 0,-6 2 0,-4-1 285,-4 1 0,-5 6 0,-1-2 342,0 4 0,0 5 36,0 6 1,-5 8-1,-2 15 1,0 4 0,0 3-40,4 0 1,1 6 0,2-6 0,0 0-378,0-3 1,2-4 0,3-3 0,6-2-487,2-2 0,5-6 658,2 1 0,-2-10 0,4-4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56.924"/>
    </inkml:context>
    <inkml:brush xml:id="br0">
      <inkml:brushProperty name="width" value="0.08571" units="cm"/>
      <inkml:brushProperty name="height" value="0.08571" units="cm"/>
      <inkml:brushProperty name="color" value="#FFFFFF"/>
    </inkml:brush>
  </inkml:definitions>
  <inkml:trace contextRef="#ctx0" brushRef="#br0">1 28 6888,'9'-5'-244,"0"0"0,-4-4 1,4 5-1,2 1 929,1 1 1,2 4 0,0 2-93,-1 5 0,1 4 1,-2 2-1,-1 2-496,-2 1 0,-4 7 0,3-2 0,-1 1-251,1-1 0,-5 3 1,2-4-1,-4-1-923,-1-3 1,5-2 1076,-1-2 0,1-1 0,-5 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9.338"/>
    </inkml:context>
    <inkml:brush xml:id="br0">
      <inkml:brushProperty name="width" value="0.08571" units="cm"/>
      <inkml:brushProperty name="height" value="0.08571" units="cm"/>
      <inkml:brushProperty name="color" value="#33CCFF"/>
    </inkml:brush>
  </inkml:definitions>
  <inkml:trace contextRef="#ctx0" brushRef="#br0">0 48 7825,'0'15'0,"0"1"0,0-1 0,0 1 323,0-1 1,0 6 0,0 0 0,0-2-149,0-2 1,5-2 0,1 1 0,-1-1-125,2 1 251,-6 0-387,13-8 0,-12-10 0,3-11 1,-1-8-46,1-3 1,-4 3-1,5-3 1,-3 0-63,2 0 0,-1 5 0,6-2 161,2 4 1,-3 8 0,1 4 214,2 3 0,-3 11 1,-1 5-1,1 6 72,0 4 0,-6 2 0,4 5 0,-2-1-33,0-4 1,2 1-1,-3-6 1,3-2-259,1-2 1,3-3 0,4-4-277,1-5 0,-1-5 1,-1-5-1,-2-5 31,-2-4 0,-1-8 1,3-4-1,-3-4-94,-2-1 1,5 0 0,-4 0-1,3 0 151,-1 0 1,0 7 0,4 3-1,-2 4 242,-1 2 0,-1 6 0,6 4 431,-1 3 0,-1 14 1,-4 5-1,-3 6-32,0 4 1,-5 3 0,3 1 0,-3-2-332,-2-3 1,5 2-1,0-8 1,0-1-861,2-1 0,2-5-82,6-2 1,1-4 854,-1-7 0,1-14 0,-1-3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49.805"/>
    </inkml:context>
    <inkml:brush xml:id="br0">
      <inkml:brushProperty name="width" value="0.08571" units="cm"/>
      <inkml:brushProperty name="height" value="0.08571" units="cm"/>
      <inkml:brushProperty name="color" value="#33CCFF"/>
    </inkml:brush>
  </inkml:definitions>
  <inkml:trace contextRef="#ctx0" brushRef="#br0">1 1 8498,'0'15'500,"5"1"0,0 1 0,0 4-183,2 5 0,-5-2 0,5 2 0,-2 1-84,0 3 0,2 1 0,-4 0 1,3-2-394,-3-3 0,-1-2 0,-2-5-851,0 2 657,0 0 1,0-15 0,0-6 210,0-8 0,0-11 0,0-4 0,0 1-23,0 0 0,0-4 1,1 3-1,5 1-32,4-1 0,4 3 0,3 6 0,2 3 171,2 6 1,-1 4 0,-4 1 198,-1 0 0,4 6 0,-1 5 0,-4 4 0,-2 4-41,-4 2 1,4 5 0,-5-5 0,0-1 431,0 3 0,0-6 0,-4 5 0,3-1-406,-3 0 1,-3 0 0,-5-8 0,-4-1-351,1-1 0,-8-8 1,2 2-1,-5-3-85,0-2 1,-3-2 0,1-3-1,0-5-327,-1-4 0,10-1 0,-2-1 0,5 1-1032,6-1 1637,1 7 0,2-4 0,0 4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0.021"/>
    </inkml:context>
    <inkml:brush xml:id="br0">
      <inkml:brushProperty name="width" value="0.08571" units="cm"/>
      <inkml:brushProperty name="height" value="0.08571" units="cm"/>
      <inkml:brushProperty name="color" value="#33CCFF"/>
    </inkml:brush>
  </inkml:definitions>
  <inkml:trace contextRef="#ctx0" brushRef="#br0">0 0 7646,'9'7'0,"-2"3"79,-1 4 1,-2 2 0,5 1-1,-3 2 516,-2 2 0,3-1 1,-2-4-471,-2-1 1,-1 1-1,-2 0-3290,0-1 3165,0-6 0,0 4 0,0-4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0.217"/>
    </inkml:context>
    <inkml:brush xml:id="br0">
      <inkml:brushProperty name="width" value="0.08571" units="cm"/>
      <inkml:brushProperty name="height" value="0.08571" units="cm"/>
      <inkml:brushProperty name="color" value="#33CCFF"/>
    </inkml:brush>
  </inkml:definitions>
  <inkml:trace contextRef="#ctx0" brushRef="#br0">0 32 7646,'0'-16'722,"2"8"0,3 3-489,5 3 1,-1 2-705,1 0 1,-1 2-1,3 1 1,-3 4 470,-2 2 0,12 1 0,-2 6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0.445"/>
    </inkml:context>
    <inkml:brush xml:id="br0">
      <inkml:brushProperty name="width" value="0.08571" units="cm"/>
      <inkml:brushProperty name="height" value="0.08571" units="cm"/>
      <inkml:brushProperty name="color" value="#33CCFF"/>
    </inkml:brush>
  </inkml:definitions>
  <inkml:trace contextRef="#ctx0" brushRef="#br0">108 11 7489,'-16'0'0,"1"0"678,-1 0 0,2 1 1,2 3-1,4 3-22,1 1 1,-4 3-1,6 4-817,2 1 0,10-1-256,8 1 1,6-2 0,5-4 0,-6-5-124,-2-3 1,-1-2 0,2 0 0,2 0 111,-2 0 1,-7-7 0,-2-3 419,2-4 1,-3-7 0,-1 1-1,-1 1-29,-3 1 0,-2 8 1,-1 1 568,4 2 0,-3 9 0,3 10 0,-3 7-318,-2 7 0,2 2 0,1-1 0,2-3-548,-1-1 0,4-4 0,3-7 334,3-2 0,1-6 0,1 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3.869"/>
    </inkml:context>
    <inkml:brush xml:id="br0">
      <inkml:brushProperty name="width" value="0.08571" units="cm"/>
      <inkml:brushProperty name="height" value="0.08571" units="cm"/>
      <inkml:brushProperty name="color" value="#33CCFF"/>
    </inkml:brush>
  </inkml:definitions>
  <inkml:trace contextRef="#ctx0" brushRef="#br0">16 140 7589,'0'9'220,"5"0"0,2-6-106,2 2 0,1 0 0,6-5 0,-1 0 8,1 0 1,-1 0-1,1-1 1,-1-4-369,1-6 0,-1-3 0,1-1 168,0-1 0,-8 1 1,-3-1-344,-3 1 0,-2-1 0,-2 1 405,-3-1 0,-3 7 1,-8 4-1,0 4 197,1 1 0,-1 1 0,1 4 0,-1 6-12,1 3 1,-4 1 0,2 2-1,3 4 19,0 5 0,5-2 1,1 2-1,1 0-168,3-2 1,3 4 0,2-8 0,5-1-219,4-1 0,9-5 1,3-2-1,2-6 92,4-3 1,-4-2 0,0 0 0,1 0-334,-1 0 1,-4-2 438,6-3 0,-7-4 0,4-6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4.310"/>
    </inkml:context>
    <inkml:brush xml:id="br0">
      <inkml:brushProperty name="width" value="0.08571" units="cm"/>
      <inkml:brushProperty name="height" value="0.08571" units="cm"/>
      <inkml:brushProperty name="color" value="#33CCFF"/>
    </inkml:brush>
  </inkml:definitions>
  <inkml:trace contextRef="#ctx0" brushRef="#br0">47 47 7570,'-6'9'205,"4"5"0,-3-4 0,3 4-4,2 1 1,0 3 0,0 0 0,0 3-36,0-2 0,0 4 0,0-3 1,0-1 55,0-1 1,0-8 0,-2 0-727,-3 2 0,3-6 334,-3-6 1,2-7-1,-1-11 1,-1-2 18,2-6 0,1-4 1,4-1-1,3 2-199,5 3 1,4-3 0,1 5-1,1 1 165,-1 8 1,6 1 0,0 9-1,-2 1 269,-2 3 1,-1 2 0,-1 4-1,1 6-71,-1 3 1,-6 8-1,-2 4 1,-2 2 224,0-3 1,0 5 0,-5-6 0,0 2 343,0 0 0,0-7 1,0 1-1620,0-2 589,0-10 1,0-3 0,0-11-1,0-8 448,0-5 0,0-9 0,0 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4.608"/>
    </inkml:context>
    <inkml:brush xml:id="br0">
      <inkml:brushProperty name="width" value="0.08571" units="cm"/>
      <inkml:brushProperty name="height" value="0.08571" units="cm"/>
      <inkml:brushProperty name="color" value="#33CCFF"/>
    </inkml:brush>
  </inkml:definitions>
  <inkml:trace contextRef="#ctx0" brushRef="#br0">140 61 7411,'0'-15'0,"-2"1"331,-3 4 0,1-3 0,-6 8 78,-2 2 1,-2 3-1,-1 5-81,-1 5 1,2 4 0,2 3 0,4 2-228,1 2 0,-4 5 1,6-4-1,2 1-185,1-1 1,4 4 0,1-5 0,4-2-17,2-2 1,1-7 0,7-1-1,2-2-740,2-4 0,0-1 0,-4-2 0,2 0 137,2 0 0,-1-5 703,-4 0 0,6-14 0,3 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4.933"/>
    </inkml:context>
    <inkml:brush xml:id="br0">
      <inkml:brushProperty name="width" value="0.08571" units="cm"/>
      <inkml:brushProperty name="height" value="0.08571" units="cm"/>
      <inkml:brushProperty name="color" value="#33CCFF"/>
    </inkml:brush>
  </inkml:definitions>
  <inkml:trace contextRef="#ctx0" brushRef="#br0">171 16 7552,'-6'-9'-8,"-3"3"1,-7 6 179,1 0 1,5 1 0,-1 4 0,-1 6-1,-2 3 256,-1 1 0,-1 6 0,2 1 0,2 1-414,2-1 1,7 4 0,-3-4 0,5 1-124,1-1 0,1-1 1,5-5-1,6-1-162,7 1 1,-2-8 0,4-3 0,-2-3-102,1-2 1,-3-2 0,4-3 0,-4-5 159,-1-4 1,0-7 0,-3-1 0,-2 0 112,-6-1 1,-3-5-1,-2 3 1,0-3 186,0 2 0,0 4 0,-2 6 0,-3 1-83,-6-1 1,-2 7-1,-3 4-5,0 4 0,1 7 0,-1 3 0,1 7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5.339"/>
    </inkml:context>
    <inkml:brush xml:id="br0">
      <inkml:brushProperty name="width" value="0.08571" units="cm"/>
      <inkml:brushProperty name="height" value="0.08571" units="cm"/>
      <inkml:brushProperty name="color" value="#33CCFF"/>
    </inkml:brush>
  </inkml:definitions>
  <inkml:trace contextRef="#ctx0" brushRef="#br0">1 63 6820,'0'16'-157,"0"-1"0,0 1 674,0-1 1,0 2 0,0 2 0,0 2-246,0-2 0,0-2 0,0-1 0,0-1-151,0 1 1,0-6-372,0 1 1,0-10 53,0-1 1,2-13 0,1-12-32,2 1 0,6-5 1,-4 3-1,1-2 1,4 1-35,2 1 0,2 5 1,-1-3-57,1 2 0,-1 8 1,1 9 433,-1 3 1,-1 9 0,-4 5 0,-4 7 398,-5 7 1,-1 3-1,0 2 1,0 0-222,0 0 1,0 0 0,0 0-1,0-1-39,0-4 0,7-4 0,4-8-1026,2-4 0,1-5 0,-2-8 0,-1-6 68,1-4 0,-4-1 702,3-12 0,-8 0 0,4-5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58.099"/>
    </inkml:context>
    <inkml:brush xml:id="br0">
      <inkml:brushProperty name="width" value="0.08571" units="cm"/>
      <inkml:brushProperty name="height" value="0.08571" units="cm"/>
      <inkml:brushProperty name="color" value="#FFFFFF"/>
    </inkml:brush>
  </inkml:definitions>
  <inkml:trace contextRef="#ctx0" brushRef="#br0">42 193 7614,'13'0'321,"1"0"89,0 0 1,0 0 0,0-1-226,-1-4 0,1 2 1,0-4-1,-2-1-223,-3 0 1,4 4 40,-4-6 0,-2 1 0,1-5 0,-2 1-153,-3-1 0,-1 0 0,-4 2 0,-1 1-177,-1 2 1,-6 0 0,4-5 0,-1 2 97,-4 3 0,-1 2 0,-2 7 1,-1 0 149,-4 0 0,4 7 0,-3 2 0,2 4-23,2 6 0,1-2 1,0 6-1,3 0 286,0-2 0,7 5 0,-1-3 0,2 3 0,4 2 14,2-1 0,4-4 0,6-1-158,0-2 1,1-2-1,2-6 1,3-1-128,1-2 0,1-6 1,2 2-1,-2-4-128,-3-1 0,0-6 1,-5-1-1,-1-3-169,1 1 0,-5 2 384,1-3 0,-7-2 0,3 4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5.560"/>
    </inkml:context>
    <inkml:brush xml:id="br0">
      <inkml:brushProperty name="width" value="0.08571" units="cm"/>
      <inkml:brushProperty name="height" value="0.08571" units="cm"/>
      <inkml:brushProperty name="color" value="#33CCFF"/>
    </inkml:brush>
  </inkml:definitions>
  <inkml:trace contextRef="#ctx0" brushRef="#br0">0 1 7589,'0'25'266,"0"1"0,0-5 0,0 7 2,0 4 1,0-1 0,0 6 0,0-5 0,0 0-232,0-1 0,2-2 1,2-1-1,1-4-1511,-2-2 0,-1-1 1140,-2-6 0,0-8 334,0-7 0,-7-7 0,-2-8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5.748"/>
    </inkml:context>
    <inkml:brush xml:id="br0">
      <inkml:brushProperty name="width" value="0.08571" units="cm"/>
      <inkml:brushProperty name="height" value="0.08571" units="cm"/>
      <inkml:brushProperty name="color" value="#33CCFF"/>
    </inkml:brush>
  </inkml:definitions>
  <inkml:trace contextRef="#ctx0" brushRef="#br0">1 32 7589,'10'-6'0,"0"1"55,3 2 1,-5 1 0,2 2-1,3 0 251,0 0 0,3 0 0,-1 0 1,1 0-607,-1 0 0,1 0 1,0 0-763,-1 0 1062,1 0 0,-1-7 0,1-2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5.994"/>
    </inkml:context>
    <inkml:brush xml:id="br0">
      <inkml:brushProperty name="width" value="0.08571" units="cm"/>
      <inkml:brushProperty name="height" value="0.08571" units="cm"/>
      <inkml:brushProperty name="color" value="#33CCFF"/>
    </inkml:brush>
  </inkml:definitions>
  <inkml:trace contextRef="#ctx0" brushRef="#br0">0 31 7589,'0'16'85,"0"-1"0,0 1 1,0 0-1,0-1 117,0 1 1,0-1-1,0 1 1,0-1-120,0 1 1,0-1 0,0 1-488,0-1 336,0 1 0,0-9 0,0-7 1,0-11 25,0-8 1,0 2 0,0-5 0,0 1-84,0 0 0,0-1 0,0 3 0,2-2-330,3 2 1,4 2 0,6 1 454,1 1 0,6 6 0,2 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6.303"/>
    </inkml:context>
    <inkml:brush xml:id="br0">
      <inkml:brushProperty name="width" value="0.08571" units="cm"/>
      <inkml:brushProperty name="height" value="0.08571" units="cm"/>
      <inkml:brushProperty name="color" value="#33CCFF"/>
    </inkml:brush>
  </inkml:definitions>
  <inkml:trace contextRef="#ctx0" brushRef="#br0">141 0 7589,'-16'0'415,"-1"2"347,-4 3 0,1 4 1,-3 6-1,9 3-472,6 2 1,-3-2-1,6 2 1,2-2-486,1-3 1,9-1 0,3-2 0,4-2 136,2 3 0,-1-7 0,1 0 0,-1-5-202,1-1 1,-1 0 0,1-1 0,-1-5-214,1-4 0,-1-4 0,-1-3 0,-2-2 188,-1-2 0,-6-3 0,3 7 0,-1 3 131,-3 0 0,-1 7 0,1 4 40,1 6 0,0 6 1,-5 8-1,0 2 119,0 2 1,0 0-1,0-6 1,0 1-6,0-1 0,0-6 0,7 5 0,1-6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6.623"/>
    </inkml:context>
    <inkml:brush xml:id="br0">
      <inkml:brushProperty name="width" value="0.08571" units="cm"/>
      <inkml:brushProperty name="height" value="0.08571" units="cm"/>
      <inkml:brushProperty name="color" value="#33CCFF"/>
    </inkml:brush>
  </inkml:definitions>
  <inkml:trace contextRef="#ctx0" brushRef="#br0">1 1 7713,'0'15'0,"0"1"0,0-1 418,0 1 1,0 5-1,0-1 1,0-1-5,0-1 1,0 2 0,0 1-127,0-2 0,0-7-198,0-2 1,0-8-108,0-2 1,0-12 0,0-9 0,2 1-165,3-3 1,-2 4 0,8-5-1,1 2-298,1 3 1,3 1-1,-1 5 1,1 1-97,0 1 1,-1 8 0,-1-1 498,-4 8 1,2 4 0,-7 8 0,-1 1 635,-2 4 1,-2-4-1,0 6 1,0-3-357,0 1 1,0 0-1,1-6-941,5 1 0,-3-8 737,7-2 0,8-19 0,6-4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6.860"/>
    </inkml:context>
    <inkml:brush xml:id="br0">
      <inkml:brushProperty name="width" value="0.08571" units="cm"/>
      <inkml:brushProperty name="height" value="0.08571" units="cm"/>
      <inkml:brushProperty name="color" value="#33CCFF"/>
    </inkml:brush>
  </inkml:definitions>
  <inkml:trace contextRef="#ctx0" brushRef="#br0">109 1 7697,'-15'7'307,"-1"3"0,1 4 0,-1 1 1,2 1 316,4-1 0,-2 6 0,7 2 0,1-1-523,2 0 1,2-1 0,0-5 0,2-1-546,3 1 0,-1-6 0,6 0 1,2 1-272,2-3 1,2-1 0,-1-7-1,1-1 391,-1-5 1,6-4 0,0-11 0,-2-5 323,-2-3 0,5-9 0,2-2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7.057"/>
    </inkml:context>
    <inkml:brush xml:id="br0">
      <inkml:brushProperty name="width" value="0.08571" units="cm"/>
      <inkml:brushProperty name="height" value="0.08571" units="cm"/>
      <inkml:brushProperty name="color" value="#33CCFF"/>
    </inkml:brush>
  </inkml:definitions>
  <inkml:trace contextRef="#ctx0" brushRef="#br0">47 45 7589,'-2'-23'372,"-3"8"0,3 8 0,-4 12 210,-1 6 1,5 9 0,-5 8 0,2 5-20,0 3 1,0 5-1,5-3 1,1 0-676,4 0 1,2-2 0,5-5-1,-1-1 126,1-4 1,0-4 0,0-8 0,-2-4-509,2-5 0,-5-5 494,-2-5 0,4-10 0,0-9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19.291"/>
    </inkml:context>
    <inkml:brush xml:id="br0">
      <inkml:brushProperty name="width" value="0.08571" units="cm"/>
      <inkml:brushProperty name="height" value="0.08571" units="cm"/>
      <inkml:brushProperty name="color" value="#33CCFF"/>
    </inkml:brush>
  </inkml:definitions>
  <inkml:trace contextRef="#ctx0" brushRef="#br0">233 46 7687,'-15'0'0,"-1"0"0,-1 0 291,-4 0 1,4 0-1,-4 2 1,4 1-42,1 2 0,1 12 0,-1-1 0,3 1-126,2 0 1,4 4 0,7 2 0,0-1-72,0 0 1,7-1 0,5-4 0,6 1-143,2-3 0,8-3 0,-2-12 0,3 0-349,2 0 1,0-7 0,0-5 0,-1-5 282,-4-4 1,-6-5 0,-9 4 327,-6-2 1,-4 0-1,-1-4 1,-3 4 0,-6 2-194,-6 3 1,-13 1 0,-3 4-1,-7 4-430,-1 5 0,-1 10 1,5 7 449,-1 7 0,-7 5 0,3 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1.663"/>
    </inkml:context>
    <inkml:brush xml:id="br0">
      <inkml:brushProperty name="width" value="0.08571" units="cm"/>
      <inkml:brushProperty name="height" value="0.08571" units="cm"/>
      <inkml:brushProperty name="color" value="#33CCFF"/>
    </inkml:brush>
  </inkml:definitions>
  <inkml:trace contextRef="#ctx0" brushRef="#br0">0 0 7649,'0'16'202,"0"-1"1,0 3 0,0 2 39,0 6 1,0 5 0,0 4-79,0 1 1,0 2 0,0-4 0,0 3-278,0-3 0,0-3 0,0-5 0,0-5-1556,0-4 1264,0-1 1,0-9 0,0-7 404,0-9 0,0-5 0,0-1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1.874"/>
    </inkml:context>
    <inkml:brush xml:id="br0">
      <inkml:brushProperty name="width" value="0.08571" units="cm"/>
      <inkml:brushProperty name="height" value="0.08571" units="cm"/>
      <inkml:brushProperty name="color" value="#33CCFF"/>
    </inkml:brush>
  </inkml:definitions>
  <inkml:trace contextRef="#ctx0" brushRef="#br0">1 62 7688,'15'0'331,"1"0"1,-1 0-1,1 0-155,-1 0 0,1 0 0,-1 0 0,3 0-321,2 0 1,-3-5 0,4-2 0,-4 0-413,-1 0 0,-6 0 1,1 4-611,1-2 1167,-5 0 0,0-2 0,-7-2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58.671"/>
    </inkml:context>
    <inkml:brush xml:id="br0">
      <inkml:brushProperty name="width" value="0.08571" units="cm"/>
      <inkml:brushProperty name="height" value="0.08571" units="cm"/>
      <inkml:brushProperty name="color" value="#FFFFFF"/>
    </inkml:brush>
  </inkml:definitions>
  <inkml:trace contextRef="#ctx0" brushRef="#br0">0 1 6497,'0'14'739,"0"0"1,0-1-409,0 1 0,0 1 1,0 2-1,0 3-112,0 2 0,0 1 1,0 4-1,0 1 15,0-1 0,0 1 0,0-1 0,0-1-36,0-3 0,0 3 0,0-4 0,0 1-92,0 0 0,0-6 0,0 3 0,2-2-180,3 0 0,-2 1 0,6-5 24,1-1 1,3-3 0,1-3-100,-1-1 1,6-1 0,-1-5 0,-1 0-140,-2 0 1,1 0-1,0 0-145,3 0 0,-1-5 1,-4 1-234,0 1 1,-2 0-174,-3-2 839,3 3 0,-10-10 0,4 5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2.084"/>
    </inkml:context>
    <inkml:brush xml:id="br0">
      <inkml:brushProperty name="width" value="0.08571" units="cm"/>
      <inkml:brushProperty name="height" value="0.08571" units="cm"/>
      <inkml:brushProperty name="color" value="#33CCFF"/>
    </inkml:brush>
  </inkml:definitions>
  <inkml:trace contextRef="#ctx0" brushRef="#br0">1 62 7469,'15'0'25,"1"0"1,-1-2 205,1-3 0,-1 4 1,1-5-73,-1 5 0,1 1 0,-1 0-957,1 0 1,-1-7 797,1-4 0,-1-2 0,1-3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3.180"/>
    </inkml:context>
    <inkml:brush xml:id="br0">
      <inkml:brushProperty name="width" value="0.08571" units="cm"/>
      <inkml:brushProperty name="height" value="0.08571" units="cm"/>
      <inkml:brushProperty name="color" value="#33CCFF"/>
    </inkml:brush>
  </inkml:definitions>
  <inkml:trace contextRef="#ctx0" brushRef="#br0">156 0 6517,'-16'0'508,"1"0"1,-1 7 0,1 3-319,-1 4 0,0-4 1,3 1-1,1-1-121,1-1 1,8 5-217,-2-4 1,5 2-1,5-2 1,5-3-211,4 0 0,1-5 1,1 5 73,0 0 0,-1-4 0,-1 8 224,-4 1 1,-3 1 0,-7 3 293,0-1 1,-2-4-1,-3-3 1,-5 1-35,-4 0 0,-1-4 0,-1 4 0,2-1-208,4 1 0,-4-6 1,4 2-285,-4-3 0,5-4 0,4-3 67,3-5 0,4 1 0,3-1 0,6-2 224,2-2 0,10-2 0,1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3.394"/>
    </inkml:context>
    <inkml:brush xml:id="br0">
      <inkml:brushProperty name="width" value="0.08571" units="cm"/>
      <inkml:brushProperty name="height" value="0.08571" units="cm"/>
      <inkml:brushProperty name="color" value="#33CCFF"/>
    </inkml:brush>
  </inkml:definitions>
  <inkml:trace contextRef="#ctx0" brushRef="#br0">32 0 6809,'0'16'0,"0"-1"0,0 1 299,0-1 1,0 1-1,0 1 1,0 2-1,0 2-222,0-2 0,0-2 0,0-2-864,0 1 1,0 0 267,0-1 0,0-8 519,0-7 0,-14-14 0,-3-10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3.596"/>
    </inkml:context>
    <inkml:brush xml:id="br0">
      <inkml:brushProperty name="width" value="0.08571" units="cm"/>
      <inkml:brushProperty name="height" value="0.08571" units="cm"/>
      <inkml:brushProperty name="color" value="#33CCFF"/>
    </inkml:brush>
  </inkml:definitions>
  <inkml:trace contextRef="#ctx0" brushRef="#br0">0 46 7949,'0'-16'1116,"5"6"-672,0-1-992,7 8 0,-5-2 1,4 10 547,-6 5 0,4 4 0,-1 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7.601"/>
    </inkml:context>
    <inkml:brush xml:id="br0">
      <inkml:brushProperty name="width" value="0.08571" units="cm"/>
      <inkml:brushProperty name="height" value="0.08571" units="cm"/>
      <inkml:brushProperty name="color" value="#33CCFF"/>
    </inkml:brush>
  </inkml:definitions>
  <inkml:trace contextRef="#ctx0" brushRef="#br0">48 47 7239,'-11'-5'0,"3"-2"-572,1-2 1,0 6 851,2-2 1,3 1 897,-3-1-767,3 3 0,4-4 1,3 6-119,5 0 1,6 6-1,3 5-210,1 3 1,1 6 0,-4 3 0,2-1-219,2 1 1,1 4-1,-3-3 1,2 1-365,-2-5 0,4-3 1,-3-1-1437,-1 0 1935,-1-1 0,-10-6 0,6-2 0,-5-7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4:57.828"/>
    </inkml:context>
    <inkml:brush xml:id="br0">
      <inkml:brushProperty name="width" value="0.08571" units="cm"/>
      <inkml:brushProperty name="height" value="0.08571" units="cm"/>
      <inkml:brushProperty name="color" value="#33CCFF"/>
    </inkml:brush>
  </inkml:definitions>
  <inkml:trace contextRef="#ctx0" brushRef="#br0">278 1 7027,'-15'15'206,"-1"1"1,1 1 0,-1 4-1,-1 3-28,-4 0 0,-1 11 0,-6-2 0,4 1-270,2-1 1,1 5 0,6-11 0,-1-1-507,0-2 1,8-8 597,3-6 0,10-6 0,3 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4.014"/>
    </inkml:context>
    <inkml:brush xml:id="br0">
      <inkml:brushProperty name="width" value="0.08571" units="cm"/>
      <inkml:brushProperty name="height" value="0.08571" units="cm"/>
      <inkml:brushProperty name="color" value="#33CCFF"/>
    </inkml:brush>
  </inkml:definitions>
  <inkml:trace contextRef="#ctx0" brushRef="#br0">156 14 8072,'-16'-8'0,"1"2"0,-1 6 0,2 6 0,2 4 821,2 4 1,0 3 0,-6 2-770,1 2 1,6 6 0,2-3 0,2 2 16,0 0 1,-1-5-1,8 3-410,3-2 0,2-1 0,7-7 1,0-2-324,3-2 1,2-6 0,-3 1 0,1-3 663,4-2 0,-4-7 0,5-2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4.363"/>
    </inkml:context>
    <inkml:brush xml:id="br0">
      <inkml:brushProperty name="width" value="0.08571" units="cm"/>
      <inkml:brushProperty name="height" value="0.08571" units="cm"/>
      <inkml:brushProperty name="color" value="#33CCFF"/>
    </inkml:brush>
  </inkml:definitions>
  <inkml:trace contextRef="#ctx0" brushRef="#br0">156 1 6839,'-15'0'0,"-1"1"0,1 3 214,-1 1 0,2 7 0,2-3 0,2 1 475,-2 1 1,0 4-1,0 6 1,3-2-536,2-2 0,2-1 0,5-1 0,0 1-126,0-1 1,7-1 0,5-2-1,5-3-254,4-2 0,1-2 0,-3-5 1,4-2-435,1-3 0,-3-4 0,3-8 1,-2-2 266,-3-2 0,-3-5 0,-4 6 0,-4 1 393,-1 1-14,-1 3 0,-8 8 0,-2 7 151,-1 9 0,-2 10 1,4 3-1,-2 0 76,1 1 0,2-2 0,2-6 0,0 1-460,0-1 1,6-4 0,1-3-309,1-1 555,3-2 0,4-5 0,1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4.867"/>
    </inkml:context>
    <inkml:brush xml:id="br0">
      <inkml:brushProperty name="width" value="0.08571" units="cm"/>
      <inkml:brushProperty name="height" value="0.08571" units="cm"/>
      <inkml:brushProperty name="color" value="#33CCFF"/>
    </inkml:brush>
  </inkml:definitions>
  <inkml:trace contextRef="#ctx0" brushRef="#br0">16 45 7741,'0'15'291,"0"1"0,-5-6 1,0 1-85,2 1 0,1 2 0,2 1 1,0 1 838,0-1-1074,0 1-84,0-8 0,5-4 1,2-13-1,2-6-131,3-3 0,-4-1 0,3 0 0,1-1-115,2 1 1,1 7 0,1 3 344,-1 2 0,-4 2 0,-3 7 313,-1 3 0,0 5 0,-4 9 1,3 2 115,-3-2 1,-1 3 0,-2 1-1,0-1 123,0 1 0,0-3-439,0-4 1,7-8 0,3-2-597,4-5 0,0-8 0,-2-5 1,-2-7-263,2-7 1,0 2 0,0-2 0,-1 1 414,1 0 0,0 3 1,0 6-1,-2 1 343,2-1 0,0 6 0,1 1 0,-3 2 0,-7 4 0,4 10 0,-2 7 383,1 5 1,-1 3-1,-5-3 1,0 4-14,0 1 1,0-5-1,0 1 1,0-2-353,0-3 0,1-1 0,3-2 0,1-2 1,7-6-19,-1 1 0,2-10 0,3-4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5.383"/>
    </inkml:context>
    <inkml:brush xml:id="br0">
      <inkml:brushProperty name="width" value="0.08571" units="cm"/>
      <inkml:brushProperty name="height" value="0.08571" units="cm"/>
      <inkml:brushProperty name="color" value="#33CCFF"/>
    </inkml:brush>
  </inkml:definitions>
  <inkml:trace contextRef="#ctx0" brushRef="#br0">16 2 8242,'0'-2'459,"0"7"0,0 7 0,0 4 0,0 1 67,0 4 1,5 3 0,0 5 0,-1-1-306,-3-2 1,-1 3 0,0 6-1,0-4-215,0-2 1,0 4 0,0-7-1,-1 1-251,-5-1 0,5-3 0,-6-8-663,0 1 675,5-8 0,-5-8 0,7-10 0,0-6 34,0-4 0,2 1 0,3-5 0,5-1-10,4 1 0,2 5 0,1-1 1,2 4-76,2 6 0,-1 3 0,-2 7 123,2 0 1,-2 7 0,2 3 0,-4 4 45,-6 1 0,2 1 0,-6 1 1,-1 2 635,2 2 0,-6 0 0,5-6 1,-5 1-187,-1-1 1,-7 1-1,-3-1 1,-4 1-171,-1-1 0,-3-4 0,-1-3 0,-3-1-470,-2-3 0,5-3 1,-2-2-1,4-3-417,1-1 1,8-7-1,3 2 1,3-4 721,2-2 0,7 1 0,1-1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59.416"/>
    </inkml:context>
    <inkml:brush xml:id="br0">
      <inkml:brushProperty name="width" value="0.08571" units="cm"/>
      <inkml:brushProperty name="height" value="0.08571" units="cm"/>
      <inkml:brushProperty name="color" value="#FFFFFF"/>
    </inkml:brush>
  </inkml:definitions>
  <inkml:trace contextRef="#ctx0" brushRef="#br0">56 28 7151,'-9'5'-927,"1"1"1306,2 2 0,-3 1 1,4 5-1,0-1 1,1 1-135,-1 0 1,1 1-1,4 2 1,0 3-61,0 2 1,4-6-1,2 4 1,2-1-99,3-1 1,6 0 0,1-4 0,-1-2-88,-2-2 1,4-4 0,0-6 0,1 0 6,0 0 1,3-2 0,-4-2-1,-1-6-325,2-2 1,-5-8 0,2-3-1,-5-3 183,-2-1 0,-6-1 1,4 2-1,-2 2-31,-3 1 1,-1 4 0,-2-2 0,-2 1-310,-3 3 1,-2 8-1,-7 4 475,0 4 0,0 7 0,1 2 0,-1 5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5.617"/>
    </inkml:context>
    <inkml:brush xml:id="br0">
      <inkml:brushProperty name="width" value="0.08571" units="cm"/>
      <inkml:brushProperty name="height" value="0.08571" units="cm"/>
      <inkml:brushProperty name="color" value="#33CCFF"/>
    </inkml:brush>
  </inkml:definitions>
  <inkml:trace contextRef="#ctx0" brushRef="#br0">16 1 7646,'7'9'1142,"-3"4"-336,6-2 1,-5 2-609,6 3 0,-8 0 1,2-1-578,-3 1 1,-2-6 0,-2-1 0,-1-1-1983,-2 1 2361,-7-6 0,-4 4 0,-8-7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5.851"/>
    </inkml:context>
    <inkml:brush xml:id="br0">
      <inkml:brushProperty name="width" value="0.08571" units="cm"/>
      <inkml:brushProperty name="height" value="0.08571" units="cm"/>
      <inkml:brushProperty name="color" value="#33CCFF"/>
    </inkml:brush>
  </inkml:definitions>
  <inkml:trace contextRef="#ctx0" brushRef="#br0">0 30 7651,'0'-15'901,"2"6"-549,3 4 0,-2 5-744,8 5 0,-8-2 0,4 8 0,0-1-776,3-1 1168,4 4 0,2-4 0,-1 7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6.059"/>
    </inkml:context>
    <inkml:brush xml:id="br0">
      <inkml:brushProperty name="width" value="0.08571" units="cm"/>
      <inkml:brushProperty name="height" value="0.08571" units="cm"/>
      <inkml:brushProperty name="color" value="#33CCFF"/>
    </inkml:brush>
  </inkml:definitions>
  <inkml:trace contextRef="#ctx0" brushRef="#br0">156 1 7646,'-16'0'498,"6"0"0,0 0 0,-3 1 82,0 5 1,-5 2 0,-1 8-1,0-1-260,6 1 0,-1-1 0,9 1 0,1-1-546,2 1 1,4-2 0,3-2 0,6-2-109,2 2 1,5-5 0,1-2-1,1-3 168,-1-2 1,0 0-1,0 0 1,2 0-393,-2 0 0,-2-14 1,-1-5 442,-1-3 0,-6-1 0,-4 8 0,-1-1 1988,1 1-1527,-3 6 1,4 9 0,-6 11 0,0 4-372,0 6 1,6-4-1,-1 4 1,-2-4-117,-1-1 0,5-6 141,3 0 0,4-6 0,2 3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6.683"/>
    </inkml:context>
    <inkml:brush xml:id="br0">
      <inkml:brushProperty name="width" value="0.08571" units="cm"/>
      <inkml:brushProperty name="height" value="0.08571" units="cm"/>
      <inkml:brushProperty name="color" value="#33CCFF"/>
    </inkml:brush>
  </inkml:definitions>
  <inkml:trace contextRef="#ctx0" brushRef="#br0">78 16 7426,'-16'0'216,"6"0"0,1 1 1,1 5 254,-1 4 1,6 4 0,-4 1-285,0 1 0,5-1 1,-3 1-1,3 1-68,2 4 1,2-4 0,1 4 0,6-4-46,5-1 0,0-8 0,11-1 0,1-2-453,-1 1 1,4-3 0,-5-6 0,2-4-184,0-2 1,-7-1 0,1-8 0,-2-1 273,-3-1 1,1-6 0,-2 3 0,-4 1 287,-5 0 0,-1 1 0,-1 5 0,2 1 0,-7 6 0,-8 4 0,-4 3 0,-1 9 0,1 3 0,2 4 0,2 2 0,-1 6 0,-4 2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7.047"/>
    </inkml:context>
    <inkml:brush xml:id="br0">
      <inkml:brushProperty name="width" value="0.08571" units="cm"/>
      <inkml:brushProperty name="height" value="0.08571" units="cm"/>
      <inkml:brushProperty name="color" value="#33CCFF"/>
    </inkml:brush>
  </inkml:definitions>
  <inkml:trace contextRef="#ctx0" brushRef="#br0">1 78 7195,'0'16'144,"0"-1"0,0 1 254,0-1 1,0 1 0,0-1 0,0 1-53,0 0 0,0-1 341,0 1-826,0-8 1,0-3 0,0-10 0,0-5-51,0-4 0,0-7 0,0-1 0,1-1 93,5 1 0,2-6 0,8 4 0,-1 0-281,1 3 0,-1 9 0,1 4 345,-1 1 1,1 2 0,-2 6-1,-2 6 342,-2 9 0,-6 1 1,1 7-1,-2 0-71,2 1 0,-3-5 0,3 4 1,-1-1-207,1-4 0,-3-2 0,5-3 84,-1-4-117,-4-3 0,5-14 0,-7-1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7.675"/>
    </inkml:context>
    <inkml:brush xml:id="br0">
      <inkml:brushProperty name="width" value="0.08571" units="cm"/>
      <inkml:brushProperty name="height" value="0.08571" units="cm"/>
      <inkml:brushProperty name="color" value="#33CCFF"/>
    </inkml:brush>
  </inkml:definitions>
  <inkml:trace contextRef="#ctx0" brushRef="#br0">0 178 6630,'0'16'393,"0"-1"0,0 1-5,0-1 0,6 8 0,1 1 0,-1 2-306,1 0 0,4-5 0,-4 4 0,0 1 12,-1-2 0,1 4 0,-3-6 0,1 1 54,-2-1 0,-1 4 0,-2-5-1024,0-2 1,-2-9 661,-3-5 1,2-10 0,-6-5-1,2-6 132,4-4 0,-4-4 1,2-8-1,1 1 83,3 0 1,1-1 0,0-5-1,1-4 69,4-4 1,4-3 0,7-2-1,1 1 6,4 10 1,-2 2 0,5 17-1,-2 1 293,-3 2 1,4 10-115,-3 7 0,-1 7 0,-8 8 0,-6 2 0,-4 2-27,-1 2 1,0 7 0,0-4 0,0 2 71,0 0 0,-1-6 1,-3 4-1,-3-1-601,-1-4 0,3-4 1,-6-4-594,-1-6 1,-2-3 0,-1-2 0,-1-2 893,1-3 0,4-4 0,1-6 0,0-8 0,-6-1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07.945"/>
    </inkml:context>
    <inkml:brush xml:id="br0">
      <inkml:brushProperty name="width" value="0.08571" units="cm"/>
      <inkml:brushProperty name="height" value="0.08571" units="cm"/>
      <inkml:brushProperty name="color" value="#33CCFF"/>
    </inkml:brush>
  </inkml:definitions>
  <inkml:trace contextRef="#ctx0" brushRef="#br0">185 58 7906,'-15'0'0,"-1"0"279,1 0 0,-6 0 0,0 1 0,2 3-6,2 1 1,1 12 0,3-1-1,0 3-260,3 3 0,7-5 1,-3 6-1,6-3-157,6 1 0,2 5 0,8-5 0,-1-2 150,1-2 1,1-7 0,2-1-1,2-2-496,-2-4 0,-2-1 1,-1-4-1,-1-3 266,1-5 1,-1-9-1,-1-4 1,-2-1 168,-2-3 0,-6-3 0,1-1 1,-3 0-45,-2 0 0,-2 7 0,-3 3 0,-6 4 99,-2 1 0,-3 6 0,1 1 0,-1 3 0,1 7 0,-1 8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14.413"/>
    </inkml:context>
    <inkml:brush xml:id="br0">
      <inkml:brushProperty name="width" value="0.08571" units="cm"/>
      <inkml:brushProperty name="height" value="0.08571" units="cm"/>
      <inkml:brushProperty name="color" value="#33CCFF"/>
    </inkml:brush>
  </inkml:definitions>
  <inkml:trace contextRef="#ctx0" brushRef="#br0">171 1 7631,'-10'0'48,"0"2"1,-2 1 0,-2 4-1,-2 0 1,1 2 0,-1-1-1,1 4 1048,-1 2 1,2 3-796,4 4 1,-2-4-164,7 4 1,0-4-1,6-1 1,5-1-1,4 1-225,4-1 0,3-1 0,2-3-135,2-6 0,1 2 0,-3-2 0,2-2-682,-2-1 1,3-2 0,-1-2-1,-2-1 904,-2-2 0,-1-14 0,-1 1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14.762"/>
    </inkml:context>
    <inkml:brush xml:id="br0">
      <inkml:brushProperty name="width" value="0.08571" units="cm"/>
      <inkml:brushProperty name="height" value="0.08571" units="cm"/>
      <inkml:brushProperty name="color" value="#33CCFF"/>
    </inkml:brush>
  </inkml:definitions>
  <inkml:trace contextRef="#ctx0" brushRef="#br0">109 109 7717,'9'-15'571,"-4"-1"0,-5 7-207,-5 4 0,-4 3 0,-6 4 0,-1 3-48,1 6 0,-1 4 1,0 4-1,3 4-248,2 1 1,4 2 0,7 5 0,0-2-201,0-3 1,2 2 0,5-8-1,7-1-185,5-1 0,3-8 1,-1-1-1,3-3-144,0-2 1,6-4-1,-6-7 1,2-7 197,0-5 1,-2-14-1,2 2 1,-6-3 287,-2-4 1,-10 5 0,-3-3 0,-3 3 49,-2 2 0,-7 7 0,-5 3 0,-7 6-439,-7 4 0,-10 4 0,-4 7 364,1 0 0,-6 21 0,5 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16.105"/>
    </inkml:context>
    <inkml:brush xml:id="br0">
      <inkml:brushProperty name="width" value="0.08571" units="cm"/>
      <inkml:brushProperty name="height" value="0.08571" units="cm"/>
      <inkml:brushProperty name="color" value="#33CCFF"/>
    </inkml:brush>
  </inkml:definitions>
  <inkml:trace contextRef="#ctx0" brushRef="#br0">1 90 7631,'0'-16'45,"0"6"1,0 0 335,0-2 0,0 3 1,0-1 934,0-2-741,0 5 1,0 3-303,0 15 0,0 1 1,2 14-1,1 1-145,2 3 0,0 11 0,-5 2 0,0 0-233,0 2 1,0-2-1,0 0 1,0-5-333,0-5 1,6 2 0,-1-11 0,0 0-693,2-3 0,-4-6 458,8-4 0,-8-6 1,2-10 670,-3-6 0,-2-3 0,0-8 0,0-2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5:04.312"/>
    </inkml:context>
    <inkml:brush xml:id="br0">
      <inkml:brushProperty name="width" value="0.08571" units="cm"/>
      <inkml:brushProperty name="height" value="0.08571" units="cm"/>
      <inkml:brushProperty name="color" value="#FFFFFF"/>
    </inkml:brush>
  </inkml:definitions>
  <inkml:trace contextRef="#ctx0" brushRef="#br0">0 14 7700,'0'-8'897,"2"2"-661,2 6 0,-2 2-197,3 2 64,-4 4 1,-1 6 0,0-1 38,0 1 0,0 2 1,0 0-1,0 4-218,0 2 1,0 1 0,0 4-27,0 1 1,0-5 0,0 0-1,0 1 1,0 2 95,0 2 1,0-5 0,0 0 0,0 1-141,0 2 1,0-3-1,0 0 1,0 0 115,0-1 1,0 2 0,0-4 0,0 0-24,0 0 1,0-2 0,0-2 1,0 2 0,0 2 0,0 3 1,0-3 12,0 0 1,0-5 0,0 5 0,0-2 8,0 1 1,0-1-1,0-4 1,0 0 15,0 0 0,0-1 1,0 1-1,0 0-11,0 0 1,0 4 0,0 0 0,0-1-5,0-1 1,0-3 0,0 3 0,2 1-2,2 1 1,-2 0 0,2-2 0,-2 0-25,-2 3 0,0-1 0,0-2 1,0 0 10,0 3 1,0-1-1,0-4 1,0 0 96,0 0 1,0-1 0,0 3 0,0 0-13,0 3 0,0 4 0,0-5 1,0-1-35,0-2 1,0 1 0,0 1 0,0 1 23,0-1 1,0-2-1,0-1 1,0 0 88,0-1 1,0 1 0,0 0 0,0 0-197,0 0 1,0-1-1,0 1 1,0 0-4,0 0 0,0-1 0,0 1 0,0 0 136,0 0 1,0 0 0,0-1-12,0 1 0,0 0 0,0 0 1,1 0 174,4-1 1,-3 1 0,2 0-372,-2 0 0,-2-1 1,0 1 190,0 0 1,0 0 0,0 0 0,0-1-24,0 1 0,0 0 1,0 0-35,0 0 0,0-1 1,0 1-1,0 0 28,0 0 1,0-5-1,1 0 1,2 2 91,2 1 0,0 2 1,-5 0-106,0-1 0,1 0 1,2-3-1,2 0-54,-2 0 1,-2 2-1,-1 2-14,0 0 1,0 0-1,0 0 55,0-1 0,0 1 1,0 0 44,0 0 1,0 0 24,0-1 0,0 1-42,0 0 0,0 0 0,0-1-5,0 1 1,0-5-1,0 1-35,0 0 1,0 3 0,0 0 11,0 1 0,0 0 1,0 0-27,0 0 0,2-1 0,1 1-40,1 0 0,1 0 1,-5-1 3,0 1 1,0 0 0,0 0 0,0 0-6,0-1 0,0-3 0,0-1 0,0 1-30,0 3 0,0-4 0,0 0 0,0 2-27,0 1 0,5 2-103,-1 0 239,1-7 0,-5-1 0,0-6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16.556"/>
    </inkml:context>
    <inkml:brush xml:id="br0">
      <inkml:brushProperty name="width" value="0.08571" units="cm"/>
      <inkml:brushProperty name="height" value="0.08571" units="cm"/>
      <inkml:brushProperty name="color" value="#33CCFF"/>
    </inkml:brush>
  </inkml:definitions>
  <inkml:trace contextRef="#ctx0" brushRef="#br0">1 48 6934,'10'6'1535,"1"5"-1274,1 3 0,1 3 0,3 2 0,-1 2-67,1-2 1,0 3 0,1 0 0,2 3-193,2 2 0,1-3 1,-3 0-1,2-1-81,-2-4 1,-2-2 0,-2-3-1,1-4-141,-1-5 0,1-3 0,0-2 85,-1 0 0,-1-8 1,-2-8-1,-3-6 84,-3-3 1,5-4 0,-4 3-1,0-3-99,0-2 1,5 0 0,-4 1 0,3 3-182,-1 1 1,-1 7-1,1-2 1,-3 4 330,0 1 0,-6 8 0,6 1 0,-7 7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25.819"/>
    </inkml:context>
    <inkml:brush xml:id="br0">
      <inkml:brushProperty name="width" value="0.08571" units="cm"/>
      <inkml:brushProperty name="height" value="0.08571" units="cm"/>
      <inkml:brushProperty name="color" value="#FF0066"/>
    </inkml:brush>
  </inkml:definitions>
  <inkml:trace contextRef="#ctx0" brushRef="#br0">0 28 6807,'0'-10'600,"0"0"1,2 6 0,1 1-1,4 4-201,2 5 1,-4 7 0,6 1 0,1 7-225,1 3 1,3 2 0,0 5 0,-1 0-227,1 0 1,1 5 0,0 1 0,0-5 62,-3-4 1,-2 0-1,2-8 1,-2-1-516,-2-2 0,-4-3 0,2-2-974,-1-1 0,-2-10 1477,-5-1 0,0-1 0,0-10 0,0-1 0,-7-2 0,-1-1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26.115"/>
    </inkml:context>
    <inkml:brush xml:id="br0">
      <inkml:brushProperty name="width" value="0.08571" units="cm"/>
      <inkml:brushProperty name="height" value="0.08571" units="cm"/>
      <inkml:brushProperty name="color" value="#FF0066"/>
    </inkml:brush>
  </inkml:definitions>
  <inkml:trace contextRef="#ctx0" brushRef="#br0">292 1 7600,'-8'15'101,"-6"1"0,5-1 0,-1 3 267,0 2 1,-1 3-1,-6 4 1,-2-1-104,-2 2 0,-5 6 0,6 3 0,1-3-253,1-1 1,-2-7-1,1-2 1,3-3-386,4-8 1,7 1-589,-5-9 0,6-1 0,1-9 961,6-6 0,6-9 0,6-5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27.915"/>
    </inkml:context>
    <inkml:brush xml:id="br0">
      <inkml:brushProperty name="width" value="0.08571" units="cm"/>
      <inkml:brushProperty name="height" value="0.08571" units="cm"/>
      <inkml:brushProperty name="color" value="#FF0066"/>
    </inkml:brush>
  </inkml:definitions>
  <inkml:trace contextRef="#ctx0" brushRef="#br0">16 1 7017,'0'15'-172,"0"2"1,0 2 399,0 2 1,0 7-1,0-2 1,0 3-125,0 2 0,0 2 1,0 1-1,0 1-104,0-6 1,-2 2-1,-1-7 15,-3 1 0,1-3-970,5-7 1,0-8 954,0-7 0,0-20 0,0-13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30.340"/>
    </inkml:context>
    <inkml:brush xml:id="br0">
      <inkml:brushProperty name="width" value="0.08571" units="cm"/>
      <inkml:brushProperty name="height" value="0.08571" units="cm"/>
      <inkml:brushProperty name="color" value="#FF0066"/>
    </inkml:brush>
  </inkml:definitions>
  <inkml:trace contextRef="#ctx0" brushRef="#br0">0 48 6421,'0'8'1784,"0"1"-1566,0-4 0,7-3-139,4 3 1,2-3 0,3-2-1,-1 1-80,1 5 1,-1-5 0,3 4 0,1-3 56,1-2 1,1 5-1,-4 1 1,2-3-111,2-1 0,5-2 1,-4 0-1,3 0-34,2 0 0,-3 0 0,2 0 1,2 0 72,1 0 0,-3 0 0,0 0 1,0 0 69,-2 0 1,4 0 0,-6 1 0,0 3-33,1 1 1,4 0-1,-2-5 1,0 0 49,1 0 1,0 0-1,5 0 1,0 0 16,0 0 0,0 0 0,-1 0 0,-3 0 20,-1 0 0,-2 0 0,4 0 1,-2 0-29,2 0 0,-4 0 0,2 0 0,-1 0-41,0 0 1,2 2 0,-4 1 0,-1 3-46,1-3 0,2-1 1,-2-2-1,1 0 24,4 0 0,-4 0 0,0 0 0,-2-2-13,-3-3 0,4 3 0,-1-3 0,1 2 1,-1-3 0,-1 5 1,-4-5-1,2 5 58,2 1 1,-1 0 0,-4 0 0,0 0 8,-1 0 0,1 0 1,1 0-1,2 0-3,2 0 0,-1 0 1,-4 0-1,-1 0-48,1 0 1,5 0 0,-1 0 0,1 0-50,1 0 0,-4-5 1,2-1-1,-2 3 20,-3 1 1,6 2 0,0 0-1,-2 0-17,-2 0 0,-2 0 0,1 0 0,-1 0 7,1 0 0,-1 0 1,1 0-1,-1 0-10,1 0 1,0 0-1,-1 0 1,1 0 12,-1 0 1,1 0 0,-1 0 0,1 0 10,-1 0 0,1 0 0,-1 0-9,1 0 0,-1 0 0,1 0 1,-1 0-52,1 0 1,-1 0 0,1 0 0,0 0 33,-1 0 0,1 0 0,-1 0 1,1 0-2,-1 0 0,1 0 0,-1 0 0,1 0 24,-1 0 0,1-2 1,-1-1 11,1-2 1,-1 0 0,1 5-4,0 0 1,-1 0 0,1-2 0,-1-2-48,1-1 0,-6 0 0,0 5 1,2 0-43,2 0 0,2 0 1,-1 0 4,1 0 1,-1-2 0,1-1-1,-1-2 83,1 1 1,-6 3-1,1 1 1,1 0 54,2 0 1,-4-6 0,0 1 46,2 2 1,2 1-36,2 2 0,-1 0-16,1 0 1,-1 0-93,1 0 0,-1 0 0,1 0 18,-1 0 1,-4 0 0,-1 0 26,2 0 1,-3 0 0,1 0 74,2 0 34,-5 0 1,2 0-91,-4 0 0,-3 2 0,5 1-3,-1 2-72,-4 1 89,12-6 241,-12 0-101,5 0 0,-6 0 154,4 0-22,-3 0-182,5 0-392,-7 0 0,0-2-406,0-3 0,-5 1 0,-2-4-777,-2 1 0,4 2 1444,-5 5 0,0-7 0,-6-2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30.853"/>
    </inkml:context>
    <inkml:brush xml:id="br0">
      <inkml:brushProperty name="width" value="0.08571" units="cm"/>
      <inkml:brushProperty name="height" value="0.08571" units="cm"/>
      <inkml:brushProperty name="color" value="#FF0066"/>
    </inkml:brush>
  </inkml:definitions>
  <inkml:trace contextRef="#ctx0" brushRef="#br0">0 1 7535,'0'15'219,"0"1"1,0 4-1,0 3 1,0 1-62,0 4 0,5 1 1,1 2-1,-3 0-349,-1 0 1,-2 0 0,0-1 0,0-5-327,0-4 0,0 2-52,0-3 569,0-6 0,7 0 0,1-5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31.598"/>
    </inkml:context>
    <inkml:brush xml:id="br0">
      <inkml:brushProperty name="width" value="0.08571" units="cm"/>
      <inkml:brushProperty name="height" value="0.08571" units="cm"/>
      <inkml:brushProperty name="color" value="#FF0066"/>
    </inkml:brush>
  </inkml:definitions>
  <inkml:trace contextRef="#ctx0" brushRef="#br0">1 1 7600,'0'10'0,"0"0"-19,0 3 1,0-3-1,0 4 1,0 3 327,0 0 1,0 7-1,0 2 1,0 4-297,0 1 0,1 1 1,3 3-1,1 1-155,-2-1 1,-1-8-1,-2-1 1,0 0-1127,0-2 523,0-1 745,0-15 0,7-8 0,2-8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33.691"/>
    </inkml:context>
    <inkml:brush xml:id="br0">
      <inkml:brushProperty name="width" value="0.08571" units="cm"/>
      <inkml:brushProperty name="height" value="0.08571" units="cm"/>
      <inkml:brushProperty name="color" value="#FF0066"/>
    </inkml:brush>
  </inkml:definitions>
  <inkml:trace contextRef="#ctx0" brushRef="#br0">0 30 8280,'16'0'382,"0"0"0,-1 0 0,1 0-175,-1 0 0,8 0 0,2 0 0,5 0-200,1 0 1,-2 0 0,-1-2-1,-2-1-129,1-2 0,-4-1 0,-3 6 0,-2-1-771,-3-4 0,-4 3-49,-1-3 0,-7 5 942,3 5 0,-5 3 0,-1 8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34.115"/>
    </inkml:context>
    <inkml:brush xml:id="br0">
      <inkml:brushProperty name="width" value="0.08571" units="cm"/>
      <inkml:brushProperty name="height" value="0.08571" units="cm"/>
      <inkml:brushProperty name="color" value="#FF0066"/>
    </inkml:brush>
  </inkml:definitions>
  <inkml:trace contextRef="#ctx0" brushRef="#br0">14 1 7017,'-9'0'782,"4"0"0,10 0-601,6 0 0,-3 0 0,3 0 0,2 0-126,6 0 1,-1 0 0,2 0 0,-2 0-243,-3 0 1,-5 0-1,1 0 1,-1 2-23,-1 3 1,-2-2-1,-7 8 199,0 1 0,-2 1 0,-3 3-23,-6 0 1,-2-1 0,-3 1-1,1-3 44,-1-2 1,0 1-1,3-5-1323,2 1 1312,4-4 0,7 3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34.708"/>
    </inkml:context>
    <inkml:brush xml:id="br0">
      <inkml:brushProperty name="width" value="0.08571" units="cm"/>
      <inkml:brushProperty name="height" value="0.08571" units="cm"/>
      <inkml:brushProperty name="color" value="#FF0066"/>
    </inkml:brush>
  </inkml:definitions>
  <inkml:trace contextRef="#ctx0" brushRef="#br0">1 14 7600,'0'-8'341,"0"2"-60,0 12 0,5 2 1,0 8-1,-2-1-83,-1 1 1,-2 6 0,0 6-1,2 5-91,3 3 1,-3 2-1,3-4 1,-2 4-109,3 2 0,-5-4 0,4 4 0,-3-4-329,-2-7 0,0 1 0,0-10 0,0-1-1157,0-1 57,0-10 1430,0-1 0,-7-14 0,-1-1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5:06.105"/>
    </inkml:context>
    <inkml:brush xml:id="br0">
      <inkml:brushProperty name="width" value="0.08571" units="cm"/>
      <inkml:brushProperty name="height" value="0.08571" units="cm"/>
      <inkml:brushProperty name="color" value="#FFFFFF"/>
    </inkml:brush>
  </inkml:definitions>
  <inkml:trace contextRef="#ctx0" brushRef="#br0">1 386 6296,'14'0'0,"-1"0"0,1-1 0,0-3 0,0 0 0,0-1 0,1 5 0,3 0 246,5 0 0,3-1 1,2-2-1,-1-2 421,1 2 1,4 0 0,2 0 0,0-2-438,-1 2 1,6 2 0,-3-1 0,4-1-205,1-2 0,5-4 1,2 3-1,1 0-8,3 0 0,0-5 0,0 4 0,-3-3-124,-1 1 0,2 6 1,-2-3-1,-2 1 120,-4 1 1,7-1 0,-9 5-1,0 0-17,-2 0 0,4 0 1,4 0-1,-2 0 101,-1 0 0,0 0 0,1 0 0,1-1-40,-5-4 0,6 4 0,-5-4 0,2 2 0,0 0 340,-2-2-312,0 1-216,1-2 169,-1 4 0,0-4 0,1 6 0,-1 0 2,0 0 0,5-5 0,0 1 0,-1 1-3,-2 1 0,0 2 1,1-1-1,2-3 5,-2 0 0,4-2 0,-2 3-49,-2-2 0,-1-1 0,-2 3 1,1-2-1,-1 2 44,0 2 0,1-1 0,-1-1 1,1-1-83,-1 0 1,5 3 0,0 1-1,-2 0 62,-1 0 0,3 0 0,0-2 0,-2-1 8,-1-1 1,-1-5 0,-1 2 0,0 0-10,1-4 0,-6 5 0,0 0 0,-1 1 56,0 1 0,0-1 0,2 5 0,-3 0 64,0 0 0,-4 0 0,5 0 1,1 0-97,-1 0 1,-5-2 0,3-1 0,-4-1-22,-2 1 1,5-3 0,-1 1 0,-3 2 25,-4 1 1,-2 2 0,2 0 0,-1 0 33,2 0 1,-4 0 0,0 0 0,-1 0 4,-3 0 0,5 5 0,-1 0 0,1-2-43,-4-2 1,2 4-1,0-1 1,0-1-77,0-1 0,3-2 0,-5 0 0,0 0-13,2 0 1,-4 0-1,2 0 1,-1 0 25,1 0 1,-3 0 0,4 0 0,-4-2 99,-1-2 0,1 2 0,2-2 0,1 2-23,-1 2 1,-1-4-1,-1-1 1,2 2-4,1 1 0,1-2 0,-6-1 0,1 2 0,0 2 1,0 1-1,-1 0 1,1 0-1,0 0 1,0 0 0,0 0 0,-1 0 49,1 0 0,0-2 1,0-1 40,0-2 1,-5 1-1,0 4-24,2 0 1,-4 0 176,2 0-862,1 0 105,3 0 0,-3 0-28,-1 0-475,-6 0 739,9 0 1,-9 0 47,6 0 577,-6 0 109,4 0 0,-7-2 250,0-2-576,0 2 1,-2-4 0,-3 6-1172,-4 0 1,-3 0 0,-2 0 350,0 0 1,1 0 635,-1 0 0,-6 0 0,-1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54.616"/>
    </inkml:context>
    <inkml:brush xml:id="br0">
      <inkml:brushProperty name="width" value="0.08571" units="cm"/>
      <inkml:brushProperty name="height" value="0.08571" units="cm"/>
      <inkml:brushProperty name="color" value="#33CCFF"/>
    </inkml:brush>
  </inkml:definitions>
  <inkml:trace contextRef="#ctx0" brushRef="#br0">0 0 9705,'12'10'153,"-5"4"0,-5 4 1,1 3-1,1 3-111,3 4 1,0-3-1,-4 8 1,1-3-277,3-4 1,0 4-1,-7-2-1352,0-2 1330,0-12 0,0-7 0,0-14 0,0-7 256,0-5 0,0-11 0,0-3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5:55.081"/>
    </inkml:context>
    <inkml:brush xml:id="br0">
      <inkml:brushProperty name="width" value="0.08571" units="cm"/>
      <inkml:brushProperty name="height" value="0.08571" units="cm"/>
      <inkml:brushProperty name="color" value="#33CCFF"/>
    </inkml:brush>
  </inkml:definitions>
  <inkml:trace contextRef="#ctx0" brushRef="#br0">1 126 7599,'18'3'157,"-4"4"0,3 4 1,-8 10-1,2 0-92,6 0 0,1 0 0,3 0 0,0 0-53,0 0 1,0 0-1,0 0 1,0-2-71,0-5 0,0-5 1,0-9-1,0 0-138,0 0 0,-7 0 1,-2-2-1,0-5 127,-1-7 0,-6-5 0,2-4 0,-5-3 129,-2-2 0,0-9 1,0 2-1,0-2-57,0 2 0,0 4 0,0 10 0,0 0-80,0 0 77,0 10 0,-9 1 0,-3 10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3.840"/>
    </inkml:context>
    <inkml:brush xml:id="br0">
      <inkml:brushProperty name="width" value="0.08571" units="cm"/>
      <inkml:brushProperty name="height" value="0.08571" units="cm"/>
      <inkml:brushProperty name="color" value="#FF0066"/>
    </inkml:brush>
  </inkml:definitions>
  <inkml:trace contextRef="#ctx0" brushRef="#br0">232 21 7580,'-10'-11'9,"-4"4"0,-4 4 1,-3 3-1,0 0 0,0 0 350,0 0 0,7 7-198,0 0 1,2 10 0,-4-3 0,4 4 37,3 3 1,-5 3-1,7 1-252,2 3 0,3 0 1,4-4-1,3 1-91,2 3 1,9-7 0,-2-9 0,7 0-59,7-1 0,-5-6 0,5 2 0,-4-5 103,-3-2 0,0-2 1,-3-5-1,-1-7-115,-3-5 1,-10-2 0,3 0 0,-2 0 146,2 0 1,-5 0-1,5 0 1,-7 0 428,-7 0 1,3 3-24,-10 4 1,2 7 0,-2 14-123,7 7 0,5 4 0,2 6 1,0 1-60,0 3 0,0 3 0,0-6 0,0 3-165,0-2 1,2-3-1,3 1 1,4 1 12,3 3 0,-8 0 0,6-4 1,-3 1-206,0 3 0,0 0 1,-7-4-1,-3 1 75,-4 3 1,3 0-1,-10-9 1,-3-3 90,-1-2 0,-3-9 0,0 2 0,0-5-239,0-2 0,0 0 0,2-2 1,3-5 41,2-7 1,2-5-1,-2-2 1,7 0 229,5 0 0,2 0 0,0 0 0,0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4.255"/>
    </inkml:context>
    <inkml:brush xml:id="br0">
      <inkml:brushProperty name="width" value="0.08571" units="cm"/>
      <inkml:brushProperty name="height" value="0.08571" units="cm"/>
      <inkml:brushProperty name="color" value="#FF0066"/>
    </inkml:brush>
  </inkml:definitions>
  <inkml:trace contextRef="#ctx0" brushRef="#br0">1 0 8978,'21'10'264,"0"1"1,0 8-1,0-3-180,0-2 1,0 0-1,0 7-2,0 0 1,0-7 0,0 0-3164,0 3 2425,-10-8 1,-4 0 655,-14-9 0,-4 0 0,-1-9 0,3-3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4.496"/>
    </inkml:context>
    <inkml:brush xml:id="br0">
      <inkml:brushProperty name="width" value="0.08571" units="cm"/>
      <inkml:brushProperty name="height" value="0.08571" units="cm"/>
      <inkml:brushProperty name="color" value="#FF0066"/>
    </inkml:brush>
  </inkml:definitions>
  <inkml:trace contextRef="#ctx0" brushRef="#br0">148 0 7556,'-10'21'109,"6"0"0,-8 0 0,0 0 169,1 0 0,4 0 0,-7 0 0,0 3-142,2 4 0,-7-7 0,8 2-1639,-1-7 643,3-2 0,9-4 860,0-10 0,0-10 0,0-11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4.847"/>
    </inkml:context>
    <inkml:brush xml:id="br0">
      <inkml:brushProperty name="width" value="0.08571" units="cm"/>
      <inkml:brushProperty name="height" value="0.08571" units="cm"/>
      <inkml:brushProperty name="color" value="#FF0066"/>
    </inkml:brush>
  </inkml:definitions>
  <inkml:trace contextRef="#ctx0" brushRef="#br0">127 0 6795,'-21'10'156,"0"1"0,2 10 194,5 0 1,-2 7-1,6 0 1,1 0-166,0 3 1,2-6 0,7 10 0,0 3-105,0 1 1,0-4-1,0-2 1,2-3 55,5-4 0,-2-5 1,9-5-1,2-4-559,3-3 1,9-2-1,0-7 1,-3 0-678,-1 0 0,-3-9 1099,0-5 0,0-5 0,0-2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5.138"/>
    </inkml:context>
    <inkml:brush xml:id="br0">
      <inkml:brushProperty name="width" value="0.08571" units="cm"/>
      <inkml:brushProperty name="height" value="0.08571" units="cm"/>
      <inkml:brushProperty name="color" value="#FF0066"/>
    </inkml:brush>
  </inkml:definitions>
  <inkml:trace contextRef="#ctx0" brushRef="#br0">1 0 6795,'7'21'0,"2"-2"41,3-5 0,-5 5 0,4-5 0,1 4 773,0 3 1,-1 7 0,6 3 0,-6-1-354,-1 0 0,4 8 0,-7-6 0,-3 3-426,-1 0 1,4-2 0,0 2-1,-3-7-1717,-1-5 0,-3-9-913,0 0 2595,0-9 0,-10-5 0,-1-12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6.352"/>
    </inkml:context>
    <inkml:brush xml:id="br0">
      <inkml:brushProperty name="width" value="0.08571" units="cm"/>
      <inkml:brushProperty name="height" value="0.08571" units="cm"/>
      <inkml:brushProperty name="color" value="#FF0066"/>
    </inkml:brush>
  </inkml:definitions>
  <inkml:trace contextRef="#ctx0" brushRef="#br0">1 0 6839,'0'21'373,"2"3"0,3 1 0,2 8-172,-3 7 1,-1-3-1,-3 14 1,0 1-91,0 4 1,0 2-1,0-2 1,0-7-41,0-5 1,7-2-1,0-2 1,-3-5-879,-1-7 0,-3-12 441,0-2 1,0-11 0,0-3 0,0-12 365,0-7 0,0-11 0,0-3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8.519"/>
    </inkml:context>
    <inkml:brush xml:id="br0">
      <inkml:brushProperty name="width" value="0.08571" units="cm"/>
      <inkml:brushProperty name="height" value="0.08571" units="cm"/>
      <inkml:brushProperty name="color" value="#FF0066"/>
    </inkml:brush>
  </inkml:definitions>
  <inkml:trace contextRef="#ctx0" brushRef="#br0">1 168 6290,'0'-11'1769,"2"1"-1586,5 10 1,5 0-196,9 0 1,0 0 0,-3 3 0,-1 1 40,-3 3 1,0 0-41,7-7 0,0 0 0,0 3 0,0 1 36,0 3 1,0 0 0,2-7 0,3 0-19,2 0 0,2 0 0,-4 0 0,2 0-10,-3 0 0,6 0 0,-1 0 0,0 0-18,1 0 0,-1 0 1,-4 0-1,2 0 18,-3 0 1,6 7 0,-3 0-1,-3-2 32,-1-3 0,4-2 1,2 3-1,0 1 0,1 3 0,4 0 0,-5-7 0,0 0-7,1 0 0,6 0 1,-4 0 23,-1 0 1,6 0 0,-8 0 0,3 0 0,1 0-30,-1 0 0,4 0 0,-6 0 0,-1 0-38,0 0 0,5-7 1,-4 0-1,-1 0 16,0-2 0,-2 4 1,-4-6-1,1-1 10,3 0 1,0 8 0,-7-3 0,0 4 53,0 3 0,0 0 1,0 0-24,0 0 1,7 0-1,0 0-33,-2 0 0,-3 0 0,1 0 0,-1-2-45,-2-5 0,12 5 0,-12-5 0,2 4 33,0 3 1,-2 0 0,0 0-19,0 0 0,0 0 1,0 0-1,0 0-21,0 0 1,0 0-1,0 0 1,0 0 16,0 0 1,0 0 0,0 0-1,0 0-1,0 0 0,0 0 0,0 0 0,0 0-20,0 0 1,-7 0 0,0 0 0,3 0 11,1 0 1,-4 0 0,0 0-1,3 0-78,1 0 1,3-2 0,0-3 21,0-2 0,0 0 0,0 7 84,0 0 1,0 0 17,0 0 0,0 0 178,0 0 1,0 0-1,0 0-146,0 0 1,-7 0 0,0 0-42,3 0 1,-1-2 0,0-3 0,-2-2 45,3 3 0,-6 1 16,3 3 1,0 0-13,7 0 0,0 0-38,0 0 1,-7 0 45,0 0 1,-7 0-34,7 0 0,-9-2 131,2-5-48,-5 5 0,1-8 0,1 8-157,3-5 1,3 5-87,-3-5 1,-3-3 81,10 3 0,-7 0 155,7 7 0,-7 7-9,7 0 52,-9 0 71,14-7 1,-8 0-149,10 0 0,-7 0 161,0 0-47,0 0-309,-2 0-891,-3 0 192,-9-9 1,-2 7 0,-3-8 828,-2 1 0,-9 7 0,4-8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08.929"/>
    </inkml:context>
    <inkml:brush xml:id="br0">
      <inkml:brushProperty name="width" value="0.08571" units="cm"/>
      <inkml:brushProperty name="height" value="0.08571" units="cm"/>
      <inkml:brushProperty name="color" value="#FF0066"/>
    </inkml:brush>
  </inkml:definitions>
  <inkml:trace contextRef="#ctx0" brushRef="#br0">0 0 6795,'7'14'0,"0"0"0,0 0 0,-4 7 0,1 0 50,3 0 1,0 7-1,-7 3 1,3 1 529,4 6 1,-5 1-1,5 3 1,-2 0-440,2 0 0,-5-2 1,5-3-1,-5-4-168,-2-3 1,0 5 0,0-7-1964,0-2 151,0-12 1839,0-5 0,0-9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5:37.409"/>
    </inkml:context>
    <inkml:brush xml:id="br0">
      <inkml:brushProperty name="width" value="0.08571" units="cm"/>
      <inkml:brushProperty name="height" value="0.08571" units="cm"/>
      <inkml:brushProperty name="color" value="#BB5B18"/>
      <inkml:brushProperty name="inkEffects" value="bronze"/>
      <inkml:brushProperty name="anchorX" value="-1.41199E7"/>
      <inkml:brushProperty name="anchorY" value="-1.09337E7"/>
      <inkml:brushProperty name="scaleFactor" value="0.5"/>
    </inkml:brush>
  </inkml:definitions>
  <inkml:trace contextRef="#ctx0" brushRef="#br0">6 1834 7720,'-6'0'302,"6"0"0,8 2 0,4 1 0,3 1 1,2 1-1,3-1 0,0 1 0,2-2 1,-1-1-1,3-2 0,3 0 0,0 0 1,2 0-1,2 0 0,1-2 81,-1-2 0,2 0 0,1-3-370,1 1 1,-4 0 0,1 1-31,-3-4 0,3 1 1,0 0-1,-1 1 25,-2-1 0,-1 4 0,-1-4 0,1 2 13,-1 3 0,-1 1 0,-1 2 1,-4 0-77,-1 0 1,3 0 0,-3 0 0,0 0 44,0 0 1,0 0 0,-3 0 0,1 0 4,-1 0 1,3 0 0,0 0 0,0 0 0,0 0 0,3-4 0,-5-3 0,0 1-12,2 0 1,-3-4 0,5 2-1,-1-1-28,0-1 1,-4 6 0,2-4 0,-2 2 30,1 3 0,-3 1 1,4 2-1,-3 0 7,3 0 1,-4 0 0,4 0 0,-4 0 46,-1 0 1,4-1 0,0-2 0,-1-2-38,-1 2 0,-3 0 0,1 0-4,0-1 8,6-1 0,-5 3 1,4-1-1,-4-1 6,-1 1 1,-1 0 0,1 0 59,0-2-64,0 0 0,0 5 0,-1 0 13,1 0 0,0 0 0,0 0 2,-1 0 1,1 0 0,0 0 0,0 0-9,0 0 1,-5 0 0,0 0 0,2 0-14,1 0 0,2 0 0,0 0 0,-1 0 17,1 0 1,0 0 0,0 0-9,-1 0 1,1 0-1,0 0-197,0 0 187,0 0 0,-5 0 0,0 0 0,2 0-29,1 0 0,-3 0 0,0 0-314,2 0 271,1 0 1,-2 0 0,-1 0 33,1 0 0,3 0 0,0 0-5,1 0 0,-5 0 0,1 0 78,0 0 1,3 0 2,0 0 0,0-1 1,-3-2-62,0-2 1,-6 1-45,5 4 0,1 0 1,3 0 1,-4 0 15,1 0 0,-6 0 192,5 0-142,-5 0 0,2 1 1,-5 2 46,4 2-92,-4-1 0,7-4 29,-3 0 1,-2 0-2,6 0 1,-6 2 0,3 1-8,0 2 1,-4 1 75,2-2 1,-1-2-40,2 2 0,-2-2-28,6-2 1,-4 0-159,4 0 0,-4 0 19,4 0 60,-6 0 53,9-6 1,-10 3 0,4-5 32,0 2 1,0-5 0,5 2-26,-2-3 0,0-8 1,5-2-9,0 1 1,-1 1 0,1 6 37,0 1 0,-5-6 1,0 1-1,4 1 1,2 0-27,3-1 0,1 1 0,-4-6 0,2 0 36,1 1 0,7-8 1,-2 1-1,3-5 30,1-4 0,5-2 0,1-3 0,-3-1-24,-1-2 0,5-2 0,3 4 0,1-2 9,-1 1 0,3-2 0,-4 1 1,4 2 2,2 1 1,-1 1 0,0 1 0,1 1-31,-1 3 0,-4 4 0,-2 5 0,-1 1-7,-4-1 0,-1 0 0,-1 1 0,0 1 6,-1 3 1,1-2-1,-1 5 1,-1 0-12,-3 1 0,2-4 0,-5 4 0,0 2-141,0 2 141,-2 1 1,-4 0 0,0 2 27,-1 3 1,-4-2 0,1 5 53,0-1 0,-2 2-87,1-4 0,-4 6-370,4-2-380,-6-3-515,3 7 1284,-6-5 0,-6 6 0,-2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10.689"/>
    </inkml:context>
    <inkml:brush xml:id="br0">
      <inkml:brushProperty name="width" value="0.08571" units="cm"/>
      <inkml:brushProperty name="height" value="0.08571" units="cm"/>
      <inkml:brushProperty name="color" value="#FF0066"/>
    </inkml:brush>
  </inkml:definitions>
  <inkml:trace contextRef="#ctx0" brushRef="#br0">0 42 7349,'0'-11'97,"0"-8"914,0 17-881,0-8 0,0 20 0,0 4-74,0 4 1,0 3 0,0 3 0,0 1-57,0 3 0,7 10 1,0-3-1,-2 4-64,-3 3 0,5 0 1,0 0-1,-2-2 17,-3-5 1,1 2 0,1-6 0,3-1-31,-2 0 1,-3-2 0,-2-7-184,0 0 1,3-9-1,1-7-57,3-10 1,0-7-1,-7-9 1,0 0 316,0 0 0,0 0 0,-9 0 0,-3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11.605"/>
    </inkml:context>
    <inkml:brush xml:id="br0">
      <inkml:brushProperty name="width" value="0.08571" units="cm"/>
      <inkml:brushProperty name="height" value="0.08571" units="cm"/>
      <inkml:brushProperty name="color" value="#FF0066"/>
    </inkml:brush>
  </inkml:definitions>
  <inkml:trace contextRef="#ctx0" brushRef="#br0">1 0 6262,'11'0'1439,"1"0"-1149,-5 0 1,5 0-1,9 0-82,0 0 0,7 0 1,0 0-1,0 0-95,2 0 0,3 7 1,6 0-1,1-2-320,2-3 0,-12-2 0,10 0 0,-5 0-223,-2 0 1,-8 0 0,3 0-753,-5 0 1182,-11 0 0,-5 0 0,-14 0 0,-5 10 0,-9 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12.204"/>
    </inkml:context>
    <inkml:brush xml:id="br0">
      <inkml:brushProperty name="width" value="0.08571" units="cm"/>
      <inkml:brushProperty name="height" value="0.08571" units="cm"/>
      <inkml:brushProperty name="color" value="#FF0066"/>
    </inkml:brush>
  </inkml:definitions>
  <inkml:trace contextRef="#ctx0" brushRef="#br0">148 63 7350,'0'-14'-1435,"2"3"1348,5 1 1,-5 1 346,5 2 975,5 5-856,-10-8 0,-2 13-120,-14 4 0,3 2 1,-3 7-1,0-2-169,2 3 0,-7-1 0,8 0 0,-3-2-107,0 3 1,7-1-1,-5 0-107,3-2 0,-5-7-492,7 7 230,0-9 0,9 4 63,5-9 0,2-2 1,8-3-1,-6-4 323,-1-3 0,6-2 0,-4-7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12.564"/>
    </inkml:context>
    <inkml:brush xml:id="br0">
      <inkml:brushProperty name="width" value="0.08571" units="cm"/>
      <inkml:brushProperty name="height" value="0.08571" units="cm"/>
      <inkml:brushProperty name="color" value="#FF0066"/>
    </inkml:brush>
  </inkml:definitions>
  <inkml:trace contextRef="#ctx0" brushRef="#br0">1 0 7616,'9'21'181,"-4"-2"0,6-3 0,1-4-115,0-3 1,-5 5 0,4-4 0,1-1-476,0 0 0,-5-2-1059,7-7 1468,-10 0 0,6 0 0,-10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13.039"/>
    </inkml:context>
    <inkml:brush xml:id="br0">
      <inkml:brushProperty name="width" value="0.08571" units="cm"/>
      <inkml:brushProperty name="height" value="0.08571" units="cm"/>
      <inkml:brushProperty name="color" value="#FF0066"/>
    </inkml:brush>
  </inkml:definitions>
  <inkml:trace contextRef="#ctx0" brushRef="#br0">22 0 6816,'0'14'-267,"-3"-2"0,-1 0 610,-3-1 0,0 6 1,7 8-1,0 6-154,0 1 1,0 3 0,0 10 0,0 1-47,0 3 0,0 7 1,0-4-1,0-1-143,0 0 1,0-2 0,0-7 0,0-2-758,0-5 1,0-5 30,0-9 0,0-11 726,0-10 0,9-19 0,3-14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20.774"/>
    </inkml:context>
    <inkml:brush xml:id="br0">
      <inkml:brushProperty name="width" value="0.08571" units="cm"/>
      <inkml:brushProperty name="height" value="0.08571" units="cm"/>
      <inkml:brushProperty name="color" value="#33CCFF"/>
    </inkml:brush>
  </inkml:definitions>
  <inkml:trace contextRef="#ctx0" brushRef="#br0">0 2268 7756,'3'12'405,"4"-5"1,-3-5-1,10-2-151,3 0 0,4 0 0,4-2 0,6-3 15,1-2 1,3-7 0,7 7-74,0 3 0,0-8 1,0 0-1,-2-2 1,-3 0-59,-2-2 0,-2-3 0,2-4 1,-5-3-103,1-2 1,-8-9-1,5 2 1,-5-5-284,-2-2 0,0 7 1,0 0-1,0-2 143,0-3 1,-2-2-1,-3 0 1,-2 0 63,3 0 0,1-7 0,1 0 0,-3 0-16,-2-2 1,0 7 0,5-5 0,-3 4 45,-2 3 0,-2 0 0,4 0 0,-4 3 35,-3 4 1,5-5-1,-4 5-13,1-5 1,-6 5 0,4 0 0,-2-2 0,0 0-10,-2 2 1,4-3 0,-2 8 0,-2 0 17,-3-1 1,1-4 0,1 5 0,3 0-12,-2-1 1,-3 1-1,-2 4 1,0-4 5,0-3 1,0 5 0,0-4 0,0-1-1,0 0 0,3 8 0,1-3 0,3 4-74,-2 3 0,4 0 1,1 0-1,-1 0 46,0 0 1,5 7 0,-4 0 0,1 0 84,6 3 1,1-6-1,3 10-34,0 3 1,3-6-1,1 3 1,3 3-18,-2 1 1,-3 3 0,1 0 0,1 0-9,3 0 0,3 0 0,-6 0 1,3 0-361,-2 0 1,-3 0-423,-2 0 0,-11 0 0,-10 0-760,-12 0 1528,-7 0 0,-11 10 0,-3 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21.239"/>
    </inkml:context>
    <inkml:brush xml:id="br0">
      <inkml:brushProperty name="width" value="0.08571" units="cm"/>
      <inkml:brushProperty name="height" value="0.08571" units="cm"/>
      <inkml:brushProperty name="color" value="#33CCFF"/>
    </inkml:brush>
  </inkml:definitions>
  <inkml:trace contextRef="#ctx0" brushRef="#br0">10 0 8232,'-9'0'1271,"9"3"-1045,12 4 1,6-5-1,3 5 1,0-5-118,0-2 1,0 0-1,0 3 1,0 1-118,0 3 0,-7 3 1,0-6-1,0 6-103,-2 1 0,4-4 0,-9 7 118,-2 3 0,-5 1 0,-7 3 1,-7 0 78,-5 0 1,-4 0 0,-3 0 0,-2 0-171,3 0 1,-6-2 0,6-3 0,4-4-1659,4-3-398,13 8 2140,-6-15 0,29 7 0,4-9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28.535"/>
    </inkml:context>
    <inkml:brush xml:id="br0">
      <inkml:brushProperty name="width" value="0.08571" units="cm"/>
      <inkml:brushProperty name="height" value="0.08571" units="cm"/>
      <inkml:brushProperty name="color" value="#FF0066"/>
    </inkml:brush>
  </inkml:definitions>
  <inkml:trace contextRef="#ctx0" brushRef="#br0">42 198 7325,'7'-14'0,"3"3"0,-1-1-680,0 0 0,5 5 680,-7-7 0,3 3 120,-3-3 569,-5-5 631,7 7-353,-9-9-186,0 0-545,0 0 0,-2 12 0,-5 9-90,-7 12 0,2 9 0,1 4 0,-1 6-93,0 1 1,1 3-1,-3 10 1,4 1 7,1 3 1,7 3-1,-5-6 1,4 3-290,3-2 1,0-10 0,0-2 0,3 0-3,4-2 1,-5-10-1,7-9-3198,1 3 3428,-8-8 0,7 0 0,-18-27 0,-3-6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28.777"/>
    </inkml:context>
    <inkml:brush xml:id="br0">
      <inkml:brushProperty name="width" value="0.08571" units="cm"/>
      <inkml:brushProperty name="height" value="0.08571" units="cm"/>
      <inkml:brushProperty name="color" value="#FF0066"/>
    </inkml:brush>
  </inkml:definitions>
  <inkml:trace contextRef="#ctx0" brushRef="#br0">0 63 8318,'21'0'195,"-7"0"1,0 0-1,3 0-548,1 0 1,3 0-1,0 0-50,0 0 1,-2-2 0,-3-3 0,-4-4 402,-3-3 0,8-2 0,-6-7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29.165"/>
    </inkml:context>
    <inkml:brush xml:id="br0">
      <inkml:brushProperty name="width" value="0.08571" units="cm"/>
      <inkml:brushProperty name="height" value="0.08571" units="cm"/>
      <inkml:brushProperty name="color" value="#FF0066"/>
    </inkml:brush>
  </inkml:definitions>
  <inkml:trace contextRef="#ctx0" brushRef="#br0">21 42 6796,'-7'-14'0,"0"0"0,0 10 0,7-6 0,0 10 0,0 0 0,0 10 0,0-6 0,0 10 0,0 0 0,0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5.214"/>
    </inkml:context>
    <inkml:brush xml:id="br0">
      <inkml:brushProperty name="width" value="0.08571" units="cm"/>
      <inkml:brushProperty name="height" value="0.08571" units="cm"/>
      <inkml:brushProperty name="color" value="#FFFFFF"/>
    </inkml:brush>
  </inkml:definitions>
  <inkml:trace contextRef="#ctx0" brushRef="#br0">0 0 7627,'0'14'-6,"0"0"207,0 3 0,3 1 0,1 3 0,3 0-104,-2 0 0,-3 0 1,1-2-1,1-3-731,3-2 1,0 0-598,-7 7 1231,0-9 0,0-5 0,0-14 0,-9-5 0,-3-9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38.594"/>
    </inkml:context>
    <inkml:brush xml:id="br0">
      <inkml:brushProperty name="width" value="0.08571" units="cm"/>
      <inkml:brushProperty name="height" value="0.08571" units="cm"/>
      <inkml:brushProperty name="color" value="#FFFFFF"/>
    </inkml:brush>
  </inkml:definitions>
  <inkml:trace contextRef="#ctx0" brushRef="#br0">1 1 8025,'5'15'0,"0"2"151,-2 3 1,-1-1 0,0 6 0,1 2-1,2 0 1,-1 0 0,-1-2 0,0 1 18,2-3 1,1 4-366,-6-6 1,0-1 0,0-5-1619,0 0 1526,0 0 1,-2-6-1,-2-6 287,-1-6 0,-6-6 0,2-6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29.531"/>
    </inkml:context>
    <inkml:brush xml:id="br0">
      <inkml:brushProperty name="width" value="0.08571" units="cm"/>
      <inkml:brushProperty name="height" value="0.08571" units="cm"/>
      <inkml:brushProperty name="color" value="#FF0066"/>
    </inkml:brush>
  </inkml:definitions>
  <inkml:trace contextRef="#ctx0" brushRef="#br0">126 19 6600,'-9'-11'242,"-1"4"0,-6 11 0,4 6 42,3 1 1,0 3 0,4 7 0,-4 0-176,-3 0 1,7 10 0,-4 4 0,2 4-30,0 3 0,0 0 0,7 0 0,0-2-89,0-5 0,0 2 1,2-9-1,3-2-262,2-3 0,9-4 0,-2-3 0,5-4 116,2-3 0,0-2 0,0-9-328,0-5 0,-2 2 1,-3-6 482,-2 1 0,0-6 0,7 4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0.039"/>
    </inkml:context>
    <inkml:brush xml:id="br0">
      <inkml:brushProperty name="width" value="0.08571" units="cm"/>
      <inkml:brushProperty name="height" value="0.08571" units="cm"/>
      <inkml:brushProperty name="color" value="#FF0066"/>
    </inkml:brush>
  </inkml:definitions>
  <inkml:trace contextRef="#ctx0" brushRef="#br0">147 40 7199,'-9'-14'-698,"-5"0"0,-5 10 1244,-2-3 0,0 11 1,2 6 52,5 1 1,-2 3-1,9 7-357,2 0 1,3 0-1,4 0-621,5 0 1,-2-7 0,9-2-42,2-3 1,3-2 0,2-7 206,0 0 0,0-9 1,0-5-112,0-5 1,-7-2 0,-2 0 323,-3 0 0,0 10 0,-2 4 0,-4 7 0,4 9 0,-5 10 235,-2 6 1,0 3 0,0-4 0,0 1 154,0 3 1,0 0-1,0-7 1,0 0-228,0 0 0,0 0 0,0 0-370,0 0 1,0 0 0,-2 0-21,-5 0 1,2-2-1,-9-3 153,-2-2 1,-3-2 0,-2 2 0,0-7-36,0-5 0,2-11 1,3-5-1,4-5-102,3-2 1,2 0 0,7 0-1,0 0 211,0 0 0,0 0 0,0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0.360"/>
    </inkml:context>
    <inkml:brush xml:id="br0">
      <inkml:brushProperty name="width" value="0.08571" units="cm"/>
      <inkml:brushProperty name="height" value="0.08571" units="cm"/>
      <inkml:brushProperty name="color" value="#FF0066"/>
    </inkml:brush>
  </inkml:definitions>
  <inkml:trace contextRef="#ctx0" brushRef="#br0">0 0 6782,'0'21'282,"7"0"1,0 0-1,0-2-83,2-5 0,-4 5 1,7-5-1,-1 4-174,1 3 0,0-7 1,4-2-1,-2-3-307,2-4 0,-4 4 1,2-2-230,2-2 0,-4-3 0,0-4 511,-3-5 0,-2 2 0,-7-9 0,0 0 0,0-7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0.610"/>
    </inkml:context>
    <inkml:brush xml:id="br0">
      <inkml:brushProperty name="width" value="0.08571" units="cm"/>
      <inkml:brushProperty name="height" value="0.08571" units="cm"/>
      <inkml:brushProperty name="color" value="#FF0066"/>
    </inkml:brush>
  </inkml:definitions>
  <inkml:trace contextRef="#ctx0" brushRef="#br0">189 0 7274,'-9'12'-249,"4"7"1,-9-5-1,0 4 603,2 3 1,-4 0 0,7 0 0,-1 0-221,1 0 1,-5 0-1,5 0 1,-1 0-245,1 0 0,0-2 0,4-3-1341,-2-2 625,0-9 826,7 4 0,-9-18 0,-3-3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1.231"/>
    </inkml:context>
    <inkml:brush xml:id="br0">
      <inkml:brushProperty name="width" value="0.08571" units="cm"/>
      <inkml:brushProperty name="height" value="0.08571" units="cm"/>
      <inkml:brushProperty name="color" value="#FF0066"/>
    </inkml:brush>
  </inkml:definitions>
  <inkml:trace contextRef="#ctx0" brushRef="#br0">0 0 6600,'19'10'372,"-3"4"65,-2 4 0,-7 10 0,7 0 1,0 0-158,-2 3 0,-1-1 0,-6 7 0,2-2-181,-2 3 0,-1 1 0,1 3 0,2 0 58,-2 0 1,-3-2 0,-4-3 0,-3-4-486,-2-3 1,-7-2-1,5-7-2008,-3 0 2336,7-9 0,-4-3 0,9-9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2.656"/>
    </inkml:context>
    <inkml:brush xml:id="br0">
      <inkml:brushProperty name="width" value="0.08571" units="cm"/>
      <inkml:brushProperty name="height" value="0.08571" units="cm"/>
      <inkml:brushProperty name="color" value="#FF0066"/>
    </inkml:brush>
  </inkml:definitions>
  <inkml:trace contextRef="#ctx0" brushRef="#br0">0 0 6887,'21'0'1370,"-7"0"0,0 0-1029,2 0 1,3 0 0,2 0-484,0 0 0,0 0 0,0 0-745,0 0 1,-7 0-78,0 0 0,-12 3 964,-2 4 0,-9 2 0,-12 5 0,0 5 0,0-8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2.853"/>
    </inkml:context>
    <inkml:brush xml:id="br0">
      <inkml:brushProperty name="width" value="0.08571" units="cm"/>
      <inkml:brushProperty name="height" value="0.08571" units="cm"/>
      <inkml:brushProperty name="color" value="#FF0066"/>
    </inkml:brush>
  </inkml:definitions>
  <inkml:trace contextRef="#ctx0" brushRef="#br0">0 0 6817,'21'0'-507,"-7"0"0,0 0 974,2 0 0,3 0 1,2 0-169,0 0 0,-7 0 1,0 0-855,2 0 1,-4 0 554,2 0 0,-9 0 0,4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3.459"/>
    </inkml:context>
    <inkml:brush xml:id="br0">
      <inkml:brushProperty name="width" value="0.08571" units="cm"/>
      <inkml:brushProperty name="height" value="0.08571" units="cm"/>
      <inkml:brushProperty name="color" value="#FF0066"/>
    </inkml:brush>
  </inkml:definitions>
  <inkml:trace contextRef="#ctx0" brushRef="#br0">42 0 7005,'0'21'-240,"-7"0"0,0 0 0,0 0 492,-2 0 0,6 7 0,-4 3 0,5-1-211,2 0 1,0 8-1,0-6 1,2 1 72,5-5 1,-2-5 0,9-2-506,2 0 1,3-9-1,2-5 178,0-5 0,0-2 0,-2-2 213,-5-5 0,4-5 0,-6-9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3.737"/>
    </inkml:context>
    <inkml:brush xml:id="br0">
      <inkml:brushProperty name="width" value="0.08571" units="cm"/>
      <inkml:brushProperty name="height" value="0.08571" units="cm"/>
      <inkml:brushProperty name="color" value="#FF0066"/>
    </inkml:brush>
  </inkml:definitions>
  <inkml:trace contextRef="#ctx0" brushRef="#br0">0 9 7582,'12'-9'-116,"-5"9"231,-5 12 0,-2 6 0,0 3 0,0 3 121,0 4 0,0 4 0,0 8 0,0-3-150,0-2 1,0-2 0,0 4-1,0-4-491,0-3 0,0-2 0,0-7-634,0 0 1039,0-9 0,0-12 0,0-12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5.275"/>
    </inkml:context>
    <inkml:brush xml:id="br0">
      <inkml:brushProperty name="width" value="0.08571" units="cm"/>
      <inkml:brushProperty name="height" value="0.08571" units="cm"/>
      <inkml:brushProperty name="color" value="#FF0066"/>
    </inkml:brush>
  </inkml:definitions>
  <inkml:trace contextRef="#ctx0" brushRef="#br0">21 0 6750,'0'21'358,"0"0"1,0 3-1,0 4-178,0 7 1,0 4-1,0 3 1,0 0-65,0 0 1,0 0-1,0-2 1,0-3-118,0-2 1,0-7 0,0 5-240,0-3 0,-7-2 0,0-7-303,2 0 131,3-9 0,2-12 1,0-14-1,2-5 412,5-2 0,-4 0 0,6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38.889"/>
    </inkml:context>
    <inkml:brush xml:id="br0">
      <inkml:brushProperty name="width" value="0.08571" units="cm"/>
      <inkml:brushProperty name="height" value="0.08571" units="cm"/>
      <inkml:brushProperty name="color" value="#FFFFFF"/>
    </inkml:brush>
  </inkml:definitions>
  <inkml:trace contextRef="#ctx0" brushRef="#br0">0 77 7705,'0'-15'110,"2"1"0,1 2 166,2 2 1,7 5 0,-2-3-68,4 1 1,1 2 0,0 5 0,0 0 58,1 0 1,-1 2 0,0 3-478,0 5 0,-1 3 0,-4 3-34,-5-1 0,-3 0 0,-2 2 0,-2 1 164,-3 3 1,1-1-1,-6-5 1,-2 0-176,-1 1 1,-2-1 0,0 0-33,-1 0 0,1-6-847,0-4 1133,6-4 0,-4-1 0,5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6.355"/>
    </inkml:context>
    <inkml:brush xml:id="br0">
      <inkml:brushProperty name="width" value="0.08571" units="cm"/>
      <inkml:brushProperty name="height" value="0.08571" units="cm"/>
      <inkml:brushProperty name="color" value="#FF0066"/>
    </inkml:brush>
  </inkml:definitions>
  <inkml:trace contextRef="#ctx0" brushRef="#br0">21 105 7121,'-12'0'1110,"3"0"-954,28 0 1,-5 0 0,14 0-41,-5 0 0,-2 0 0,0 0 0,0 0-108,0 0 1,0 0 0,0 0 0,0 0-42,0 0 0,0 0 0,2 0 0,3 0 50,2 0 1,0 0 0,-5 0-1,3 0-128,2 0 0,0 0 1,-7 0-1,2 0 86,5 0 1,-4 0-1,4 0 1,-5-2 25,-2-5 0,0 5 0,0-5 1,2 4 3,5 3 1,-4 0 0,4 0-1,-5 0 0,-2 0 0,0 0 1,0 0-1,2 0-15,5 0 1,-4-7-1,4 0 1,-5 3 3,-2 1 0,7 3 1,0 0-1,-2 0-7,-3 0 0,-2 0 1,0 0 6,0 0 1,0 0 0,0 0 0,0 0 44,0 0 0,0 0 1,0 0 11,0 0 1,0 0-1,0 0-9,0 0 1,0 0 0,0 0-25,0 0 1,0 0-1,0 0-9,0 0 1,-7 0 0,0 0-23,2 0 1,-4 0-1,2 0 18,2 0 0,3 0-17,2 0 1,0 0 15,0 0 0,0 0 12,0 0 0,0 0 15,0 0 1,0-2 50,0-5 0,0 5-65,0-5 0,0 4 0,-2 1-40,-5-5 1,4 5-2,-4-5 1,-2 4 35,2 3 1,0 0-17,7 0 1,-7 0 48,0 0 0,-7 0 8,7 0 0,0 0 37,7 0 1,0 0 62,0 0 0,-7 0-45,0 0 0,-7 0-81,7 0 1,-7 0-97,7 0 0,-7 0 53,7 0-6,-9 0-112,4 0-129,0 0 0,-4 0-651,9 0 348,-9-9 0,2 7 1,-14-5 565,-7 4 0,-14 3 0,-5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6.909"/>
    </inkml:context>
    <inkml:brush xml:id="br0">
      <inkml:brushProperty name="width" value="0.08571" units="cm"/>
      <inkml:brushProperty name="height" value="0.08571" units="cm"/>
      <inkml:brushProperty name="color" value="#FF0066"/>
    </inkml:brush>
  </inkml:definitions>
  <inkml:trace contextRef="#ctx0" brushRef="#br0">22 0 7397,'0'24'-195,"0"4"1,0-5 0,0 7 0,0 1 0,0 4 593,0 4 1,0 3-1,0 0 1,-2 0 128,-5 0-655,4 10-313,-6-8 460,9 7-646,0-18 463,0-3 75,0-9 0,0 0-186,0 0 170,0-9 45,0-3-210,0-9 161,0 0 0,0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7.823"/>
    </inkml:context>
    <inkml:brush xml:id="br0">
      <inkml:brushProperty name="width" value="0.08571" units="cm"/>
      <inkml:brushProperty name="height" value="0.08571" units="cm"/>
      <inkml:brushProperty name="color" value="#FF0066"/>
    </inkml:brush>
  </inkml:definitions>
  <inkml:trace contextRef="#ctx0" brushRef="#br0">43 75 6600,'0'-11'-140,"0"-8"85,0 17 681,0-17 50,0 7-216,0 1 0,0 11 1,0 16-265,0 10 1,0-3 0,0 7 0,0-2-96,0 0 0,0 10 0,0-3 0,0 4-118,0 3 0,-7 0 0,0-2 0,2-3-173,3-2 1,-5-7 0,0 5-197,2-3 0,3-2 0,2-7-1084,0 0 1095,0-9 1,2-5 0,3-14 374,2-7 0,9-14 0,-4-5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38.659"/>
    </inkml:context>
    <inkml:brush xml:id="br0">
      <inkml:brushProperty name="width" value="0.08571" units="cm"/>
      <inkml:brushProperty name="height" value="0.08571" units="cm"/>
      <inkml:brushProperty name="color" value="#FF0066"/>
    </inkml:brush>
  </inkml:definitions>
  <inkml:trace contextRef="#ctx0" brushRef="#br0">22 30 6600,'9'-11'528,"-6"-1"125,4 5 0,-5 7-376,-2 0 1,0 9-1,0 12 1,0 0-132,0 0 1,0 10 0,0 1 0,0 3-137,0 0 0,0 0 0,-2 7 1,-3 0-178,-2 0 0,0-7 1,7-2-1,-2-3-191,-5-4 0,4-3 0,-4-2-1769,5 0 2127,2-9 0,0-3 0,9-18 0,3-3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40.841"/>
    </inkml:context>
    <inkml:brush xml:id="br0">
      <inkml:brushProperty name="width" value="0.08571" units="cm"/>
      <inkml:brushProperty name="height" value="0.08571" units="cm"/>
      <inkml:brushProperty name="color" value="#FF0066"/>
    </inkml:brush>
  </inkml:definitions>
  <inkml:trace contextRef="#ctx0" brushRef="#br0">1 0 9782,'21'0'0,"0"0"215,0 0 0,7 0 1,2 0-1,1 0-299,-1 0 0,0 0 1,-4 0-1706,2 0-133,0 0 1922,-16 0 0,-3 0 0,-9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6:41.199"/>
    </inkml:context>
    <inkml:brush xml:id="br0">
      <inkml:brushProperty name="width" value="0.08571" units="cm"/>
      <inkml:brushProperty name="height" value="0.08571" units="cm"/>
      <inkml:brushProperty name="color" value="#FF0066"/>
    </inkml:brush>
  </inkml:definitions>
  <inkml:trace contextRef="#ctx0" brushRef="#br0">1 22 6883,'2'-12'1740,"5"5"-1299,7 5 1,-2 2 0,2 0-305,2 0 0,3 7 1,2 2-105,0 3 0,-9-5 0,-3 4 0,-2 1-356,0 0 1,0-5-1,-7 6 274,0 4 1,-2-1 0,-3 0 0,-4-4-20,-3-3 1,-2 5 0,-7-4 0,0-1-1023,0 0 0,7-2 1090,0-7 0,0 0 0,-7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39.704"/>
    </inkml:context>
    <inkml:brush xml:id="br0">
      <inkml:brushProperty name="width" value="0.08571" units="cm"/>
      <inkml:brushProperty name="height" value="0.08571" units="cm"/>
      <inkml:brushProperty name="color" value="#AE198D"/>
      <inkml:brushProperty name="inkEffects" value="galaxy"/>
      <inkml:brushProperty name="anchorX" value="-5.45882E6"/>
      <inkml:brushProperty name="anchorY" value="-3.90054E6"/>
      <inkml:brushProperty name="scaleFactor" value="0.5"/>
    </inkml:brush>
  </inkml:definitions>
  <inkml:trace contextRef="#ctx0" brushRef="#br0">43 0 6463,'-12'0'108,"0"0"981,5 0-656,5 0-1134,-7 9 338,9-6 363,0 15 0,0 3 0,0 12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5.945"/>
    </inkml:context>
    <inkml:brush xml:id="br0">
      <inkml:brushProperty name="width" value="0.08571" units="cm"/>
      <inkml:brushProperty name="height" value="0.08571" units="cm"/>
      <inkml:brushProperty name="color" value="#33CCFF"/>
    </inkml:brush>
  </inkml:definitions>
  <inkml:trace contextRef="#ctx0" brushRef="#br0">169 0 8322,'0'21'0,"0"0"0,0 2 0,0 3 1048,0 2 1,0 2-903,0-2 0,7-2 1,0 7-1,0-3 115,2-4 0,-4-10 1,6-2-482,-1 2 0,-1-6-1338,-2-3 1186,-5-5 1,8-4 0,-13-3 0,-1-4 1,-3-3 0,-10 7 0,3-2 280,-4 5 0,-3 4 1,0 5-1,0 10 144,0 8 1,0 6 0,0 8 0,2 1 265,5 4 0,-2 3 1,9-5-1,2 0 53,3 0 0,2 0 1,2-2-1,5-3-201,7-2 0,5-9 1,2 2-1,0-7-530,0-7 1,0 2 0,0-9-1,0-2-488,0-3 0,-7-4 0,-3-8 846,-1-11 0,-3 0 0,-7-7 0,0-4 0,0-1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6.110"/>
    </inkml:context>
    <inkml:brush xml:id="br0">
      <inkml:brushProperty name="width" value="0.08571" units="cm"/>
      <inkml:brushProperty name="height" value="0.08571" units="cm"/>
      <inkml:brushProperty name="color" value="#33CCFF"/>
    </inkml:brush>
  </inkml:definitions>
  <inkml:trace contextRef="#ctx0" brushRef="#br0">1 63 7606,'0'-21'360,"0"0"0,2 9-349,5 5 49,-5 5-47,8 2 174,-1 0-1917,-7 9 1730,8-6 0,-1 15 0,3-6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6.665"/>
    </inkml:context>
    <inkml:brush xml:id="br0">
      <inkml:brushProperty name="width" value="0.08571" units="cm"/>
      <inkml:brushProperty name="height" value="0.08571" units="cm"/>
      <inkml:brushProperty name="color" value="#33CCFF"/>
    </inkml:brush>
  </inkml:definitions>
  <inkml:trace contextRef="#ctx0" brushRef="#br0">379 168 7606,'-3'-21'51,"-4"2"1,-4 3-1,-3 4 1,0 3-1,-3 4 1,-1 3 0,-3 2-1,-3 0 414,-4 0 0,5 9 0,-7 5-304,-1 5 0,6 11 1,-8 5 3,3 5 1,9 2-1,9 2 1,3 3-82,4 2 1,3 7 0,6-5-133,10 3 1,-4-7 0,18 2 0,4-7 0,3-7 85,0-7 1,12-7-1,-5-7 1,2-7-355,1-5 0,-6-4 0,-1-8 1,-6-8-42,-1-8 0,-3-14 0,-7 1 1,-3-10 150,-4-5 1,-4 5-1,-10-7 1,0 0 109,0 2 1,-10-4 0,-6 7-1,-7-1 38,-5 1 0,-7 2 0,4 9 1,1 8-85,0 11 1,-1 9-1,6 14 1,-3 8 141,2 11 0,3 9 0,2 12 0,0 9 0,0 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39.574"/>
    </inkml:context>
    <inkml:brush xml:id="br0">
      <inkml:brushProperty name="width" value="0.08571" units="cm"/>
      <inkml:brushProperty name="height" value="0.08571" units="cm"/>
      <inkml:brushProperty name="color" value="#FFFFFF"/>
    </inkml:brush>
  </inkml:definitions>
  <inkml:trace contextRef="#ctx0" brushRef="#br0">0 45 7718,'0'-15'0,"0"4"-493,0 1 620,0 7 0,5-2 1,2 8 288,2 2 1,-4 7 0,3-2 0,1 4-308,-1 1 1,-3 0-1,4 0 1,-1-1-328,0-4 1,-3 4 0,4-4 0,-2 3-134,-4 2 1,-1-4 0,-1-1-263,5 2 0,-5 1 613,4 2 0,-5-6 0,-5-4 0,4-4 0,-6-1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7.017"/>
    </inkml:context>
    <inkml:brush xml:id="br0">
      <inkml:brushProperty name="width" value="0.08571" units="cm"/>
      <inkml:brushProperty name="height" value="0.08571" units="cm"/>
      <inkml:brushProperty name="color" value="#33CCFF"/>
    </inkml:brush>
  </inkml:definitions>
  <inkml:trace contextRef="#ctx0" brushRef="#br0">1 0 7914,'0'21'260,"0"0"0,9 0 0,3 0 0,2 0 191,0 0 0,0 0 0,4 2-408,-4 5 0,5-4-2,-5 4 73,5-14-1263,-8 4 667,8-6 280,-17 0 155,17 6-1366,-17-15 310,17 6 1103,-17-9 0,8-9 0,-10-3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7.361"/>
    </inkml:context>
    <inkml:brush xml:id="br0">
      <inkml:brushProperty name="width" value="0.08571" units="cm"/>
      <inkml:brushProperty name="height" value="0.08571" units="cm"/>
      <inkml:brushProperty name="color" value="#33CCFF"/>
    </inkml:brush>
  </inkml:definitions>
  <inkml:trace contextRef="#ctx0" brushRef="#br0">85 0 7558,'-14'7'0,"0"5"0,0 4 250,2 7 1,-4 3 0,9-5 0,2 2 79,3 5 0,2-4 1,0 6-1,0-2-177,0 0 1,2 0-1,5-7 1,7 0-168,5 0 1,4-2-1,3-5 1,2-7-70,-3-5 0,-1-2 0,-3 0 1,0-2-255,0-5 0,0-5 1,-3-9-1,-1-2 23,-3-5 0,-10 2 1,6-9-1,-3 0 88,0 2 0,0-4 0,-10 9 1,-1 2 225,-3 3 0,-10 11 0,3 5 0,5 5 0,-10 11 0,8 3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7.736"/>
    </inkml:context>
    <inkml:brush xml:id="br0">
      <inkml:brushProperty name="width" value="0.08571" units="cm"/>
      <inkml:brushProperty name="height" value="0.08571" units="cm"/>
      <inkml:brushProperty name="color" value="#33CCFF"/>
    </inkml:brush>
  </inkml:definitions>
  <inkml:trace contextRef="#ctx0" brushRef="#br0">106 168 7221,'9'12'115,"-4"-3"1,9-9 59,2 0 0,3-7 0,-1-2 0,-1-3-244,-3-4 0,-3 4 0,3-2 193,-7-2 0,3-3 1,-3-2-182,-3 0 1,-11 7 0,-7 2 0,-4 3 83,-3 4 1,0 3 0,-3 2 0,-1 0 135,-3 0 0,0 9 0,7 8 1,2 6 49,5 5 0,-2 9 1,9-4-1,2 2-85,3 0 1,2-7 0,2 5 0,7-3-168,12-4 1,0-12-1,10-5 1,-1-2-494,5 0 1,-2 0 0,-1-7 8,-1 0 1,-1-9-1,-4-3 1,2-2 522,-3 0 0,-1-9 0,-3-1 0,0-6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8.353"/>
    </inkml:context>
    <inkml:brush xml:id="br0">
      <inkml:brushProperty name="width" value="0.08571" units="cm"/>
      <inkml:brushProperty name="height" value="0.08571" units="cm"/>
      <inkml:brushProperty name="color" value="#33CCFF"/>
    </inkml:brush>
  </inkml:definitions>
  <inkml:trace contextRef="#ctx0" brushRef="#br0">22 21 7642,'0'-12'0,"-10"3"287,8 9 0,-7 9 0,9 8 0,0 6 78,0 5 1,0 12-164,0 2 1,7 7-12,0 7 0,2 9 11,-2-9 1,-2 9 84,9-9-49,-10-4-1438,6-1 333,-1-9-35,-7 0 529,8-9 1,-10-3-89,0-9 233,0-9-150,0 6 132,0-15 0,-10 6 246,8-9 0,-26-9 0,5-3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8.502"/>
    </inkml:context>
    <inkml:brush xml:id="br0">
      <inkml:brushProperty name="width" value="0.08571" units="cm"/>
      <inkml:brushProperty name="height" value="0.08571" units="cm"/>
      <inkml:brushProperty name="color" value="#33CCFF"/>
    </inkml:brush>
  </inkml:definitions>
  <inkml:trace contextRef="#ctx0" brushRef="#br0">1 84 7642,'9'-12'0,"-7"-6"134,17 15 57,-17-6 0,17 9 0,-17 0-129,17 0-47,-7 0 176,9 0 0,0 9 0,0-6 0,0 6 47,0-9-1944,9 0 863,-7 0 427,17 0 214,-17-9 202,8 6 0,-1-25 0,3 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8.685"/>
    </inkml:context>
    <inkml:brush xml:id="br0">
      <inkml:brushProperty name="width" value="0.08571" units="cm"/>
      <inkml:brushProperty name="height" value="0.08571" units="cm"/>
      <inkml:brushProperty name="color" value="#33CCFF"/>
    </inkml:brush>
  </inkml:definitions>
  <inkml:trace contextRef="#ctx0" brushRef="#br0">1 0 7642,'0'21'-622,"0"0"638,0 0 0,0 0 635,0-9-253,0 6-1,0-6-700,0 9 247,0 0 124,9 0 28,-7 0 1,8 0 0,-10 0 300,0 0-206,0-9-1859,0-3 823,0 0 418,0-6 198,0 6 229,0-9 0,-10-19 0,-1-4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8.796"/>
    </inkml:context>
    <inkml:brush xml:id="br0">
      <inkml:brushProperty name="width" value="0.08571" units="cm"/>
      <inkml:brushProperty name="height" value="0.08571" units="cm"/>
      <inkml:brushProperty name="color" value="#33CCFF"/>
    </inkml:brush>
  </inkml:definitions>
  <inkml:trace contextRef="#ctx0" brushRef="#br0">1 52 7642,'0'-21'-103,"7"7"-25,0 0 1,7 12 0,-5 2-364,3 11 1,-8 8 490,3 2 0,5 9 0,0 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9.203"/>
    </inkml:context>
    <inkml:brush xml:id="br0">
      <inkml:brushProperty name="width" value="0.08571" units="cm"/>
      <inkml:brushProperty name="height" value="0.08571" units="cm"/>
      <inkml:brushProperty name="color" value="#33CCFF"/>
    </inkml:brush>
  </inkml:definitions>
  <inkml:trace contextRef="#ctx0" brushRef="#br0">85 168 7642,'-12'2'612,"5"5"0,7-4 1,7 4-597,7-5 0,5-2 1,4 0-1,0-2-242,-2-5 1,5 2-1,-12-9 1,5 0 80,2 2 0,-10-6 1,-4 4-13,-4-5 1,-6-2 0,-4 2 179,-7 5 1,-4-2 0,-3 9-1,0 2 166,0 3 0,0 2 0,0 0 0,0 2 79,0 5 1,2 7-1,3 12 1,4 4-93,3 3 1,-5 9 0,7 7 0,2-2-175,3-3 1,11-2 0,7-2 0,8-5-189,4-7 1,9-12 0,-2-4-1,5-3-270,2-4 0,-3-3 1,-2-4-1,-4-5 84,-3-7 0,-4-5 0,-10-2 0,-4-2 372,-3-5 0,-2 4 0,-7-6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9.561"/>
    </inkml:context>
    <inkml:brush xml:id="br0">
      <inkml:brushProperty name="width" value="0.08571" units="cm"/>
      <inkml:brushProperty name="height" value="0.08571" units="cm"/>
      <inkml:brushProperty name="color" value="#33CCFF"/>
    </inkml:brush>
  </inkml:definitions>
  <inkml:trace contextRef="#ctx0" brushRef="#br0">0 19 8227,'7'21'0,"0"0"0,-2 0 1294,-3 0-1151,-2 9 0,0-4 143,0 9 557,0-9-351,0 13-150,0-6-349,0 0 198,0 6 0,0-15 47,0 15-637,0-25 338,0 14-308,10-25 293,-8 6-124,7-9 144,-9-9-192,0-12 66,0-12 0,0-9-299,0 0 260,0 0 0,0 0-281,0 0 259,10 0 56,1 0 1,3 9 0,0 5 0,3 5 0,4 4-4,7 5 0,-12 7 0,5 14 0,-2 7 86,-1 5 1115,-6 11-559,7 3-280,-17 9 675,17 0-372,-17 9-573,7-6 357,-9 6 0,0-9-35,10-9 83,-8 6-976,17-15 402,-17-3 252,17-12 0,-8-9-2025,10 0 837,-9 0 1216,-3-9 0,1-12 1,1-12-1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8:59.936"/>
    </inkml:context>
    <inkml:brush xml:id="br0">
      <inkml:brushProperty name="width" value="0.08571" units="cm"/>
      <inkml:brushProperty name="height" value="0.08571" units="cm"/>
      <inkml:brushProperty name="color" value="#33CCFF"/>
    </inkml:brush>
  </inkml:definitions>
  <inkml:trace contextRef="#ctx0" brushRef="#br0">147 168 7914,'21'0'220,"0"0"0,-7 0 1,0 0-54,3 0 1,1 0-1,3 0-217,0 0 1,-9-9 0,-5-5-158,-5-5 1,-2-2 0,0 0 0,-2 2 23,-5 5 0,-5-2 0,-11 7 0,-3-1 135,-2 1 0,-2 2 1,4 7-1,-2 5 476,3 9 1,-6 2 0,6 19 0,4 2 131,4 3 0,13 2 0,-3 0 202,4 0-693,3 0 1,12-2-1,9-8-71,12-11 0,6-2-1158,3-12 559,0 0 461,0-7 1,0-7 45,0 0 54,-9-9-49,-3 4 89,-9-9 0,0 0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0.153"/>
    </inkml:context>
    <inkml:brush xml:id="br0">
      <inkml:brushProperty name="width" value="0.08571" units="cm"/>
      <inkml:brushProperty name="height" value="0.08571" units="cm"/>
      <inkml:brushProperty name="color" value="#FFFFFF"/>
    </inkml:brush>
  </inkml:definitions>
  <inkml:trace contextRef="#ctx0" brushRef="#br0">47 121 7760,'15'0'616,"0"-2"-460,0-3 0,-1 2 0,-2-6 0,-4 1 114,-1-1 0,-2 4 0,-5-5-955,0-2 0,0-1 307,0-2 0,-7 1 1,-3 4 406,-4 5 1,-1 5 0,0 3 0,1 4 25,4 1 0,-3 4 0,4 7 0,-1 1-48,0-1 0,7-2 0,-2 0 1,3 1-1,2 2-98,0-1 1,0-2 0,2-2 43,3 0 0,3-5 0,7-1 0,1-1-35,-1 1 1,0-6 0,0 2 0,0-3-145,1-2 0,-1-2 1,0-1-1,-1-4 226,-4-1 0,3-3 0,-4-4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1.126"/>
    </inkml:context>
    <inkml:brush xml:id="br0">
      <inkml:brushProperty name="width" value="0.08571" units="cm"/>
      <inkml:brushProperty name="height" value="0.08571" units="cm"/>
      <inkml:brushProperty name="color" value="#33CCFF"/>
    </inkml:brush>
  </inkml:definitions>
  <inkml:trace contextRef="#ctx0" brushRef="#br0">231 80 7645,'-21'0'-9,"0"0"48,0 0 152,0 0 0,0 0 174,0 0-1,10 0-173,-8 9 48,7 3-114,-9 9 114,0 9-48,10-6-232,1 15 232,10-6 48,0 0-48,0 6-259,10-15 1,1 13 0,10-9 0,0-5-1,3-6 1,4-10-180,7-5 1,4-4 0,1-8 0,-3-8 71,-2-8 0,-9-11 1,2 2-1,-7-5-228,-7-2 0,2 0 0,-9 0 0,-2 0 94,-3 0 1,-4 9 530,-5 5 0,-5 14 1,-6 10-1,1 8 100,3 10 1,10 17 0,-6 11-1,3 11-115,0 8 1,0 2 0,7 2-1,0 1-205,0-3 0,0 2 0,3-16 0,1-2-462,3-3 1,10-4 0,-3-5-161,4-7 1,3-7 619,0-7 0,-9-14 0,-3-21 0,-9-12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1.429"/>
    </inkml:context>
    <inkml:brush xml:id="br0">
      <inkml:brushProperty name="width" value="0.08571" units="cm"/>
      <inkml:brushProperty name="height" value="0.08571" units="cm"/>
      <inkml:brushProperty name="color" value="#33CCFF"/>
    </inkml:brush>
  </inkml:definitions>
  <inkml:trace contextRef="#ctx0" brushRef="#br0">63 61 7684,'-14'7'0,"3"2"238,1 3 1,-4 4 0,7 10 0,3 4-28,1 3 1,3-5 0,0 7 0,3 0-46,4-2 0,4-3 0,10-11 1,0-3-94,0-2 0,7-9 1,3-1-1,-1-8-792,0-10 1,3-12-1,-7-4 1,-5-1 371,-3 1 1,-1-7-1,-13 4 1,3-2 346,-2 0 0,-3 7 0,-4-5 0,-5 3 0,-5 4 0,-9 12 0,0 7 0,7 14 0,0 7 0,0 14 0,-7 5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1.811"/>
    </inkml:context>
    <inkml:brush xml:id="br0">
      <inkml:brushProperty name="width" value="0.08571" units="cm"/>
      <inkml:brushProperty name="height" value="0.08571" units="cm"/>
      <inkml:brushProperty name="color" value="#33CCFF"/>
    </inkml:brush>
  </inkml:definitions>
  <inkml:trace contextRef="#ctx0" brushRef="#br0">164 189 7645,'-11'14'392,"4"0"1,14-9 0,7 2 0,2-7-397,-2-7 0,5 2 1,-5-9-1,4-2-360,3-3 0,-2-2 1,-5 0 204,-7 0 1,-5 0 0,-2 0 138,0 0 0,-9 2 0,-7 5 1,-8 7-9,-4 5 0,-2 2 0,4 2 0,-2 8 105,3 11 0,-6 9 1,3 12-1,5 0 257,7 0 0,-1 5 0,10-3 0,5-4-124,7-1 1,6-8 0,10-3-318,0-5 1,7-11-1,3-5 1,1-5-1,3-2 56,-2 0 1,4-7-1,-9-2 1,-2-5-1258,-3-10 1,-4 3 1307,-5-7 0,5 5 0,-8 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2.320"/>
    </inkml:context>
    <inkml:brush xml:id="br0">
      <inkml:brushProperty name="width" value="0.08571" units="cm"/>
      <inkml:brushProperty name="height" value="0.08571" units="cm"/>
      <inkml:brushProperty name="color" value="#33CCFF"/>
    </inkml:brush>
  </inkml:definitions>
  <inkml:trace contextRef="#ctx0" brushRef="#br0">21 21 8089,'-11'9'0,"4"5"0,4 5 0,3 2 423,0 0 1,3 9 0,4 3 0,7 2-271,4 0 1,3-2-1,-2 4-242,-5-2 1,5-7-1,-5 5-358,4-3 1,3-4-202,0-12 343,0-5 145,-9-9-26,7 0 195,-17-9-142,7-3 53,-9-18-87,0-3 64,0-9 0,0 0-116,0 0-122,0 0-182,0 0 261,10 0 262,-8 9 0,7-6 0,-9 25 0,7-14 0,0 14 0,0 4 0,3 1 0,1 9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2.684"/>
    </inkml:context>
    <inkml:brush xml:id="br0">
      <inkml:brushProperty name="width" value="0.08571" units="cm"/>
      <inkml:brushProperty name="height" value="0.08571" units="cm"/>
      <inkml:brushProperty name="color" value="#33CCFF"/>
    </inkml:brush>
  </inkml:definitions>
  <inkml:trace contextRef="#ctx0" brushRef="#br0">189 168 6428,'21'0'1750,"0"0"-1705,0-9-48,0-3 61,-9 0 0,6-6 0,-4 4 0,3-5-126,-3-2 0,-5 7 0,-11 2 72,-5 3 1,-5-5-1,-11 7 1,-3 2 7,-2 3 1,-7 2-1,5 2 1,-1 5 157,1 7-2,-7 14-88,14-4 1,-5 13 0,11-7 0,6 1-1,1 1 1,6 1 61,1 4 0,6 1 1,6-3-1,10-7-322,6-5 0,13-4 0,-6-5 1,3-7-303,0-5 0,-7-2 0,5 0 1,-3-2 141,-4-5 0,-3 2 1,-2-9 339,0-2 0,9-22 0,3-6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2.971"/>
    </inkml:context>
    <inkml:brush xml:id="br0">
      <inkml:brushProperty name="width" value="0.08571" units="cm"/>
      <inkml:brushProperty name="height" value="0.08571" units="cm"/>
      <inkml:brushProperty name="color" value="#33CCFF"/>
    </inkml:brush>
  </inkml:definitions>
  <inkml:trace contextRef="#ctx0" brushRef="#br0">0 84 6689,'9'21'-96,"-6"0"1,6 7 0,-9 2 0,2 1 0,3 1 0,2-1 602,-2-1 0,-3 7 0,-2-4 1,0 0 257,0-5-574,0-5-342,0-2 0,0-14 1,0-14-5,0-19 13,0-11 78,0-5-1,0 0 91,0-9-141,0 6-351,0-6 491,0 9-535,9 9 243,-6-6 70,15 15 19,-15 3-428,15 3 316,-6 15 290,9-6 277,0 9-277,-9 0 0,16 19 0,-5 4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3.886"/>
    </inkml:context>
    <inkml:brush xml:id="br0">
      <inkml:brushProperty name="width" value="0.08571" units="cm"/>
      <inkml:brushProperty name="height" value="0.08571" units="cm"/>
      <inkml:brushProperty name="color" value="#33CCFF"/>
    </inkml:brush>
  </inkml:definitions>
  <inkml:trace contextRef="#ctx0" brushRef="#br0">168 143 7395,'-9'12'1324,"6"-3"1,-4-9-1022,14 0 1,5 0 0,9 0 0,0 0-236,0 0 0,7 0-1,2 0 1,1 0-198,-1 0 1,-2 0 0,-7 0 0,0-2 77,0-5 0,-9 2 0,-3-7 0,-2 1-722,0-1 1,-2-2 0,-10-7 395,-2 0 0,-16 7 0,-1 2 0,-4 1 298,-2-1 1,-7 7 0,2 1 0,-3 8 250,3 10 1,-4 5-1,6 2 1,0 2-2,5 5 1,0-2 0,5 9 0,7 2 27,4 3 1,5-5-1,9 0 1,5 0-10,7-2 0,14-3 1,7-9-1,5-2-432,2-5 0,2-5 1,3-9-196,2 0 1,0 0 0,-7 0 0,0-2 0,-2-5 437,-5-7 0,14-14 0,-5-5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4.145"/>
    </inkml:context>
    <inkml:brush xml:id="br0">
      <inkml:brushProperty name="width" value="0.08571" units="cm"/>
      <inkml:brushProperty name="height" value="0.08571" units="cm"/>
      <inkml:brushProperty name="color" value="#33CCFF"/>
    </inkml:brush>
  </inkml:definitions>
  <inkml:trace contextRef="#ctx0" brushRef="#br0">168 0 7644,'-21'7'445,"0"0"0,7 7 1,2-5-1,3 3-58,4 4 0,3-4 1,2 2-428,0 2 0,5 3 0,6 2 0,13 0 0,4-2 99,2-5 1,5 2 0,-5-7 0,1 1-679,-1-1 0,-2 0 0,-7-4 0,-2 4 306,-5 3 0,-5-5 0,-9 7 0,-2 0 385,-5-2 0,-5 6 0,-11-6 1,-5 2-15,-7 0 0,-3-2 1,1 2-1,4-7-26,3-5 1,-5-2 0,5 0-769,-3 0 736,7 0 0,5-9 0,12-3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4.402"/>
    </inkml:context>
    <inkml:brush xml:id="br0">
      <inkml:brushProperty name="width" value="0.08571" units="cm"/>
      <inkml:brushProperty name="height" value="0.08571" units="cm"/>
      <inkml:brushProperty name="color" value="#33CCFF"/>
    </inkml:brush>
  </inkml:definitions>
  <inkml:trace contextRef="#ctx0" brushRef="#br0">43 19 7644,'-21'-12'748,"9"5"-374,5 14 0,5 12 0,2 11 1,2 3-110,5 4 0,3 10 0,6 4 0,-2 1-177,2-1 0,3 7 0,2-2 0,-2 3-160,-5-3 0,4-5 1,-6-11-1,0-3-580,-5-2 1,2-16-978,-2 2 0,-2-17 1629,-12-4 0,-5-18 0,-9-15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4.554"/>
    </inkml:context>
    <inkml:brush xml:id="br0">
      <inkml:brushProperty name="width" value="0.08571" units="cm"/>
      <inkml:brushProperty name="height" value="0.08571" units="cm"/>
      <inkml:brushProperty name="color" value="#33CCFF"/>
    </inkml:brush>
  </inkml:definitions>
  <inkml:trace contextRef="#ctx0" brushRef="#br0">0 105 7644,'14'-7'-424,"0"0"0,2 2 0,3 3 965,2 2 1,0-7-1,0 0 1,0 2-304,0 3 0,0-5 1,0 0-1,0 2-657,0 3 0,0-5 0,0 0 0,0 0 419,0-2 0,0 6 0,0-6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0.647"/>
    </inkml:context>
    <inkml:brush xml:id="br0">
      <inkml:brushProperty name="width" value="0.08571" units="cm"/>
      <inkml:brushProperty name="height" value="0.08571" units="cm"/>
      <inkml:brushProperty name="color" value="#FFFFFF"/>
    </inkml:brush>
  </inkml:definitions>
  <inkml:trace contextRef="#ctx0" brushRef="#br0">15 15 7718,'0'-8'-462,"0"1"1,2 7 634,3 0 0,-3 7 0,3 3-160,-4 4 0,-1 6 0,0 0 0,0 0-14,0 2 0,-5-3 0,0 6 0,2 1 56,1-3 0,-3 4 0,0-6 0,2-1 33,1 2 0,2-5 0,0 3 0,0-3-44,0-2 1,7 0 0,3-1-1,3-2-60,3-2 1,-1-7-1,0 2 1,0-3-162,0-2 1,1 0 0,-1 0 0,0 0-18,0 0 1,-5 0 0,-1-2 193,-2-3 0,4-3 0,-2-8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4.836"/>
    </inkml:context>
    <inkml:brush xml:id="br0">
      <inkml:brushProperty name="width" value="0.08571" units="cm"/>
      <inkml:brushProperty name="height" value="0.08571" units="cm"/>
      <inkml:brushProperty name="color" value="#33CCFF"/>
    </inkml:brush>
  </inkml:definitions>
  <inkml:trace contextRef="#ctx0" brushRef="#br0">232 17 8200,'-21'0'0,"0"2"586,0 5 1,0-2-1,0 9 1,0 2-235,0 3 1,2 4 0,3 3 0,4 4-312,3 3 0,2-5 0,9 5 1,5-3-228,7-4 1,5-10 0,4-4 0,3-3-206,2-4 1,0-3 0,-5-2 0,3 0 163,2 0 0,0-9 0,-9-8 0,-3-6 97,-2-5 0,-7-9 0,5 4 1,-3-2 378,-4 0 1,-12 7-1,-5-5 1,-2 5-376,0 10 0,-7-1 1,-9 12-1,-3 5-351,-4 6 1,4 8 0,-2 11 0,0 3 476,2 2 0,3 9 0,9-4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6.152"/>
    </inkml:context>
    <inkml:brush xml:id="br0">
      <inkml:brushProperty name="width" value="0.08571" units="cm"/>
      <inkml:brushProperty name="height" value="0.08571" units="cm"/>
      <inkml:brushProperty name="color" value="#33CCFF"/>
    </inkml:brush>
  </inkml:definitions>
  <inkml:trace contextRef="#ctx0" brushRef="#br0">253 21 7547,'-21'-9'262,"7"6"0,0-4 4,-2 5 0,-5 2 0,-5 0 1,-2 2-20,2 5 0,3 12 0,2 11 1,2 3-97,5 4 1,5 3-1,9 2 1,0 0-322,0 0 0,2-2 0,8-5 1,11-7-137,11-5 0,8-4 1,2-5-1,-2-7 104,-5-5 1,4-2 0,-6-2 0,2-5 201,0-7 0,-9-5 0,4-2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6.476"/>
    </inkml:context>
    <inkml:brush xml:id="br0">
      <inkml:brushProperty name="width" value="0.08571" units="cm"/>
      <inkml:brushProperty name="height" value="0.08571" units="cm"/>
      <inkml:brushProperty name="color" value="#33CCFF"/>
    </inkml:brush>
  </inkml:definitions>
  <inkml:trace contextRef="#ctx0" brushRef="#br0">85 19 6713,'-7'14'446,"0"0"1,-10 0-1,6 9 1,-3 3-153,0 2 0,9 7 1,-2-5-1,5 1-230,2-1 1,0 7 0,5-4 0,6 0-217,10-5 1,12-7 0,-3-7 0,3-7-155,4-5 0,0-2 0,1-2 1,-6-5-40,-1-7 0,-3-12 0,-10-4 0,-1-3 250,-3-4 0,-10-1 1,3 1-1,-7 4 186,-7 3 0,3-5 1,-10 7-1,-3 2-54,-1 3 0,-6 11 0,-1 3 0,-3 2-177,2 0 1,3 2 0,2 12 0,0 7 143,0 5-4,0 2 0,9 9 0,3 3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6.887"/>
    </inkml:context>
    <inkml:brush xml:id="br0">
      <inkml:brushProperty name="width" value="0.08571" units="cm"/>
      <inkml:brushProperty name="height" value="0.08571" units="cm"/>
      <inkml:brushProperty name="color" value="#33CCFF"/>
    </inkml:brush>
  </inkml:definitions>
  <inkml:trace contextRef="#ctx0" brushRef="#br0">22 103 6852,'-12'9'546,"5"5"1,5 5 0,4 2 0,3 0-333,2 0 0,7 0 0,-7 0 0,0 0 30,2 0 1,-7 0-1,5 0 91,-4 0-336,-3 0 1,0-19-1,0-9 1,0-11-201,0-10 1,0-5-1,0-9 1,2 2-126,5 5 1,5-2-1,9 7 1,0-1-4,0 1 1,0 9-1,0 9 1,0 3 265,0 4 0,0 5 0,0 7 0,-3 10-22,-4 8 0,3 8 0,-8 9 0,0 0 530,1 0 1,-3 5 0,-5-3 0,3-4-78,2-1 1,2-8-394,-2-3 0,5-17 0,6-13 25,-4-17 0,-4-11 0,-10-12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7.324"/>
    </inkml:context>
    <inkml:brush xml:id="br0">
      <inkml:brushProperty name="width" value="0.08571" units="cm"/>
      <inkml:brushProperty name="height" value="0.08571" units="cm"/>
      <inkml:brushProperty name="color" value="#33CCFF"/>
    </inkml:brush>
  </inkml:definitions>
  <inkml:trace contextRef="#ctx0" brushRef="#br0">1 3 7485,'0'-2'898,"0"6"-576,0 24 0,0-2 0,0 7-34,0-3 1,0 7 0,2 1 0,3 6-208,2 5 1,7 7 0,-7-7 0,-3-2 22,-1-3 1,4-2 0,0-2 0,-3-5-819,-1-7 1,6-7-905,5-7 0,5-5 1618,2-9 0,0-9 0,-10-3 0,-1-9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7.653"/>
    </inkml:context>
    <inkml:brush xml:id="br0">
      <inkml:brushProperty name="width" value="0.08571" units="cm"/>
      <inkml:brushProperty name="height" value="0.08571" units="cm"/>
      <inkml:brushProperty name="color" value="#33CCFF"/>
    </inkml:brush>
  </inkml:definitions>
  <inkml:trace contextRef="#ctx0" brushRef="#br0">190 0 6852,'-21'0'0,"0"0"594,0 0 1,0 9 0,0 5 0,0 5-70,0 2 0,7 7 1,2 2-1,3 1-505,4-1 1,3 5-1,2-7 1,2 0-104,5 2 0,7-9 1,12 3-1,4-10-39,3-5 0,-5-2 1,4-9-1,-1-5-655,-6-7 1,3-14-1,-4-7 1,-6-3 418,1 3 1,-7-4 0,-1 6 0,-1 0 391,-6 5 0,-1 5 225,-3 2 0,0 12 1,0 9-1,0 14-77,0 11 0,0 6 0,0 6 0,0-2-48,0 2 0,2-6 0,3-3 1,4-5-569,3-2 1,-5-9 0,7-5 433,2-5 0,12-11 0,5-3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8.460"/>
    </inkml:context>
    <inkml:brush xml:id="br0">
      <inkml:brushProperty name="width" value="0.08571" units="cm"/>
      <inkml:brushProperty name="height" value="0.08571" units="cm"/>
      <inkml:brushProperty name="color" value="#33CCFF"/>
    </inkml:brush>
  </inkml:definitions>
  <inkml:trace contextRef="#ctx0" brushRef="#br0">1 147 6868,'0'-12'867,"0"1"-601,0 4 1,0 14 0,0 0 0,0 9-115,0 5 1,2 7 0,3 2 0,2 1-144,-3-1 0,6 7 0,-1-4 0,0 0-109,1-5 1,-3-5 0,-7-2 0,2-2-512,5-5 467,-5-5 1,1-28 0,-13-6 51,-1-6 0,6-13 0,-2 7 0,5-1-117,2-1 1,0 1 0,2 1-1,3 4-6,2 3 0,9 2 0,-2 7 0,5 0 215,2 0 0,0 9 0,0-6 0,0 6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8.901"/>
    </inkml:context>
    <inkml:brush xml:id="br0">
      <inkml:brushProperty name="width" value="0.08571" units="cm"/>
      <inkml:brushProperty name="height" value="0.08571" units="cm"/>
      <inkml:brushProperty name="color" value="#33CCFF"/>
    </inkml:brush>
  </inkml:definitions>
  <inkml:trace contextRef="#ctx0" brushRef="#br0">106 189 7645,'9'12'62,"-4"-3"1,9-9 71,2 0 0,3 0 0,2 0 0,0 0-48,0 0 0,0 0 1,0 0-1,-3-2-154,-4-5 1,3 2-1,-8-9 1,0-2-139,1-3 0,-3-2 0,-7 0 116,0 0 1,0 0 0,-3 2 0,-4 3 203,-7 2 0,-11 9 1,-6-2-1,1 5 90,0 2 0,-8 9 1,3 5-1,-2 7-76,2 7 1,5-2 0,11 9 0,5 2-1,7 3 1,5 2 0,2 0-1,0-2-209,0-5 0,16 2 0,7-9 0,5-2-246,3-3 1,13-11-1,-2-5 1,0-5-280,-5-2 1,3 0 0,-5 0 605,5 0 0,2-19 0,0-4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9.318"/>
    </inkml:context>
    <inkml:brush xml:id="br0">
      <inkml:brushProperty name="width" value="0.08571" units="cm"/>
      <inkml:brushProperty name="height" value="0.08571" units="cm"/>
      <inkml:brushProperty name="color" value="#33CCFF"/>
    </inkml:brush>
  </inkml:definitions>
  <inkml:trace contextRef="#ctx0" brushRef="#br0">274 381 7880,'-21'0'0,"0"0"333,0 0 1,-7 0-1,0 2 1,2 5 15,3 7 1,-3 5-1,3 4 1,4 3-158,0 2 0,10 7 1,2-5-1,5 3-198,2 4 1,9-6 0,7-3 0,8-5-179,4-2 0,7-7 0,-5-2 0,3-3-438,4-4 1,0-3-1,-2-4 1,-4-5 313,-1-7 1,-7-7 0,5-7 0,-7-7 47,-7-5 0,3-2 1,-10 0-1,0 0 260,2 0 0,-7 0 0,5 2 0,-4 3 0,-3 2 0,0-2 0,-3-10 0,-1-2 0,-3 2 0,-7 5 0,7 7 366,2 7 0,3 10 0,2 11 121,0 14 1,-7 18 0,0 10 0,2 5-219,3 2 0,2 7 0,2 0-280,5-2 1,-5 4 0,5-2 0,-2-2 0,0-3-5,2-2 0,9-9 0,-4-5 0,2-7-1432,0-7 0,-7 2 1447,7-9 0,0-9 0,7-10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9.693"/>
    </inkml:context>
    <inkml:brush xml:id="br0">
      <inkml:brushProperty name="width" value="0.08571" units="cm"/>
      <inkml:brushProperty name="height" value="0.08571" units="cm"/>
      <inkml:brushProperty name="color" value="#33CCFF"/>
    </inkml:brush>
  </inkml:definitions>
  <inkml:trace contextRef="#ctx0" brushRef="#br0">104 126 7582,'21'0'152,"0"0"-145,0 0 0,0 0 1,0 0-97,0 0 0,0-7 0,-3-2 1,-1-1-247,-3 1 1,-10-7 207,3 2 0,-7-3 0,-4 1 0,-6 4 165,-1 3 0,-6 2 1,-8 7-1,-3 0 127,2 0 0,0 9 0,1 5 1,-3 5 19,2 2 1,3 7 0,4 2 0,3 1 117,2-1 0,9 5 0,-2-5 0,7 1-392,7-1 0,12-9 0,11-9 0,0-3-316,1-4 0,6-3 1,-4-2-1,2 0-624,0 0 1029,0-9 0,7-3 0,0-9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1.328"/>
    </inkml:context>
    <inkml:brush xml:id="br0">
      <inkml:brushProperty name="width" value="0.08571" units="cm"/>
      <inkml:brushProperty name="height" value="0.08571" units="cm"/>
      <inkml:brushProperty name="color" value="#FFFFFF"/>
    </inkml:brush>
  </inkml:definitions>
  <inkml:trace contextRef="#ctx0" brushRef="#br0">61 16 7718,'-1'-9'-655,"-4"4"1,1 4 0,-4 2 701,1 4 0,0-1 0,4 6 0,-4 2 301,-1 1 1,4 7 0,-1 2 0,4 0-196,1 0 1,0 4 0,0-4 0,0 0-116,0 0 1,0 3-1,1-5 1,4 0-122,5 2 0,4-5 0,1 4-12,0-5 0,6-7 0,-1-4 0,-2-3 24,-1-2 1,-1-7 0,-1-3-1,0-5-147,0-6 0,-1-2 0,-2-8 0,-4 1 120,-1-1 0,-2 1 0,-5 0 0,0 1 95,0 4 1,0-2 0,0 6-52,0 3 1,-2 2 53,-3 6 0,3 10 0,-3 10 0,-3 11 0,-1 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09.920"/>
    </inkml:context>
    <inkml:brush xml:id="br0">
      <inkml:brushProperty name="width" value="0.08571" units="cm"/>
      <inkml:brushProperty name="height" value="0.08571" units="cm"/>
      <inkml:brushProperty name="color" value="#33CCFF"/>
    </inkml:brush>
  </inkml:definitions>
  <inkml:trace contextRef="#ctx0" brushRef="#br0">147 0 7453,'-21'19'0,"0"-3"129,0-2 1,7-2 0,3 4 0,1-2 78,6 2 1,4 1 0,7-1 0,7-4-192,4-3 1,3 7 0,0-4 0,0 2-366,0 0 0,0-2 0,-2 4 1,-3-4 169,-2-3 0,-7 5 1,5-5 756,-3 3 0,-2 2-401,-7 7 1,-9-9 0,-7-3 0,-8-2-555,-4 0 0,-7 0 0,5-7 0,0 0 376,-1 0 0,-6 9 0,4 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0.756"/>
    </inkml:context>
    <inkml:brush xml:id="br0">
      <inkml:brushProperty name="width" value="0.08571" units="cm"/>
      <inkml:brushProperty name="height" value="0.08571" units="cm"/>
      <inkml:brushProperty name="color" value="#33CCFF"/>
    </inkml:brush>
  </inkml:definitions>
  <inkml:trace contextRef="#ctx0" brushRef="#br0">42 0 7704,'0'21'289,"-2"2"0,-3 3-98,-2 2 0,-7 9 0,7 1 0,3 6-22,1 5 0,3 7 0,0-5 0,0 1-102,0-1 0,0-2 0,0-9 0,3-5-600,4-7 1,-5-5 0,5-2-381,-5 0 0,-2-12 913,0-9 0,-9-18 0,-3-15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1.053"/>
    </inkml:context>
    <inkml:brush xml:id="br0">
      <inkml:brushProperty name="width" value="0.08571" units="cm"/>
      <inkml:brushProperty name="height" value="0.08571" units="cm"/>
      <inkml:brushProperty name="color" value="#33CCFF"/>
    </inkml:brush>
  </inkml:definitions>
  <inkml:trace contextRef="#ctx0" brushRef="#br0">0 59 6645,'0'-21'545,"0"9"1,0 15 0,0 18 0,0 9-334,0 3 0,0 13 0,0-1 0,3 6-30,4 7 0,2 1 1,7-1-1,-2-4-143,3-3 0,8-2 0,3-9 0,-2-5-3,-3-7 0,5-12 1,0-4-1,-2-3-637,-3-4 0,-2-12 0,0-7 0,-2-7 311,-5-7 0,2-5 0,-9-11 1,-2-5 123,-3-7 0,5 2 1,0 0-1,-2 3 75,-3 4 0,-2-4 0,-2 2 1,-3 5 19,-2 6 0,-7 8 1,5 9 70,-3 0 0,5 9 0,-4 8 0,1 11 0,6 14 0,-8 9 0,0 12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1.508"/>
    </inkml:context>
    <inkml:brush xml:id="br0">
      <inkml:brushProperty name="width" value="0.08571" units="cm"/>
      <inkml:brushProperty name="height" value="0.08571" units="cm"/>
      <inkml:brushProperty name="color" value="#33CCFF"/>
    </inkml:brush>
  </inkml:definitions>
  <inkml:trace contextRef="#ctx0" brushRef="#br0">168 147 7640,'-7'14'465,"0"0"-158,0-9 0,17 4 0,4-9-144,4 0 0,10 0 1,0 0-1,-2 0-274,-3 0 0,5-2 0,0-3 1,-4-4-172,-8-3 0,0 5 0,-9-7 0,-2-2 0,-3-3 0,-2-2 0,-2 2 115,-5 5 0,-5-4 1,-11 6-1,-3 0 289,-2 5 0,-9 5 0,2 2 0,-2 0 57,2 0 0,-3 9 0,10 5 0,0 5 5,-2 2 0,14 9 1,-3 5-1,7 5-136,8 2 0,1-2 1,3-3-1,3-4-70,4-3 1,11 5 0,13-9-1,1-8-380,6-8 0,1-8 0,3-2 1,-2 0-513,-5 0 914,5-9 0,-8-3 0,10-9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1.803"/>
    </inkml:context>
    <inkml:brush xml:id="br0">
      <inkml:brushProperty name="width" value="0.08571" units="cm"/>
      <inkml:brushProperty name="height" value="0.08571" units="cm"/>
      <inkml:brushProperty name="color" value="#33CCFF"/>
    </inkml:brush>
  </inkml:definitions>
  <inkml:trace contextRef="#ctx0" brushRef="#br0">63 0 7678,'-7'14'-59,"0"0"0,-7 0 1,5 7-1,0 0 292,-1 0 1,3 7 0,7 0 0,0 0-59,0 2 1,0-6 0,0 4 0,3-5-29,4-2 1,4 0 0,10-2-1,-2-3-347,-5-2 1,12-9 0,-5 2 0,2-5 75,0-2 1,-9-9 0,0-5 0,3-5-86,1-2 0,1-9 0,-3-3 0,-4-2 52,-3 0 1,-2 7-1,-7-5 1,0 3-74,0 4 0,0-4 0,-2 4 230,-5 8 0,2 6 0,-9 12 0,-2 0 0,-3 9 0,-2 3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2.148"/>
    </inkml:context>
    <inkml:brush xml:id="br0">
      <inkml:brushProperty name="width" value="0.08571" units="cm"/>
      <inkml:brushProperty name="height" value="0.08571" units="cm"/>
      <inkml:brushProperty name="color" value="#33CCFF"/>
    </inkml:brush>
  </inkml:definitions>
  <inkml:trace contextRef="#ctx0" brushRef="#br0">21 0 7678,'-11'21'59,"4"0"0,4 0 205,3 0 0,0 9 0,0 3 0,0 2-142,0 0 1,0-2-1,0 4 1,0-4-170,0-3 0,3-2 1,1-7-88,3 0 37,0-9 1,-7-12 0,-2-14 0,-3-7 75,-2-7 0,0 2 0,7-9 0,0-2-187,0-3 0,0 5 0,0 2 0,0 3-11,0 4 0,7 3 1,3 4-1,-1 3 39,0 2 1,8 9 179,-3-2 0,4 5 0,3 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2.461"/>
    </inkml:context>
    <inkml:brush xml:id="br0">
      <inkml:brushProperty name="width" value="0.08571" units="cm"/>
      <inkml:brushProperty name="height" value="0.08571" units="cm"/>
      <inkml:brushProperty name="color" value="#33CCFF"/>
    </inkml:brush>
  </inkml:definitions>
  <inkml:trace contextRef="#ctx0" brushRef="#br0">231 21 6096,'-21'0'0,"0"0"137,0 0 1,0 0 0,0 2 0,0 5 404,0 7 0,0 5 1,0 4-1,3 3-381,4 2 0,4 9 1,10-4-1,0 2-99,0 0 0,3-7 1,4 5-1,7-5-54,4-10 1,6 1 0,1-12 0,3-2-200,-2-3 0,4-2 1,-2-2-1,-2-5-6,-3-7 0,-2-14 0,0-5 0,-2-2-34,-5 0 0,2 0 1,-9-7-1,-2 2-54,-3 5 0,-4 3 1,-5 8-1,-7 1 285,-5 4 0,-2 12 0,-2 0 0,-3 5 0,-2 2 0,0 19 0,7-5 0,0 16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2.853"/>
    </inkml:context>
    <inkml:brush xml:id="br0">
      <inkml:brushProperty name="width" value="0.08571" units="cm"/>
      <inkml:brushProperty name="height" value="0.08571" units="cm"/>
      <inkml:brushProperty name="color" value="#33CCFF"/>
    </inkml:brush>
  </inkml:definitions>
  <inkml:trace contextRef="#ctx0" brushRef="#br0">42 122 7073,'-2'21'2,"-5"0"0,5 0 1,-8 0-1,3 0 410,0 0 1,0 2 0,7 3 0,0 2-60,0-2 1,0-3 202,0-2-456,0 0 1,0-12-1,0-9-127,0-11 1,0-17 0,3-7 0,4-5-4,7-2 0,-3 0 1,3 2-1,3 3-540,1 2 1,3 7-1,0-2 1,0 4 332,0 7 1,0 12-1,-2 3 1,-3 8 416,-2 10 1,-9 7 0,2 7 0,-5 5 168,-2 0 1,0 6 0,0-4-1,0 3-9,0-3 0,0 2 0,0-9 0,0-2-343,0-3 1,10-11 2,4-5 0,4-24 0,3-6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3.203"/>
    </inkml:context>
    <inkml:brush xml:id="br0">
      <inkml:brushProperty name="width" value="0.08571" units="cm"/>
      <inkml:brushProperty name="height" value="0.08571" units="cm"/>
      <inkml:brushProperty name="color" value="#33CCFF"/>
    </inkml:brush>
  </inkml:definitions>
  <inkml:trace contextRef="#ctx0" brushRef="#br0">273 0 7678,'-21'0'64,"0"0"1,0 0-1,-2 0 419,-5 0 1,5 9 0,-5 3-1,4 4-187,3 5 1,3-4 0,1 11 0,6-3-155,1 3 0,3 3 0,7 4 0,3-5-3,4 0 1,7-6 0,11 1-1,3-6-416,-2-5 1,4-9 0,1 2 0,-1-7-261,0-7 1,5-5 0,-7-9-1,-2 0 34,-3 0 0,-2-9 1,0-3-1,-2-2 218,-5 0 1,-2 7 0,-8-5 337,3 3 1,-2 11 220,-12 12 1,5 17 0,-8 8-1,3 10-44,0 5 1,0-5-1,7 5 1,0-3-134,0-4 1,3-5-1,1-5-75,3-2 1,10-9-1,-3-1 1,4-8-23,3-10 0,10-14 0,1-5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3.386"/>
    </inkml:context>
    <inkml:brush xml:id="br0">
      <inkml:brushProperty name="width" value="0.08571" units="cm"/>
      <inkml:brushProperty name="height" value="0.08571" units="cm"/>
      <inkml:brushProperty name="color" value="#33CCFF"/>
    </inkml:brush>
  </inkml:definitions>
  <inkml:trace contextRef="#ctx0" brushRef="#br0">0 24 7298,'3'-16'392,"4"9"0,-5 18 0,5 24 0,-5 5-84,-2 2 0,0 2 1,0 3-1,0 4-73,0 3 0,0 2 0,-2 7 0,-3-2-437,-2-5 0,0 2 0,7-11 0,0-5-517,0-5 1,0-11 0,3-1 718,4-8 0,-5-8 0,7-9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5.200"/>
    </inkml:context>
    <inkml:brush xml:id="br0">
      <inkml:brushProperty name="width" value="0.08571" units="cm"/>
      <inkml:brushProperty name="height" value="0.08571" units="cm"/>
      <inkml:brushProperty name="color" value="#FFFFFF"/>
    </inkml:brush>
  </inkml:definitions>
  <inkml:trace contextRef="#ctx0" brushRef="#br0">76 0 7699,'-5'10'0,"-2"-1"95,-1-2 1,3 5 0,-4-2 0,1 3-37,0 2 1,3 2 0,-4 2 0,2 3 75,4 1 1,1 3 0,2 3 0,0-2-217,0-2 0,0-1 0,2 1 0,3-5-84,5-3 0,9 2 1,1-2-1,-1-4 47,-3 1 0,0-8 0,-1-1 1,0-3-1290,0-2 1407,1 0 0,-1 0 0,0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3.817"/>
    </inkml:context>
    <inkml:brush xml:id="br0">
      <inkml:brushProperty name="width" value="0.08571" units="cm"/>
      <inkml:brushProperty name="height" value="0.08571" units="cm"/>
      <inkml:brushProperty name="color" value="#33CCFF"/>
    </inkml:brush>
  </inkml:definitions>
  <inkml:trace contextRef="#ctx0" brushRef="#br0">0 210 7678,'14'12'307,"0"-5"0,3-5-169,1-2 0,3 0 0,0 0 0,0 0 54,0 0 1,7 0 0,3-2 0,-1-3-278,0-2 0,-2-7 0,-5 5 0,3-3-263,2-4 0,-7 4 0,-9-2 1,-3-2 322,-4-3 0,-3 5 1,-2 0-1,0-2 204,0-3 0,-9 7 1,-8 3-1,-6 2 100,-5 0 1,-2 0-1,4 7 1,-2 2 7,3 5 0,-6 5 1,3 9-1,3 0-224,1 0 1,3 9-1,3 5 1,1 3-105,3-3 0,10 11 0,-3-6 0,4 0-48,3-3 1,10-11 0,6 2-1,10-7-1115,9-7 0,7-5 0,7-9 1204,7 0 0,4-28 0,3-7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4.058"/>
    </inkml:context>
    <inkml:brush xml:id="br0">
      <inkml:brushProperty name="width" value="0.08571" units="cm"/>
      <inkml:brushProperty name="height" value="0.08571" units="cm"/>
      <inkml:brushProperty name="color" value="#33CCFF"/>
    </inkml:brush>
  </inkml:definitions>
  <inkml:trace contextRef="#ctx0" brushRef="#br0">231 0 7629,'-19'21'-18,"5"0"1,5-7 0,9 0 204,0 2 0,9 3 1,5 2-491,5 0 0,2 0 1,0-2 81,0-5 1,-7 2 0,0-7 225,2 3 0,-6-5 1,-3 7 137,-5 2 0,-4 1 0,-5 1 0,-7-1 83,-5-1 1,-9 7-1,-2-6 1,-3 4-341,-4 0 0,-3 4 1,0-13-1,5 0-749,7-5 863,5-5 0,11-2 0,3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4.558"/>
    </inkml:context>
    <inkml:brush xml:id="br0">
      <inkml:brushProperty name="width" value="0.08571" units="cm"/>
      <inkml:brushProperty name="height" value="0.08571" units="cm"/>
      <inkml:brushProperty name="color" value="#33CCFF"/>
    </inkml:brush>
  </inkml:definitions>
  <inkml:trace contextRef="#ctx0" brushRef="#br0">0 105 7678,'0'-14'26,"2"2"1,3 1 0,4 1 302,3 1 1,2-5-1,9 5 1,5-1 56,7 1 1,5 2 0,2 7-1,0 0-178,0 0 0,-2 0 0,-3 2 0,-4 5-75,-3 7 1,-2 5 0,-7 4 0,-2 3-15,-5 2 1,-5 9 0,-9-2 0,-2 3-6,-5-3 0,-5 4 0,-9-4 0,0 5-65,0 2 0,7 0 0,2 0 1,1-2-255,-1-5 0,7 4 0,-2-4 0,5 3 231,2-3 0,0 2 0,0-9 0,0-2 77,0-3-103,0-2 0,0 0 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14.670"/>
    </inkml:context>
    <inkml:brush xml:id="br0">
      <inkml:brushProperty name="width" value="0.08571" units="cm"/>
      <inkml:brushProperty name="height" value="0.08571" units="cm"/>
      <inkml:brushProperty name="color" value="#33CCFF"/>
    </inkml:brush>
  </inkml:definitions>
  <inkml:trace contextRef="#ctx0" brushRef="#br0">40 0 7302,'-14'21'209,"0"0"571,9-9 0,-2-3-780,14-9 0,5 0 0,9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29.913"/>
    </inkml:context>
    <inkml:brush xml:id="br0">
      <inkml:brushProperty name="width" value="0.08571" units="cm"/>
      <inkml:brushProperty name="height" value="0.08571" units="cm"/>
      <inkml:brushProperty name="color" value="#FFFFFF"/>
    </inkml:brush>
  </inkml:definitions>
  <inkml:trace contextRef="#ctx0" brushRef="#br0">840 295 7604,'12'-9'148,"-5"-5"1,-5-5 0,-2-2 16,0 0 1,0 0 0,0 0 0,-2 0 0,-3 0 113,-2 0 0,-9 0 0,2 2 0,-5 3-205,-2 2 0,-7 9 0,-2-4 1,-1 2-45,1 0 1,-7 0 0,2 7-1,-2 2-140,2 5 1,-10 5 0,8 9 0,0 0-20,-3 0 0,0 2 0,-2 3 0,3 4-15,4 3 0,-3 0 0,10 4 1,3-2 167,1 2 1,6 3 0,1 2-1,6 0 91,1 0 0,-4 7 1,7 0-1,3-2 33,1-3 1,3-2 0,0 0-1,3 0-10,4 0 0,7 0 0,11 0 0,6 0-28,1 0 1,3-9 0,7-3 0,0-2-141,0 0 0,7 0 1,3-9-1,-1-5-136,0-7 0,12-5 0,-4-2 0,-3 0-35,-3 0 0,-2-2 0,-4-5 1,2-5-289,-2 0 1,-3-6 0,-4 4 0,-5-5 360,-7-2 0,2 0 0,-2-2 0,-5-5 210,-6-7 1,1 2 0,-6 0-1,0 1 81,-5-1 0,2-2 0,-2-7 0,-2 0 39,-3 0 1,-2 0-1,0-2 1,0-3-73,0-2 1,-2-7 0,-5 7 0,-7 2-27,-5 3 1,5 2 0,0 2 0,-5 5-29,-6 7 1,1 12-1,-6 4 1,0 3-34,-5 4 0,2 1 0,-2-1 1,0-2-102,2 2 0,-6 3 0,4 2 0,-3 0-301,3 0 0,-4 0 1,6 0-1,-2 0-386,0 0 1,10 9 744,-3 5 0,-5 14 0,0 5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1.388"/>
    </inkml:context>
    <inkml:brush xml:id="br0">
      <inkml:brushProperty name="width" value="0.08571" units="cm"/>
      <inkml:brushProperty name="height" value="0.08571" units="cm"/>
      <inkml:brushProperty name="color" value="#FFFFFF"/>
    </inkml:brush>
  </inkml:definitions>
  <inkml:trace contextRef="#ctx0" brushRef="#br0">841 274 7650,'21'0'106,"-7"-9"174,0-5 0,-9 2 0,2-2 88,-5-2 0,-2-3 0,0-2-159,0 0 0,-9 0 0,-5 2 0,-3 3-107,3 2 1,-11 7 0,1-5 0,-6 3-140,-7 4 0,-3-4 0,-2 2 0,0 2-12,0 3 0,0 2 0,0 2 0,0 3-48,0 2 1,0 9 0,2-2 0,3 5 13,2 2 0,7 7 0,-5 2 0,3 3-8,4 4 1,3 3 0,2 2 0,2 0 68,5 0 1,-2 2 0,7 3 0,-1 2 77,1-2 1,2 11-1,7-2 1,0-5-38,0-4 1,2-5 0,5 2 0,7 1 152,5-3 1,11 4 0,5-11-1,5 5-129,2 2 0,7-7 1,2-2-1,3-3-162,4-4 1,-2-5-1,5-5 1,2-4-172,-5-3 0,12-4 0,-7-12 0,3-7-91,-1-5 0,-4-11 1,-5-3-1,-5-2 204,0 0 1,-9 0-1,3-9 1,-10-1 130,-5 3 0,5-9 0,-7 11 0,-5-2 200,-6-4 0,-1-1 1,-9 3 79,-2-5 0,-5-7 1,-7-12-1,-10-2 1,-6 2-67,-5 3 0,-9 2 0,2 0 0,-5 5 147,-2 9 1,-2 2 0,-3 21-1,-4 8-345,-3 8 0,7 8 0,-4 2 0,4 2-607,5 5 1,-11 14 0,8 14 0,-4 7 636,-2 7 0,-7 14 0,4 12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3.671"/>
    </inkml:context>
    <inkml:brush xml:id="br0">
      <inkml:brushProperty name="width" value="0.08571" units="cm"/>
      <inkml:brushProperty name="height" value="0.08571" units="cm"/>
      <inkml:brushProperty name="color" value="#FFFFFF"/>
    </inkml:brush>
  </inkml:definitions>
  <inkml:trace contextRef="#ctx0" brushRef="#br0">922 190 7328,'0'-21'-618,"0"7"0,0 0 1034,0-2 1,-3-3-1,-4 0 66,-7 5 1,-4-4 0,-3 6 0,0 0-222,0 5 0,-3-2 0,-4 2 1,-4 2-162,-1 3 1,-7 2-1,5 2 1,-4 3-176,-3 2 1,0 9 0,0-2 0,0 5 14,0 2 0,0 7 1,0 2-1,2 3-12,5 4 0,-2 3 0,6 4 0,1 5 167,0 7 1,2 5-1,9 0 1,3-3 222,2-2 1,9-2 0,-2 4 0,7-4-61,7-3 1,7 5 0,14-7 0,7-2-101,5-3 0,13-4 0,8-5 0,11-7-271,10-5 0,-10-11 0,12-5 1,-4-5-521,-6-2 0,6-9 0,-8-5 1,-2-7-163,-5-7 0,1-5 1,-17-9-1,-3 0 517,-1 0 0,-13-2 1,-4-3-1,-4-2 364,-3 2 1,-10 3 0,-4 2 0,-4-2 150,-3-5 0,-3 2 0,-6-7 0,-12 1 97,-12-1 0,-9 0 1,-9-2-1,-10 7-116,-6 5 1,-3 14-1,7 6 1,0 10-278,0 5 1,0 14-1,0 16 1,-3 14 58,-4 11 0,-4 17 0,32-25 0,0-1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5.237"/>
    </inkml:context>
    <inkml:brush xml:id="br0">
      <inkml:brushProperty name="width" value="0.08571" units="cm"/>
      <inkml:brushProperty name="height" value="0.08571" units="cm"/>
      <inkml:brushProperty name="color" value="#FFFFFF"/>
    </inkml:brush>
  </inkml:definitions>
  <inkml:trace contextRef="#ctx0" brushRef="#br0">0 127 7791,'0'-21'559,"0"9"1,9 3 0,5 9 0,7 0-329,7 0 1,5 0 0,9 0 0,2 0-153,5 0 1,-2 0 0,9 0 0,0 0-12,-2 0 0,-1 0 0,-6 0 1,2-2-712,-2-5 0,-5 4 1,-5-6-1,-4 2-237,-3 0 1,-4-2 0,-10 4 879,-2-2 0,0-9 0,7 4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5.576"/>
    </inkml:context>
    <inkml:brush xml:id="br0">
      <inkml:brushProperty name="width" value="0.08571" units="cm"/>
      <inkml:brushProperty name="height" value="0.08571" units="cm"/>
      <inkml:brushProperty name="color" value="#FFFFFF"/>
    </inkml:brush>
  </inkml:definitions>
  <inkml:trace contextRef="#ctx0" brushRef="#br0">168 1 6839,'-9'0'540,"9"0"-82,11 0 1,1 0 0,2 0 0,2 2-516,3 5 0,2-2-82,0 9 1,-7-2 0,-2 4 0,-3-2 181,-4 2 0,-3 3 0,-4 2 1,-5 0-64,-7 0 1,-7-5 0,-7 1-1,-5 1-170,0-1 1,-4-1 0,9 3 0,2-3-1050,3-2 1239,2-9 0,0 13 0,0-6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6.241"/>
    </inkml:context>
    <inkml:brush xml:id="br0">
      <inkml:brushProperty name="width" value="0.08571" units="cm"/>
      <inkml:brushProperty name="height" value="0.08571" units="cm"/>
      <inkml:brushProperty name="color" value="#FFFFFF"/>
    </inkml:brush>
  </inkml:definitions>
  <inkml:trace contextRef="#ctx0" brushRef="#br0">1 22 7625,'21'0'0,"0"0"0,2 0 0,5 0 0,7 0 196,5 0 0,9 0 0,2 0 536,3 0 0,9 0 0,7 0 0,-5 0-629,-7 0 0,1 0 1,-8 0-1,0 0-533,1 0 1,-6 0 0,-8 0 0,-6 0-657,-1 0 0,4 0 0,-7 0 1086,-3 0 0,8-9 0,0-3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5.598"/>
    </inkml:context>
    <inkml:brush xml:id="br0">
      <inkml:brushProperty name="width" value="0.08571" units="cm"/>
      <inkml:brushProperty name="height" value="0.08571" units="cm"/>
      <inkml:brushProperty name="color" value="#FFFFFF"/>
    </inkml:brush>
  </inkml:definitions>
  <inkml:trace contextRef="#ctx0" brushRef="#br0">1 16 7695,'8'-7'328,"6"6"0,-4-4-216,4 3 1,-4 2 0,0 0-170,2 0 1,-4 0 186,2 0 0,-6 2 1,1 3-352,-4 5 1,-1 3 0,-1 3 0,-3-1 130,-1 0 1,-5 0 0,5 0-1,0 1-4,-2-1 0,6-5 0,-5 0-147,5 2 0,2-5 0,5-2 38,4-4 0,3-1 0,2 2 38,1 3 0,-6-3 165,0 3 0,0-3 0,5-2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6.613"/>
    </inkml:context>
    <inkml:brush xml:id="br0">
      <inkml:brushProperty name="width" value="0.08571" units="cm"/>
      <inkml:brushProperty name="height" value="0.08571" units="cm"/>
      <inkml:brushProperty name="color" value="#FFFFFF"/>
    </inkml:brush>
  </inkml:definitions>
  <inkml:trace contextRef="#ctx0" brushRef="#br0">1 1 8520,'21'0'179,"0"0"1,7 0 0,2 0-1,3 0-106,4 0 0,10 2 0,4 3 0,0 2-130,1-2 1,-6 4-1,-8-2 1,-3 0-205,2 2 1,-9-4 0,-5 9 295,-6 2 1,-13 3 0,3 2 122,-4 0 0,-13-2 0,-6-3 0,-10-2 0,-9 2-45,-4 3 1,-3 0 0,0-3-1,0-4-407,0-3 0,2 5 0,3-7 0,2-2-1567,-3-3 1861,8 7 0,0-6 0,9 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7.188"/>
    </inkml:context>
    <inkml:brush xml:id="br0">
      <inkml:brushProperty name="width" value="0.08571" units="cm"/>
      <inkml:brushProperty name="height" value="0.08571" units="cm"/>
      <inkml:brushProperty name="color" value="#FFFFFF"/>
    </inkml:brush>
  </inkml:definitions>
  <inkml:trace contextRef="#ctx0" brushRef="#br0">1 85 7676,'0'-12'249,"2"3"0,5 9 0,9 0-33,10 0 1,7-7 0,11 0 0,3 2-8,2 3 0,7 2 1,-5 0-1,3 0-253,4 0 0,-7 0 0,-2 0 0,-4 0-370,-3 0 0,-3 0 0,-1 0 0,-6-2-279,-1-5 1,-1 4 0,-4-4 692,2 5 0,0-7 0,-7-3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37.546"/>
    </inkml:context>
    <inkml:brush xml:id="br0">
      <inkml:brushProperty name="width" value="0.08571" units="cm"/>
      <inkml:brushProperty name="height" value="0.08571" units="cm"/>
      <inkml:brushProperty name="color" value="#FFFFFF"/>
    </inkml:brush>
  </inkml:definitions>
  <inkml:trace contextRef="#ctx0" brushRef="#br0">20 1 7604,'-12'9'0,"5"-4"0,14 7 206,7-3 0,7-2 0,5-7 1,6 0 146,8 0 0,-3 0 1,15 0-1,-3 0-346,0 0 1,7 7-1,-7 0 1,-3-2-1,-1-3 1,-6 0 0,-4 3 0,-7 2-333,-4-2 0,-6 6 0,-4 3 230,-7 5 1,-4 2 0,-6 0 0,-4 0 448,-7 0 1,-14 0 0,-7 0 0,-4 0-185,-3 0 0,0 0 0,-3 0 0,-1 0-325,-3 0 1,0 0 0,7 0 0,2-2-191,5-5 1,5 2 0,11-7-178,5 3 1,7-7 521,14 2 0,14-5 0,12-2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3.230"/>
    </inkml:context>
    <inkml:brush xml:id="br0">
      <inkml:brushProperty name="width" value="0.08571" units="cm"/>
      <inkml:brushProperty name="height" value="0.08571" units="cm"/>
      <inkml:brushProperty name="color" value="#FFFFFF"/>
    </inkml:brush>
  </inkml:definitions>
  <inkml:trace contextRef="#ctx0" brushRef="#br0">0 12 8400,'21'0'0,"0"0"677,0 0 1,3 0 0,6 0-385,12 0 1,2 0 0,12 0-1,3 0-54,1 0 0,13 0 0,1 0 1,1 0-1,-5 2-99,-5 5 0,-4-4 1,-3 4-1,-4-5-770,-3-2 1,-4-7-1,-10 0 1,-4 2-2558,-3 3 1422,-2-7 1765,-16 6 0,-21 13 0,-15 13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3.605"/>
    </inkml:context>
    <inkml:brush xml:id="br0">
      <inkml:brushProperty name="width" value="0.08571" units="cm"/>
      <inkml:brushProperty name="height" value="0.08571" units="cm"/>
      <inkml:brushProperty name="color" value="#FFFFFF"/>
    </inkml:brush>
  </inkml:definitions>
  <inkml:trace contextRef="#ctx0" brushRef="#br0">0 64 6894,'0'-14'1669,"3"2"-1397,4 3 0,4 2 0,10 7 1,0-2-132,0-5 0,3 4 1,1-4-1,3 5-69,-2 2 1,-3 2-1,-2 3 1,0 4-194,0 3 0,-9-5 1,-5 7-1,-5 2 268,-2 3 0,0 2 0,-2 2 0,-5 3 56,-7 2 1,-7 0 0,-5-5 0,-2 1-381,3-3 1,-6 4 0,3-11 0,3 3-735,1-3 1,3-5 910,0-9 0,10-9 0,1-3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2.520"/>
    </inkml:context>
    <inkml:brush xml:id="br0">
      <inkml:brushProperty name="width" value="0.08571" units="cm"/>
      <inkml:brushProperty name="height" value="0.08571" units="cm"/>
      <inkml:brushProperty name="color" value="#FFFFFF"/>
    </inkml:brush>
  </inkml:definitions>
  <inkml:trace contextRef="#ctx0" brushRef="#br0">756 164 7572,'-14'-21'15,"0"0"1,7 0-1,-7 0 145,-2 0 0,-3 7 0,-2 2 0,0 3-16,0 4 1,-7-4-1,-2 2 1,-3 5-1,-4 4-12,-3 5 1,-2 16 0,-2 1 0,0 6 14,2 7 1,-5 5-1,12 5 1,-5 4-244,-2 3 0,10 9 1,4 7-1,7 0-36,7 2 1,4-6 0,13 6 0,4-2 152,7 0 1,14 0 0,7-9 0,7-5-1,7-7 0,7-7 0,14-10 1,7-11 55,4-11 0,3-10 1,0-10-1,-2-8-155,-5-8 1,-7-14 0,-14-2 0,-7-9-669,-5-3 1,-11-11-1,-7 7 1,-10-1 734,-9-1 1,-5-1 0,-4-4 0,-7-1 145,-12 3 1,-10-11-1,-13 11 1,-5 0 105,-7 4 1,-14 10-1,-7 14 1,-7 10-367,-7 8 1,12 10 0,-8 17 124,-1 11 0,13 18 0,-7 15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5.214"/>
    </inkml:context>
    <inkml:brush xml:id="br0">
      <inkml:brushProperty name="width" value="0.08571" units="cm"/>
      <inkml:brushProperty name="height" value="0.08571" units="cm"/>
      <inkml:brushProperty name="color" value="#FFFFFF"/>
    </inkml:brush>
  </inkml:definitions>
  <inkml:trace contextRef="#ctx0" brushRef="#br0">1 85 7507,'14'-7'68,"0"0"0,0 0 0,9 7 1,3 0 164,2 0 0,9 0 1,-2 0-1,7 0-105,7 0 0,-2 0 0,9 0 0,0-2-3,-3-5 1,6 4 0,-10-4 0,-3 5-364,-1 2 1,-6 0-1,-1 0 1,-3 0 13,2 0 1,-7 0 0,-2 0 0,-2-2-146,2-5 0,-12 2 1,5-7-436,-2 3 804,-1 2 0,-6 7 0,-3 9 0,-9 3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5.580"/>
    </inkml:context>
    <inkml:brush xml:id="br0">
      <inkml:brushProperty name="width" value="0.08571" units="cm"/>
      <inkml:brushProperty name="height" value="0.08571" units="cm"/>
      <inkml:brushProperty name="color" value="#FFFFFF"/>
    </inkml:brush>
  </inkml:definitions>
  <inkml:trace contextRef="#ctx0" brushRef="#br0">30 1 7634,'-21'0'690,"12"0"1,9 0-568,12 0 1,6 7-1,6 0 1,1-2-213,3-3 0,7 0 1,-7 3-1,0 2-79,3-2 0,-8 4 1,3 0-1,-8 1 60,-4-1 1,-9 7 0,2-2 214,-5 5 1,-11 7 0,-7-3-1,-8-4-132,-4-1 1,-7-6 0,5 2-1,0 0 123,-1-2 1,3-3-99,7-9 0,0 9 0,0 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6.167"/>
    </inkml:context>
    <inkml:brush xml:id="br0">
      <inkml:brushProperty name="width" value="0.08571" units="cm"/>
      <inkml:brushProperty name="height" value="0.08571" units="cm"/>
      <inkml:brushProperty name="color" value="#FFFFFF"/>
    </inkml:brush>
  </inkml:definitions>
  <inkml:trace contextRef="#ctx0" brushRef="#br0">1 22 7819,'14'-7'0,"0"0"0,2 2 460,3 3 0,2 2-348,0 0 0,0 9 0,2 5 0,5 5 0,5 4-49,-1 5 1,8-2-1,-7 7 1,2-3-282,0-4 0,-10-3 1,3-2-1,-4 0-1835,-3 0 1699,0-9 1,-3-5 353,-4-14 0,5-5 0,-7-9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6.343"/>
    </inkml:context>
    <inkml:brush xml:id="br0">
      <inkml:brushProperty name="width" value="0.08571" units="cm"/>
      <inkml:brushProperty name="height" value="0.08571" units="cm"/>
      <inkml:brushProperty name="color" value="#FFFFFF"/>
    </inkml:brush>
  </inkml:definitions>
  <inkml:trace contextRef="#ctx0" brushRef="#br0">421 1 6826,'-14'9'0,"0"5"0,-3 5 29,-1 2 0,-6 9 0,-1 3 0,-3 2 527,2 0 1,-7 2 0,1 10-513,-1 2 1,-4 0 0,9-7-1,2 0 1,5-2-118,7-5 73,-5-5 0,17-18 0,-7-3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5.887"/>
    </inkml:context>
    <inkml:brush xml:id="br0">
      <inkml:brushProperty name="width" value="0.08571" units="cm"/>
      <inkml:brushProperty name="height" value="0.08571" units="cm"/>
      <inkml:brushProperty name="color" value="#FFFFFF"/>
    </inkml:brush>
  </inkml:definitions>
  <inkml:trace contextRef="#ctx0" brushRef="#br0">7 15 7661,'-7'0'234,"7"0"0,7 0 1,8 0-1,1 0-351,-1 0 1,0 0 0,0 0-378,0 0 1,1 0-1,-1 0-296,0 0 790,0 0 0,-6-6 0,-3-3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09:47.618"/>
    </inkml:context>
    <inkml:brush xml:id="br0">
      <inkml:brushProperty name="width" value="0.08571" units="cm"/>
      <inkml:brushProperty name="height" value="0.08571" units="cm"/>
      <inkml:brushProperty name="color" value="#FFFFFF"/>
    </inkml:brush>
  </inkml:definitions>
  <inkml:trace contextRef="#ctx0" brushRef="#br0">1 1 7948,'0'21'52,"0"0"1,0-7-1,0 0 1,0 2-54,0 3 1,0-7 0,9-3 0,3-9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5.306"/>
    </inkml:context>
    <inkml:brush xml:id="br0">
      <inkml:brushProperty name="width" value="0.08571" units="cm"/>
      <inkml:brushProperty name="height" value="0.08571" units="cm"/>
      <inkml:brushProperty name="color" value="#66CC00"/>
    </inkml:brush>
  </inkml:definitions>
  <inkml:trace contextRef="#ctx0" brushRef="#br0">0 75 7957,'0'21'460,"0"0"1,0 0-535,0 0 0,0 0 1,0 0-1,0 0 1,0 0-25,0 0 1,0 0 0,0 0 0,0 0 104,0 0 1,0 0 0,0 0-43,0 0 1,0-7-1,0 0 20,0 2 0,10-4 1,4-1 39,4-1 0,-4 4 1,0-7-1,3-3-4,1-1 0,3-3 1,0 0-1,3 0-29,4 0 0,-3-3 1,8-1-1,0-6 2,-1-1 0,1 6 0,4-4 0,-4 2-143,-3 0 0,8 0 0,-6 7 1,3 0 117,0 0 0,-7 0 0,5 0 0,0 0 62,-1 0 0,-4 0 0,5 0 0,0 0-1,-1 0 0,1-7 0,4 0 1,-4 2-11,-3 3 1,1 2 0,-6 0 0,3 0-6,-2 0 0,0 0 0,-1 0 0,3 0-6,-2 0 1,-3 0 0,-2 0-1,0 0 2,0 0 1,0 0 0,0 0 3,0 0 0,0-7 0,0-3-20,0-1 1,0 6 0,-2-4 0,-3 2 4,-2 0 1,-7 0 0,5 4 216,-3-3-46,8 3 1,-15-8-72,5 4 0,-5 2-65,-2-9 1,3 7-106,4-7 0,-5 7-19,5-7 0,-5 7 112,-2-7 1,0 0 0,0-7 33,0 0 0,7-7 1,0 0-18,-2 2 1,-3 3-1,-2 2-109,0 0 1,0 0-333,0 0 401,0 9 0,-18 12 0,-6 12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6.187"/>
    </inkml:context>
    <inkml:brush xml:id="br0">
      <inkml:brushProperty name="width" value="0.08571" units="cm"/>
      <inkml:brushProperty name="height" value="0.08571" units="cm"/>
      <inkml:brushProperty name="color" value="#66CC00"/>
    </inkml:brush>
  </inkml:definitions>
  <inkml:trace contextRef="#ctx0" brushRef="#br0">0 1 7652,'14'2'322,"0"5"0,-9 5 0,2 9 0,-2 0-256,2 0 1,-5 7 0,5 2 0,-5 3-181,-2 4 1,0-4 0,0 2-1,0 0-243,0-3 1,0-1 0,0-10 0,0 0-830,0 0 1186,-9-10 0,-3-1 0,-9-10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6.423"/>
    </inkml:context>
    <inkml:brush xml:id="br0">
      <inkml:brushProperty name="width" value="0.08571" units="cm"/>
      <inkml:brushProperty name="height" value="0.08571" units="cm"/>
      <inkml:brushProperty name="color" value="#66CC00"/>
    </inkml:brush>
  </inkml:definitions>
  <inkml:trace contextRef="#ctx0" brushRef="#br0">0 22 7577,'10'-12'141,"-6"3"0,10 9 27,3 0 1,1 0-1,3 0 1,0 0-252,0 0 1,0 0 0,0 0 0,0 0-337,0 0 1,0 0 0,0 0 112,0 0 0,-2 2 0,-5 5 306,-7 7 0,-14 5 0,-5 2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6.606"/>
    </inkml:context>
    <inkml:brush xml:id="br0">
      <inkml:brushProperty name="width" value="0.08571" units="cm"/>
      <inkml:brushProperty name="height" value="0.08571" units="cm"/>
      <inkml:brushProperty name="color" value="#66CC00"/>
    </inkml:brush>
  </inkml:definitions>
  <inkml:trace contextRef="#ctx0" brushRef="#br0">0 85 7577,'14'7'-42,"0"0"1,-7 0 0,7-7 0,3 0 63,1 0 0,3 0 0,0 0 0,0 0-227,0 0 0,0-3 0,0-4 202,0-7 1,0 3-1,0-1 1,0 0 2,0 1 0,0-3 0,0-7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6.948"/>
    </inkml:context>
    <inkml:brush xml:id="br0">
      <inkml:brushProperty name="width" value="0.08571" units="cm"/>
      <inkml:brushProperty name="height" value="0.08571" units="cm"/>
      <inkml:brushProperty name="color" value="#66CC00"/>
    </inkml:brush>
  </inkml:definitions>
  <inkml:trace contextRef="#ctx0" brushRef="#br0">0 43 7632,'0'21'311,"0"0"1,0 0-1,3 0-132,4 0 1,-5-7-1,5 0-288,-5 2-469,-2 3 387,0-8 0,7-11 0,0-16 0,-2-7 73,-3-5 0,5-3 1,3 6-1,1-3-147,6 2 0,-6 10 1,3 4 249,3 3 1,-6 2 0,3 7 143,3 0 0,-6 9 0,1 7 0,-3 8-12,-4 4 1,0 7 0,-1-7-1,3 0-106,-2 2 0,0-9 0,-1 2-344,3-6 1,3-6-78,-3 3 1,-5-14 409,5-14 0,-5-4 0,-2-3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7.365"/>
    </inkml:context>
    <inkml:brush xml:id="br0">
      <inkml:brushProperty name="width" value="0.08571" units="cm"/>
      <inkml:brushProperty name="height" value="0.08571" units="cm"/>
      <inkml:brushProperty name="color" value="#66CC00"/>
    </inkml:brush>
  </inkml:definitions>
  <inkml:trace contextRef="#ctx0" brushRef="#br0">21 127 7602,'-2'21'0,"-3"0"0,-2 0 0,3 2 98,1 5 0,3-2 0,0 9 1,0 0-16,0-3 1,0 8 0,0-5 0,0 5-112,0 2 0,0-3 0,0-4 1,0-4 37,0-1 0,0-14-226,0 5 1,0-16-1,0-5 102,0-12 1,0-16 0,0-7 0,0-4 80,0-3 1,0-7-1,0-3 1,0 1-36,0 0 0,0 2 0,0 7 0,3 0 38,4 0 0,-3 7 0,10 2 0,0 3 110,-2 4 1,7 12 0,-8 5 0,3 2 106,0 0 0,-7 0 0,7 9 0,0 5 24,-2 7 0,0 7 0,-8 5 0,3 4-101,-2 3 1,-3-5 0,-2 4 0,0 1-16,0 0 0,0-8 0,-2 3 0,-3-4-528,-2-3 0,-9-10 349,2-4 0,-5-4 84,-2-3 0,0-19 0,0-4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7.671"/>
    </inkml:context>
    <inkml:brush xml:id="br0">
      <inkml:brushProperty name="width" value="0.08571" units="cm"/>
      <inkml:brushProperty name="height" value="0.08571" units="cm"/>
      <inkml:brushProperty name="color" value="#66CC00"/>
    </inkml:brush>
  </inkml:definitions>
  <inkml:trace contextRef="#ctx0" brushRef="#br0">61 52 7398,'-18'9'0,"4"5"-52,7 5 0,2-1 0,0-1 0,-2-3 191,3 2 1,4 3-1,7 2-86,7 0 0,4-10 0,3-1 0,0-3-123,0 0 1,0 0 0,0-7-1,0-3-128,0-4 1,0-4 0,-2-10 170,-5 0 1,2 0 0,-9 0 0,-2 0 44,-3 0 1,-2 0-1,0 0-268,0 0 0,-9 2 0,-3 3 250,1 2 0,1 11 0,10 3 0,0 10 0,0 11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7.881"/>
    </inkml:context>
    <inkml:brush xml:id="br0">
      <inkml:brushProperty name="width" value="0.08571" units="cm"/>
      <inkml:brushProperty name="height" value="0.08571" units="cm"/>
      <inkml:brushProperty name="color" value="#66CC00"/>
    </inkml:brush>
  </inkml:definitions>
  <inkml:trace contextRef="#ctx0" brushRef="#br0">0 1 7349,'0'28'-363,"3"0"1,1 0 748,3 2 1,0 0 0,-4 8 0,1-3-307,3 2 0,7 0 1,-4 1-1,-1-3-325,0 2 0,1-4 1,-6-1-1,3-1-613,-2-6 858,-3-1 0,-2-3 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8.040"/>
    </inkml:context>
    <inkml:brush xml:id="br0">
      <inkml:brushProperty name="width" value="0.08571" units="cm"/>
      <inkml:brushProperty name="height" value="0.08571" units="cm"/>
      <inkml:brushProperty name="color" value="#66CC00"/>
    </inkml:brush>
  </inkml:definitions>
  <inkml:trace contextRef="#ctx0" brushRef="#br0">0 106 7577,'3'-12'26,"1"3"1,6 2-1,1 0 154,6 2 0,-6-4 0,3 2 0,3 0-164,1-3 0,-4 8 0,0-5 0,0 2-795,-2-2 1,7 5 778,-5-5 0,4 5 0,3 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6.168"/>
    </inkml:context>
    <inkml:brush xml:id="br0">
      <inkml:brushProperty name="width" value="0.08571" units="cm"/>
      <inkml:brushProperty name="height" value="0.08571" units="cm"/>
      <inkml:brushProperty name="color" value="#FFFFFF"/>
    </inkml:brush>
  </inkml:definitions>
  <inkml:trace contextRef="#ctx0" brushRef="#br0">1 1 7328,'15'0'158,"-1"6"0,-3 4 0,-2 4 238,-2 1 1,3 0 0,-4 2 0,1 2-243,0 1 1,3 7 0,-3-3 0,0 1-287,-1 0 1,-1 1 0,-5 3 0,0-2-698,0-2 0,0-7 0,0 3 829,0-4 0,0-2 0,-6 0 0,-3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19.392"/>
    </inkml:context>
    <inkml:brush xml:id="br0">
      <inkml:brushProperty name="width" value="0.08571" units="cm"/>
      <inkml:brushProperty name="height" value="0.08571" units="cm"/>
      <inkml:brushProperty name="color" value="#66CC00"/>
    </inkml:brush>
  </inkml:definitions>
  <inkml:trace contextRef="#ctx0" brushRef="#br0">42 1 7439,'-11'2'-709,"4"5"0,-3-2 456,3 9 248,0-9 0,10 4 5,4-9 0,-5 0 0,7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20.674"/>
    </inkml:context>
    <inkml:brush xml:id="br0">
      <inkml:brushProperty name="width" value="0.08571" units="cm"/>
      <inkml:brushProperty name="height" value="0.08571" units="cm"/>
      <inkml:brushProperty name="color" value="#66CC00"/>
    </inkml:brush>
  </inkml:definitions>
  <inkml:trace contextRef="#ctx0" brushRef="#br0">0 64 6854,'0'-12'1138,"0"5"-997,0 14 0,0 12 1,0 9-1,0 0-138,0 2 0,0-4 0,0 7 0,0-1 7,0 1 0,0-7 0,3 2 0,4-5-102,7-2 1,4-2-1,3-5 1,0-5-42,0 0 0,0-6 0,0 4 0,0-7-88,0-7 0,0 2 0,0-9 0,0-5 45,0-6 1,-2-6-1,-5-6 1,-5 2 162,1-2 0,-8-3 0,5 0 1,-5 5-36,-2 7 0,0 5 0,-2 4 345,-5 5 1,2 5-1,-6 11-49,1 5 1,3 7-1,7 14 1,0 7-110,0 5 0,7 2 0,3 0 0,1-2-74,6-5 0,-6 2 1,6-9-1,4-5-252,4-6 0,3-1 1,-7-9-1,0-2-180,0-3 0,3-4 0,-1-5 0,0-10 367,-4-8 0,-3-1 0,3-9 0,-5-2 0,-7-3 0,-5-2 0,-2 0-71,0 0 0,0 9 0,0 5 0,0 5 1,-2 4 92,-5 5 1,2 5-89,-9 9 1,3 9 0,-3 8-1,7 6 66,4 5 0,3 9 0,0-4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23.455"/>
    </inkml:context>
    <inkml:brush xml:id="br0">
      <inkml:brushProperty name="width" value="0.08571" units="cm"/>
      <inkml:brushProperty name="height" value="0.08571" units="cm"/>
      <inkml:brushProperty name="color" value="#66CC00"/>
    </inkml:brush>
  </inkml:definitions>
  <inkml:trace contextRef="#ctx0" brushRef="#br0">21 136 7670,'0'21'0,"0"0"0,-2 0 0,-3 2 0,-2 3 0,2 4 0,3 3 0,2 4 0,0 3 0,0-5 0,0 0 0,5-9 0,6 2 0,10-5 0,3-4 0,-1-5 0,5-5-51,0-9 1,7 0 0,-5 0 0,1-2 0,1-5-315,1-7 0,-7-12 1,2-4 364,-5-3 0,-2-2 0,-2-7 0,-3-2 0,-2-5 0,-9 4 0,2-4 0,-5 5 0,-2 2 0,0 2 0,-2 5 0,-5 7 0,-3 17 0,-6 11 53,2 11 0,9 24 0,-2 7 0,5 5 144,2 4 1,0-4 0,0 7 0,0-3-116,0-4 0,2-5 1,5-7-1,7-7-173,5-5 1,9-11 0,0-5 0,0-5-143,2-2 0,-6 0 0,4-2 1,-5-5 232,-2-7 0,-2-7 0,-3-5 0,-4-4 0,-3-3 0,-2-2 0,-7-7 0,0 0 0,0 0 0,0 2 0,0 3 0,0 4 0,0 3 0,-7 9 0,0 7 0,-19 9 0,3-4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39.955"/>
    </inkml:context>
    <inkml:brush xml:id="br0">
      <inkml:brushProperty name="width" value="0.08571" units="cm"/>
      <inkml:brushProperty name="height" value="0.08571" units="cm"/>
      <inkml:brushProperty name="color" value="#66CC00"/>
    </inkml:brush>
  </inkml:definitions>
  <inkml:trace contextRef="#ctx0" brushRef="#br0">0 19 7483,'0'-12'-577,"0"5"1,0 14 986,0 7 0,0-2-326,0 2 1,0-7 179,0 7-266,0 0 0,0 0 0,3-2-159,4-3 1,4-2-216,10-7 0,0 0-235,0 0 611,0 0 0,-9 0 0,-3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41.050"/>
    </inkml:context>
    <inkml:brush xml:id="br0">
      <inkml:brushProperty name="width" value="0.08571" units="cm"/>
      <inkml:brushProperty name="height" value="0.08571" units="cm"/>
      <inkml:brushProperty name="color" value="#66CC00"/>
    </inkml:brush>
  </inkml:definitions>
  <inkml:trace contextRef="#ctx0" brushRef="#br0">21 22 7564,'9'-12'177,"-4"3"173,9 9 1,-7 0-385,7 0 0,-9 2 1,2 5-97,-5 7 1,-2-2 21,0 2 1,-9 0 38,-5 7 0,2-7-218,-2 0 0,9-7 183,-2 7 0,7-9 0,7 2-8,7-5 1,5-2-1,2 0 42,0 0 1,0 0 166,0 0 1,-9 2 119,-5 5 0,-5-2 0,-4 7-93,-5-3 0,-5 0 1,-9-4-299,0 2 1,0 7-1,0-7 282,0-2-108,0-3 0,9-2 0,3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43.031"/>
    </inkml:context>
    <inkml:brush xml:id="br0">
      <inkml:brushProperty name="width" value="0.08571" units="cm"/>
      <inkml:brushProperty name="height" value="0.08571" units="cm"/>
      <inkml:brushProperty name="color" value="#66CC00"/>
    </inkml:brush>
  </inkml:definitions>
  <inkml:trace contextRef="#ctx0" brushRef="#br0">64 120 6603,'-2'-12'478,"-3"8"1,-2 8-157,2 10 0,-4 5 0,2 2-207,2 0 1,1 2 0,-1 3 0,-2 4-1,2 1-36,3-1 0,4 5 0,5-7 0,5-2-126,0-3 1,13-2-1,-4-2 1,3-5-58,-1-7 0,0-5 0,3-2 0,2 0-152,-3 0 1,6-9 0,-3-5-1,-3-5-32,-1-2 1,-3-9-1,0-5 1,-3-5 123,-4-2 0,3 0 0,-10 0 1,0 2 157,2 5 0,-7-2 0,5 9 233,-4 2 0,-10 10 0,-3 4 95,-1 3 1,6 14 0,-2 13 0,2 10-39,-2 5 1,5 0 0,-5 4 0,5-2-237,2 2 1,2 1-1,5-3 1,7-7-38,5-5 0,2-2 1,0-2-1,0-5-468,0-7 0,0-5 0,0-2 0,0 0 110,0 0 1,-3-2 0,-1-5 0,-3-7 346,2-5 0,-7-4 0,1-3 0,-3-2 0,0 2 0,0 1 0,-7-1 0,-3-2 0,-4 2 0,3 5 0,-10 7 0,-3 7 0,8 5 0,-10 2 0,8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43.307"/>
    </inkml:context>
    <inkml:brush xml:id="br0">
      <inkml:brushProperty name="width" value="0.08571" units="cm"/>
      <inkml:brushProperty name="height" value="0.08571" units="cm"/>
      <inkml:brushProperty name="color" value="#66CC00"/>
    </inkml:brush>
  </inkml:definitions>
  <inkml:trace contextRef="#ctx0" brushRef="#br0">1 1 7612,'0'21'-9,"2"0"-21,5 0 0,-2-2 0,9-5 0,0-5-392,-3 0 0,8-6 74,-5 4 0,5-5 348,2-2 0,0-9 0,0-3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0:43.463"/>
    </inkml:context>
    <inkml:brush xml:id="br0">
      <inkml:brushProperty name="width" value="0.08571" units="cm"/>
      <inkml:brushProperty name="height" value="0.08571" units="cm"/>
      <inkml:brushProperty name="color" value="#66CC00"/>
    </inkml:brush>
  </inkml:definitions>
  <inkml:trace contextRef="#ctx0" brushRef="#br0">1 1 7554,'0'23'-60,"0"5"1,0-4-1,2 4 1,3-5-167,2-2 0,2-2-582,-2-5 808,-5-5 0,17 0 0,-7 3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2.727"/>
    </inkml:context>
    <inkml:brush xml:id="br0">
      <inkml:brushProperty name="width" value="0.08571" units="cm"/>
      <inkml:brushProperty name="height" value="0.08571" units="cm"/>
      <inkml:brushProperty name="color" value="#66CC00"/>
    </inkml:brush>
  </inkml:definitions>
  <inkml:trace contextRef="#ctx0" brushRef="#br0">43 64 7941,'-7'-2'0,"0"9"0,2 9 0,0 5 431,-2 0 0,5 0-394,-5 0 0,5 0 0,2 0 1,0 0-1,0 2 141,0 5 0,0-4 0,0 3-198,0-3 1,2-3 0,3 0-1,4 0-74,3 0 1,2-7-1,7 0 70,0 2 0,0-4 0,0-1 0,0-1-51,0-6 0,0 1 0,2 0 0,3 2 20,2-3 1,2-1-1,-4-3 1,2 0 25,-3 0 1,6 0 0,-3 0 0,0 0-3,2 0 1,-7 0 0,5 0 0,-4 0-6,-3 0 0,7 0 0,0 0 0,-3 2 13,-1 5 0,-3-5 0,0 5 1,0-4 12,0-3 1,0 0 0,0 0 0,0 0-23,0 0 0,0 0 0,0 0 0,0 0 1,0 0 0,0 0 0,0 0 22,0 0 1,0 0-1,0 0 1,0 0 12,0 0 1,-7 0 0,0 0-11,2 0 1,3 0 0,2 0 0,0-3-4,0-4 1,0 5-1,0-5 1,0 5 1,0 2 1,-7 0-1,0 0 1,2 0 8,3 0 1,2 0 0,0 2 0,0 3 5,0 2 1,0 0 0,0-7-6,0 0 0,0 0 1,0 0-16,0 0 0,0 0 0,0 0 0,-3-3-1,-4-4 1,5 5 0,-5-5 17,5 5 0,-5 2 1,0-3-7,2-4 1,-7 3 0,1-8-42,-1 3 0,3-5-99,9 7 0,0-7 79,0 7 1,0 0 0,-3 9-96,-4 5 0,5-5 1,-5 5 116,5-4 158,2-3 1,-10-3 0,-1-1 123,-1-3 0,-7-10-157,5 3 0,-4-4 1,-3-3-28,0 0 0,0 0 1,0 0-1,0 0-6,0 0 1,-7-7-1,0-2 1,2-1 26,3 1 0,-5 0 0,0 4 0,2-2-15,3 2 1,-1 5 0,-1 5-302,-3 2 1,-3 9 0,3-2-228,-7 5 0,-2 11 0,0 5 464,2 5 0,0 11 0,-7 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3.411"/>
    </inkml:context>
    <inkml:brush xml:id="br0">
      <inkml:brushProperty name="width" value="0.08571" units="cm"/>
      <inkml:brushProperty name="height" value="0.08571" units="cm"/>
      <inkml:brushProperty name="color" value="#66CC00"/>
    </inkml:brush>
  </inkml:definitions>
  <inkml:trace contextRef="#ctx0" brushRef="#br0">190 85 7584,'-3'-21'-7,"-4"0"0,-7 2 0,-4 5 111,-3 7 0,0 7 0,0 7 0,2 7 0,3 7 205,2 7 1,7 5-362,-7 9 0,9 7 0,-2 0 0,5-3 0,4-1-13,5-3 0,5-10 0,9-1 0,2-6 78,5-4 0,-5 3 0,8-17 0,-3-3-71,0-1 0,7-6 1,-7-4-1,-3-9-144,-1-10 1,-3-4 0,0-10-1,-3 1 103,-4-6 1,3-1 0,-10 4 89,-3 0 0,-1 7 0,-6 2 1,-4 3-1,-4 4-95,-1 3 1,-7 4-1,5 5 1,-7 7-44,-7 5 1,12 4-1,-5 5 1,2 7 146,1 5 0,-3 11 0,0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5.352"/>
    </inkml:context>
    <inkml:brush xml:id="br0">
      <inkml:brushProperty name="width" value="0.08571" units="cm"/>
      <inkml:brushProperty name="height" value="0.08571" units="cm"/>
      <inkml:brushProperty name="color" value="#FFFFFF"/>
    </inkml:brush>
  </inkml:definitions>
  <inkml:trace contextRef="#ctx0" brushRef="#br0">0 84 7627,'0'-21'0,"0"0"276,0 0 188,0 10 1,3 1-800,4 10 1,-3 0-660,10 0 1,-2 3 993,2 4 0,5 4 0,-8 10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7.814"/>
    </inkml:context>
    <inkml:brush xml:id="br0">
      <inkml:brushProperty name="width" value="0.08571" units="cm"/>
      <inkml:brushProperty name="height" value="0.08571" units="cm"/>
      <inkml:brushProperty name="color" value="#FFFFFF"/>
    </inkml:brush>
  </inkml:definitions>
  <inkml:trace contextRef="#ctx0" brushRef="#br0">0 1 9532,'10'8'-413,"0"-3"-73,2-3 1,2-2-1078,1 0 1563,0 0 0,-6 0 0,-3 0 0,-6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3.748"/>
    </inkml:context>
    <inkml:brush xml:id="br0">
      <inkml:brushProperty name="width" value="0.08571" units="cm"/>
      <inkml:brushProperty name="height" value="0.08571" units="cm"/>
      <inkml:brushProperty name="color" value="#66CC00"/>
    </inkml:brush>
  </inkml:definitions>
  <inkml:trace contextRef="#ctx0" brushRef="#br0">43 43 7584,'-7'14'14,"0"0"114,2 2 0,-4 3 0,2 2 0,2 0 110,3 0 1,2 0 0,2 0-204,5 0 1,-2-7-1,9-3 1,2-1-160,3-6 0,2-1 0,0-3-52,0 0 1,0 0-1,0-3 82,0-4 1,-7-4 0,-3-10-1,1 0-60,0 0 0,-8-7 0,3 0 1,-4 2-130,-3 3 1,0 9 0,0 0 282,0-3 0,-10 8 0,-4 2 0,5 5 0,0-8 0,9-1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3.959"/>
    </inkml:context>
    <inkml:brush xml:id="br0">
      <inkml:brushProperty name="width" value="0.08571" units="cm"/>
      <inkml:brushProperty name="height" value="0.08571" units="cm"/>
      <inkml:brushProperty name="color" value="#66CC00"/>
    </inkml:brush>
  </inkml:definitions>
  <inkml:trace contextRef="#ctx0" brushRef="#br0">22 1 7896,'0'21'209,"0"0"1,0 2 0,0 3-152,0 2 0,0 7 1,0-5-1,0 0-244,0 1 0,7 4 0,0-5 0,-3 0-216,-1 1 0,-1-3-204,5-7 1,-7-10 605,0-4 0,-19-14 0,-13-4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4.110"/>
    </inkml:context>
    <inkml:brush xml:id="br0">
      <inkml:brushProperty name="width" value="0.08571" units="cm"/>
      <inkml:brushProperty name="height" value="0.08571" units="cm"/>
      <inkml:brushProperty name="color" value="#66CC00"/>
    </inkml:brush>
  </inkml:definitions>
  <inkml:trace contextRef="#ctx0" brushRef="#br0">1 43 7575,'14'0'641,"0"0"-559,2 0 1,-4 0 0,2 0-1,2 0-524,3 0 0,-5 0 0,0 0 356,2 0 0,-4-3 0,2-1 86,2-3 0,-7-10 0,1 6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4.483"/>
    </inkml:context>
    <inkml:brush xml:id="br0">
      <inkml:brushProperty name="width" value="0.08571" units="cm"/>
      <inkml:brushProperty name="height" value="0.08571" units="cm"/>
      <inkml:brushProperty name="color" value="#66CC00"/>
    </inkml:brush>
  </inkml:definitions>
  <inkml:trace contextRef="#ctx0" brushRef="#br0">22 22 7584,'0'21'90,"0"0"0,0 0 0,0 0 0,0 0 118,0 0 1,0 0 0,2 0 0,3 0-149,2 0 1,0 7 0,-7 2-1,0 0-237,0 1 1,2-1 0,3-4-1,2 2 15,-3-3 1,-1-8-1,-3-3 17,0 2 0,-10-7 1,-1-4 46,-1-10 1,0-6-1,8-10 1,-3-3 96,2-4 0,3-4 1,2-10-1,0 0-27,0 0 0,2 0 0,5 2 0,7 3-69,5 2 1,2 2 0,0-2-1,0 9 40,0 10 0,0 7 1,0 9 269,0 0 0,-3 9 0,-4 5 0,-4 5 93,-1 2 1,-7 0 0,5 2-116,-4 5 0,-3-5 0,0 5 1,-3-4-1,-1-3 7,-3 0 1,-3-3 0,3-1-1032,-7-3 1,-4-10 443,-3 3 1,2-14-1,3-7 1,4-7 388,3-7 0,2 5 0,7-7 0,0 9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4.841"/>
    </inkml:context>
    <inkml:brush xml:id="br0">
      <inkml:brushProperty name="width" value="0.08571" units="cm"/>
      <inkml:brushProperty name="height" value="0.08571" units="cm"/>
      <inkml:brushProperty name="color" value="#66CC00"/>
    </inkml:brush>
  </inkml:definitions>
  <inkml:trace contextRef="#ctx0" brushRef="#br0">43 85 7584,'-10'21'230,"8"0"0,-7 0 0,2 0-2,0 0 1,0 0-1,7 0 1,0 0 14,0 0 0,2 0 1,3 0-200,2 0 1,9-3 0,-2-4 0,5-7-278,2-4 1,0-3 0,0 0-173,0 0 1,0-12 0,0-7 0,-3-9 76,-4-4 0,3-1 0,-8-4 0,0 2 328,1-3 0,-3 8 0,-7 2 0,0 5 0,0 2 0,-3 9 0,-4 5 0,-4-5 0,-10 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5.058"/>
    </inkml:context>
    <inkml:brush xml:id="br0">
      <inkml:brushProperty name="width" value="0.08571" units="cm"/>
      <inkml:brushProperty name="height" value="0.08571" units="cm"/>
      <inkml:brushProperty name="color" value="#66CC00"/>
    </inkml:brush>
  </inkml:definitions>
  <inkml:trace contextRef="#ctx0" brushRef="#br0">1 1 8171,'0'21'1732,"2"2"-1605,5 5 0,-2-2 0,9 9 0,0 0 0,0 0-142,0 0 1,-7-3 0,4 6-1,1-6-168,0-1 1,-5-3-1,4-7-3124,-1 0 3307,-3 0 0,-26-10 0,-4-1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5.216"/>
    </inkml:context>
    <inkml:brush xml:id="br0">
      <inkml:brushProperty name="width" value="0.08571" units="cm"/>
      <inkml:brushProperty name="height" value="0.08571" units="cm"/>
      <inkml:brushProperty name="color" value="#66CC00"/>
    </inkml:brush>
  </inkml:definitions>
  <inkml:trace contextRef="#ctx0" brushRef="#br0">1 43 7742,'7'14'557,"0"0"1,2-10 0,-2 3-349,7-4 0,5-6 1,2-1-1,0-3-725,0 2 1,0-4 0,0-1-1806,0-1 2321,-10 6 0,8-14 0,-7 8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7.184"/>
    </inkml:context>
    <inkml:brush xml:id="br0">
      <inkml:brushProperty name="width" value="0.08571" units="cm"/>
      <inkml:brushProperty name="height" value="0.08571" units="cm"/>
      <inkml:brushProperty name="color" value="#66CC00"/>
    </inkml:brush>
  </inkml:definitions>
  <inkml:trace contextRef="#ctx0" brushRef="#br0">0 40 6951,'0'-21'762,"0"9"0,0 5-699,0 14 0,0 5 0,0 9-11,0 0 1,0 0 0,0 0-1,0 0 32,0 0 0,0-7 0,0 0 0,0 2-108,0 3 1,0 2-1,0 0-73,0 0 0,7 0 0,3 0 124,1 0 0,-4-7 1,7-2-1,3-3 78,1-4 0,3 4 0,0-2-53,0-2 1,7-3 0,3-2 0,1 0 0,6 0 5,1 0 1,3 0 0,0 2 0,0 3-154,0 2 1,7 7 0,3-5 0,1 3 30,6 4 0,-3 0 0,4 1 0,6-3 126,-1 2 0,9-7 0,3-2 0,5-4-16,2-3 1,0 0 0,0 0 0,0 0-44,0 0 1,-2 0-1,-3 0 1,-7 0 16,-6 0 0,4 0 0,-10 0 0,6 0 60,-6 0 1,8 2 0,-10 3-51,1 2 1,-1 2-1,5-4 1,0 2 0,0-3 20,0-1 0,-7-3 0,0 0 1,0 0-28,-2 0 1,4 2-1,-7 3 1,1 2-67,-1-3 1,0-1 0,-4-3 0,2 0 57,-2 0 1,4 0-1,-2 0 1,-2 0 6,-3 0 1,7 0 0,3 0-1,2 0-13,0 0 0,-9 0 1,2 0-1,-5 0 21,-2 0 1,5 0 0,-3 0 0,-4 0 34,-1 0 1,1 0-1,0 0 1,-3 0-45,-2 0 0,0 0 0,7 0 0,-2 0 8,-5 0 1,4-7 0,-4 0 0,3 2-43,-3 3-1,2 2 1,-7 0 0,1 0-59,-1 0 0,5 0 1,-5 0-1,1 0 35,-1 0 1,5-7-1,-7 0 1,0 2 31,2 3 0,-6 2 1,6 0-1,-2 0 5,0 0 1,2 0 0,-4-3 0,2-1-23,-2-3 0,4 0 0,-2 7 1,-2 0 37,-3 0 0,0 0 1,3 0-1,2 0-21,-2 0 0,-3 0 1,-4-3-1,-3-1-22,-2-3 1,0 0 0,7 7-40,0 0 0,0-3 0,0-1 11,0-3 1,-7 0 0,0 7 17,2 0 1,-4-7 66,2 0 1,-7-7 0,5 4-8,-3-1 1,0 4-30,-2-7 1,-4 0 0,4-7-65,-5 0 1,5-2 0,0-3 0,-2-2 24,-3 2 0,-2-4 1,0 2-1,0 0 43,0-2 0,0 6 1,-2-4-1,-3 5-1,-2 2 0,-2 7-399,2 0 1,-3 12 0,-6-1-553,2 8 953,9 11 0,-13 5 0,6 12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7.910"/>
    </inkml:context>
    <inkml:brush xml:id="br0">
      <inkml:brushProperty name="width" value="0.08571" units="cm"/>
      <inkml:brushProperty name="height" value="0.08571" units="cm"/>
      <inkml:brushProperty name="color" value="#66CC00"/>
    </inkml:brush>
  </inkml:definitions>
  <inkml:trace contextRef="#ctx0" brushRef="#br0">0 1 7732,'12'21'0,"-5"0"80,-5 0 1,-2 9 0,0 5 0,0 7 44,0 7 0,0-2 1,0 9-1,0 0-52,0-3 0,0 6 1,0-10-1,0-3-520,0-1 0,0-6 1,0-4 446,0-7 0,9-14 0,3-4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8.147"/>
    </inkml:context>
    <inkml:brush xml:id="br0">
      <inkml:brushProperty name="width" value="0.08571" units="cm"/>
      <inkml:brushProperty name="height" value="0.08571" units="cm"/>
      <inkml:brushProperty name="color" value="#66CC00"/>
    </inkml:brush>
  </inkml:definitions>
  <inkml:trace contextRef="#ctx0" brushRef="#br0">0 1 6913,'0'21'0,"0"2"0,0 3 0,0 4 398,0 3 1,0 2 0,0 7 0,0 0-325,0 0 1,0 7-1,0 4 1,0 3-407,0 3 0,0-1 0,0-14 0,0-2-989,0-9 1321,0-7 0,0-24 0,0-4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7.966"/>
    </inkml:context>
    <inkml:brush xml:id="br0">
      <inkml:brushProperty name="width" value="0.08571" units="cm"/>
      <inkml:brushProperty name="height" value="0.08571" units="cm"/>
      <inkml:brushProperty name="color" value="#FFFFFF"/>
    </inkml:brush>
  </inkml:definitions>
  <inkml:trace contextRef="#ctx0" brushRef="#br0">1 1 7618,'8'6'-146,"1"-4"72,-4 3 1,3-3 0,8-2-191,-1 0 0,-5 0 0,0-2 264,2-3 0,1 3 0,3-4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8.301"/>
    </inkml:context>
    <inkml:brush xml:id="br0">
      <inkml:brushProperty name="width" value="0.08571" units="cm"/>
      <inkml:brushProperty name="height" value="0.08571" units="cm"/>
      <inkml:brushProperty name="color" value="#66CC00"/>
    </inkml:brush>
  </inkml:definitions>
  <inkml:trace contextRef="#ctx0" brushRef="#br0">0 43 7723,'21'0'-41,"0"0"0,0 0 0,0 0 0,0-3-233,0-4 1,2 5-1,3-5 1,2 5-39,-2 2 312,6 0 0,-8-10 0,6-1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8.465"/>
    </inkml:context>
    <inkml:brush xml:id="br0">
      <inkml:brushProperty name="width" value="0.08571" units="cm"/>
      <inkml:brushProperty name="height" value="0.08571" units="cm"/>
      <inkml:brushProperty name="color" value="#66CC00"/>
    </inkml:brush>
  </inkml:definitions>
  <inkml:trace contextRef="#ctx0" brushRef="#br0">0 1 7761,'2'21'0,"3"0"0,2 0 108,-2 0 0,-3 7 0,0 0 1,3 0-214,2 2 1,0-7-1,-7 5 1,0-4-642,0-3 1,0-7 745,0 0 0,0-10 0,-9-4 0,-3-11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8.599"/>
    </inkml:context>
    <inkml:brush xml:id="br0">
      <inkml:brushProperty name="width" value="0.08571" units="cm"/>
      <inkml:brushProperty name="height" value="0.08571" units="cm"/>
      <inkml:brushProperty name="color" value="#66CC00"/>
    </inkml:brush>
  </inkml:definitions>
  <inkml:trace contextRef="#ctx0" brushRef="#br0">0 64 6888,'2'-21'70,"5"0"1,-2 9-58,9 5 0,-7 5 1,5 4-808,-3 5 794,7 5 0,-4 18 0,9 3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8.845"/>
    </inkml:context>
    <inkml:brush xml:id="br0">
      <inkml:brushProperty name="width" value="0.08571" units="cm"/>
      <inkml:brushProperty name="height" value="0.08571" units="cm"/>
      <inkml:brushProperty name="color" value="#66CC00"/>
    </inkml:brush>
  </inkml:definitions>
  <inkml:trace contextRef="#ctx0" brushRef="#br0">147 1 7864,'-21'0'0,"0"0"0,0 2 320,0 5 0,0 5-237,0 9 0,9 0 0,5 0 0,5 0 0,2 0 29,0 0 1,0 7 0,2 0 0,3-3-462,2-1 1,9 4-1,-2 0 1,5-5 27,2-7 1,0 1 0,0-10-1,2-3 321,5-1 0,-4-13 0,4-6 0,-5-10 0,-2-9 0,0-4 0,0-3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9.016"/>
    </inkml:context>
    <inkml:brush xml:id="br0">
      <inkml:brushProperty name="width" value="0.08571" units="cm"/>
      <inkml:brushProperty name="height" value="0.08571" units="cm"/>
      <inkml:brushProperty name="color" value="#66CC00"/>
    </inkml:brush>
  </inkml:definitions>
  <inkml:trace contextRef="#ctx0" brushRef="#br0">0 1 7732,'0'23'35,"0"5"0,0-2 0,0 9 0,0 2 97,0 3 1,0 2 0,0 0 0,2 0-302,5 0 1,-2-7 0,7-3 0,-1-1-486,1-6 0,-5-1 654,7-3 0,-9-10 0,13-1 0,-6-10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9.260"/>
    </inkml:context>
    <inkml:brush xml:id="br0">
      <inkml:brushProperty name="width" value="0.08571" units="cm"/>
      <inkml:brushProperty name="height" value="0.08571" units="cm"/>
      <inkml:brushProperty name="color" value="#66CC00"/>
    </inkml:brush>
  </inkml:definitions>
  <inkml:trace contextRef="#ctx0" brushRef="#br0">105 1 6682,'-21'0'272,"7"0"1,0 2 169,-2 5 0,4 2 1,0 8-1,3-3-491,4 2 1,3 3 0,2 2-1,0 0-156,0 0 1,0 0-1,2 0 1,3 0 159,2 0 0,9 0 1,-2-3-1,5-4-323,2-7 1,0-4 0,0-6-1,2-4 368,5-7 0,-4-14 0,6-4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9.435"/>
    </inkml:context>
    <inkml:brush xml:id="br0">
      <inkml:brushProperty name="width" value="0.08571" units="cm"/>
      <inkml:brushProperty name="height" value="0.08571" units="cm"/>
      <inkml:brushProperty name="color" value="#66CC00"/>
    </inkml:brush>
  </inkml:definitions>
  <inkml:trace contextRef="#ctx0" brushRef="#br0">21 40 7732,'-2'-19'-614,"-5"5"0,4 7 1043,-4 14 1,5 5-1,2 11 1,0 5-192,0 7 0,0-2 0,0 2 0,0 2-350,0 3 1,2-1-1,3-1 1,4-6-107,3-1 0,0 4 0,4-7 0,-2-5-19,2-7 0,-4-6 237,2-10 0,0 9 0,7 3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09.794"/>
    </inkml:context>
    <inkml:brush xml:id="br0">
      <inkml:brushProperty name="width" value="0.08571" units="cm"/>
      <inkml:brushProperty name="height" value="0.08571" units="cm"/>
      <inkml:brushProperty name="color" value="#66CC00"/>
    </inkml:brush>
  </inkml:definitions>
  <inkml:trace contextRef="#ctx0" brushRef="#br0">147 190 8088,'21'0'118,"0"0"0,0-3-348,0-4 1,0-2 0,-2-7-38,-5 2 0,2 0 1,-9-7-1,-2 0 166,-3 0 1,-2 7 0,-2 2-1,-3 0 103,-2 1 0,-12 6 0,1-2 0,-8 5 203,0 2 1,-6 9 0,-1 5 0,0 5 28,5 2 0,5 9 0,2 5 0,2 2-143,5-2 1,5 3 0,9-8 0,2-2-145,5-5 1,5 1-1,11-17 1,5-3-374,7-1 0,-2-6 0,2-4 0,0-7 426,-2-4 0,6-13 0,-6-1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19:11:10.100"/>
    </inkml:context>
    <inkml:brush xml:id="br0">
      <inkml:brushProperty name="width" value="0.08571" units="cm"/>
      <inkml:brushProperty name="height" value="0.08571" units="cm"/>
      <inkml:brushProperty name="color" value="#66CC00"/>
    </inkml:brush>
  </inkml:definitions>
  <inkml:trace contextRef="#ctx0" brushRef="#br0">1 22 7732,'2'21'-4,"5"0"1,-4 0-1,6 0 1,-2 0 155,0 0 1,2 0-1,-4 0 1,2 0 14,-2 0 1,-1-3 0,1-1 548,2-3-794,0-10 0,-14-11 0,0-16 1,2-5-148,3-2 1,2-8-1,0 6 1,2-1-322,5 5 1,-2 5-1,9 4 396,2 5 0,3 5 1,2 9-1,0 0 296,0 0 1,0 9 0,-2 5-1,-3 7 31,-2 7 1,-7-5 0,5 5 0,-3-4-852,-4-3 674,6-10 0,1 8 0,9-7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3.206"/>
    </inkml:context>
    <inkml:brush xml:id="br0">
      <inkml:brushProperty name="width" value="0.08571" units="cm"/>
      <inkml:brushProperty name="height" value="0.08571" units="cm"/>
      <inkml:brushProperty name="color" value="#004F8B"/>
    </inkml:brush>
  </inkml:definitions>
  <inkml:trace contextRef="#ctx0" brushRef="#br0">10 0 8026,'-3'9'112,"-4"-4"1,17 7 0,-1-1-1,5-1 1,2 1 0,1-1-1,-3 1 1,2 1 0,0 4-1,1 3 1,-3 2 0,2 0-1,0 0 1,1 0 0,-3 2-1,2 3 1,3 2 0,2 0 34,0 2 0,-7-6 0,0 4 1,2-3-54,3 3 0,2-4-208,0 4 1,0-5 0,-3 0 0,-1 3 0,-3 2-55,2-2 0,3-3 0,-1-2 1,-1 0 117,-3 0 0,0-2 0,4-3 1,-1-2 15,-3 2 1,0-4-1,7 2 1,-3 2-13,-4 3 1,5 0 0,-5-3 0,5-2 32,2 2 1,-7 1-1,0-1 65,2-2 1,3 0 0,2 7-48,0 0 1,-7-7-1,0 0-4,2 2 0,3-6 0,-1-1-122,-4 0 0,5-6-270,-5 4 0,-5-7-1209,-2-7 1600,-4 4 0,6-15 0,3 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8.693"/>
    </inkml:context>
    <inkml:brush xml:id="br0">
      <inkml:brushProperty name="width" value="0.08571" units="cm"/>
      <inkml:brushProperty name="height" value="0.08571" units="cm"/>
      <inkml:brushProperty name="color" value="#FFFFFF"/>
    </inkml:brush>
  </inkml:definitions>
  <inkml:trace contextRef="#ctx0" brushRef="#br0">0 59 6368,'0'16'312,"0"-6"1,0 0-1,0 2-147,0 1 0,0 2 0,0 1 0,0-1-49,0 0 1,0 0-1,0 0 1,0 1-335,0-1 1,0 0-246,0 0 300,0 0 1,0-8 47,0-7 0,0-12 0,2-10 27,3-1 0,-1-1 0,4-3 1,0 3-62,1 2 0,-1 2 0,4 5 1,-3 0 213,-3 0 0,6 6 128,-2 4 0,2 7 0,-2 6 0,-3 9 7,0 5 1,-5-2 0,3 4-1,-4 0 17,-1-1 0,2-2 1,1 2-23,2-1 0,6-2 1,-5-6-120,3-4 0,-4-3 0,3-9-148,-1-3 0,0-5 0,-4-10 1,4-6-385,1-2 1,-3-3 0,6 1 0,-1-1 210,-2 1 0,4 1 0,-5 4 0,1 5 189,4 3 0,-4 8 223,3 4 1,-6 10 0,3 7 0,-1 7 134,-4 6 1,1 4 0,-1 1 0,2 1-124,-2-1 0,-1 0 1,0-1-1,1-4-317,2-4 1,0-4-1,-3-4-1335,3-3 1473,-3-3 0,11-14 0,-4-1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4.260"/>
    </inkml:context>
    <inkml:brush xml:id="br0">
      <inkml:brushProperty name="width" value="0.08571" units="cm"/>
      <inkml:brushProperty name="height" value="0.08571" units="cm"/>
      <inkml:brushProperty name="color" value="#004F8B"/>
    </inkml:brush>
  </inkml:definitions>
  <inkml:trace contextRef="#ctx0" brushRef="#br0">1 0 7930,'0'21'230,"0"0"1,0 0 0,0 0 0,0 2-14,0 5 0,2 5 1,3 9-1,2-2-312,-3-5 0,1 2 0,0-7 0,2 3 173,-3 4 0,-1-6 1,-1-3-1,3-5-234,2-2 0,0 0-656,-7 0 0,-3-9 0,-1-8 588,-3-8 1,0-8 0,7-9-1,0 0 224,0 0 0,0-7 0,0-2 0,0-3 145,0-4 0,9-1 0,5 3 1,5 5 43,2 0 0,0 6 0,0-1 0,0 8-47,0 10 0,0 5 0,0 4 0,-3 5 103,-4 7 0,3 14 1,-10 5-1,-3 2-113,-1 0 0,4 0 1,0 5-1,-3-3 103,-1-2 0,-3-9 0,-3 2 1,-1-5-159,-3-2 1,-10-2 0,3-5 0,-2-5-583,2 0 1,-5-6 0,5 1-1,-4-6-51,-3-5 0,0-9 0,2 2 0,5-5 556,7-2 0,5 0 0,-8-9 0,-1-3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5.622"/>
    </inkml:context>
    <inkml:brush xml:id="br0">
      <inkml:brushProperty name="width" value="0.08571" units="cm"/>
      <inkml:brushProperty name="height" value="0.08571" units="cm"/>
      <inkml:brushProperty name="color" value="#004F8B"/>
    </inkml:brush>
  </inkml:definitions>
  <inkml:trace contextRef="#ctx0" brushRef="#br0">22 0 7131,'-7'14'425,"0"0"0,0 0-339,7 7 0,0-7 0,0 0 0,0 2-138,0 3 0,9-5 0,5-2-115,5-3 0,-5-2 0,0-7-317,2 0 1,-4 0-1,-1-2 484,-1-5 0,-3 2 0,-5-9 0,3-2 0,2-3 0,0-2 0,-7 0 0,0 0 0,0 7 0,0 0 0,0 12-120,0 2 1,0 2 0,0 12 0,0 2 119,0 3 0,0 2 0,-3 0 0,-1 0 196,-3 0 0,0 7 0,7 0 305,0-2 0,2-3-1440,5-2 939,-5 0 0,17-9 0,-7-3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6.821"/>
    </inkml:context>
    <inkml:brush xml:id="br0">
      <inkml:brushProperty name="width" value="0.08571" units="cm"/>
      <inkml:brushProperty name="height" value="0.08571" units="cm"/>
      <inkml:brushProperty name="color" value="#004F8B"/>
    </inkml:brush>
  </inkml:definitions>
  <inkml:trace contextRef="#ctx0" brushRef="#br0">1 0 8674,'19'2'272,"-5"5"0,2-2 1,-7 9-262,3 2 0,0-4 1,4 2-1,-2 2-39,2 3 1,1 9-1,-1 0 1,-2-2 66,2-3 0,3-2 0,2 0 0,0 2-68,0 5 0,7-2 0,0 9 1,-2 0-76,-3-2 0,0 4 1,3-7-1,2 3 63,-3 4 1,6-4 0,-3 0 0,-3-1-11,-1 1 1,4-7 0,0 4 17,-3 0 1,-1-4 0,-3 7 0,0-1 0,-3-1-1,-4-1 0,5-2 1,-5-7-1,5 0-27,2 0 0,-7-2 0,0-5-445,2-7 110,-7-5 0,-2-2 0,-14-2 395,-7-5 0,-14-5 0,-4-9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7.637"/>
    </inkml:context>
    <inkml:brush xml:id="br0">
      <inkml:brushProperty name="width" value="0.08571" units="cm"/>
      <inkml:brushProperty name="height" value="0.08571" units="cm"/>
      <inkml:brushProperty name="color" value="#004F8B"/>
    </inkml:brush>
  </inkml:definitions>
  <inkml:trace contextRef="#ctx0" brushRef="#br0">1 21 7011,'0'-12'566,"0"3"0,0 25-477,0 5 0,2 5 0,3-5 1,2 0-27,-2 0 0,-3 7 0,-2 0 0,2-2-145,5-3 1,-4-2-1,4 0 1,-5 0-404,-2 0 0,0 0-240,0 0 389,0-9 1,0-5 318,0-14 1,0-5 0,2-9-1,5-2 1,5-3 14,0-2 1,4 0-1,-7 7 1,3 2 78,4 5 0,-4-2 1,2 9 28,2 2 1,1 5 0,-1 7-4,-2 7 1,-9 5-1,2 2 1,-5 0-30,-2 0 1,0 7-1,0 0 1,0-2 15,0-3 0,-7 0 1,-2 1-1,-1-1-64,1-4 0,-5-10 0,5 3-337,-3-3 1,5-2 71,-7-7 1,7 0 0,-5-2 0,3-5 238,4-7 0,-6-5 0,-1-2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8.072"/>
    </inkml:context>
    <inkml:brush xml:id="br0">
      <inkml:brushProperty name="width" value="0.08571" units="cm"/>
      <inkml:brushProperty name="height" value="0.08571" units="cm"/>
      <inkml:brushProperty name="color" value="#004F8B"/>
    </inkml:brush>
  </inkml:definitions>
  <inkml:trace contextRef="#ctx0" brushRef="#br0">43 19 6681,'2'-12'354,"5"5"0,-2 7-197,9 7 1,-9-2-163,2 9 1,-5 0 10,-2 7 1,0-7 0,-2-2-96,-5-3 1,4 0-445,-4-2 290,5-4 0,4 6 102,5-9 0,-2 0 317,9 0 0,-9 2 188,2 5 0,-5-2 0,-2 9-166,0 2 1,-9-4-185,-5 2 0,-3 0 0,1 5 1,4-3-15,3-2 0,-7 0 0,4 7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8.947"/>
    </inkml:context>
    <inkml:brush xml:id="br0">
      <inkml:brushProperty name="width" value="0.08571" units="cm"/>
      <inkml:brushProperty name="height" value="0.08571" units="cm"/>
      <inkml:brushProperty name="color" value="#004F8B"/>
    </inkml:brush>
  </inkml:definitions>
  <inkml:trace contextRef="#ctx0" brushRef="#br0">0 0 7795,'12'14'204,"-3"0"0,0 2 0,3 3-114,0 2 1,6 0 0,-4 0-71,5 0 0,2 0 1,0 0-1,0 0-84,0 0 1,0 0 0,0 0 0,0 0 22,0 0 1,0 0 0,0 0-1,0 2-5,0 5 0,0-4 0,0 4 0,0-5 30,0-2 1,-2 7 0,-3 0 0,-2-2 14,2-3 1,3 3-1,0-1 1,-3-1 5,-2 1 0,0-1 0,5-8 1,-3-2-4,-2 2 0,0 3 0,5 4 0,-3 3 21,-2 2 0,-2 0 1,4-7-1,-4 0 13,-3 0 0,7 0 1,-4 0-34,0 0 1,4 0-1,-7-2-206,3-5-520,-7 4-376,13-15 1099,-15-3 0,-3-12 0,-12-9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1:59.876"/>
    </inkml:context>
    <inkml:brush xml:id="br0">
      <inkml:brushProperty name="width" value="0.08571" units="cm"/>
      <inkml:brushProperty name="height" value="0.08571" units="cm"/>
      <inkml:brushProperty name="color" value="#004F8B"/>
    </inkml:brush>
  </inkml:definitions>
  <inkml:trace contextRef="#ctx0" brushRef="#br0">0 0 8181,'0'21'77,"0"0"0,0 7 1,0 2-1,0 3-153,0 4 0,7 1 0,0-1 1,0-4-213,2-3 0,-4 0 0,7-4-108,-3 2 0,5 0 0,-7-7 396,-2 0 0,-1-9 0,3-5 0,-4 4 0,6 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2:00.105"/>
    </inkml:context>
    <inkml:brush xml:id="br0">
      <inkml:brushProperty name="width" value="0.08571" units="cm"/>
      <inkml:brushProperty name="height" value="0.08571" units="cm"/>
      <inkml:brushProperty name="color" value="#004F8B"/>
    </inkml:brush>
  </inkml:definitions>
  <inkml:trace contextRef="#ctx0" brushRef="#br0">0 84 7785,'7'-21'-580,"0"0"0,9 7 643,-2 0 0,-2 9 0,2-2 231,2 5 1,-4 2 0,0 2-236,-3 5 0,-2 5 0,-7 9 198,0 0-170,0 0 1,0 0-110,0 0 1,-2 0-1,-3 0 1,-2 0-214,2 0 0,-4-7 1,0 0-897,-3 2 1131,7-6 0,-4-3 0,9-14 0,-9-5 0,-3-9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2:00.444"/>
    </inkml:context>
    <inkml:brush xml:id="br0">
      <inkml:brushProperty name="width" value="0.08571" units="cm"/>
      <inkml:brushProperty name="height" value="0.08571" units="cm"/>
      <inkml:brushProperty name="color" value="#004F8B"/>
    </inkml:brush>
  </inkml:definitions>
  <inkml:trace contextRef="#ctx0" brushRef="#br0">0 63 7534,'9'-12'712,"3"-4"0,9 9-588,0 2 1,-2 1 0,-3-1-79,-2-2 0,-7 0 0,5 9 105,-3 5 0,-2-2 1,-9 9-1,-3 2-390,-2 3 1,-7 2 0,5 0 0,-1 0-13,1 0 1,-5-7 0,7 0-132,2 2 0,3-4 242,2 2 0,2-9 1,5 2-1,5-3-246,0 3 0,6-4 386,-4 4 0,-4-5 0,8-2 0,-6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02.697"/>
    </inkml:context>
    <inkml:brush xml:id="br0">
      <inkml:brushProperty name="width" value="0.08571" units="cm"/>
      <inkml:brushProperty name="height" value="0.08571" units="cm"/>
      <inkml:brushProperty name="color" value="#E71224"/>
    </inkml:brush>
  </inkml:definitions>
  <inkml:trace contextRef="#ctx0" brushRef="#br0">365 159 7787,'5'-10'0,"0"-1"77,-1-1 0,-3 3 1,-1-2-1,0-1 0,0-2 1,0-2-1,-1 0 550,-5 0 1,3 6 0,-8 1-1,-1 2-294,-2 4 1,-4 1 0,-3 2-320,-5 0 1,1 9 0,-1 6-1,-2 7 1,-2 3 90,-2 3 1,6 7-1,1 2-113,2-2 1,2 6 0,7-1 0,3 3 25,6-1 1,3-7 0,6 2 0,4-4-29,8-1 0,5-7 1,1-4-1,4-3-298,4-3 0,2-6 0,1-4 0,2-5 175,2-5 0,0-9 0,-7-9 0,-2-1-250,-1-5 1,-8-1 0,0-1-1,-4-1-250,-5 0 1,-6 1 0,1-1 0,-3 2 765,-2 4 0,-2-3 0,-3 8-46,-6 2 1,2 8-1,0 8-52,2 6 1,2 13-1,5 12 1,0 6 699,0 3 1,0 7-1,0-2 1,0 4-214,0 1 1,2-4 0,3-3 0,4-3-192,0-7 0,5 0 1,-5-7-491,-1 2-1007,7-6 0,-14-5 1166,5-14 0,-12-14 0,-2-11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9.110"/>
    </inkml:context>
    <inkml:brush xml:id="br0">
      <inkml:brushProperty name="width" value="0.08571" units="cm"/>
      <inkml:brushProperty name="height" value="0.08571" units="cm"/>
      <inkml:brushProperty name="color" value="#FFFFFF"/>
    </inkml:brush>
  </inkml:definitions>
  <inkml:trace contextRef="#ctx0" brushRef="#br0">91 31 6688,'-6'-14'70,"-5"4"0,3 3 0,-2 7 329,-2 0 1,0 7 0,0 3 0,4 4-214,1 1 1,2 0-1,5 0 1,0 1-150,0-1 1,0 2 0,0 1 0,2 3-17,3-3 1,2-6 0,5-2 0,-2 0-119,1-1 0,3-3 0,1-6 1,0 0-275,1 0 1,-1-6-1,-2-4 1,-1-4 31,-2-1 1,-5 0 0,4-2 0,-2-2 338,-4-1 0,4 0 0,-2 4 0,2 8 0,-2 3 0,-4 10 0,6 5 0,-2 4 0,0 1 0,2 0 0,-4 0-87,2 0 0,7-6 87,-2-4 0,4 3 0,1 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04.419"/>
    </inkml:context>
    <inkml:brush xml:id="br0">
      <inkml:brushProperty name="width" value="0.08571" units="cm"/>
      <inkml:brushProperty name="height" value="0.08571" units="cm"/>
      <inkml:brushProperty name="color" value="#E71224"/>
    </inkml:brush>
  </inkml:definitions>
  <inkml:trace contextRef="#ctx0" brushRef="#br0">32 16 7466,'0'-9'618,"-7"2"0,5 14 0,-5 4-312,0 3 1,5 2 0,-3 0-1,3-1-62,2 1 0,0-5 0,0-1-257,0 3 0,6-5 1,1 1-1,1-2-188,5-3 0,1-2 1,2-2-1,-1 0-211,1 0 1,0 0-1,0 0 1,0 0-216,0 0 1,-2-2 0,-2-2 134,-1-1 1,-8-2 491,2 2 0,-10-4 0,-4-7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04.802"/>
    </inkml:context>
    <inkml:brush xml:id="br0">
      <inkml:brushProperty name="width" value="0.08571" units="cm"/>
      <inkml:brushProperty name="height" value="0.08571" units="cm"/>
      <inkml:brushProperty name="color" value="#E71224"/>
    </inkml:brush>
  </inkml:definitions>
  <inkml:trace contextRef="#ctx0" brushRef="#br0">0 0 7635,'0'16'179,"0"0"0,0 2 48,0 3 1,0-2 0,0 6 0,0 0-26,0-1 1,2 1 0,2 3-776,1-2 0,0-6 0,-5 1-992,0-3 1565,0-10 0,-7-15 0,-2-10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05.311"/>
    </inkml:context>
    <inkml:brush xml:id="br0">
      <inkml:brushProperty name="width" value="0.08571" units="cm"/>
      <inkml:brushProperty name="height" value="0.08571" units="cm"/>
      <inkml:brushProperty name="color" value="#E71224"/>
    </inkml:brush>
  </inkml:definitions>
  <inkml:trace contextRef="#ctx0" brushRef="#br0">80 1 6696,'-16'0'0,"2"7"0,2 3 334,1 4 1,6 4 0,-4 3 0,2 6 0,3 3-58,3 1 0,1 1 1,0 0-1,0-1-278,0 1 0,1-6 1,5-1-1,4 0-313,4-1 1,2-10-1,0 2 1,0-3-72,0-5 0,0-1 0,-1-7 1,1 0-559,0 0 943,-7-7 0,5-1 0,-5-8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05.671"/>
    </inkml:context>
    <inkml:brush xml:id="br0">
      <inkml:brushProperty name="width" value="0.08571" units="cm"/>
      <inkml:brushProperty name="height" value="0.08571" units="cm"/>
      <inkml:brushProperty name="color" value="#E71224"/>
    </inkml:brush>
  </inkml:definitions>
  <inkml:trace contextRef="#ctx0" brushRef="#br0">0 1 7787,'16'0'297,"-5"1"1,-1 5 94,3 4 0,-1 4 0,0 2 0,-1 2-20,1 3 0,0 2 1,1 5-1,-4-2-297,-2 2 0,3 8 0,-5 1 0,-1 0-376,-2 1 1,-4 1 0,-3 3 0,-4-5-339,0-3 1,-5-10 0,5-2 0,-1-7 638,-1-4 0,1 3 0,-6-5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39.145"/>
    </inkml:context>
    <inkml:brush xml:id="br0">
      <inkml:brushProperty name="width" value="0.08571" units="cm"/>
      <inkml:brushProperty name="height" value="0.08571" units="cm"/>
      <inkml:brushProperty name="color" value="#66CC00"/>
    </inkml:brush>
  </inkml:definitions>
  <inkml:trace contextRef="#ctx0" brushRef="#br0">334 1 8127,'0'16'0,"-2"0"0,-2-1 0,-1 1 0,2 0 0,1 2 0,2 1 1078,0 2 0,2 7 0,1-1-792,2 3 1,6 1 0,-4 3-1,0 1-77,0 2 0,-2 5 1,-5-3-1,0 0 108,0 0 0,-1 3-618,-5-5 1,-2 0 0,-10-7 0,-1-2-273,-3-2 1,0-6-1,0-1 1,-2-7 19,-1-6 0,-5-5 0,4-1 0,-2-3 136,1-8 0,4-1 0,8-13 0,0 1 417,5-1 0,3 6 0,0-11 0,-2 5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39.624"/>
    </inkml:context>
    <inkml:brush xml:id="br0">
      <inkml:brushProperty name="width" value="0.08571" units="cm"/>
      <inkml:brushProperty name="height" value="0.08571" units="cm"/>
      <inkml:brushProperty name="color" value="#66CC00"/>
    </inkml:brush>
  </inkml:definitions>
  <inkml:trace contextRef="#ctx0" brushRef="#br0">0 48 8451,'16'0'0,"0"0"0,2 0 266,3 0 1,-2 0 0,7 0 0,3 0-163,1 0 1,-4 0 0,0 0-1,1 0-509,-3 0 0,-1-6 1,-5-1-562,3-1 1,-9-1 965,4-2 0,-18 4 0,1 7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0.472"/>
    </inkml:context>
    <inkml:brush xml:id="br0">
      <inkml:brushProperty name="width" value="0.08571" units="cm"/>
      <inkml:brushProperty name="height" value="0.08571" units="cm"/>
      <inkml:brushProperty name="color" value="#66CC00"/>
    </inkml:brush>
  </inkml:definitions>
  <inkml:trace contextRef="#ctx0" brushRef="#br0">144 108 7424,'1'-14'-618,"5"4"0,-5-5 1211,5 5 1,-5-4-85,-1-2 0,0 5-202,0 1 1,-1 6 0,-5 1-156,-4 6 0,-4 6 1,-2 9-1,0 3-23,0 5 1,6 9-1,-1 4 1,-1 2-72,-2 3 1,0 3 0,3 4 0,6 2-108,3-2 0,2-2 0,2-1 1,3-2-136,6-4 1,4-3 0,5-8-1,3-1-28,1-3 1,3-4-1,4-9 1,1-4-423,0-4 1,-6-5 0,-1-1 633,-2 0 0,-2 0 0,-5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2.769"/>
    </inkml:context>
    <inkml:brush xml:id="br0">
      <inkml:brushProperty name="width" value="0.08571" units="cm"/>
      <inkml:brushProperty name="height" value="0.08571" units="cm"/>
      <inkml:brushProperty name="color" value="#66CC00"/>
    </inkml:brush>
  </inkml:definitions>
  <inkml:trace contextRef="#ctx0" brushRef="#br0">207 48 6689,'-2'-11'409,"-3"1"1,1 6-1,-4-3 1,-1 2-247,0 0 0,4-1 0,-6 6 0,-1 0-77,-2 0 0,-2 6 0,0 1 0,0 2 39,0 3 0,6-3 1,-1 1-1,1 3-21,1 1 1,-3 7 0,6 0-1,3-2-189,1-1 1,2 0-1,2 1 1,3 2 31,6-2 0,3-6 0,2-5 0,-1 0-130,1-5 1,5-1-1,2-2 1,0 0-223,0 0 1,-2-7 0,-5-4 0,0-3 112,0-2 1,-2-5 0,-4 0 0,-3 0 232,0-2 0,-5 5 1,3-3-1,-3 4 275,-2 1 1,0 5 0,-2 2 65,-3 2 1,3 4-1,-5 8 1,2 8-120,0 6 1,0 0 0,5 9 0,0 2-151,0 0 1,0 5-1,0-8 1,0 1-198,0-2 1,0 3 0,1-10 0,3-3-298,1-4 1,6-7 217,-6 6 0,0-9 263,-5-2 0,0-14 0,0-11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3.591"/>
    </inkml:context>
    <inkml:brush xml:id="br0">
      <inkml:brushProperty name="width" value="0.08571" units="cm"/>
      <inkml:brushProperty name="height" value="0.08571" units="cm"/>
      <inkml:brushProperty name="color" value="#66CC00"/>
    </inkml:brush>
  </inkml:definitions>
  <inkml:trace contextRef="#ctx0" brushRef="#br0">0 1 6330,'0'10'1482,"0"1"-1325,0 1 1,0 2-1,0 2-217,0 0 1,0-6 0,2-1-322,3-2 1,-1-1 0,6-6-54,2 0 1,3 0 433,0 0 0,1 0 0,0 0 0,0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3.835"/>
    </inkml:context>
    <inkml:brush xml:id="br0">
      <inkml:brushProperty name="width" value="0.08571" units="cm"/>
      <inkml:brushProperty name="height" value="0.08571" units="cm"/>
      <inkml:brushProperty name="color" value="#66CC00"/>
    </inkml:brush>
  </inkml:definitions>
  <inkml:trace contextRef="#ctx0" brushRef="#br0">1 1 6146,'0'10'1249,"0"1"-1148,0 1 1,0 2 0,0 2-310,0 0 0,0-6 1,0 1-673,0 1 531,0-5 349,0 7 0,0-12 0,0 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9.321"/>
    </inkml:context>
    <inkml:brush xml:id="br0">
      <inkml:brushProperty name="width" value="0.08571" units="cm"/>
      <inkml:brushProperty name="height" value="0.08571" units="cm"/>
      <inkml:brushProperty name="color" value="#FFFFFF"/>
    </inkml:brush>
  </inkml:definitions>
  <inkml:trace contextRef="#ctx0" brushRef="#br0">0 1 6096,'11'5'288,"-1"0"1,0 7-1,5-4 1,0 2-233,0 0 0,-4-5 0,-1 4-131,2-2 1,1 4 0,1 0-298,-4 2 0,3-3 130,-3 0 0,-1-6 242,1 1 0,-7-4 0,11-7 0,-6-3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4.340"/>
    </inkml:context>
    <inkml:brush xml:id="br0">
      <inkml:brushProperty name="width" value="0.08571" units="cm"/>
      <inkml:brushProperty name="height" value="0.08571" units="cm"/>
      <inkml:brushProperty name="color" value="#66CC00"/>
    </inkml:brush>
  </inkml:definitions>
  <inkml:trace contextRef="#ctx0" brushRef="#br0">32 0 7255,'-9'2'-420,"2"3"728,0 6 1,5 3 0,-3 2 0,3-1-243,2 1 1,0 5-1,0 1 1,0-3-168,0-1 1,0 3-1,2 0-271,3-2 0,-1-7 1,7-3 63,1-2 0,2-1 1,2-8 307,0-3 0,-1 3 0,1-5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4.673"/>
    </inkml:context>
    <inkml:brush xml:id="br0">
      <inkml:brushProperty name="width" value="0.08571" units="cm"/>
      <inkml:brushProperty name="height" value="0.08571" units="cm"/>
      <inkml:brushProperty name="color" value="#66CC00"/>
    </inkml:brush>
  </inkml:definitions>
  <inkml:trace contextRef="#ctx0" brushRef="#br0">1 0 6691,'9'16'285,"3"0"1,-7 2 0,0 1-36,2 2 1,-5 0-1,3-3 1,-3 1-281,-2 2 0,0 1 0,0-7 0,0 3-545,0 3 1,0-9 0,-2 4 574,-3-2 0,3-7 0,-5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5.083"/>
    </inkml:context>
    <inkml:brush xml:id="br0">
      <inkml:brushProperty name="width" value="0.08571" units="cm"/>
      <inkml:brushProperty name="height" value="0.08571" units="cm"/>
      <inkml:brushProperty name="color" value="#66CC00"/>
    </inkml:brush>
  </inkml:definitions>
  <inkml:trace contextRef="#ctx0" brushRef="#br0">32 1 7762,'0'16'0,"0"-1"0,0 1 0,0 0 220,0 0 0,0 0 0,-1 0 1,-3-1-390,-1 1 1,0 0 0,3-2-1742,-3-3 1910,3 3 0,-5-12 0,7 5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6.144"/>
    </inkml:context>
    <inkml:brush xml:id="br0">
      <inkml:brushProperty name="width" value="0.08571" units="cm"/>
      <inkml:brushProperty name="height" value="0.08571" units="cm"/>
      <inkml:brushProperty name="color" value="#66CC00"/>
    </inkml:brush>
  </inkml:definitions>
  <inkml:trace contextRef="#ctx0" brushRef="#br0">1 0 7805,'8'7'201,"1"2"0,-5 7 0,3 0-54,1 0 0,3 5 0,5 2 0,0 0-236,0-1 1,-1 5-1,1-6 1,-2-2-227,-3-1 0,3-2 1,-3-2-1,1-2-361,-2-1 1,-1-8 675,-3 3 0,-5-5 0,6-1 0,-7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6.366"/>
    </inkml:context>
    <inkml:brush xml:id="br0">
      <inkml:brushProperty name="width" value="0.08571" units="cm"/>
      <inkml:brushProperty name="height" value="0.08571" units="cm"/>
      <inkml:brushProperty name="color" value="#66CC00"/>
    </inkml:brush>
  </inkml:definitions>
  <inkml:trace contextRef="#ctx0" brushRef="#br0">80 0 7783,'0'16'105,"0"0"1,-6 5 0,1 2 0,2 2 99,1 3 1,0 4 0,-1 3 0,-3 2-66,3-2 0,-1 5 0,1 3 0,-4 1-164,-2-2 0,5 2 0,-3-7 0,2-4-488,0-4 0,-1-7 1,6-6-840,0 0 1351,0-7 0,0-2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7.044"/>
    </inkml:context>
    <inkml:brush xml:id="br0">
      <inkml:brushProperty name="width" value="0.08571" units="cm"/>
      <inkml:brushProperty name="height" value="0.08571" units="cm"/>
      <inkml:brushProperty name="color" value="#66CC00"/>
    </inkml:brush>
  </inkml:definitions>
  <inkml:trace contextRef="#ctx0" brushRef="#br0">1 9 7762,'0'-8'0,"5"8"0,0 12 0,1 6 235,1 3 0,2 7 0,5 0 0,0 7 291,2 7 1,-9 1 0,9 2 0,-4 5-459,-3-1 0,3 6 1,-7-1-1,-1 1 30,-2-1 1,-2 4 0,-2-6 0,-2-5-687,-1-3 0,-2-10 1,2-1-1,-4-7-963,0-3 1551,-5-2 0,5-5 0,-7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8.174"/>
    </inkml:context>
    <inkml:brush xml:id="br0">
      <inkml:brushProperty name="width" value="0.08571" units="cm"/>
      <inkml:brushProperty name="height" value="0.08571" units="cm"/>
      <inkml:brushProperty name="color" value="#66CC00"/>
    </inkml:brush>
  </inkml:definitions>
  <inkml:trace contextRef="#ctx0" brushRef="#br0">1 48 7424,'10'0'262,"1"0"1,-1 0-1,6 0-86,0 0 0,0 0 0,0 0 0,-1-2-209,1-3 1,0 1 0,0-4-1411,0 1 1443,-7-6 0,-2 11 0,-7-5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48.349"/>
    </inkml:context>
    <inkml:brush xml:id="br0">
      <inkml:brushProperty name="width" value="0.08571" units="cm"/>
      <inkml:brushProperty name="height" value="0.08571" units="cm"/>
      <inkml:brushProperty name="color" value="#66CC00"/>
    </inkml:brush>
  </inkml:definitions>
  <inkml:trace contextRef="#ctx0" brushRef="#br0">0 0 7752,'7'9'0,"4"-4"65,3-3 1,-3 3-1,-1 1 1,2-3 136,3-1 1,-5-2-1,1 0-634,1 0 0,2-2 432,2-3 0,0-4 0,0-7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55.107"/>
    </inkml:context>
    <inkml:brush xml:id="br0">
      <inkml:brushProperty name="width" value="0.08571" units="cm"/>
      <inkml:brushProperty name="height" value="0.08571" units="cm"/>
      <inkml:brushProperty name="color" value="#66CC00"/>
    </inkml:brush>
  </inkml:definitions>
  <inkml:trace contextRef="#ctx0" brushRef="#br0">175 17 7762,'-7'-9'0,"-3"4"0,-5 3 0,0 2 0,-1 2 0,0 1 0,0 2 0,0 9 0,2 0 0,2 8 0,3 1 0,2-1 84,-5 7 1,10-5 0,-3 8-1,3 0 1,2-1 1047,0 1 1,2-6 0,1-1-905,2-2 0,8-4 0,-1-6 0,6-5-431,3-1 1,0-1 0,-3-8 0,1-3-141,2-6 1,5-8 0,-4-4 0,-3-2-197,-1-3 1,-8-2 0,-1-2-1,0 3 264,0 2 0,-6 4 0,2 7 0,-1 1 184,1-1 0,-3 9 218,3 7 1,-5 14 0,-3 10 0,-3 3 93,3-1 0,1 1 1,2 4-1,0-1-213,0-3 0,0 1 0,0-7-589,0-2 101,0-1 0,5-11 0,1-7 480,-3-9 0,6-12 0,0-4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55.617"/>
    </inkml:context>
    <inkml:brush xml:id="br0">
      <inkml:brushProperty name="width" value="0.08571" units="cm"/>
      <inkml:brushProperty name="height" value="0.08571" units="cm"/>
      <inkml:brushProperty name="color" value="#66CC00"/>
    </inkml:brush>
  </inkml:definitions>
  <inkml:trace contextRef="#ctx0" brushRef="#br0">32 0 7303,'-11'16'262,"1"0"1,6 0 0,-1 0-203,3-1 0,2 1 1,2-2-95,3-3 1,-1 1-1,6-6-261,3-3 0,1-1 1,2-2 126,0 0 1,-1 0-1,1 0-686,0 0 854,-7-7 0,5-2 0,-5-7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9.490"/>
    </inkml:context>
    <inkml:brush xml:id="br0">
      <inkml:brushProperty name="width" value="0.08571" units="cm"/>
      <inkml:brushProperty name="height" value="0.08571" units="cm"/>
      <inkml:brushProperty name="color" value="#FFFFFF"/>
    </inkml:brush>
  </inkml:definitions>
  <inkml:trace contextRef="#ctx0" brushRef="#br0">122 0 6523,'-10'16'0,"1"-1"611,3 0 0,-5 0 0,5 0-505,-3 1 1,1-1-1,-4 2 1,3 1-1,1 3 1,1-3-509,1-1 0,-5-7-1199,6 0 1601,0-6 0,5 2 0,0-6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55.818"/>
    </inkml:context>
    <inkml:brush xml:id="br0">
      <inkml:brushProperty name="width" value="0.08571" units="cm"/>
      <inkml:brushProperty name="height" value="0.08571" units="cm"/>
      <inkml:brushProperty name="color" value="#66CC00"/>
    </inkml:brush>
  </inkml:definitions>
  <inkml:trace contextRef="#ctx0" brushRef="#br0">0 1 7774,'7'15'170,"-5"1"1,4 0-1,-5 0-60,-1 0 1,0 0-1,0-1 1,0 1-335,0 0 0,0-5 1,0-1-162,0 3 1,0-5 384,0 3 0,0-8 0,0 5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56.586"/>
    </inkml:context>
    <inkml:brush xml:id="br0">
      <inkml:brushProperty name="width" value="0.08571" units="cm"/>
      <inkml:brushProperty name="height" value="0.08571" units="cm"/>
      <inkml:brushProperty name="color" value="#66CC00"/>
    </inkml:brush>
  </inkml:definitions>
  <inkml:trace contextRef="#ctx0" brushRef="#br0">128 1 6325,'-16'0'711,"5"7"0,1 3-361,-3 4 0,4 7 0,1 2 1,-1 4-175,0 6 0,4 1 0,-4 8 0,2 4-55,3 5 1,-3 5-1,2 6 1,2-3-8,1 0 0,4-3 1,1 2-1,6-5-296,5-4 1,-2-7-1,11-1 1,0-4-246,4-7 0,1-6 1,0-10-1,-2-3-348,2-6 0,1-3 775,-3-2 0,4-7 0,-5-2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58.826"/>
    </inkml:context>
    <inkml:brush xml:id="br0">
      <inkml:brushProperty name="width" value="0.08571" units="cm"/>
      <inkml:brushProperty name="height" value="0.08571" units="cm"/>
      <inkml:brushProperty name="color" value="#66CC00"/>
    </inkml:brush>
  </inkml:definitions>
  <inkml:trace contextRef="#ctx0" brushRef="#br0">1 0 7593,'15'0'-572,"-4"0"0,0 0 1472,1 0 0,2 0 0,2 0-654,0 0 1,-1 0 0,1 0-884,0 0 1,0 0-1283,0 0 1919,-7 0 0,-9 0 0,-9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59.208"/>
    </inkml:context>
    <inkml:brush xml:id="br0">
      <inkml:brushProperty name="width" value="0.08571" units="cm"/>
      <inkml:brushProperty name="height" value="0.08571" units="cm"/>
      <inkml:brushProperty name="color" value="#66CC00"/>
    </inkml:brush>
  </inkml:definitions>
  <inkml:trace contextRef="#ctx0" brushRef="#br0">1 0 6900,'5'11'533,"2"0"-165,2 1 0,-4 2 1,4 2-1,0 0-302,0 0 0,-1-1 0,5 1 0,-4 0-230,-2 0 1,3 0-1,-3-2 1,0-2 130,0-1 0,0-8-750,-1 3 0,-5-6 783,5-6 0,-5-10 0,-1-8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4:59.411"/>
    </inkml:context>
    <inkml:brush xml:id="br0">
      <inkml:brushProperty name="width" value="0.08571" units="cm"/>
      <inkml:brushProperty name="height" value="0.08571" units="cm"/>
      <inkml:brushProperty name="color" value="#66CC00"/>
    </inkml:brush>
  </inkml:definitions>
  <inkml:trace contextRef="#ctx0" brushRef="#br0">64 0 7762,'9'7'190,"-2"2"1,-7 7 0,0 0 51,0-1 0,0 8 1,0 4-1,0 1 4,0-2 0,0 10 0,-2-5 0,-1 3-94,-3-1 0,-4 4 1,3 0-1,0-2-529,0-1 1,-4-8 0,4-1-2495,-2-2 2871,6-9 0,-4-14 0,7-9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5:00.612"/>
    </inkml:context>
    <inkml:brush xml:id="br0">
      <inkml:brushProperty name="width" value="0.08571" units="cm"/>
      <inkml:brushProperty name="height" value="0.08571" units="cm"/>
      <inkml:brushProperty name="color" value="#66CC00"/>
    </inkml:brush>
  </inkml:definitions>
  <inkml:trace contextRef="#ctx0" brushRef="#br0">0 1 7769,'7'10'179,"4"1"0,-2 0 0,1 6 0,1 3-21,-2 1 0,5 7 0,-4 0 0,4 5-67,2 4 0,-2 7 0,-1-1 0,-5 2-125,-1 3 1,4 5 0,-6 1-1,-1 1-254,-2 0 1,-8 3 0,-1-7 0,-2-4-96,-3-3 0,3-9 0,1 1 0,1-6-29,3-4 0,-3-12 412,2 2 0,-1-11 0,-1 2 0,-1-7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5:01.547"/>
    </inkml:context>
    <inkml:brush xml:id="br0">
      <inkml:brushProperty name="width" value="0.08571" units="cm"/>
      <inkml:brushProperty name="height" value="0.08571" units="cm"/>
      <inkml:brushProperty name="color" value="#66CC00"/>
    </inkml:brush>
  </inkml:definitions>
  <inkml:trace contextRef="#ctx0" brushRef="#br0">0 16 7762,'11'0'516,"-1"0"0,1 0 1,5-1-179,-1-5 1,1 5 0,0-5-186,0 5 0,-6 1-171,1 0 1,-7 7-1,1 3-31,-3 4 0,-4 2 1,-2 0-1,-1 0-104,2 0 1,-1-6 0,0 1 41,-1 1 1,7-3 0,9 0-267,3-2 1,1-2-1,1-5-363,0 0 0,0 0 269,0 0 471,-7 0 0,-2 0 0,-7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5:03.392"/>
    </inkml:context>
    <inkml:brush xml:id="br0">
      <inkml:brushProperty name="width" value="0.08571" units="cm"/>
      <inkml:brushProperty name="height" value="0.08571" units="cm"/>
      <inkml:brushProperty name="color" value="#66CC00"/>
    </inkml:brush>
  </inkml:definitions>
  <inkml:trace contextRef="#ctx0" brushRef="#br0">1 0 6661,'0'16'327,"0"0"0,0 1-38,0 5 0,0-3-357,0 7 1,0-5 0,0 4 0,0-2 0,0-4-137,0-1 1,0-2 0,0 0 37,0 0 1,0-6-169,0 1 1,0-10 333,0-1 0,0-7 0,0-8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5:03.770"/>
    </inkml:context>
    <inkml:brush xml:id="br0">
      <inkml:brushProperty name="width" value="0.08571" units="cm"/>
      <inkml:brushProperty name="height" value="0.08571" units="cm"/>
      <inkml:brushProperty name="color" value="#66CC00"/>
    </inkml:brush>
  </inkml:definitions>
  <inkml:trace contextRef="#ctx0" brushRef="#br0">1 0 7435,'16'0'395,"-6"0"1,1 0-270,1 0 1,2 0 0,2 0-384,0 0 0,0 0 0,0 0-844,-1 0 1101,-6 0 0,-2 0 0,-7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5:04.482"/>
    </inkml:context>
    <inkml:brush xml:id="br0">
      <inkml:brushProperty name="width" value="0.08571" units="cm"/>
      <inkml:brushProperty name="height" value="0.08571" units="cm"/>
      <inkml:brushProperty name="color" value="#66CC00"/>
    </inkml:brush>
  </inkml:definitions>
  <inkml:trace contextRef="#ctx0" brushRef="#br0">0 1 7612,'0'10'-157,"0"1"1,0 1 284,0 2 1,0 2 0,0 0 0,0 0-67,0 0 1,0-1-1,0 1 1,0 0 130,0 0 1,0-5-131,0-1 0,2-6-276,3 1 1,-1-7 0,5-7 46,-2-6 0,0-7 0,-4 3 1,4-2-217,2 2 0,0 1 0,3 2 353,-1 0 0,-1 2-25,6 4 1,-7 4-1,-2 10 1,-2 3 230,1 2 1,-1 7 0,-3 5 0,1-2-19,2-1 0,1-3 0,-6 1 0,1-2 162,5-3 1,-3 3-259,8-3 1,-6-4-163,6-2 0,-6-10 0,4-6 0,-2-3 62,-4-2 1,4 6-1,-1-1-314,-3-1 1,6-1 229,2 3 1,-3 3 136,3 7 0,-6 7 1,4 3-209,-2 4 0,-2 2 192,-5 0 0,0-7 0,0-2 0,0-7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49.869"/>
    </inkml:context>
    <inkml:brush xml:id="br0">
      <inkml:brushProperty name="width" value="0.08571" units="cm"/>
      <inkml:brushProperty name="height" value="0.08571" units="cm"/>
      <inkml:brushProperty name="color" value="#FFFFFF"/>
    </inkml:brush>
  </inkml:definitions>
  <inkml:trace contextRef="#ctx0" brushRef="#br0">61 0 7702,'-14'15'0,"4"1"0,4-1 158,-1 0 0,5 5 1,-5 2-1,2 2-30,0 3 0,0 7 1,5 1-1,0 1-75,0 1 1,0 0 0,0 5-1,0-3 71,0-2 1,7 4 0,1-7-1,2-4-364,1-3 1,-1-8 0,5 1 0,0-5-904,0-5 1143,1-3 0,-1-7 0,0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4.961"/>
    </inkml:context>
    <inkml:brush xml:id="br0">
      <inkml:brushProperty name="width" value="0.08571" units="cm"/>
      <inkml:brushProperty name="height" value="0.08571" units="cm"/>
      <inkml:brushProperty name="color" value="#FFFFFF"/>
    </inkml:brush>
  </inkml:definitions>
  <inkml:trace contextRef="#ctx0" brushRef="#br0">365 90 7728,'-2'-11'38,"-3"3"1,-6-1-1,-3 2 1,0-2-1,2 2 1,1-2-1,-1 2 1,-4 0 483,-5 4 1,3 1 0,-4 2 0,0 2-433,1 3 1,-2 5 0,4 10-1,-4 4 89,-1 6 1,4 0-1,1 11 1,5-1-23,3 1 1,8 1 0,-3 6 0,5-1-561,1 1 0,8-1 0,6-1 304,6-4 0,6-3 0,-1-9 0,3-6 23,5-8 0,4-7 0,-1-9 0,1-2-190,-2-3 1,-2-9-1,-1-9 1,-2-2-10,-4-3 1,-3-7 0,-9-4 0,-3 1 113,-6-1 1,-3-10-1,-2 3 1,-2 0 139,-3 2 0,-9 7 0,-9-5 1,-2 1 26,-3 6 1,-7 0 0,-2 14 0,0 1-214,-2 3 1,7 8 0,-1 7 206,5 11 0,1 9 0,-4 13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5.310"/>
    </inkml:context>
    <inkml:brush xml:id="br0">
      <inkml:brushProperty name="width" value="0.08571" units="cm"/>
      <inkml:brushProperty name="height" value="0.08571" units="cm"/>
      <inkml:brushProperty name="color" value="#FFFFFF"/>
    </inkml:brush>
  </inkml:definitions>
  <inkml:trace contextRef="#ctx0" brushRef="#br0">1 1 8891,'0'15'0,"0"1"311,0 0 0,2 2 1,3 1-1,4 4-463,0 2 0,5-6 0,-5 2 1,1-3-318,1-2 0,-6-1 0,5-1-857,3-3 1326,-6 3 0,7-12 0,-5 5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5.677"/>
    </inkml:context>
    <inkml:brush xml:id="br0">
      <inkml:brushProperty name="width" value="0.08571" units="cm"/>
      <inkml:brushProperty name="height" value="0.08571" units="cm"/>
      <inkml:brushProperty name="color" value="#FFFFFF"/>
    </inkml:brush>
  </inkml:definitions>
  <inkml:trace contextRef="#ctx0" brushRef="#br0">64 1 7730,'-10'14'18,"1"-2"0,0 0 163,0 6 0,4-2 1,-4 7-1,2-2 8,4 0 1,1 5-1,2-3 1,0 0-205,0 0 0,7 3 0,3-5 0,5-1-60,0-3 1,7-8-1,-1-2 1,0-1-154,2-1 1,-6 0-1,6-7 1,-2-3-3,0-6 1,1-3 0,-8-1-1,-2-3 99,-1-3 0,-8 1 0,2-6 0,-3 0 52,-2 1 0,0-3 0,0 5 1,-2 0-69,-3 0 1,-2 2 0,-5 5 146,1 0 0,2 9 0,-1 7 0,-4 7 0,5 9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6.088"/>
    </inkml:context>
    <inkml:brush xml:id="br0">
      <inkml:brushProperty name="width" value="0.08571" units="cm"/>
      <inkml:brushProperty name="height" value="0.08571" units="cm"/>
      <inkml:brushProperty name="color" value="#FFFFFF"/>
    </inkml:brush>
  </inkml:definitions>
  <inkml:trace contextRef="#ctx0" brushRef="#br0">111 143 7910,'2'14'396,"3"-3"0,-1-4 0,6-7-203,3 0 0,-5-2 0,3-1 0,1-4-207,2-2 1,0-2 0,-1-3-20,-3 4 0,-6-4 1,1 3-120,-3-3 1,-4-2-1,-1 0 1,-4 2-93,-2 4 0,-2-3 0,-5 8 1,1 1 146,-1 3 0,-2 1 1,-1 0-1,-2 1 83,1 5 0,3 4 0,1 10 0,2 3-17,3 1 1,-1-4 0,7 2 0,1 0 72,2-1 0,4 5 0,3-3 0,6 0-75,3 0 0,2-2 0,1-5 1,3-2-117,1-4 0,5-3 0,-3-7 0,2 0-364,3 0 513,-5 0 0,7-7 0,-6-1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6.411"/>
    </inkml:context>
    <inkml:brush xml:id="br0">
      <inkml:brushProperty name="width" value="0.08571" units="cm"/>
      <inkml:brushProperty name="height" value="0.08571" units="cm"/>
      <inkml:brushProperty name="color" value="#FFFFFF"/>
    </inkml:brush>
  </inkml:definitions>
  <inkml:trace contextRef="#ctx0" brushRef="#br0">16 0 7911,'-9'7'247,"4"4"0,3 3 0,2 3 0,0 3-92,0 1 0,2 7 0,2-2 1,1 3-166,-1-3 0,3 4 0,-2-5 0,0-1-435,2-3 1,-5 2-530,3-2 810,-3-6 1,-2-21 0,0-11 0,0-6 96,0-5 1,-5-2 0,-1 0 0,3 2-71,1 1 1,7 1 0,2-4 0,2 3 136,4 6 0,1 5 0,0 4 0,-2 3 0,-1 2 0,-1 2 0,6 5 0,7 7 0,2 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6.788"/>
    </inkml:context>
    <inkml:brush xml:id="br0">
      <inkml:brushProperty name="width" value="0.08571" units="cm"/>
      <inkml:brushProperty name="height" value="0.08571" units="cm"/>
      <inkml:brushProperty name="color" value="#FFFFFF"/>
    </inkml:brush>
  </inkml:definitions>
  <inkml:trace contextRef="#ctx0" brushRef="#br0">143 159 7826,'16'-2'376,"0"-3"0,-2-4 0,-2-7-585,-1 0 0,-8 6 0,3-1 191,-5-1 1,-1-2 0,-1-2-20,-5 0 1,-2 2-1,-10 3 1,-1 6-32,-2 3 1,-1 2 0,5 2-1,-1 3 178,2 6 1,-8 10-1,10 6 1,0 1-50,1-2 1,10 4-1,-3-4-68,5 4 1,1-3-1,1-3 1,5 1 0,6-2-61,7 0 1,-1-2-1,3-7 1,-2-2-192,3-1 0,-3-7 0,6 1 1,-3-3-310,-2-2 0,3-6 567,-2 1 0,0-14 0,-5 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7.369"/>
    </inkml:context>
    <inkml:brush xml:id="br0">
      <inkml:brushProperty name="width" value="0.08571" units="cm"/>
      <inkml:brushProperty name="height" value="0.08571" units="cm"/>
      <inkml:brushProperty name="color" value="#FFFFFF"/>
    </inkml:brush>
  </inkml:definitions>
  <inkml:trace contextRef="#ctx0" brushRef="#br0">0 62 7686,'0'16'150,"0"0"0,0 5 0,0 0 0,0 0 85,0 2 1,0-4-1,0 6 1,0-2 144,0-4 1,0-1-907,0-2 353,0-8 0,0-8 0,2-12 0,2-5 8,1-5 0,0-6 0,-3 2 0,1-4 18,3-2 0,6 6 0,-3 1 0,1 2 45,1 4 0,0 3 1,4 4-1,1 3 391,0 2 0,-5 3 0,-1 10 0,2 4 232,3 4 1,-5 9 0,-1 4 0,-2 1-13,-3-2 0,3 4 0,-2-4 0,0 4-317,2 2 1,-5-7 0,3-4 0,-1-4-372,1-1 1,-3-5 0,3-4-293,-3-5 1,-2-8 0,0-15 0,2-5-280,3-4 0,-2-7 0,6 0 0,0 2 341,0 1 1,1 10 0,4 1 0,-1 2 408,-3 0 0,1 1 0,5 10 135,0 4 0,-6 6 0,-1 6 0,-2 6 225,-4 7 0,1 6 0,0 7 0,1-2-55,-2-4 0,-1 4 1,-2-5-1,2-1-36,3-3 1,-1 0-2419,6-5 2149,-6-3 0,10-20 0,-5-2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7.641"/>
    </inkml:context>
    <inkml:brush xml:id="br0">
      <inkml:brushProperty name="width" value="0.08571" units="cm"/>
      <inkml:brushProperty name="height" value="0.08571" units="cm"/>
      <inkml:brushProperty name="color" value="#FFFFFF"/>
    </inkml:brush>
  </inkml:definitions>
  <inkml:trace contextRef="#ctx0" brushRef="#br0">143 32 7730,'-16'0'-73,"5"2"0,1 1 1,-3 4 432,-1 2 0,-2 2 0,1 5 0,1 0 0,1-1-132,3 1 0,6 2 0,-1 1-311,3 2 1,2 2 0,0-3 0,2 1-355,3-2 0,4-1 1,7-3-1,0 0 342,-1-5 0,7-3 0,-1-7 1,-2 0-103,-1 0 0,-2-7 1,-1-5-1,1-6 63,0-3 1,-5-2 0,-3 2 0,-1-4 124,-3 1 1,-2-6-1,-2 5 1,0-1-84,0-1 0,-7 8 0,-2-2 1,-2 5 91,1 5 0,-1 4 0,-5 7 0,1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7.888"/>
    </inkml:context>
    <inkml:brush xml:id="br0">
      <inkml:brushProperty name="width" value="0.08571" units="cm"/>
      <inkml:brushProperty name="height" value="0.08571" units="cm"/>
      <inkml:brushProperty name="color" value="#FFFFFF"/>
    </inkml:brush>
  </inkml:definitions>
  <inkml:trace contextRef="#ctx0" brushRef="#br0">80 0 7730,'-16'16'1498,"2"0"-1025,3 0 1,4 0 0,7 0-515,0-1 1,2 1 0,3 0 0,6 0 0,3 0-203,2 0 1,1-2 0,3-2 0,1-3-1,-2 0-282,-1-1 1,-4 3 682,-4 5 0,3 0 0,-8-1-19,-1 1 1,-10-2 0,-4-1-1,-4-4-215,-2-2 1,-7-2 0,-2-5 0,-1 0-151,-1 0 226,8 0 0,-11 7 0,6 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8.971"/>
    </inkml:context>
    <inkml:brush xml:id="br0">
      <inkml:brushProperty name="width" value="0.08571" units="cm"/>
      <inkml:brushProperty name="height" value="0.08571" units="cm"/>
      <inkml:brushProperty name="color" value="#FFFFFF"/>
    </inkml:brush>
  </inkml:definitions>
  <inkml:trace contextRef="#ctx0" brushRef="#br0">222 0 7023,'-16'0'0,"0"0"0,0 0 111,0 0 0,1 2 1,-3 1-1,-1 4 241,-2 2 1,-1 2 0,7 5 0,-1 0-315,0-1 0,7 1 0,4 0-129,3 0 0,4-2 0,3-2 1,6-3 125,3-2 1,2 4 0,1-6 0,3 0-342,1 2 0,0-5 0,-5 5 0,-1-2 58,1 1 1,0-1 0,-2-3 188,-3 3 0,-4 4 1,-7 7 47,0-1 1,0 1-1,-2 0 1,-3 0-4,-6 0 0,-3-2 1,-3-2-1,-3-1-2,-1 1 0,0-5 0,5-2 0,0-3-195,0-2 1,6 0 210,-1 0 0,1 0 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51.718"/>
    </inkml:context>
    <inkml:brush xml:id="br0">
      <inkml:brushProperty name="width" value="0.08571" units="cm"/>
      <inkml:brushProperty name="height" value="0.08571" units="cm"/>
      <inkml:brushProperty name="color" value="#FFFFFF"/>
    </inkml:brush>
  </inkml:definitions>
  <inkml:trace contextRef="#ctx0" brushRef="#br0">107 1 6308,'-15'5'139,"0"0"0,1 7 1,3-2-1,0 5 144,0 5 1,-1-3 0,2 5-1,5-2-216,3 1 0,2 4 0,0-5 0,0-1-97,0-2 0,7-2 1,4 0-1,6-1-49,4-4 1,1-2-1,-4-4 1,4 1 19,2-2 1,-6-3-1,3-3 1,-5-4-220,0-2 0,-6-1 0,-2-7 0,-1-1 141,-4-3 1,-1-4-1,-2 3 1,0 0 136,0 0 0,-2-3 0,-3 5 0,-5 1 0,-3 2 0,3 4 0,-1 3 0,0 4 0,-3 5 0,6 1 0,-6 7 0,6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9.379"/>
    </inkml:context>
    <inkml:brush xml:id="br0">
      <inkml:brushProperty name="width" value="0.08571" units="cm"/>
      <inkml:brushProperty name="height" value="0.08571" units="cm"/>
      <inkml:brushProperty name="color" value="#FFFFFF"/>
    </inkml:brush>
  </inkml:definitions>
  <inkml:trace contextRef="#ctx0" brushRef="#br0">206 16 7701,'-15'-5'0,"-1"0"25,0 1 1,0 2 0,0 2 0,0 0 119,1 0 0,-1 2 0,0 5 1,0 7-49,0 6 1,6 2-1,1 0 1,2 2-70,3 1 0,2 3 0,2-5 0,2 0-76,3 0 1,4-2 0,7-5-1,0-2 27,0-4 1,5-3 0,2-7 0,0 0-187,0 0 1,-1-12 0,-2-6 0,1-4-104,-2-7 0,-6-1 1,-5-1-1,0-1 310,-5 0 0,-1 6 0,-2 1-279,0 2 198,0 2 1,0 21 0,0 9 0,0 11 192,0 4 0,0 1 0,0 3 0,0-2-136,0 3 0,5-7 0,2 0 0,0-5-173,0-1 1,6-7 196,-3-4 0,4-3 0,2-2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29.789"/>
    </inkml:context>
    <inkml:brush xml:id="br0">
      <inkml:brushProperty name="width" value="0.08571" units="cm"/>
      <inkml:brushProperty name="height" value="0.08571" units="cm"/>
      <inkml:brushProperty name="color" value="#FFFFFF"/>
    </inkml:brush>
  </inkml:definitions>
  <inkml:trace contextRef="#ctx0" brushRef="#br0">0 0 7730,'0'23'21,"0"-4"0,0 6 0,0 0 128,0-1 1,0 8 0,0 5 0,2-2-101,3-1 1,2-3-1,6 1 1,-3 0-83,3 0 1,-5 1 0,1 2 0,0 0-190,0-5 1,-6 0 0,3-9 0,-5-1-285,-1-3 444,0-1 1,0-16-1,0-9 1,0-12 2,0-9 1,0 2-1,2-7 1,2 5-67,1 4 0,7 4 0,-1-2 0,3 1 38,2 4 0,0 8 0,-2 4 1,-2 2 86,-1-1 0,-1 3 0,6 8 0,-2 6 105,-3 3 1,1 3 0,-7 5 20,-1 4 1,-3-1 0,-1 1 0,0 2 0,0 2-25,0 2 0,-5-6 0,-2-1 0,0-2-186,0-4 0,-5-3 0,1-5 0,-3-6-131,-2-3 1,0-2 0,1-2 0,0-5 214,5-9 0,-4 0 0,5-14 0,-7 5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0.254"/>
    </inkml:context>
    <inkml:brush xml:id="br0">
      <inkml:brushProperty name="width" value="0.08571" units="cm"/>
      <inkml:brushProperty name="height" value="0.08571" units="cm"/>
      <inkml:brushProperty name="color" value="#FFFFFF"/>
    </inkml:brush>
  </inkml:definitions>
  <inkml:trace contextRef="#ctx0" brushRef="#br0">112 206 7718,'16'0'210,"0"-2"1,-1-1-79,1-2 1,-5-6-1,-2 4 1,-1-2-168,1-3 0,-5-2 0,1-2 0,-2 0 39,3 0 1,-4 0 0,1 1-194,-6-1 1,-6 0 0,-7 2 53,0 3 1,-5 4 0,0 7 0,1 2 212,3 3 0,-4 6 0,0 8 0,1 4-1,3 2 1,6 1 0,2 6 0,2-2-142,4-4 0,1 4 0,4-5 1,3 1-5,6 0 1,3-6-1,3-1 1,3-5-212,1-3 1,5-8-1,-3 3 1,0-6 278,0-6 0,5 5 0,-10-21 0,4 5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0.550"/>
    </inkml:context>
    <inkml:brush xml:id="br0">
      <inkml:brushProperty name="width" value="0.08571" units="cm"/>
      <inkml:brushProperty name="height" value="0.08571" units="cm"/>
      <inkml:brushProperty name="color" value="#FFFFFF"/>
    </inkml:brush>
  </inkml:definitions>
  <inkml:trace contextRef="#ctx0" brushRef="#br0">16 48 7730,'0'16'32,"0"0"0,0-1 107,0 1 0,0 2 1,0 1-1,0 2-125,0-1 0,2 3 1,1-1-1,2 1-10,-1 0 1,-2-2-179,-2-5 1,-2-11 39,-3-10 1,3-5 0,-5-17 0,2-1 42,-1-2 1,1-2-1,5 2 1,0 2-9,0 2 0,5 7 0,2-3 1,2 5-89,3 1 0,3 2 0,0 3 0,1 6 187,0 3 0,0 9 0,0 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2.111"/>
    </inkml:context>
    <inkml:brush xml:id="br0">
      <inkml:brushProperty name="width" value="0.08571" units="cm"/>
      <inkml:brushProperty name="height" value="0.08571" units="cm"/>
      <inkml:brushProperty name="color" value="#FFFFFF"/>
    </inkml:brush>
  </inkml:definitions>
  <inkml:trace contextRef="#ctx0" brushRef="#br0">111 0 7690,'-16'0'37,"6"2"1,-1 1 0,1 4 144,1 2 1,-5 2 0,5 6 0,-2 5-85,1 4 0,6 4 1,-1 2-1,3-2 18,2-4 0,2 7 0,3-4 0,6-3-251,3-1 1,2-4 0,0-5 0,1-2-420,4-4 1,-1-3 0,4-7 0,-1-2-201,-3-3 754,4-4 0,-6-6 0,5-1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2.429"/>
    </inkml:context>
    <inkml:brush xml:id="br0">
      <inkml:brushProperty name="width" value="0.08571" units="cm"/>
      <inkml:brushProperty name="height" value="0.08571" units="cm"/>
      <inkml:brushProperty name="color" value="#FFFFFF"/>
    </inkml:brush>
  </inkml:definitions>
  <inkml:trace contextRef="#ctx0" brushRef="#br0">62 1 7627,'-9'16'-15,"-3"1"1,5 3 0,0 3 292,0 1 0,0 1 1,3 3-1,-1-1-96,2 1 0,3-4 0,3 1 0,4 0-109,2-1 1,7-6 0,5 0 0,0-8-291,2-3 1,-4-2 0,6-5 0,-2 0-92,-4 0 0,4-7 0,-2-3 0,-1-6-31,-3-5 0,-6 1 1,-3-4-1,0-1 208,-5 1 1,-1-1 0,-2-3-1,0 1 131,0-1 0,-5 5 0,-3 2 0,1 4 0,0 1 0,-5 7 0,2 4 0,2 3 0,1 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2.846"/>
    </inkml:context>
    <inkml:brush xml:id="br0">
      <inkml:brushProperty name="width" value="0.08571" units="cm"/>
      <inkml:brushProperty name="height" value="0.08571" units="cm"/>
      <inkml:brushProperty name="color" value="#FFFFFF"/>
    </inkml:brush>
  </inkml:definitions>
  <inkml:trace contextRef="#ctx0" brushRef="#br0">159 30 7550,'-7'-9'38,"-2"-3"0,-7 7 183,0 1 1,0 4 0,1 5 0,-1 6-71,0 3 1,5 2 0,1 1-1,-1 5-86,2 4 0,2-1 1,7 1-1,0 2-149,0 2 0,0-5 0,2-4 0,3-3 85,6-3 1,3-1-1,2-3 1,0-6-214,0-3 0,5-2 0,0-2 0,0-3-2,2-6 0,-7-4 0,1-5 0,-4-3-30,-1-1 0,-5 3 1,-2-4-1,-1 2 47,1 4 1,-3 1 169,3 2 1,-3 9 0,-2 7 58,0 9 0,0 10 0,0 4 0,0 2-36,0 3 0,2-3 0,1-1 0,4-1 4,2-3 0,2-5 0,4-4 0,1-6 0,7-3 0,2-2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3.212"/>
    </inkml:context>
    <inkml:brush xml:id="br0">
      <inkml:brushProperty name="width" value="0.08571" units="cm"/>
      <inkml:brushProperty name="height" value="0.08571" units="cm"/>
      <inkml:brushProperty name="color" value="#FFFFFF"/>
    </inkml:brush>
  </inkml:definitions>
  <inkml:trace contextRef="#ctx0" brushRef="#br0">0 33 7950,'0'15'500,"0"1"0,0 0 0,0 2-269,0 3 1,0-2 0,0 8 0,0 1-104,0 2 1,0-4 0,2-1 0,2-2-41,1-4 1,0-1-448,-5-3 0,2-8 0,1-7 9,3-8 0,-1-13 0,-5-4 1,0-3-29,0-4 1,0 4-1,0-7 1,2 3 114,3 0 1,-2 9 0,8-7-1,1 6 215,2 4 0,2 10 1,0 5 224,0 3 1,0 14 0,-2 6 0,-2 5 215,-1 5 1,-8 3 0,4 5 0,-1 1-135,-1-2 0,2-2 0,-3-3 0,3-2-115,1-1 1,-2-13-1,4 0-995,3-5 0,-6-11 0,-2-10 851,-3-8 0,-2-11 0,0-10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3.447"/>
    </inkml:context>
    <inkml:brush xml:id="br0">
      <inkml:brushProperty name="width" value="0.08571" units="cm"/>
      <inkml:brushProperty name="height" value="0.08571" units="cm"/>
      <inkml:brushProperty name="color" value="#FFFFFF"/>
    </inkml:brush>
  </inkml:definitions>
  <inkml:trace contextRef="#ctx0" brushRef="#br0">0 0 7779,'0'21'0,"0"2"244,0 2 0,5 3 0,2 7 1,0 4 164,0 1 0,4 1 1,-4 3-1,0-2-372,0 2 1,4-3-1,-4-1 1,0-1-540,0-4 1,3-3-1,-4-4 1,-3-3-673,-1-2 1,-2-2 1173,0-6 0,-7-6 0,-2-2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3.621"/>
    </inkml:context>
    <inkml:brush xml:id="br0">
      <inkml:brushProperty name="width" value="0.08571" units="cm"/>
      <inkml:brushProperty name="height" value="0.08571" units="cm"/>
      <inkml:brushProperty name="color" value="#FFFFFF"/>
    </inkml:brush>
  </inkml:definitions>
  <inkml:trace contextRef="#ctx0" brushRef="#br0">1 16 7730,'15'0'93,"-4"0"1,-1 0 164,3 0 0,3 0 0,3 0-558,2 0 1,0-2 0,-5-1 0,2-3-1044,3 3 1343,-4 1 0,13 2 0,-5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51.989"/>
    </inkml:context>
    <inkml:brush xml:id="br0">
      <inkml:brushProperty name="width" value="0.08571" units="cm"/>
      <inkml:brushProperty name="height" value="0.08571" units="cm"/>
      <inkml:brushProperty name="color" value="#FFFFFF"/>
    </inkml:brush>
  </inkml:definitions>
  <inkml:trace contextRef="#ctx0" brushRef="#br0">1 0 7377,'0'11'110,"0"-1"1,0 0-1,0 5 1,0 0-3,0 0 0,0-4 0,0-1 66,0 2-391,0-6 217,0 1 0,0-7 0,0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3.905"/>
    </inkml:context>
    <inkml:brush xml:id="br0">
      <inkml:brushProperty name="width" value="0.08571" units="cm"/>
      <inkml:brushProperty name="height" value="0.08571" units="cm"/>
      <inkml:brushProperty name="color" value="#FFFFFF"/>
    </inkml:brush>
  </inkml:definitions>
  <inkml:trace contextRef="#ctx0" brushRef="#br0">111 1 7969,'-16'1'0,"0"5"0,1 4 278,-1 4 1,5 4-1,1 3 1,-1 4-58,2-1 1,2 6-1,7-3 1,0 3-278,0 1 0,6 1 0,1-2 1,3-2-96,8-1 0,-2-10 0,6 1 1,0-8 17,-1-3 1,5-1 0,-3-8 0,0-3-96,0-6 1,-2-5 0,-5-5 0,-2-5 183,-4-4 0,-3-2 0,-7-1 0,0-3 216,0-1 0,-7 2 0,-3 7 1,-4 3-305,-2 2 1,-2 9 0,-1 9 0,-4 3-536,-2 2 0,1 7 667,-3 4 0,-10 17 0,4 6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4.694"/>
    </inkml:context>
    <inkml:brush xml:id="br0">
      <inkml:brushProperty name="width" value="0.08571" units="cm"/>
      <inkml:brushProperty name="height" value="0.08571" units="cm"/>
      <inkml:brushProperty name="color" value="#FFFFFF"/>
    </inkml:brush>
  </inkml:definitions>
  <inkml:trace contextRef="#ctx0" brushRef="#br0">159 1 7238,'-16'0'-56,"0"0"1,1 0 0,-1 2 0,0 3 300,0 5 1,0 6 0,2 5-1,2 6-194,1 3 0,8 1 1,-3 1-1,5 0-80,1-1 1,0 1 0,1 0 0,5-2-141,4-4 1,4-3-1,4-9 1,1-3-118,2-6 1,1 2 0,-7-2 0,1-3 285,0-5 0,0-4 0,0-8 0,0 0 0,6-5 0,3-11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5.079"/>
    </inkml:context>
    <inkml:brush xml:id="br0">
      <inkml:brushProperty name="width" value="0.08571" units="cm"/>
      <inkml:brushProperty name="height" value="0.08571" units="cm"/>
      <inkml:brushProperty name="color" value="#FFFFFF"/>
    </inkml:brush>
  </inkml:definitions>
  <inkml:trace contextRef="#ctx0" brushRef="#br0">143 0 7567,'-15'0'-13,"-1"0"1,0 2 0,2 3 313,3 6 0,-3 3 0,4 3 1,-3 3-104,3 1 0,-3 5 0,8-3 0,2 0-118,1 0 1,2 3 0,0-4 0,2-3-126,3-1 1,4-3-1,7-1 1,-1-3-172,1-6 1,0-3 0,2-2 0,1 0-45,2 0 1,0-9 0,-5-5 0,0-7 31,0-4 1,-2 4 0,-2-5 0,-3-2 10,-2-2 1,-2 3 0,-5 3 191,0 1 0,0 5 111,0 13 1,0 8 0,0 19 0,0 4 328,0 4 0,0 2 0,0-1 0,0 1-400,0 0 1,0-2-1,2-2 1,2-4-282,1-1 0,7-7 1,-1-7 265,3-2 0,2-2 0,0-5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5.668"/>
    </inkml:context>
    <inkml:brush xml:id="br0">
      <inkml:brushProperty name="width" value="0.08571" units="cm"/>
      <inkml:brushProperty name="height" value="0.08571" units="cm"/>
      <inkml:brushProperty name="color" value="#FFFFFF"/>
    </inkml:brush>
  </inkml:definitions>
  <inkml:trace contextRef="#ctx0" brushRef="#br0">16 25 7730,'-9'7'147,"4"3"1,3 6 0,2 4 66,0 1 1,0 0-1,0-4 1,0 5-28,0 4 1,0-1-1,0-1 1,0 1-113,0 0 1,0-6-1,0 4-14,0 0 1,0-6-255,0 4 0,0-12 1,0-9-1,0-9 65,0-5 1,5-9-1,1-5 1,-3-5-20,-1-4 0,5 0 0,2 5 1,1 0-76,1 1 0,0 1 0,4 3 0,-1 6 390,-3 4 1,3 6 0,-3 2 0,1 4 229,-1 7 0,3 7 0,-6 12 0,1 3-182,-3 1 0,1 10 0,-2-3 0,0 1 202,2 1 1,-5-2-1,5-1 1,-2 1-358,1 0 0,4-8 0,-5-3 0,1-5-557,1-5 1,-4-4-1,6-11 181,-2-6 0,4-3 0,-6-15 0,-2-3-62,-1-5 0,4-1 1,1 6-1,0-1-97,0 0 0,3 1 0,-3 1 0,2 3 408,3 6 0,-3 5 0,2 6 407,1 4 1,2 8 0,0 7 100,-3 7 1,1 10 0,-7 1 0,1 3-152,1 1-1,-6 1 1,7 0 0,-3-2-195,0-4 0,0 2 1,-3-7-1,2-1-2365,1-3 695,7-8 1574,-10-2 0,5-21 0,-7-4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6.163"/>
    </inkml:context>
    <inkml:brush xml:id="br0">
      <inkml:brushProperty name="width" value="0.08571" units="cm"/>
      <inkml:brushProperty name="height" value="0.08571" units="cm"/>
      <inkml:brushProperty name="color" value="#FFFFFF"/>
    </inkml:brush>
  </inkml:definitions>
  <inkml:trace contextRef="#ctx0" brushRef="#br0">0 1 7715,'0'15'98,"0"1"0,0 0 0,0 2 194,0 3 1,0 2 0,0 5 0,2-2-68,4 3 1,-5 0 0,6 5-1,-1 1-143,-1 2 0,5 0 0,-4-4 0,-3 3-31,-1 1 1,-2 5 0,0-5 0,0-2-163,0-1 1,0-10 0,0-3 0,0-3-845,0-2 622,0-7 1,0-22 0,0-13 184,0-6 1,0-1 0,0 1-1,0 0-22,0 1 0,7 4 1,4 3-1,3 1 64,2 3 1,-1 3 0,1 3 0,0 3 278,0 6 0,0 5 0,0 5 1,-1 6 122,1 3 0,-5 7 0,-2 2 1,-1 1 11,1 5 1,-5-1 0,1 0 0,-3-2-108,-2 2 1,0 1 0,0-3-1,-2-3-238,-3 0 0,1-7 0,-6 0 0,-1-8-557,2-1 1,-5-5 0,2 3 0,-6-5 181,-3-5 1,0-4-1,5-7 1,2 1 411,4-1 0,-4-7 0,5-2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6.370"/>
    </inkml:context>
    <inkml:brush xml:id="br0">
      <inkml:brushProperty name="width" value="0.08571" units="cm"/>
      <inkml:brushProperty name="height" value="0.08571" units="cm"/>
      <inkml:brushProperty name="color" value="#FFFFFF"/>
    </inkml:brush>
  </inkml:definitions>
  <inkml:trace contextRef="#ctx0" brushRef="#br0">1 0 7730,'2'14'0,"1"-2"84,2-1 0,3 0 0,-5 6 0,2 3 79,-1 1 1,3 2 0,-2-4 0,0 4-130,3 1 0,-7-2 0,5 2 0,-5-1-509,-1-4 1,0 4 0,0-1 0,-1-5-573,-5-5 1047,5-5 0,-21 1 0,5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6.545"/>
    </inkml:context>
    <inkml:brush xml:id="br0">
      <inkml:brushProperty name="width" value="0.08571" units="cm"/>
      <inkml:brushProperty name="height" value="0.08571" units="cm"/>
      <inkml:brushProperty name="color" value="#FFFFFF"/>
    </inkml:brush>
  </inkml:definitions>
  <inkml:trace contextRef="#ctx0" brushRef="#br0">0 1 7730,'11'0'-205,"-1"0"1,-1 1-1,3 5 205,-1 4 0,-1 4 0,6 2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6.835"/>
    </inkml:context>
    <inkml:brush xml:id="br0">
      <inkml:brushProperty name="width" value="0.08571" units="cm"/>
      <inkml:brushProperty name="height" value="0.08571" units="cm"/>
      <inkml:brushProperty name="color" value="#FFFFFF"/>
    </inkml:brush>
  </inkml:definitions>
  <inkml:trace contextRef="#ctx0" brushRef="#br0">95 1 7730,'-16'21'133,"1"0"1,0 5-1,3-3 1,2 2 298,-3 3 0,6 0 1,2 0-1,3-3-364,2-2 1,7-2-1,4-7 1,3-2-304,2-1 0,0-8 0,-1 3 0,3-6-84,3-6 1,-3-2 0,3-10 0,-5-3 17,-6-6 0,4-2 1,-5-1-1,0 3 262,-4 6 0,2 3 0,-1 3 330,-3-1 0,-1 9 0,0 9 1,1 12 51,2 10 0,1 8 0,-5 5 0,3 3-289,1 1 0,6-2 0,-4-8-792,2 1 738,1 0 0,6-8 0,0-1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39.952"/>
    </inkml:context>
    <inkml:brush xml:id="br0">
      <inkml:brushProperty name="width" value="0.08571" units="cm"/>
      <inkml:brushProperty name="height" value="0.08571" units="cm"/>
      <inkml:brushProperty name="color" value="#FFFFFF"/>
    </inkml:brush>
  </inkml:definitions>
  <inkml:trace contextRef="#ctx0" brushRef="#br0">1 26 7730,'0'-16'117,"0"9"0,2 5 551,3 5-395,-3 17 1,7-8 0,-6 15-71,2 1 0,6 2 1,-6 3-1,0 2-170,2 2 0,-5 2 0,4-4 0,-3 2-185,2-2 1,-3-1 0,3-2 0,-3-3-290,-2-2 0,0 1 1,0-7 52,0-1 0,0-12-944,0-8 1332,0-7 0,7-16 0,2-1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0.312"/>
    </inkml:context>
    <inkml:brush xml:id="br0">
      <inkml:brushProperty name="width" value="0.08571" units="cm"/>
      <inkml:brushProperty name="height" value="0.08571" units="cm"/>
      <inkml:brushProperty name="color" value="#FFFFFF"/>
    </inkml:brush>
  </inkml:definitions>
  <inkml:trace contextRef="#ctx0" brushRef="#br0">125 17 7836,'-15'-9'0,"-1"4"204,0 3 0,0 4 0,2 3-79,3 5 0,-1 4 1,7 2-1,0 0 51,-2 0 1,5 0 0,-4 0 0,6 0 34,6-1 1,3 1-1,6-2 1,1-1-79,0-3 0,0-6 0,0 1 0,0-3-216,-1-2 1,7-2 0,-1-1-1,-2-5-338,-1 0 0,-2-5 1,-2-6-1,-4-2 118,-5 1 1,-1 5 0,0 2-1395,1 3 1697,0 6 0,-10 4 0,0 13 0,1 4-98,2 4 0,2 2 1,0-3 97,0 1 0,-7 0 0,-2-5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52.431"/>
    </inkml:context>
    <inkml:brush xml:id="br0">
      <inkml:brushProperty name="width" value="0.08571" units="cm"/>
      <inkml:brushProperty name="height" value="0.08571" units="cm"/>
      <inkml:brushProperty name="color" value="#FFFFFF"/>
    </inkml:brush>
  </inkml:definitions>
  <inkml:trace contextRef="#ctx0" brushRef="#br0">1 16 7563,'1'-8'1175,"4"3"-1015,5 3 1,4 2 0,1 0-262,0 0 0,-4 0-41,-1 0 0,-7 2 1,2 3 67,-3 5 1,-4 3-1,-1 4 1,-4 2-95,-1 1 0,2 5 1,-4-3-1,0 0 52,2 0 1,1 4 0,7-6 0,0-1-41,0-3 0,0 0 1,2-1 20,3 0 1,3-6-1,7-4 135,1-4 0,-1-1 0,0 0 0,0-6 0,0-3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0.907"/>
    </inkml:context>
    <inkml:brush xml:id="br0">
      <inkml:brushProperty name="width" value="0.08571" units="cm"/>
      <inkml:brushProperty name="height" value="0.08571" units="cm"/>
      <inkml:brushProperty name="color" value="#FFFFFF"/>
    </inkml:brush>
  </inkml:definitions>
  <inkml:trace contextRef="#ctx0" brushRef="#br0">96 48 7730,'-6'-16'0,"-1"2"0,-1 3 0,2 4-12,-4 7 0,4 2 71,-4 3 1,5 6-1,-4 10 64,2 5 1,1 1-1,5 3 1,-3 5-1,-1 2 45,1 2 0,3-1 0,1-2 0,0 2-305,0 3 1,5-6 0,2 0 0,0-5-380,0-3 0,4-8 0,-6 2-644,-2-3 1160,6-10 0,-7-8 0,5-8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1.138"/>
    </inkml:context>
    <inkml:brush xml:id="br0">
      <inkml:brushProperty name="width" value="0.08571" units="cm"/>
      <inkml:brushProperty name="height" value="0.08571" units="cm"/>
      <inkml:brushProperty name="color" value="#FFFFFF"/>
    </inkml:brush>
  </inkml:definitions>
  <inkml:trace contextRef="#ctx0" brushRef="#br0">1 48 7730,'14'-2'-56,"-4"-3"1,4 3 0,-3-3 145,3 3 1,2 2 0,0 0 0,0 0-317,-1 0 0,1 0 0,0-2 0,0-1-104,0-3 1,0 1-1,0 5 330,-1 0 0,1-7 0,0-2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1.421"/>
    </inkml:context>
    <inkml:brush xml:id="br0">
      <inkml:brushProperty name="width" value="0.08571" units="cm"/>
      <inkml:brushProperty name="height" value="0.08571" units="cm"/>
      <inkml:brushProperty name="color" value="#FFFFFF"/>
    </inkml:brush>
  </inkml:definitions>
  <inkml:trace contextRef="#ctx0" brushRef="#br0">32 1 7730,'-5'15'0,"-2"1"0,-1 0 27,1 0 0,2 2 0,5 1 0,0 2 135,0-2 1,0 1 0,2-1-1,3 2 4,6-1 0,3-3 1,2-1-1,0-2-351,-1-3 1,1 1-1,0-7 1,0-1 37,0-2 1,5-2-1,0-2 112,-2-3 1,-3-6-1,-3-8 1,-5-4-68,-1-2 0,-1 0 0,-6-3 0,0 2-77,0-2 0,0 5 0,0 2 0,0 3-51,0 2 0,-6 6 0,-1 1 230,-1 2 0,2 2 0,-4 5 0,6 7 0,-3 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1.832"/>
    </inkml:context>
    <inkml:brush xml:id="br0">
      <inkml:brushProperty name="width" value="0.08571" units="cm"/>
      <inkml:brushProperty name="height" value="0.08571" units="cm"/>
      <inkml:brushProperty name="color" value="#FFFFFF"/>
    </inkml:brush>
  </inkml:definitions>
  <inkml:trace contextRef="#ctx0" brushRef="#br0">1 46 7730,'0'-7'38,"0"7"0,0 7 1,0 9-1,0 2 120,0 3 1,2-4-1,1 5 1,3-3-38,-3 2 1,4-3-1,0 3 1,0-4-150,0-1 1,-1 0-1,-5-2-663,5-3 471,-5-4 1,6-16 0,-7-5 0,0-7 101,0-4 0,0 0 1,0-3-1,0 2-93,0-2 1,6 3-1,1 0 1,1 3 210,5 2 0,-4 8 0,1 3 7,2 2 0,3 3 0,-1 10 0,-2 4 21,-1 4 0,-6 8 1,4 0-1,-2 3-32,-4 3 0,4-3 0,-1 1 0,-3 1 192,-1-3 1,3 5 0,2-8 443,2-2 1,-4-3-633,6-6 0,-1-10 0,6-8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2.095"/>
    </inkml:context>
    <inkml:brush xml:id="br0">
      <inkml:brushProperty name="width" value="0.08571" units="cm"/>
      <inkml:brushProperty name="height" value="0.08571" units="cm"/>
      <inkml:brushProperty name="color" value="#FFFFFF"/>
    </inkml:brush>
  </inkml:definitions>
  <inkml:trace contextRef="#ctx0" brushRef="#br0">112 0 6887,'-16'0'375,"2"2"0,1 2 0,3 3-94,-2 1 0,-1 3 1,1 5-1,3 0-250,2-1 1,2 1 0,5 2 0,0 1 130,0 2 0,0 1 0,2-5-564,3 4 0,4-3 0,6 3 0,1-5 17,0-6 1,0 3 0,0-8 0,0-1 384,0-3 0,-1-2 0,1-5 0,0-4 0,7-4 0,2-2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2.283"/>
    </inkml:context>
    <inkml:brush xml:id="br0">
      <inkml:brushProperty name="width" value="0.08571" units="cm"/>
      <inkml:brushProperty name="height" value="0.08571" units="cm"/>
      <inkml:brushProperty name="color" value="#FFFFFF"/>
    </inkml:brush>
  </inkml:definitions>
  <inkml:trace contextRef="#ctx0" brushRef="#br0">17 0 7776,'-9'16'0,"4"2"157,3 3 1,2-4-1,2 5 1,1-5-48,3-1 0,1 0 0,-4 0 0,4 0-532,2-1 0,-6 1 0,5-2-215,-1-3 1,-6-6 636,5-10 0,-12-4 0,-2-7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2.492"/>
    </inkml:context>
    <inkml:brush xml:id="br0">
      <inkml:brushProperty name="width" value="0.08571" units="cm"/>
      <inkml:brushProperty name="height" value="0.08571" units="cm"/>
      <inkml:brushProperty name="color" value="#FFFFFF"/>
    </inkml:brush>
  </inkml:definitions>
  <inkml:trace contextRef="#ctx0" brushRef="#br0">16 44 7398,'-9'-15'-777,"2"4"1144,7 0 1,2 8-1,2-1 1,3 8-539,1 7 1,-2 3 0,4 1-821,3 1 991,-6 0 0,7 0 0,-5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2.711"/>
    </inkml:context>
    <inkml:brush xml:id="br0">
      <inkml:brushProperty name="width" value="0.08571" units="cm"/>
      <inkml:brushProperty name="height" value="0.08571" units="cm"/>
      <inkml:brushProperty name="color" value="#FFFFFF"/>
    </inkml:brush>
  </inkml:definitions>
  <inkml:trace contextRef="#ctx0" brushRef="#br0">112 48 7730,'-16'7'121,"0"2"1,0 8 0,0 3 83,1 1 1,4 2-1,2-4 1,2 2-253,4-2 0,1-1 0,4 0 0,3 1-358,5 2 0,5 0 1,0-7 269,1-3 0,0 1 0,0-6 80,0-3 0,0-1 1,-1-4-1,0-3-26,-5-6 1,2-8 0,-6-4-1,-3-2 285,-1-3 0,-2-2 0,0-2 0,0 1-337,0-1 1,-2 2 0,-1 4 0,-4 5-841,-2 3 973,5 9 0,-10 2 0,5 7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3.030"/>
    </inkml:context>
    <inkml:brush xml:id="br0">
      <inkml:brushProperty name="width" value="0.08571" units="cm"/>
      <inkml:brushProperty name="height" value="0.08571" units="cm"/>
      <inkml:brushProperty name="color" value="#FFFFFF"/>
    </inkml:brush>
  </inkml:definitions>
  <inkml:trace contextRef="#ctx0" brushRef="#br0">1 48 7730,'0'16'0,"0"-1"0,0 1 0,0 2 307,0 3 0,0 2 0,0 5 0,0-3 277,0-2 1,0 3 0,0-5-379,0-2-299,7-1 1,-5-13 0,5-8-134,0-11 1,-6-13-1,5 1 1,-5-6 70,-1-5 1,6 9 0,1-4-1,2 4-431,3 4 1,2 1-1,2 7 1,0 2 371,0 3 1,-1 4 0,1 9 0,0 5 213,0 9 0,0 7 0,0 10 0,-1 2 52,1 2 0,-5 2 1,-1-4-1,1 1 271,-2-7 0,3 1 0,-5-10-323,2-6 0,-6 2 0,5-8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5.317"/>
    </inkml:context>
    <inkml:brush xml:id="br0">
      <inkml:brushProperty name="width" value="0.08571" units="cm"/>
      <inkml:brushProperty name="height" value="0.08571" units="cm"/>
      <inkml:brushProperty name="color" value="#FFFFFF"/>
    </inkml:brush>
  </inkml:definitions>
  <inkml:trace contextRef="#ctx0" brushRef="#br0">1 95 7934,'16'0'0,"0"0"351,-1 0 0,3-1 0,3-5 0,4-4 0,-1-4 0,-2-2-425,-5 0 74,-8 7 0,-2-5 0,-7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5.789"/>
    </inkml:context>
    <inkml:brush xml:id="br0">
      <inkml:brushProperty name="width" value="0.08571" units="cm"/>
      <inkml:brushProperty name="height" value="0.08571" units="cm"/>
      <inkml:brushProperty name="color" value="#FFFFFF"/>
    </inkml:brush>
  </inkml:definitions>
  <inkml:trace contextRef="#ctx0" brushRef="#br0">105 0 7627,'-21'0'821,"0"10"-310,0 4 0,3 4 0,4 3-196,7 0 1,4 0 0,3 0-501,0 0 0,0-7 0,3-2 0,4-3 86,7-4 0,4 4 0,3-2-78,0-2 1,-7-3 0,0-2 0,3 0-431,1 0 1,-4-2-1,-2-5 288,-3-7 1100,8 5-404,-15-1 0,7 20 0,-9 4-80,0 4 1,0 3 0,0 0 0,0 0-225,0 0 0,0 0 0,0 0 1,0 0-311,0 0 0,0 0 0,0 0 131,0 0 0,0 0 1,0 0-1,0 0-238,0 0 1,-9 0-1,-5-2 84,-5-5 0,-2 2 0,0-9 62,0-2 1,7-5 0,0-5 0,0-4-267,3-3 0,-6-2 464,10-7 0,-9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52.685"/>
    </inkml:context>
    <inkml:brush xml:id="br0">
      <inkml:brushProperty name="width" value="0.08571" units="cm"/>
      <inkml:brushProperty name="height" value="0.08571" units="cm"/>
      <inkml:brushProperty name="color" value="#FFFFFF"/>
    </inkml:brush>
  </inkml:definitions>
  <inkml:trace contextRef="#ctx0" brushRef="#br0">1 16 7147,'15'0'-95,"0"0"1,-5 0 0,0 0-94,2 0 1,-3 0 0,1 0-1,1 0 144,3 0 44,1 0 0,0-7 0,1-1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6.299"/>
    </inkml:context>
    <inkml:brush xml:id="br0">
      <inkml:brushProperty name="width" value="0.08571" units="cm"/>
      <inkml:brushProperty name="height" value="0.08571" units="cm"/>
      <inkml:brushProperty name="color" value="#FFFFFF"/>
    </inkml:brush>
  </inkml:definitions>
  <inkml:trace contextRef="#ctx0" brushRef="#br0">254 16 6860,'-7'-9'168,"-2"2"1,-7 7 0,0 0 262,0 0 1,-1 0 0,-3 0 0,-1 2-207,2 3 1,0 4 0,-1 7-150,-1 0 0,2 1 1,6 3-1,5 2 1,1 3 60,3 3 0,2 2 0,4 2 0,3-2-473,6-4 1,8-3-1,4-9 1,2-1-124,3-3 0,2-6 0,0-1 1,-2-5-30,-2-3 1,-1-9-1,1 0 488,-4-5 0,-5-17 0,-1 3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6.531"/>
    </inkml:context>
    <inkml:brush xml:id="br0">
      <inkml:brushProperty name="width" value="0.08571" units="cm"/>
      <inkml:brushProperty name="height" value="0.08571" units="cm"/>
      <inkml:brushProperty name="color" value="#FFFFFF"/>
    </inkml:brush>
  </inkml:definitions>
  <inkml:trace contextRef="#ctx0" brushRef="#br0">0 0 7703,'0'27'0,"0"-1"103,0 2 0,0 4 0,0 3 0,2 2-4,3-1 0,-3 2 1,5 1-1,-2 0-97,1-1 0,4 5 0,-5-5 0,-1 1 41,-2 0 1,-2-2 0,0-7 0,0-4-44,0-5 0,0-3 0,0-2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7.113"/>
    </inkml:context>
    <inkml:brush xml:id="br0">
      <inkml:brushProperty name="width" value="0.08571" units="cm"/>
      <inkml:brushProperty name="height" value="0.08571" units="cm"/>
      <inkml:brushProperty name="color" value="#FFFFFF"/>
    </inkml:brush>
  </inkml:definitions>
  <inkml:trace contextRef="#ctx0" brushRef="#br0">111 175 7692,'11'0'63,"-1"0"72,3 0 1,-4-2-1,1-2 1,1-3-89,-2-1 0,3-3 0,-5-3 0,0 2-275,0 1 0,0 2 1,-3-3-1,1 1-27,-2-1 1,-1 3 0,-4-1 87,-3-3 0,-4 4 0,-7 1 0,1 1 105,-1 3 0,-2 2 0,-1 4 0,-2 3 223,1 6 1,3 3 0,1 2 0,0 0 16,0 0 0,2 5 1,3 2-1,6 1-67,3 4 1,2-5-1,2 0 1,3-2-98,6 0 1,3 1-1,2-7 1,2 1-178,3 0 1,-4-7-1,6-4 1,-2-3-193,0-2 1,1 0-1,-7 0 355,1 0 0,0-14 0,0-4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7.471"/>
    </inkml:context>
    <inkml:brush xml:id="br0">
      <inkml:brushProperty name="width" value="0.08571" units="cm"/>
      <inkml:brushProperty name="height" value="0.08571" units="cm"/>
      <inkml:brushProperty name="color" value="#FFFFFF"/>
    </inkml:brush>
  </inkml:definitions>
  <inkml:trace contextRef="#ctx0" brushRef="#br0">191 30 7692,'-16'-9'0,"2"2"0,2 2 90,1 0 1,0 1 0,-6 10 0,-1 4 165,2 4 0,-8 2 0,10 2 1,0 3-182,1 5 0,10-1 1,-3 1-1,5 1-122,1-3 0,0 4 0,1-6 1,5-3-6,4-1 1,10-3 0,1 1 0,0-2-500,2-3 1,-4-4 0,6-7 0,-2 0 550,-4 0 0,6 0 0,-1-7 0,8-2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7.836"/>
    </inkml:context>
    <inkml:brush xml:id="br0">
      <inkml:brushProperty name="width" value="0.08571" units="cm"/>
      <inkml:brushProperty name="height" value="0.08571" units="cm"/>
      <inkml:brushProperty name="color" value="#FFFFFF"/>
    </inkml:brush>
  </inkml:definitions>
  <inkml:trace contextRef="#ctx0" brushRef="#br0">96 64 7338,'-16'11'0,"0"-1"19,0 2 1,6-3-1,-1 2 1,1 1 163,1 2 1,2 4-1,7 1 1,0 2-179,0-1 1,0-1 0,0 0-1,2 3-12,3-3 0,4-3 0,7-4 0,-1-3 29,1-2 0,5 4 1,1-6-1,-3-2-308,-1-1 1,3-9 0,-2-4 0,-3-3 135,-4-1 1,-3-8 0,3-4 0,-3-1 1,-2 2 1,-2-4 0,-5 5 0,0-1 148,0-1 0,-5 3 0,-2-3 0,-2 8-24,-3 7 1,-2-1 0,-2 8 0,0 1 22,0 3 0,1 1 0,-1 14 0,0 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8.122"/>
    </inkml:context>
    <inkml:brush xml:id="br0">
      <inkml:brushProperty name="width" value="0.08571" units="cm"/>
      <inkml:brushProperty name="height" value="0.08571" units="cm"/>
      <inkml:brushProperty name="color" value="#FFFFFF"/>
    </inkml:brush>
  </inkml:definitions>
  <inkml:trace contextRef="#ctx0" brushRef="#br0">127 16 7692,'-2'-9'683,"-3"4"-402,-6 3 1,-3 8-1,-2 1 1,2 1-220,4 5 0,-3 1 0,8 2 7,2 0 1,8-6-1,6 1 1,3-1-562,1-1 0,1 5 1,0-5-1,0 2 403,0-1 1,0-1 0,-2 3-1,-2-1 177,-1 1 0,-6-3 0,4 1 91,-2 3 0,-2 1 1,-5 2-217,0 0 1,-7-2 0,-4-2 0,-3-3-307,-1-2 1,-7-2 0,0-5 0,-1 0 342,0 0 0,-4 0 0,6 0 0,0-7 0,5-2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8.537"/>
    </inkml:context>
    <inkml:brush xml:id="br0">
      <inkml:brushProperty name="width" value="0.08571" units="cm"/>
      <inkml:brushProperty name="height" value="0.08571" units="cm"/>
      <inkml:brushProperty name="color" value="#FFFFFF"/>
    </inkml:brush>
  </inkml:definitions>
  <inkml:trace contextRef="#ctx0" brushRef="#br0">1 47 7692,'0'-16'411,"0"0"-47,0 7 1,0 4 0,0 12 0,0 9-8,0 8 1,0 6 0,0 2-291,0 0 0,0 1 0,0 2 0,2 4 0,1 0 62,3 0 0,1 3 1,-4-5-1,2-2-748,-1-2 1,-2-6 0,-2-2-2319,0-3 2937,0 0 0,-7-21 0,-2-9 0,-7-17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8.731"/>
    </inkml:context>
    <inkml:brush xml:id="br0">
      <inkml:brushProperty name="width" value="0.08571" units="cm"/>
      <inkml:brushProperty name="height" value="0.08571" units="cm"/>
      <inkml:brushProperty name="color" value="#FFFFFF"/>
    </inkml:brush>
  </inkml:definitions>
  <inkml:trace contextRef="#ctx0" brushRef="#br0">0 32 7284,'16'0'0,"0"0"-101,0 0 1,-6 0 0,1 0 0,1 0 543,2 0 0,4 0 0,1 0 0,2-2-1048,-1-3 0,-3 3 605,-1-3 0,7-4 0,2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48.979"/>
    </inkml:context>
    <inkml:brush xml:id="br0">
      <inkml:brushProperty name="width" value="0.08571" units="cm"/>
      <inkml:brushProperty name="height" value="0.08571" units="cm"/>
      <inkml:brushProperty name="color" value="#FFFFFF"/>
    </inkml:brush>
  </inkml:definitions>
  <inkml:trace contextRef="#ctx0" brushRef="#br0">95 64 7953,'-16'0'418,"0"0"0,1 7 0,0 4-261,5 3 1,-2 3 0,6 3 0,3 3-301,1 1 1,2-2 0,0 2-1,2-1-209,3-4 1,4-1 0,7-2 0,0 0 94,-1 0 1,1-6 0,0-1 0,0-2 63,0-4 0,0-3 1,-1-5-1,1-5 238,0-4 1,-2-9 0,-1-4 0,-5-4 60,-1-6 1,-1 3 0,-6-3 0,0 4 209,0 1 1,-7 7 0,-4 4 0,-5 5-468,-5 6 1,2 3 0,-8 9 150,-1 3 0,-9 4 0,-3 7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51.330"/>
    </inkml:context>
    <inkml:brush xml:id="br0">
      <inkml:brushProperty name="width" value="0.08571" units="cm"/>
      <inkml:brushProperty name="height" value="0.08571" units="cm"/>
      <inkml:brushProperty name="color" value="#FFFFFF"/>
    </inkml:brush>
  </inkml:definitions>
  <inkml:trace contextRef="#ctx0" brushRef="#br0">190 0 7692,'9'7'459,"0"2"-339,-4 7 1,-3 0-1,5 1 1,-2 3 0,1 3 27,-3 1 0,4 1 0,-2 3-100,-1-2 0,-1 1 0,1 3-28,1-4 0,1 4 0,-8-5 0,-2 3-75,-1 4 0,-6-11 0,4 5 0,-1-6-217,-5-5 0,1-4 1,0-2-1,1-2-20,-1-4 1,-4-3 0,-3-3 0,-3-4 118,3-2 1,1-2 0,4-4 0,2-5 172,1-6 0,3 6 0,-3-8 0,6 4 0,-4-1 0,0-7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6:52.922"/>
    </inkml:context>
    <inkml:brush xml:id="br0">
      <inkml:brushProperty name="width" value="0.08571" units="cm"/>
      <inkml:brushProperty name="height" value="0.08571" units="cm"/>
      <inkml:brushProperty name="color" value="#FFFFFF"/>
    </inkml:brush>
  </inkml:definitions>
  <inkml:trace contextRef="#ctx0" brushRef="#br0">0 0 7865,'10'15'0,"-1"1"0,-1-1 299,1 0 0,-4 2 1,5 3-1,0 5-59,-2 4 0,4 2 0,-7-1 0,0 2-446,2 4 1,-5-3 0,3 6 0,-4-2-164,-1-3 1,-5-3 368,0-6 0,-6 4 0,2-6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51.663"/>
    </inkml:context>
    <inkml:brush xml:id="br0">
      <inkml:brushProperty name="width" value="0.08571" units="cm"/>
      <inkml:brushProperty name="height" value="0.08571" units="cm"/>
      <inkml:brushProperty name="color" value="#FFFFFF"/>
    </inkml:brush>
  </inkml:definitions>
  <inkml:trace contextRef="#ctx0" brushRef="#br0">0 64 6482,'0'-16'473,"7"7"1,4 4 0,3 3 32,2 2 1,5 0-1,2 0-356,2 0 1,1 0 0,6 0 0,-1 0 0,-1 0-112,-3 0 0,3-1 0,-6-3 0,1-1-2202,-4 1 2163,-3 3 0,-10-7 0,-1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59.280"/>
    </inkml:context>
    <inkml:brush xml:id="br0">
      <inkml:brushProperty name="width" value="0.08571" units="cm"/>
      <inkml:brushProperty name="height" value="0.08571" units="cm"/>
      <inkml:brushProperty name="color" value="#FFFFFF"/>
    </inkml:brush>
  </inkml:definitions>
  <inkml:trace contextRef="#ctx0" brushRef="#br0">111 1 7460,'-16'7'-228,"0"0"1,2 5 0,2 1 613,1 4 1,6 1-335,-6 8 1,6 1 0,-4 4 0,2 3 0,4 1 93,1 2 1,2 9-1,0 0 1,2 5-131,3 0 0,4-4 0,7-3 0,0-3-68,-1-2 0,1-3 0,2-6 0,1-3-161,2-6 1,0-3 0,-5-4 0,0-4 56,0-5 1,-5-3 0,-1-2 155,2 0 0,-5 0 0,1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6:59.880"/>
    </inkml:context>
    <inkml:brush xml:id="br0">
      <inkml:brushProperty name="width" value="0.08571" units="cm"/>
      <inkml:brushProperty name="height" value="0.08571" units="cm"/>
      <inkml:brushProperty name="color" value="#FFFFFF"/>
    </inkml:brush>
  </inkml:definitions>
  <inkml:trace contextRef="#ctx0" brushRef="#br0">125 0 7666,'-16'2'32,"0"3"1,1-1-1,1 6 1,1 2 248,3 3 0,1 2 1,-3 3-164,1 1 1,7 0-1,-1-5 1,5-1-144,5 1 0,-1 0 0,6 0 0,3-2-116,1-3 0,7 1 0,0-7 1,-1-1-123,-3-2 0,4-2 1,0 0-1,-1 0-26,-3 0 0,-1-7 0,-2-4 1,-1-3 288,-3-2 0,-6-5 0,1 0 0,-3 1-30,-2 3 0,0 1 1,0 0 35,0 0 1,-2 7 160,-3 4 0,3 10 0,-3 6 1,3 3-80,2 2 0,0 5 0,0 0 0,0-1-366,0-3 1,2-1-49,3 0 0,4-7 326,7-4 0,-8-10 0,6-4 0,-5-7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0.461"/>
    </inkml:context>
    <inkml:brush xml:id="br0">
      <inkml:brushProperty name="width" value="0.08571" units="cm"/>
      <inkml:brushProperty name="height" value="0.08571" units="cm"/>
      <inkml:brushProperty name="color" value="#FFFFFF"/>
    </inkml:brush>
  </inkml:definitions>
  <inkml:trace contextRef="#ctx0" brushRef="#br0">46 0 7709,'-11'5'-302,"1"1"1,6 6 0,-1-1 572,3 3 1,-3-4-1,0 1 61,1 1 1,4 2-456,5 2 0,4-2-259,7-3 0,0-4 1,0-7 94,0 0 1,-2-2-1,-2-2 151,-1-1 1,-8-2 135,2 2 0,-3-4 0,-2-7 0,5 6 0,1-1 0,-1 6 0,-3-4-3,3 2 0,-3-5 2,3 1 1,-3 2 0,-2-1 792,0 6-387,0-3 1,0 14 0,0 4-185,0 3 0,0 2 1,2 0-269,3-1 0,-3 1 0,5 0-598,0 0 1,-5 0 146,3 0 1,-3-6 497,-2 1 0,0-8 0,0 4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0.832"/>
    </inkml:context>
    <inkml:brush xml:id="br0">
      <inkml:brushProperty name="width" value="0.08571" units="cm"/>
      <inkml:brushProperty name="height" value="0.08571" units="cm"/>
      <inkml:brushProperty name="color" value="#FFFFFF"/>
    </inkml:brush>
  </inkml:definitions>
  <inkml:trace contextRef="#ctx0" brushRef="#br0">48 0 6683,'-16'0'402,"7"7"0,2 4-119,0 3 0,5 2 0,-3 0 1,3 0-216,2 0 1,0 5-1,0 2 1,0-1-207,0 1 0,2 4 0,3-6 1,6 0-65,3 2 1,-4-7-1,3 1 1,3-6-74,3-4 1,2 3 0,-5-4 0,0-3 274,0-1 0,6-9 0,3-2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1.097"/>
    </inkml:context>
    <inkml:brush xml:id="br0">
      <inkml:brushProperty name="width" value="0.08571" units="cm"/>
      <inkml:brushProperty name="height" value="0.08571" units="cm"/>
      <inkml:brushProperty name="color" value="#FFFFFF"/>
    </inkml:brush>
  </inkml:definitions>
  <inkml:trace contextRef="#ctx0" brushRef="#br0">0 1 7709,'7'16'-2,"-3"0"0,5-1 0,-1 1 408,1 0 0,-3 0 1,2 2-1,1 3-234,0 5 0,-4-1 1,4 1-1,-2 1-226,-3-3 1,-3 1-1,-1-6 1,0 2-638,0-1 0,-1-4 1,-3-4 690,-1-2 0,-8-6 0,5 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1.599"/>
    </inkml:context>
    <inkml:brush xml:id="br0">
      <inkml:brushProperty name="width" value="0.08571" units="cm"/>
      <inkml:brushProperty name="height" value="0.08571" units="cm"/>
      <inkml:brushProperty name="color" value="#FFFFFF"/>
    </inkml:brush>
  </inkml:definitions>
  <inkml:trace contextRef="#ctx0" brushRef="#br0">0 0 7584,'0'16'-324,"6"0"0,-1 0 1,0 0 659,2 0 0,-3-1 0,6 1 0,1 0-525,-2 0 0,3-5 1,-5-1-1,2 1-321,3-3 1,-3 1 509,1-3 0,-1-6 0,2 0 0,-4-9 0,0-5 0,-5-9 0,5-2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1.811"/>
    </inkml:context>
    <inkml:brush xml:id="br0">
      <inkml:brushProperty name="width" value="0.08571" units="cm"/>
      <inkml:brushProperty name="height" value="0.08571" units="cm"/>
      <inkml:brushProperty name="color" value="#FFFFFF"/>
    </inkml:brush>
  </inkml:definitions>
  <inkml:trace contextRef="#ctx0" brushRef="#br0">95 0 7695,'-10'18'0,"1"1"0,0 4 44,0 2 0,4 1 0,-4 6-4,2-1 0,-3 1 0,4-2 0,1-2-406,-2-1 1,5-8 0,-3 2 107,3-3 0,4-4 0,1-5 258,3-9 0,6-8 0,-3-7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2.263"/>
    </inkml:context>
    <inkml:brush xml:id="br0">
      <inkml:brushProperty name="width" value="0.08571" units="cm"/>
      <inkml:brushProperty name="height" value="0.08571" units="cm"/>
      <inkml:brushProperty name="color" value="#FFFFFF"/>
    </inkml:brush>
  </inkml:definitions>
  <inkml:trace contextRef="#ctx0" brushRef="#br0">48 1 7211,'-16'0'293,"7"7"1,4 3 0,3 4 129,2 2 1,-1 0 0,-3 0-1,-1 0-1000,1 0 0,2-1 486,2 1 0,7-7 91,4-4 0,3-17 0,2-6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2.648"/>
    </inkml:context>
    <inkml:brush xml:id="br0">
      <inkml:brushProperty name="width" value="0.08571" units="cm"/>
      <inkml:brushProperty name="height" value="0.08571" units="cm"/>
      <inkml:brushProperty name="color" value="#FFFFFF"/>
    </inkml:brush>
  </inkml:definitions>
  <inkml:trace contextRef="#ctx0" brushRef="#br0">0 1 6831,'11'5'0,"-2"2"578,-2 2 1,5 3 0,0 8 0,6 2-243,3 3 1,0 3 0,-5 9 0,0 4 125,0-1 1,0 11-1,-2-3 1,-2 3-415,-1 3 1,-8-3-1,2 8 1,-3-1-333,-2-2 1,0-1 0,-2-10 0,-1-4-498,-2-9 0,-8-3 0,3-9 0,-3-4 781,3-4 0,-11-9 0,3 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4.900"/>
    </inkml:context>
    <inkml:brush xml:id="br0">
      <inkml:brushProperty name="width" value="0.08571" units="cm"/>
      <inkml:brushProperty name="height" value="0.08571" units="cm"/>
      <inkml:brushProperty name="color" value="#33CCFF"/>
    </inkml:brush>
  </inkml:definitions>
  <inkml:trace contextRef="#ctx0" brushRef="#br0">2129 2281 7568,'10'-9'-520,"0"4"0,-7 2 1,2-2 1044,-3-5 0,-2 1 0,0-1 1,0-2-251,0-1 1,0 3 0,-2 0 0,-3-2-186,-5-2 1,2-1 0,-4 2 0,-3 1-5,-4 2 1,-3-1 0,2-4 0,-5 0-85,-4 0 1,-2 0 0,1-1 0,0 0 29,-1-5 0,-1 4 0,-2-3 0,-1 3-27,1 2 0,-3 0 0,1 0 0,3-1 30,1 1 1,-4 0 0,1 0-1,1 0-8,2-1 1,-4-1 0,1-1 0,1-2-49,2 1 1,-4 2-1,1 0 1,1-1 33,2-3 0,-3-4 1,-1 3-1,2 0-105,2 0 0,2-5 1,-1 2-1,1-4 29,0-1 0,-2-1 1,-2-1-1,-2-2 25,2-1 1,-3-1 0,2 6 0,-1 0-10,-1-1 1,5 6 0,-3 0 0,4-3 52,6 0 1,-4-1-1,4 2 1,-2 3 60,1 2 1,-1-5-1,5 2 1,1-4-43,-1-1 0,-4 0 1,4 1-1,0 2-11,0 1 0,0 1 1,2-7-1,-4-2-67,1-1 0,-4-1 0,6 4 0,3-3 45,1-6 0,3 4 0,3 0 0,2 1-7,2 1 1,-3-1 0,5 6 0,2 0 0,1-1-38,2 1 1,0 4 0,0 3-121,0 1 0,0-4 0,0 6 382,0 2 0,0 1-138,0 2-72,0 6 0,0 2 0,0 7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3.731"/>
    </inkml:context>
    <inkml:brush xml:id="br0">
      <inkml:brushProperty name="width" value="0.08571" units="cm"/>
      <inkml:brushProperty name="height" value="0.08571" units="cm"/>
      <inkml:brushProperty name="color" value="#FFFFFF"/>
    </inkml:brush>
  </inkml:definitions>
  <inkml:trace contextRef="#ctx0" brushRef="#br0">214 1 7709,'-22'10'0,"0"-1"0,-1 0 99,0 0 0,-4 1 0,4 4 0,1-1 279,-1-3 1,7 1-443,5 5 1,10-2 0,1-4 0,10-4-31,9-5 1,1 1 0,6 2-1,1 1 101,-3-2 0,6-1 1,-3-2-1,1 0-598,-2 0 1,-3 2 0,-7 3 455,0 6 1,-7-2 0,-4 1 348,-3 2 1,-9 3 0,-4-1 0,-3-2-66,-2-1 1,0-3-1,0 3 1,-1-4-183,-4 0 1,3-5-1,-3 3-273,3-3 1,4-4-1,4-3 1,4-6 305,5-3 0,1-9 0,0-1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3.938"/>
    </inkml:context>
    <inkml:brush xml:id="br0">
      <inkml:brushProperty name="width" value="0.08571" units="cm"/>
      <inkml:brushProperty name="height" value="0.08571" units="cm"/>
      <inkml:brushProperty name="color" value="#FFFFFF"/>
    </inkml:brush>
  </inkml:definitions>
  <inkml:trace contextRef="#ctx0" brushRef="#br0">0 1 7820,'0'17'0,"0"3"0,0 1 231,0-2 1,0 4-1,0 0 1,0 0-228,0 0 0,0 3 1,0-5-1,0-1-999,0-3 1,0-6 994,0 0 0,0-15 0,0 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4.125"/>
    </inkml:context>
    <inkml:brush xml:id="br0">
      <inkml:brushProperty name="width" value="0.08571" units="cm"/>
      <inkml:brushProperty name="height" value="0.08571" units="cm"/>
      <inkml:brushProperty name="color" value="#FFFFFF"/>
    </inkml:brush>
  </inkml:definitions>
  <inkml:trace contextRef="#ctx0" brushRef="#br0">0 25 7709,'0'-16'155,"0"7"0,2 9 0,2 11-155,1 3 0,14 2 0,-1-1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5.349"/>
    </inkml:context>
    <inkml:brush xml:id="br0">
      <inkml:brushProperty name="width" value="0.08571" units="cm"/>
      <inkml:brushProperty name="height" value="0.08571" units="cm"/>
      <inkml:brushProperty name="color" value="#FFFFFF"/>
    </inkml:brush>
  </inkml:definitions>
  <inkml:trace contextRef="#ctx0" brushRef="#br0">238 0 8043,'-16'2'0,"0"2"0,0 1 430,1-2 1,-7 1 0,0-1 0,-1 5-220,0 0 1,0 1-1,4 3 1,-1-1-169,6 1 1,5-3-1,9 2-237,0 1 0,7 2 0,4 0 0,5-1-265,5-3 1,-4-1 0,6 3 0,-2-3 107,1-2 1,-1 4 0,-5-6 0,-1 0-8,1 2 1,-5-3 478,-1 6 0,-8 1 0,-2 3 0,-9-2 203,-5-1 1,-2-1 0,-1 4 0,-3-1-157,-1-3 1,-2-6-1,4 3 1,-2-2-232,2 1 0,1-1 0,4-7-240,3-3 0,4 1 0,7-6 303,0-3 0,14-1 0,4-2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5.731"/>
    </inkml:context>
    <inkml:brush xml:id="br0">
      <inkml:brushProperty name="width" value="0.08571" units="cm"/>
      <inkml:brushProperty name="height" value="0.08571" units="cm"/>
      <inkml:brushProperty name="color" value="#FFFFFF"/>
    </inkml:brush>
  </inkml:definitions>
  <inkml:trace contextRef="#ctx0" brushRef="#br0">80 96 7370,'15'5'0,"1"1"271,0-3 0,0-1 0,0-2 0,0 0-108,0 0 0,-6 0 0,1 0 1,-1-2-325,-1-3 0,3 1 1,-6-6-54,-3-3 0,-1-1 0,-2-2 76,0 1 0,-7 4 1,-4 2-1,-5 2 48,-5 4 1,2 1 0,-7 2-1,-1 2 107,2 3 1,-3 4 0,7 8 0,2 3 242,1 1 0,9 5 0,4-3 1,3 0 0,2 0 1,4 3 0,5-5-1,8-1-167,6-3 0,9-3 0,5-1 0,-2-4-79,-1-2 0,1-2 0,-2-5 0,-5 0-15,-3 0 0,3-7 0,-3-2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7.655"/>
    </inkml:context>
    <inkml:brush xml:id="br0">
      <inkml:brushProperty name="width" value="0.08571" units="cm"/>
      <inkml:brushProperty name="height" value="0.08571" units="cm"/>
      <inkml:brushProperty name="color" value="#FFFFFF"/>
    </inkml:brush>
  </inkml:definitions>
  <inkml:trace contextRef="#ctx0" brushRef="#br0">111 1 7128,'-16'7'0,"0"3"0,2 5 0,2 0 132,1 1 1,1 7-1,-4 2 1,3 3 0,6 0-1,3 4-75,2 1 0,2-8-345,3 7 0,6-6 0,8 0 70,2-4 0,2-10 1,-3-3-1,1-2-14,-2-4 232,-1-1 0,5-2 0,1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8.049"/>
    </inkml:context>
    <inkml:brush xml:id="br0">
      <inkml:brushProperty name="width" value="0.08571" units="cm"/>
      <inkml:brushProperty name="height" value="0.08571" units="cm"/>
      <inkml:brushProperty name="color" value="#FFFFFF"/>
    </inkml:brush>
  </inkml:definitions>
  <inkml:trace contextRef="#ctx0" brushRef="#br0">80 53 7435,'-16'7'-178,"1"2"0,0 7 0,3 0 726,2 0 0,6 5 1,-1 2-1,3 0-380,2-1 1,0 5 0,0-4 0,0 0-44,0 0 0,5-2 0,4-6 0,3 1-152,6 0 1,1-7-1,-1-4 1,3-3-300,5-2 0,-1-7 0,0-5 0,-1-6-163,1-3 0,-6-7 0,1 0 250,-8-8 1,0 1 0,-6-5 0,-3 1 0,-1 4 194,-2 1 0,2 10 119,3 2 0,-3 15 1,3 13 81,-3 13 1,-2 9 0,0 4 0,0 0-38,0-1 1,2 1 0,1-2 0,4-2-294,2-1 1,-4-8-1,6 2 173,1-3 0,2-10 0,2-1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8.657"/>
    </inkml:context>
    <inkml:brush xml:id="br0">
      <inkml:brushProperty name="width" value="0.08571" units="cm"/>
      <inkml:brushProperty name="height" value="0.08571" units="cm"/>
      <inkml:brushProperty name="color" value="#FFFFFF"/>
    </inkml:brush>
  </inkml:definitions>
  <inkml:trace contextRef="#ctx0" brushRef="#br0">0 62 6931,'0'16'0,"0"0"202,0 0 1,0 0 0,2 0 0,2 1 332,1 4 0,0-1 0,-5 6 0,2 1-147,3-3 0,-3 1 0,3-6-197,-3 2-98,-2-7 0,2-8 1,1-13-1,3-7-653,-3-6 0,-1-8 1,-2 2-1,2-4 164,3-2 1,-1 0 0,4 1 0,1 1-57,0 3 0,-4 4 0,6 8 522,1-1 0,2 7 0,2 5 0,-2 8 354,-3 6 1,1 12-1,-5 4 1,0 4 164,0 2 0,4-1 0,-4 1 0,0-2-288,0-4 0,0 3 0,-4-7 0,4 0-214,2-5 1,-3 1 0,4-13-57,2-1 0,1-6 0,-3-9 0,-3-8-1098,0-4 0,-3-12 1,5 3-1,0-3 551,-1-4 1,1 7 0,3-1 0,-3 7 515,-2 3 0,4 2 0,-4 5 0,2 2-35,3 3 1,-3 6 0,0 12 34,-2 9 0,3 1 0,-4 10 0,-1 1 400,2 2 1,-5-4 0,5 1 0,-2-1 64,0-1 0,2 3 0,-3-7 0,1-2-1615,-1-1 1150,4-9 0,1 5 0,7-5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9.002"/>
    </inkml:context>
    <inkml:brush xml:id="br0">
      <inkml:brushProperty name="width" value="0.08571" units="cm"/>
      <inkml:brushProperty name="height" value="0.08571" units="cm"/>
      <inkml:brushProperty name="color" value="#FFFFFF"/>
    </inkml:brush>
  </inkml:definitions>
  <inkml:trace contextRef="#ctx0" brushRef="#br0">1 1 7675,'2'21'0,"1"2"138,2 1 0,6-3 0,-4 6 0,2 1 816,3 2 0,-3 7 0,1 0 0,1 0-655,-2 2 1,5-6 0,-4 6 0,3-4-235,-3-3 0,3 3 0,-8-10 0,0-1-672,2-3 0,-5-8-80,3-3 0,-3-8 0,-2-4 0,-2-10 296,-3-7 0,3-10 1,-3 3-1,3-4 234,2-2 1,0 1 0,2 1 0,2 2 25,1 1 0,7 8 0,0-1 0,6 8 42,3 7 0,0 3 0,-5 2 1,0 0 401,0 0 1,0 7-1,0 5 1,-1 6 46,1 3 1,-5 6-1,-2-5 1,-2 1-161,-4 0 1,-1 5 0,-2-3 0,0 1 0,-2-1 0,-1-2 0,-4-4 0,-2-1 0,-4-2-734,-1 0 1,-7-8-1,0-2-169,2-5 1,-4-2 0,2-3 0,1-3 701,3-2 0,1-8 0,0-8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9.286"/>
    </inkml:context>
    <inkml:brush xml:id="br0">
      <inkml:brushProperty name="width" value="0.08571" units="cm"/>
      <inkml:brushProperty name="height" value="0.08571" units="cm"/>
      <inkml:brushProperty name="color" value="#FFFFFF"/>
    </inkml:brush>
  </inkml:definitions>
  <inkml:trace contextRef="#ctx0" brushRef="#br0">1 0 8274,'1'18'0,"3"1"368,1 2 1,6 2 0,-4-3-1,1 1 103,5-2 1,-4 4 0,-1 0-1,1 0-554,0 0 1,-5 3-1,1-5 1,-2-2-2330,3-1 2412,-5-2 0,-1 0 0,-8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5.366"/>
    </inkml:context>
    <inkml:brush xml:id="br0">
      <inkml:brushProperty name="width" value="0.08571" units="cm"/>
      <inkml:brushProperty name="height" value="0.08571" units="cm"/>
      <inkml:brushProperty name="color" value="#33CCFF"/>
    </inkml:brush>
  </inkml:definitions>
  <inkml:trace contextRef="#ctx0" brushRef="#br0">137 1 7932,'-10'10'-38,"0"0"0,1-5 169,-1 5 88,-3 0 1,4 12 55,1-5-55,-6 12-1,6-5-345,-1 13 0,-3-10 0,7 3 1,0-3-1392,-1-3 1406,4-2 0,-5-12 126,7 0-15,0-6 0,0-4 0,0-9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9.568"/>
    </inkml:context>
    <inkml:brush xml:id="br0">
      <inkml:brushProperty name="width" value="0.08571" units="cm"/>
      <inkml:brushProperty name="height" value="0.08571" units="cm"/>
      <inkml:brushProperty name="color" value="#FFFFFF"/>
    </inkml:brush>
  </inkml:definitions>
  <inkml:trace contextRef="#ctx0" brushRef="#br0">0 1 7675,'14'2'772,"-1"1"-834,-3 2 0,1 6 0,5-4-1790,0 2 1852,-1 1 0,8 6 0,2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09.828"/>
    </inkml:context>
    <inkml:brush xml:id="br0">
      <inkml:brushProperty name="width" value="0.08571" units="cm"/>
      <inkml:brushProperty name="height" value="0.08571" units="cm"/>
      <inkml:brushProperty name="color" value="#FFFFFF"/>
    </inkml:brush>
  </inkml:definitions>
  <inkml:trace contextRef="#ctx0" brushRef="#br0">96 1 7930,'-7'16'0,"-2"0"0,-1-1 415,-1 1 0,2 5 0,-3 2 0,3 0-23,2 0 0,-4 5 0,6-1 0,2 1-126,1-2 0,2 2 1,2-7-1,3-1-273,5-3 1,6-3 0,4-1-1,3-4-4,1-2 0,-4-2 0,2-7 1,0-3-681,-1-6 1,0-5 0,-5-3 0,-2-4 292,-4-1 1,-1-3 0,-5-5 0,1 3 0,-2 2 171,-1 6 0,-2 3 304,0 3 1,0 8 0,2 7 0,2 8 107,1 6 1,0 9 0,-3 2 0,1 1-168,3 1 0,4-8 0,-3 4-357,2 0 1,2-5 337,4 3 0,8-11 0,2-3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4.441"/>
    </inkml:context>
    <inkml:brush xml:id="br0">
      <inkml:brushProperty name="width" value="0.08571" units="cm"/>
      <inkml:brushProperty name="height" value="0.08571" units="cm"/>
      <inkml:brushProperty name="color" value="#FFFFFF"/>
    </inkml:brush>
  </inkml:definitions>
  <inkml:trace contextRef="#ctx0" brushRef="#br0">16 191 7612,'0'-9'533,"2"2"-354,3 7 0,-1 0 1,7 0-1,1 0 100,2 0 1,2 0 0,0 0-418,0 0 1,-1-2 0,1-3 0,0-6-159,0-3 1,-2-2 0,-2 0 0,-3 1-156,-2-1 0,-2 3 0,-5-1 289,0-3 0,-7 3 1,-3 5-1,-4 2 204,-2 3 0,-2 3 1,-1 2-1,-2 3 144,1 1 0,-2 9 0,0 0 1,5 6-78,4-1 0,1 6 0,7 1 1,1 4-80,3 2 1,1-1-1,1-1 1,5-1-28,4-3 1,10-5 0,1 2 0,0-4-417,2-5 0,0-7 413,3 4 0,4-7 0,-5 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4.730"/>
    </inkml:context>
    <inkml:brush xml:id="br0">
      <inkml:brushProperty name="width" value="0.08571" units="cm"/>
      <inkml:brushProperty name="height" value="0.08571" units="cm"/>
      <inkml:brushProperty name="color" value="#FFFFFF"/>
    </inkml:brush>
  </inkml:definitions>
  <inkml:trace contextRef="#ctx0" brushRef="#br0">1 0 7549,'8'7'0,"-2"5"133,-5 8 0,-1-1 1,0 8-1,2 2 71,3 7 0,-1 2 1,5 8-1,-2-2-173,-4 0 1,4 9-1,0-9 1,0-2-181,1-1 0,-1-6 0,-4-9 54,2-4 95,8-12 0,-12-10 0,6-9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5.416"/>
    </inkml:context>
    <inkml:brush xml:id="br0">
      <inkml:brushProperty name="width" value="0.08571" units="cm"/>
      <inkml:brushProperty name="height" value="0.08571" units="cm"/>
      <inkml:brushProperty name="color" value="#FFFFFF"/>
    </inkml:brush>
  </inkml:definitions>
  <inkml:trace contextRef="#ctx0" brushRef="#br0">30 141 6876,'-5'16'20,"0"0"1,0 0-1,5 2 1,0 3 434,0 5 0,5 4 0,2 2 1,2-1-248,3 1 1,0 0 0,1 0 0,-3-1-396,3 1 1,-5 0 0,1-1 0,-2 1 35,-3 0 1,-2-6-1,-2-1 12,0-2 0,-7-4 0,-4-8 134,-3-6 1,-2-17 0,0-10 0,0-8-51,0-7 1,6 1 0,1-10 0,2-4-56,4 1 0,3-5 1,3-1-1,4 0-165,2 1 1,3 1 0,8 7 0,1 4 188,-2 5 0,4 11 0,-2 6 0,-2 8 199,-1 7 1,-2 5 0,0 7 0,-2 7 380,-4 5 0,3 9 0,-8 0 1,-1 6-305,-3 3 1,-1 2 0,0-4-1,0 0-63,0-5 0,0 2 0,0-8 0,-1 1-419,-5-4 1,3-5 0,-8-5-105,-1-6 0,-2-3 1,-2-4 395,0-4 0,0-9 0,0-10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6.007"/>
    </inkml:context>
    <inkml:brush xml:id="br0">
      <inkml:brushProperty name="width" value="0.08571" units="cm"/>
      <inkml:brushProperty name="height" value="0.08571" units="cm"/>
      <inkml:brushProperty name="color" value="#FFFFFF"/>
    </inkml:brush>
  </inkml:definitions>
  <inkml:trace contextRef="#ctx0" brushRef="#br0">80 127 7574,'15'0'-338,"1"0"442,0 0 0,0 0 0,0-2 0,0-3 99,-1-6 1,-4 2 0,-2-1-520,-2-2 1,-2-3 0,-5 0 126,0-1 0,-2 5 1,-3 2-1,-5 2 319,-5 4 1,-6 1 0,-2 4 0,1 1 93,-1 3 1,0 11 0,3-1 0,-1 3 26,2 4 1,8-3-1,6 4 1,3 1-100,2 0 1,0-6 0,2 2 0,3-3-138,6-2 1,8-2 0,4-2 0,2-3-164,3-2 1,-3-2 0,1-5 0,0 0-129,-1 0 1,-2 0 0,-5-2 275,3-3 0,3-11 0,8-8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6.628"/>
    </inkml:context>
    <inkml:brush xml:id="br0">
      <inkml:brushProperty name="width" value="0.08571" units="cm"/>
      <inkml:brushProperty name="height" value="0.08571" units="cm"/>
      <inkml:brushProperty name="color" value="#FFFFFF"/>
    </inkml:brush>
  </inkml:definitions>
  <inkml:trace contextRef="#ctx0" brushRef="#br0">143 0 7803,'-16'2'0,"0"1"0,0 5 205,1 0 1,-1-2-1,0 4 1,0 2-15,0 3 0,7-5 0,4 1 42,3 1 1,4 2-1,3 0-247,6-3 0,10 1 1,4-5-1,1 0-183,1 0 1,-1 4-1,4-4 1,-2 0-403,-1 0 1,-8 5 479,2-1 1,-10 3 0,-6 2 0,-5 0 45,-5-1 0,-6 1 0,-10 0 0,-4-2 175,1-3 0,-1 1 0,6-7 0,-3-1-213,3-2 0,-4-2 0,2 0-619,2 0 730,8 0 0,4-7 0,7-2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6.891"/>
    </inkml:context>
    <inkml:brush xml:id="br0">
      <inkml:brushProperty name="width" value="0.08571" units="cm"/>
      <inkml:brushProperty name="height" value="0.08571" units="cm"/>
      <inkml:brushProperty name="color" value="#FFFFFF"/>
    </inkml:brush>
  </inkml:definitions>
  <inkml:trace contextRef="#ctx0" brushRef="#br0">112 63 6900,'-16'0'-137,"0"0"0,2 2 0,2 4 601,1 4 0,2 4 0,-3 4 0,3 1-354,2 2 0,2 6 0,5-6 1,0 0-86,0 2 1,2-6-1,3 5 1,5-5-178,5-1 1,6-7 0,2-4 0,-1-3-11,1-2 1,0 0-1,-3 0 133,1 0 1,0-12-1,-7-6 1,-2-3 139,-1-2 1,-8-5 0,3 0-1,-5-4-20,-1 0 1,-7-3 0,-3 10 0,-4 1-255,-2 3 1,-2 5 0,-3 5 0,-4 6-569,1 3 0,-4 11 731,6 7 0,-13 14 0,2 10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7.852"/>
    </inkml:context>
    <inkml:brush xml:id="br0">
      <inkml:brushProperty name="width" value="0.08571" units="cm"/>
      <inkml:brushProperty name="height" value="0.08571" units="cm"/>
      <inkml:brushProperty name="color" value="#FFFFFF"/>
    </inkml:brush>
  </inkml:definitions>
  <inkml:trace contextRef="#ctx0" brushRef="#br0">80 28 7720,'-11'2'258,"1"3"0,4 9 1,-2 8-1,-1-1-26,0 2 1,4 1 0,-4 8 0,2-2-54,3-4 0,2 4 0,2-5 0,2 1-19,4 1 1,2-8-1,8 2 1,0-3-304,0-2 1,5-2 0,2-4 0,0-4-49,0-5 0,3-1 0,-3-1 0,0-5-122,0-4 0,5-11 1,-3-6-1,-1-3-91,-3-1 0,-5-6 0,-4-2 0,-3 2 157,-2 3 1,-1-1 0,-6 11 464,0-1 0,-2 9 0,-3 13 276,-6 6 1,2 13 0,0 12 0,1 6-168,-1 3 1,5-1 0,-1-2-1,3-1-257,2-1 0,7 3 1,4-8-1,3 1-119,2-2 0,1-3 0,3-9 0,3-3-228,1-6 0,-3-3 1,4-2-1,0-2-134,-1-3 0,-4-6 1,1-10-1,-4-5 159,-1-4 0,-7-7 0,-2-2 0,-2 0 116,1 1 0,-1-1 0,-5 5 0,0 1 180,0 3 0,-2 4 1,-1-1-1,-4 6-25,-2 4 0,4 8 0,-6 5-19,-1 8 0,5 5 0,1 8 0,5 2 0,1 3 0,0 6 0,0-4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7:18.541"/>
    </inkml:context>
    <inkml:brush xml:id="br0">
      <inkml:brushProperty name="width" value="0.08571" units="cm"/>
      <inkml:brushProperty name="height" value="0.08571" units="cm"/>
      <inkml:brushProperty name="color" value="#FFFFFF"/>
    </inkml:brush>
  </inkml:definitions>
  <inkml:trace contextRef="#ctx0" brushRef="#br0">48 0 9002,'-2'14'338,"-3"-3"1,1 3 0,-4-3 0,0 3-145,5 2 0,-4-1 1,2 1-1,1 0-118,2 0 1,2 0-1,0 0-107,0 0 0,7-2 0,4-2 0,3-3-132,2-2 0,0 3 0,0-4 1,1-3-7,4-1 0,-3-2 0,3 0 0,-3 0-396,-3 0 0,0-2 1,-3-1-290,-2-3 0,-4-4 854,4 5 0,-6-8 0,3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5.598"/>
    </inkml:context>
    <inkml:brush xml:id="br0">
      <inkml:brushProperty name="width" value="0.08571" units="cm"/>
      <inkml:brushProperty name="height" value="0.08571" units="cm"/>
      <inkml:brushProperty name="color" value="#33CCFF"/>
    </inkml:brush>
  </inkml:definitions>
  <inkml:trace contextRef="#ctx0" brushRef="#br0">1 31 7939,'0'-8'-889,"0"1"544,7 7 549,1 0-10,7 0-213,1 0-1,-1 0 0,7 0-4,-5 0 4,5 0 79,0 0-263,1 0 0,1 0 204,-2 0 0,0-7 0,1-1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27"/>
    </inkml:context>
    <inkml:brush xml:id="br0">
      <inkml:brushProperty name="width" value="0.08571" units="cm"/>
      <inkml:brushProperty name="height" value="0.08571" units="cm"/>
      <inkml:brushProperty name="color" value="#FFFFFF"/>
    </inkml:brush>
  </inkml:definitions>
  <inkml:trace contextRef="#ctx0" brushRef="#br0">841 274 7650,'21'0'106,"-7"-9"174,0-5 0,-9 2 0,2-2 88,-5-2 0,-2-3 0,0-2-159,0 0 0,-9 0 0,-5 2 0,-3 3-107,3 2 1,-11 7 0,1-5 0,-6 3-140,-7 4 0,-3-4 0,-2 2 0,0 2-12,0 3 0,0 2 0,0 2 0,0 3-48,0 2 1,0 9 0,2-2 0,3 5 13,2 2 0,7 7 0,-5 2 0,3 3-8,4 4 1,3 3 0,2 2 0,2 0 68,5 0 1,-2 2 0,7 3 0,-1 2 77,1-2 1,2 11-1,7-2 1,0-5-38,0-4 1,2-5 0,5 2 0,7 1 152,5-3 1,11 4 0,5-11-1,5 5-129,2 2 0,7-7 1,2-2-1,3-3-162,4-4 1,-2-5-1,5-5 1,2-4-172,-5-3 0,12-4 0,-7-12 0,3-7-91,-1-5 0,-4-11 1,-5-3-1,-5-2 204,0 0 1,-9 0-1,3-9 1,-10-1 130,-5 3 0,5-9 0,-7 11 0,-5-2 200,-6-4 0,-1-1 1,-9 3 79,-2-5 0,-5-7 1,-7-12-1,-10-2 1,-6 2-67,-5 3 0,-9 2 0,2 0 0,-5 5 147,-2 9 1,-2 2 0,-3 21-1,-4 8-345,-3 8 0,7 8 0,-4 2 0,4 2-607,5 5 1,-11 14 0,8 14 0,-4 7 636,-2 7 0,-7 14 0,4 12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28"/>
    </inkml:context>
    <inkml:brush xml:id="br0">
      <inkml:brushProperty name="width" value="0.08571" units="cm"/>
      <inkml:brushProperty name="height" value="0.08571" units="cm"/>
      <inkml:brushProperty name="color" value="#FFFFFF"/>
    </inkml:brush>
  </inkml:definitions>
  <inkml:trace contextRef="#ctx0" brushRef="#br0">922 190 7328,'0'-21'-618,"0"7"0,0 0 1034,0-2 1,-3-3-1,-4 0 66,-7 5 1,-4-4 0,-3 6 0,0 0-222,0 5 0,-3-2 0,-4 2 1,-4 2-162,-1 3 1,-7 2-1,5 2 1,-4 3-176,-3 2 1,0 9 0,0-2 0,0 5 14,0 2 0,0 7 1,0 2-1,2 3-12,5 4 0,-2 3 0,6 4 0,1 5 167,0 7 1,2 5-1,9 0 1,3-3 222,2-2 1,9-2 0,-2 4 0,7-4-61,7-3 1,7 5 0,14-7 0,7-2-101,5-3 0,13-4 0,8-5 0,11-7-271,10-5 0,-10-11 0,12-5 1,-4-5-521,-6-2 0,6-9 0,-8-5 1,-2-7-163,-5-7 0,1-5 1,-17-9-1,-3 0 517,-1 0 0,-13-2 1,-4-3-1,-4-2 364,-3 2 1,-10 3 0,-4 2 0,-4-2 150,-3-5 0,-3 2 0,-6-7 0,-12 1 97,-12-1 0,-9 0 1,-9-2-1,-10 7-116,-6 5 1,-3 14-1,7 6 1,0 10-278,0 5 1,0 14-1,0 16 1,-3 14 58,-4 11 0,-4 17 0,32-25 0,0-1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29"/>
    </inkml:context>
    <inkml:brush xml:id="br0">
      <inkml:brushProperty name="width" value="0.08571" units="cm"/>
      <inkml:brushProperty name="height" value="0.08571" units="cm"/>
      <inkml:brushProperty name="color" value="#FFFFFF"/>
    </inkml:brush>
  </inkml:definitions>
  <inkml:trace contextRef="#ctx0" brushRef="#br0">0 127 7791,'0'-21'559,"0"9"1,9 3 0,5 9 0,7 0-329,7 0 1,5 0 0,9 0 0,2 0-153,5 0 1,-2 0 0,9 0 0,0 0-12,-2 0 0,-1 0 0,-6 0 1,2-2-712,-2-5 0,-5 4 1,-5-6-1,-4 2-237,-3 0 1,-4-2 0,-10 4 879,-2-2 0,0-9 0,7 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0"/>
    </inkml:context>
    <inkml:brush xml:id="br0">
      <inkml:brushProperty name="width" value="0.08571" units="cm"/>
      <inkml:brushProperty name="height" value="0.08571" units="cm"/>
      <inkml:brushProperty name="color" value="#FFFFFF"/>
    </inkml:brush>
  </inkml:definitions>
  <inkml:trace contextRef="#ctx0" brushRef="#br0">168 1 6839,'-9'0'540,"9"0"-82,11 0 1,1 0 0,2 0 0,2 2-516,3 5 0,2-2-82,0 9 1,-7-2 0,-2 4 0,-3-2 181,-4 2 0,-3 3 0,-4 2 1,-5 0-64,-7 0 1,-7-5 0,-7 1-1,-5 1-170,0-1 1,-4-1 0,9 3 0,2-3-1050,3-2 1239,2-9 0,0 13 0,0-6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1"/>
    </inkml:context>
    <inkml:brush xml:id="br0">
      <inkml:brushProperty name="width" value="0.08571" units="cm"/>
      <inkml:brushProperty name="height" value="0.08571" units="cm"/>
      <inkml:brushProperty name="color" value="#FFFFFF"/>
    </inkml:brush>
  </inkml:definitions>
  <inkml:trace contextRef="#ctx0" brushRef="#br0">1 22 7625,'21'0'0,"0"0"0,2 0 0,5 0 0,7 0 196,5 0 0,9 0 0,2 0 536,3 0 0,9 0 0,7 0 0,-5 0-629,-7 0 0,1 0 1,-8 0-1,0 0-533,1 0 1,-6 0 0,-8 0 0,-6 0-657,-1 0 0,4 0 0,-7 0 1086,-3 0 0,8-9 0,0-3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2"/>
    </inkml:context>
    <inkml:brush xml:id="br0">
      <inkml:brushProperty name="width" value="0.08571" units="cm"/>
      <inkml:brushProperty name="height" value="0.08571" units="cm"/>
      <inkml:brushProperty name="color" value="#FFFFFF"/>
    </inkml:brush>
  </inkml:definitions>
  <inkml:trace contextRef="#ctx0" brushRef="#br0">1 1 8520,'21'0'179,"0"0"1,7 0 0,2 0-1,3 0-106,4 0 0,10 2 0,4 3 0,0 2-130,1-2 1,-6 4-1,-8-2 1,-3 0-205,2 2 1,-9-4 0,-5 9 295,-6 2 1,-13 3 0,3 2 122,-4 0 0,-13-2 0,-6-3 0,-10-2 0,-9 2-45,-4 3 1,-3 0 0,0-3-1,0-4-407,0-3 0,2 5 0,3-7 0,2-2-1567,-3-3 1861,8 7 0,0-6 0,9 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3"/>
    </inkml:context>
    <inkml:brush xml:id="br0">
      <inkml:brushProperty name="width" value="0.08571" units="cm"/>
      <inkml:brushProperty name="height" value="0.08571" units="cm"/>
      <inkml:brushProperty name="color" value="#FFFFFF"/>
    </inkml:brush>
  </inkml:definitions>
  <inkml:trace contextRef="#ctx0" brushRef="#br0">1 85 7676,'0'-12'249,"2"3"0,5 9 0,9 0-33,10 0 1,7-7 0,11 0 0,3 2-8,2 3 0,7 2 1,-5 0-1,3 0-253,4 0 0,-7 0 0,-2 0 0,-4 0-370,-3 0 0,-3 0 0,-1 0 0,-6-2-279,-1-5 1,-1 4 0,-4-4 692,2 5 0,0-7 0,-7-3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4"/>
    </inkml:context>
    <inkml:brush xml:id="br0">
      <inkml:brushProperty name="width" value="0.08571" units="cm"/>
      <inkml:brushProperty name="height" value="0.08571" units="cm"/>
      <inkml:brushProperty name="color" value="#FFFFFF"/>
    </inkml:brush>
  </inkml:definitions>
  <inkml:trace contextRef="#ctx0" brushRef="#br0">20 1 7604,'-12'9'0,"5"-4"0,14 7 206,7-3 0,7-2 0,5-7 1,6 0 146,8 0 0,-3 0 1,15 0-1,-3 0-346,0 0 1,7 7-1,-7 0 1,-3-2-1,-1-3 1,-6 0 0,-4 3 0,-7 2-333,-4-2 0,-6 6 0,-4 3 230,-7 5 1,-4 2 0,-6 0 0,-4 0 448,-7 0 1,-14 0 0,-7 0 0,-4 0-185,-3 0 0,0 0 0,-3 0 0,-1 0-325,-3 0 1,0 0 0,7 0 0,2-2-191,5-5 1,5 2 0,11-7-178,5 3 1,7-7 521,14 2 0,14-5 0,12-2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26"/>
    </inkml:context>
    <inkml:brush xml:id="br0">
      <inkml:brushProperty name="width" value="0.08571" units="cm"/>
      <inkml:brushProperty name="height" value="0.08571" units="cm"/>
      <inkml:brushProperty name="color" value="#FFFFFF"/>
    </inkml:brush>
  </inkml:definitions>
  <inkml:trace contextRef="#ctx0" brushRef="#br0">840 295 7604,'12'-9'148,"-5"-5"1,-5-5 0,-2-2 16,0 0 1,0 0 0,0 0 0,-2 0 0,-3 0 113,-2 0 0,-9 0 0,2 2 0,-5 3-205,-2 2 0,-7 9 0,-2-4 1,-1 2-45,1 0 1,-7 0 0,2 7-1,-2 2-140,2 5 1,-10 5 0,8 9 0,0 0-20,-3 0 0,0 2 0,-2 3 0,3 4-15,4 3 0,-3 0 0,10 4 1,3-2 167,1 2 1,6 3 0,1 2-1,6 0 91,1 0 0,-4 7 1,7 0-1,3-2 33,1-3 1,3-2 0,0 0-1,3 0-10,4 0 0,7 0 0,11 0 0,6 0-28,1 0 1,3-9 0,7-3 0,0-2-141,0 0 0,7 0 1,3-9-1,-1-5-136,0-7 0,12-5 0,-4-2 0,-3 0-35,-3 0 0,-2-2 0,-4-5 1,2-5-289,-2 0 1,-3-6 0,-4 4 0,-5-5 360,-7-2 0,2 0 0,-2-2 0,-5-5 210,-6-7 1,1 2 0,-6 0-1,0 1 81,-5-1 0,2-2 0,-2-7 0,-2 0 39,-3 0 1,-2 0-1,0-2 1,0-3-73,0-2 1,-2-7 0,-5 7 0,-7 2-27,-5 3 1,5 2 0,0 2 0,-5 5-29,-6 7 1,1 12-1,-6 4 1,0 3-34,-5 4 0,2 1 0,-2-1 1,0-2-102,2 2 0,-6 3 0,4 2 0,-3 0-301,3 0 0,-4 0 1,6 0-1,-2 0-386,0 0 1,10 9 744,-3 5 0,-5 14 0,0 5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5"/>
    </inkml:context>
    <inkml:brush xml:id="br0">
      <inkml:brushProperty name="width" value="0.08571" units="cm"/>
      <inkml:brushProperty name="height" value="0.08571" units="cm"/>
      <inkml:brushProperty name="color" value="#FFFFFF"/>
    </inkml:brush>
  </inkml:definitions>
  <inkml:trace contextRef="#ctx0" brushRef="#br0">0 12 8400,'21'0'0,"0"0"677,0 0 1,3 0 0,6 0-385,12 0 1,2 0 0,12 0-1,3 0-54,1 0 0,13 0 0,1 0 1,1 0-1,-5 2-99,-5 5 0,-4-4 1,-3 4-1,-4-5-770,-3-2 1,-4-7-1,-10 0 1,-4 2-2558,-3 3 1422,-2-7 1765,-16 6 0,-21 13 0,-15 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6.915"/>
    </inkml:context>
    <inkml:brush xml:id="br0">
      <inkml:brushProperty name="width" value="0.08571" units="cm"/>
      <inkml:brushProperty name="height" value="0.08571" units="cm"/>
      <inkml:brushProperty name="color" value="#33CCFF"/>
    </inkml:brush>
  </inkml:definitions>
  <inkml:trace contextRef="#ctx0" brushRef="#br0">4060 4592 7676,'15'-7'241,"0"-3"230,0-4 0,-1-1 0,-2 0 0,-2 0-238,2 0 1,1-7-1,2-4 1,1-2-206,-1-3 1,-2-6 0,-1-3-1,-2-4-270,2-2 1,0 0 0,0-1-1,-4-2 224,-1-2 1,0-6-1,-4 1 1,2-3-65,-2-2 1,-1 0 0,-2-1 0,-2-2 32,-3-2 0,2 0 0,-7 3 1,0 1 113,1 1 1,-4-6 0,3 9 0,-4 1 3,-1-2 1,-5-1 0,-2 0 0,0-3-3,0-3 1,-5-1 0,0-6 0,-5 2-32,-4-2 0,1 1 0,4 1 0,1 5 8,-1 3 0,1 4 0,-2 2 0,-2 3-16,-1 1 0,-6-1 1,4 5-1,-2 4 0,-3 1 0,-2-8 0,-3 6 0,-2-3-1,-2-3 1,-5 3-1,4-7 1,-2 0 4,-4 2 0,4-3 1,0 6-1,2 4 15,3 4 0,-3 3 0,-1 8 0,-1 5 22,-3 3 0,-1 4 0,-1 5 0,2 1 0,-2 2 18,1 2 1,1 7 0,-4-4-63,0 0 0,0 4 0,0-7 0,1-2-4,-1-2 1,0-1 0,0-2 0,2-1 8,3-3 1,-3-4 0,5 5 0,0 3-23,3 5 1,-1 0 0,1 5 0,2 1 19,2-1 1,1 2 0,1 5-1,-1 0-64,1 0 1,-1-2 0,0-1 0,2-4 36,4-1 0,-4-3 1,5-4-1,-1 0-41,-1 0 0,0-5 0,-4-1 0,1 3 26,3 1 0,-3-3 0,4-1 0,-2 3 5,1 1 1,2 2 0,6-1 0,-3 1 6,2 0 0,2-5 0,3-2 0,2 0-6,2 0 1,0-3 0,-6 1 0,3-1 1,2-3 0,-1-4 0,7 7 0,1-2-31,2 2 1,4-2 0,1 5-1,4 0-47,1 0 0,-3 7 0,5 4 68,1 0 0,3-3 0,-1 1-37,-3 2 0,3 3 53,-3 3 0,-3-4 0,-1-6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6"/>
    </inkml:context>
    <inkml:brush xml:id="br0">
      <inkml:brushProperty name="width" value="0.08571" units="cm"/>
      <inkml:brushProperty name="height" value="0.08571" units="cm"/>
      <inkml:brushProperty name="color" value="#FFFFFF"/>
    </inkml:brush>
  </inkml:definitions>
  <inkml:trace contextRef="#ctx0" brushRef="#br0">0 64 6894,'0'-14'1669,"3"2"-1397,4 3 0,4 2 0,10 7 1,0-2-132,0-5 0,3 4 1,1-4-1,3 5-69,-2 2 1,-3 2-1,-2 3 1,0 4-194,0 3 0,-9-5 1,-5 7-1,-5 2 268,-2 3 0,0 2 0,-2 2 0,-5 3 56,-7 2 1,-7 0 0,-5-5 0,-2 1-381,3-3 1,-6 4 0,3-11 0,3 3-735,1-3 1,3-5 910,0-9 0,10-9 0,1-3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7"/>
    </inkml:context>
    <inkml:brush xml:id="br0">
      <inkml:brushProperty name="width" value="0.08571" units="cm"/>
      <inkml:brushProperty name="height" value="0.08571" units="cm"/>
      <inkml:brushProperty name="color" value="#FFFFFF"/>
    </inkml:brush>
  </inkml:definitions>
  <inkml:trace contextRef="#ctx0" brushRef="#br0">756 164 7572,'-14'-21'15,"0"0"1,7 0-1,-7 0 145,-2 0 0,-3 7 0,-2 2 0,0 3-16,0 4 1,-7-4-1,-2 2 1,-3 5-1,-4 4-12,-3 5 1,-2 16 0,-2 1 0,0 6 14,2 7 1,-5 5-1,12 5 1,-5 4-244,-2 3 0,10 9 1,4 7-1,7 0-36,7 2 1,4-6 0,13 6 0,4-2 152,7 0 1,14 0 0,7-9 0,7-5-1,7-7 0,7-7 0,14-10 1,7-11 55,4-11 0,3-10 1,0-10-1,-2-8-155,-5-8 1,-7-14 0,-14-2 0,-7-9-669,-5-3 1,-11-11-1,-7 7 1,-10-1 734,-9-1 1,-5-1 0,-4-4 0,-7-1 145,-12 3 1,-10-11-1,-13 11 1,-5 0 105,-7 4 1,-14 10-1,-7 14 1,-7 10-367,-7 8 1,12 10 0,-8 17 124,-1 11 0,13 18 0,-7 15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8"/>
    </inkml:context>
    <inkml:brush xml:id="br0">
      <inkml:brushProperty name="width" value="0.08571" units="cm"/>
      <inkml:brushProperty name="height" value="0.08571" units="cm"/>
      <inkml:brushProperty name="color" value="#FFFFFF"/>
    </inkml:brush>
  </inkml:definitions>
  <inkml:trace contextRef="#ctx0" brushRef="#br0">1 85 7507,'14'-7'68,"0"0"0,0 0 0,9 7 1,3 0 164,2 0 0,9 0 1,-2 0-1,7 0-105,7 0 0,-2 0 0,9 0 0,0-2-3,-3-5 1,6 4 0,-10-4 0,-3 5-364,-1 2 1,-6 0-1,-1 0 1,-3 0 13,2 0 1,-7 0 0,-2 0 0,-2-2-146,2-5 0,-12 2 1,5-7-436,-2 3 804,-1 2 0,-6 7 0,-3 9 0,-9 3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39"/>
    </inkml:context>
    <inkml:brush xml:id="br0">
      <inkml:brushProperty name="width" value="0.08571" units="cm"/>
      <inkml:brushProperty name="height" value="0.08571" units="cm"/>
      <inkml:brushProperty name="color" value="#FFFFFF"/>
    </inkml:brush>
  </inkml:definitions>
  <inkml:trace contextRef="#ctx0" brushRef="#br0">30 1 7634,'-21'0'690,"12"0"1,9 0-568,12 0 1,6 7-1,6 0 1,1-2-213,3-3 0,7 0 1,-7 3-1,0 2-79,3-2 0,-8 4 1,3 0-1,-8 1 60,-4-1 1,-9 7 0,2-2 214,-5 5 1,-11 7 0,-7-3-1,-8-4-132,-4-1 1,-7-6 0,5 2-1,0 0 123,-1-2 1,3-3-99,7-9 0,0 9 0,0 3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0"/>
    </inkml:context>
    <inkml:brush xml:id="br0">
      <inkml:brushProperty name="width" value="0.08571" units="cm"/>
      <inkml:brushProperty name="height" value="0.08571" units="cm"/>
      <inkml:brushProperty name="color" value="#FFFFFF"/>
    </inkml:brush>
  </inkml:definitions>
  <inkml:trace contextRef="#ctx0" brushRef="#br0">1 22 7819,'14'-7'0,"0"0"0,2 2 460,3 3 0,2 2-348,0 0 0,0 9 0,2 5 0,5 5 0,5 4-49,-1 5 1,8-2-1,-7 7 1,2-3-282,0-4 0,-10-3 1,3-2-1,-4 0-1835,-3 0 1699,0-9 1,-3-5 353,-4-14 0,5-5 0,-7-9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1"/>
    </inkml:context>
    <inkml:brush xml:id="br0">
      <inkml:brushProperty name="width" value="0.08571" units="cm"/>
      <inkml:brushProperty name="height" value="0.08571" units="cm"/>
      <inkml:brushProperty name="color" value="#FFFFFF"/>
    </inkml:brush>
  </inkml:definitions>
  <inkml:trace contextRef="#ctx0" brushRef="#br0">421 1 6826,'-14'9'0,"0"5"0,-3 5 29,-1 2 0,-6 9 0,-1 3 0,-3 2 527,2 0 1,-7 2 0,1 10-513,-1 2 1,-4 0 0,9-7-1,2 0 1,5-2-118,7-5 73,-5-5 0,17-18 0,-7-3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2"/>
    </inkml:context>
    <inkml:brush xml:id="br0">
      <inkml:brushProperty name="width" value="0.08571" units="cm"/>
      <inkml:brushProperty name="height" value="0.08571" units="cm"/>
      <inkml:brushProperty name="color" value="#FFFFFF"/>
    </inkml:brush>
  </inkml:definitions>
  <inkml:trace contextRef="#ctx0" brushRef="#br0">1 1 7948,'0'21'52,"0"0"1,0-7-1,0 0 1,0 2-54,0 3 1,0-7 0,9-3 0,3-9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3"/>
    </inkml:context>
    <inkml:brush xml:id="br0">
      <inkml:brushProperty name="width" value="0.08571" units="cm"/>
      <inkml:brushProperty name="height" value="0.08571" units="cm"/>
      <inkml:brushProperty name="color" value="#66CC00"/>
    </inkml:brush>
  </inkml:definitions>
  <inkml:trace contextRef="#ctx0" brushRef="#br0">0 75 7957,'0'21'460,"0"0"1,0 0-535,0 0 0,0 0 1,0 0-1,0 0 1,0 0-25,0 0 1,0 0 0,0 0 0,0 0 104,0 0 1,0 0 0,0 0-43,0 0 1,0-7-1,0 0 20,0 2 0,10-4 1,4-1 39,4-1 0,-4 4 1,0-7-1,3-3-4,1-1 0,3-3 1,0 0-1,3 0-29,4 0 0,-3-3 1,8-1-1,0-6 2,-1-1 0,1 6 0,4-4 0,-4 2-143,-3 0 0,8 0 0,-6 7 1,3 0 117,0 0 0,-7 0 0,5 0 0,0 0 62,-1 0 0,-4 0 0,5 0 0,0 0-1,-1 0 0,1-7 0,4 0 1,-4 2-11,-3 3 1,1 2 0,-6 0 0,3 0-6,-2 0 0,0 0 0,-1 0 0,3 0-6,-2 0 1,-3 0 0,-2 0-1,0 0 2,0 0 1,0 0 0,0 0 3,0 0 0,0-7 0,0-3-20,0-1 1,0 6 0,-2-4 0,-3 2 4,-2 0 1,-7 0 0,5 4 216,-3-3-46,8 3 1,-15-8-72,5 4 0,-5 2-65,-2-9 1,3 7-106,4-7 0,-5 7-19,5-7 0,-5 7 112,-2-7 1,0 0 0,0-7 33,0 0 0,7-7 1,0 0-18,-2 2 1,-3 3-1,-2 2-109,0 0 1,0 0-333,0 0 401,0 9 0,-18 12 0,-6 12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4"/>
    </inkml:context>
    <inkml:brush xml:id="br0">
      <inkml:brushProperty name="width" value="0.08571" units="cm"/>
      <inkml:brushProperty name="height" value="0.08571" units="cm"/>
      <inkml:brushProperty name="color" value="#66CC00"/>
    </inkml:brush>
  </inkml:definitions>
  <inkml:trace contextRef="#ctx0" brushRef="#br0">0 1 7652,'14'2'322,"0"5"0,-9 5 0,2 9 0,-2 0-256,2 0 1,-5 7 0,5 2 0,-5 3-181,-2 4 1,0-4 0,0 2-1,0 0-243,0-3 1,0-1 0,0-10 0,0 0-830,0 0 1186,-9-10 0,-3-1 0,-9-10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5"/>
    </inkml:context>
    <inkml:brush xml:id="br0">
      <inkml:brushProperty name="width" value="0.08571" units="cm"/>
      <inkml:brushProperty name="height" value="0.08571" units="cm"/>
      <inkml:brushProperty name="color" value="#66CC00"/>
    </inkml:brush>
  </inkml:definitions>
  <inkml:trace contextRef="#ctx0" brushRef="#br0">0 22 7577,'10'-12'141,"-6"3"0,10 9 27,3 0 1,1 0-1,3 0 1,0 0-252,0 0 1,0 0 0,0 0 0,0 0-337,0 0 1,0 0 0,0 0 112,0 0 0,-2 2 0,-5 5 306,-7 7 0,-14 5 0,-5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7.537"/>
    </inkml:context>
    <inkml:brush xml:id="br0">
      <inkml:brushProperty name="width" value="0.08571" units="cm"/>
      <inkml:brushProperty name="height" value="0.08571" units="cm"/>
      <inkml:brushProperty name="color" value="#33CCFF"/>
    </inkml:brush>
  </inkml:definitions>
  <inkml:trace contextRef="#ctx0" brushRef="#br0">0 0 7825,'9'7'0,"-4"3"0,-3 3 0,-2 3 0,0 1 64,0 3 0,0-2 42,0 8 0,0-3 1,0 4-1,0-3 147,0-2 0,0 3-142,0-4 0,0-1-1159,0-5 1048,0-6 0,0-3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6"/>
    </inkml:context>
    <inkml:brush xml:id="br0">
      <inkml:brushProperty name="width" value="0.08571" units="cm"/>
      <inkml:brushProperty name="height" value="0.08571" units="cm"/>
      <inkml:brushProperty name="color" value="#66CC00"/>
    </inkml:brush>
  </inkml:definitions>
  <inkml:trace contextRef="#ctx0" brushRef="#br0">0 85 7577,'14'7'-42,"0"0"1,-7 0 0,7-7 0,3 0 63,1 0 0,3 0 0,0 0 0,0 0-227,0 0 0,0-3 0,0-4 202,0-7 1,0 3-1,0-1 1,0 0 2,0 1 0,0-3 0,0-7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7"/>
    </inkml:context>
    <inkml:brush xml:id="br0">
      <inkml:brushProperty name="width" value="0.08571" units="cm"/>
      <inkml:brushProperty name="height" value="0.08571" units="cm"/>
      <inkml:brushProperty name="color" value="#66CC00"/>
    </inkml:brush>
  </inkml:definitions>
  <inkml:trace contextRef="#ctx0" brushRef="#br0">0 43 7632,'0'21'311,"0"0"1,0 0-1,3 0-132,4 0 1,-5-7-1,5 0-288,-5 2-469,-2 3 387,0-8 0,7-11 0,0-16 0,-2-7 73,-3-5 0,5-3 1,3 6-1,1-3-147,6 2 0,-6 10 1,3 4 249,3 3 1,-6 2 0,3 7 143,3 0 0,-6 9 0,1 7 0,-3 8-12,-4 4 1,0 7 0,-1-7-1,3 0-106,-2 2 0,0-9 0,-1 2-344,3-6 1,3-6-78,-3 3 1,-5-14 409,5-14 0,-5-4 0,-2-3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8"/>
    </inkml:context>
    <inkml:brush xml:id="br0">
      <inkml:brushProperty name="width" value="0.08571" units="cm"/>
      <inkml:brushProperty name="height" value="0.08571" units="cm"/>
      <inkml:brushProperty name="color" value="#66CC00"/>
    </inkml:brush>
  </inkml:definitions>
  <inkml:trace contextRef="#ctx0" brushRef="#br0">21 127 7602,'-2'21'0,"-3"0"0,-2 0 0,3 2 98,1 5 0,3-2 0,0 9 1,0 0-16,0-3 1,0 8 0,0-5 0,0 5-112,0 2 0,0-3 0,0-4 1,0-4 37,0-1 0,0-14-226,0 5 1,0-16-1,0-5 102,0-12 1,0-16 0,0-7 0,0-4 80,0-3 1,0-7-1,0-3 1,0 1-36,0 0 0,0 2 0,0 7 0,3 0 38,4 0 0,-3 7 0,10 2 0,0 3 110,-2 4 1,7 12 0,-8 5 0,3 2 106,0 0 0,-7 0 0,7 9 0,0 5 24,-2 7 0,0 7 0,-8 5 0,3 4-101,-2 3 1,-3-5 0,-2 4 0,0 1-16,0 0 0,0-8 0,-2 3 0,-3-4-528,-2-3 0,-9-10 349,2-4 0,-5-4 84,-2-3 0,0-19 0,0-4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49"/>
    </inkml:context>
    <inkml:brush xml:id="br0">
      <inkml:brushProperty name="width" value="0.08571" units="cm"/>
      <inkml:brushProperty name="height" value="0.08571" units="cm"/>
      <inkml:brushProperty name="color" value="#66CC00"/>
    </inkml:brush>
  </inkml:definitions>
  <inkml:trace contextRef="#ctx0" brushRef="#br0">61 52 7398,'-18'9'0,"4"5"-52,7 5 0,2-1 0,0-1 0,-2-3 191,3 2 1,4 3-1,7 2-86,7 0 0,4-10 0,3-1 0,0-3-123,0 0 1,0 0 0,0-7-1,0-3-128,0-4 1,0-4 0,-2-10 170,-5 0 1,2 0 0,-9 0 0,-2 0 44,-3 0 1,-2 0-1,0 0-268,0 0 0,-9 2 0,-3 3 250,1 2 0,1 11 0,10 3 0,0 10 0,0 11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0"/>
    </inkml:context>
    <inkml:brush xml:id="br0">
      <inkml:brushProperty name="width" value="0.08571" units="cm"/>
      <inkml:brushProperty name="height" value="0.08571" units="cm"/>
      <inkml:brushProperty name="color" value="#66CC00"/>
    </inkml:brush>
  </inkml:definitions>
  <inkml:trace contextRef="#ctx0" brushRef="#br0">0 1 7349,'0'28'-363,"3"0"1,1 0 748,3 2 1,0 0 0,-4 8 0,1-3-307,3 2 0,7 0 1,-4 1-1,-1-3-325,0 2 0,1-4 1,-6-1-1,3-1-613,-2-6 858,-3-1 0,-2-3 0,0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1"/>
    </inkml:context>
    <inkml:brush xml:id="br0">
      <inkml:brushProperty name="width" value="0.08571" units="cm"/>
      <inkml:brushProperty name="height" value="0.08571" units="cm"/>
      <inkml:brushProperty name="color" value="#66CC00"/>
    </inkml:brush>
  </inkml:definitions>
  <inkml:trace contextRef="#ctx0" brushRef="#br0">0 106 7577,'3'-12'26,"1"3"1,6 2-1,1 0 154,6 2 0,-6-4 0,3 2 0,3 0-164,1-3 0,-4 8 0,0-5 0,0 2-795,-2-2 1,7 5 778,-5-5 0,4 5 0,3 2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3"/>
    </inkml:context>
    <inkml:brush xml:id="br0">
      <inkml:brushProperty name="width" value="0.08571" units="cm"/>
      <inkml:brushProperty name="height" value="0.08571" units="cm"/>
      <inkml:brushProperty name="color" value="#66CC00"/>
    </inkml:brush>
  </inkml:definitions>
  <inkml:trace contextRef="#ctx0" brushRef="#br0">0 64 6854,'0'-12'1138,"0"5"-997,0 14 0,0 12 1,0 9-1,0 0-138,0 2 0,0-4 0,0 7 0,0-1 7,0 1 0,0-7 0,3 2 0,4-5-102,7-2 1,4-2-1,3-5 1,0-5-42,0 0 0,0-6 0,0 4 0,0-7-88,0-7 0,0 2 0,0-9 0,0-5 45,0-6 1,-2-6-1,-5-6 1,-5 2 162,1-2 0,-8-3 0,5 0 1,-5 5-36,-2 7 0,0 5 0,-2 4 345,-5 5 1,2 5-1,-6 11-49,1 5 1,3 7-1,7 14 1,0 7-110,0 5 0,7 2 0,3 0 0,1-2-74,6-5 0,-6 2 1,6-9-1,4-5-252,4-6 0,3-1 1,-7-9-1,0-2-180,0-3 0,3-4 0,-1-5 0,0-10 367,-4-8 0,-3-1 0,3-9 0,-5-2 0,-7-3 0,-5-2 0,-2 0-71,0 0 0,0 9 0,0 5 0,0 5 1,-2 4 92,-5 5 1,2 5-89,-9 9 1,3 9 0,-3 8-1,7 6 66,4 5 0,3 9 0,0-4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5"/>
    </inkml:context>
    <inkml:brush xml:id="br0">
      <inkml:brushProperty name="width" value="0.08571" units="cm"/>
      <inkml:brushProperty name="height" value="0.08571" units="cm"/>
      <inkml:brushProperty name="color" value="#66CC00"/>
    </inkml:brush>
  </inkml:definitions>
  <inkml:trace contextRef="#ctx0" brushRef="#br0">0 19 7483,'0'-12'-577,"0"5"1,0 14 986,0 7 0,0-2-326,0 2 1,0-7 179,0 7-266,0 0 0,0 0 0,3-2-159,4-3 1,4-2-216,10-7 0,0 0-235,0 0 611,0 0 0,-9 0 0,-3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4"/>
    </inkml:context>
    <inkml:brush xml:id="br0">
      <inkml:brushProperty name="width" value="0.08571" units="cm"/>
      <inkml:brushProperty name="height" value="0.08571" units="cm"/>
      <inkml:brushProperty name="color" value="#66CC00"/>
    </inkml:brush>
  </inkml:definitions>
  <inkml:trace contextRef="#ctx0" brushRef="#br0">21 136 7670,'0'21'0,"0"0"0,-2 0 0,-3 2 0,-2 3 0,2 4 0,3 3 0,2 4 0,0 3 0,0-5 0,0 0 0,5-9 0,6 2 0,10-5 0,3-4 0,-1-5 0,5-5-51,0-9 1,7 0 0,-5 0 0,1-2 0,1-5-315,1-7 0,-7-12 1,2-4 364,-5-3 0,-2-2 0,-2-7 0,-3-2 0,-2-5 0,-9 4 0,2-4 0,-5 5 0,-2 2 0,0 2 0,-2 5 0,-5 7 0,-3 17 0,-6 11 53,2 11 0,9 24 0,-2 7 0,5 5 144,2 4 1,0-4 0,0 7 0,0-3-116,0-4 0,2-5 1,5-7-1,7-7-173,5-5 1,9-11 0,0-5 0,0-5-143,2-2 0,-6 0 0,4-2 1,-5-5 232,-2-7 0,-2-7 0,-3-5 0,-4-4 0,-3-3 0,-2-2 0,-7-7 0,0 0 0,0 0 0,0 2 0,0 3 0,0 4 0,0 3 0,-7 9 0,0 7 0,-19 9 0,3-4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6"/>
    </inkml:context>
    <inkml:brush xml:id="br0">
      <inkml:brushProperty name="width" value="0.08571" units="cm"/>
      <inkml:brushProperty name="height" value="0.08571" units="cm"/>
      <inkml:brushProperty name="color" value="#66CC00"/>
    </inkml:brush>
  </inkml:definitions>
  <inkml:trace contextRef="#ctx0" brushRef="#br0">21 22 7564,'9'-12'177,"-4"3"173,9 9 1,-7 0-385,7 0 0,-9 2 1,2 5-97,-5 7 1,-2-2 21,0 2 1,-9 0 38,-5 7 0,2-7-218,-2 0 0,9-7 183,-2 7 0,7-9 0,7 2-8,7-5 1,5-2-1,2 0 42,0 0 1,0 0 166,0 0 1,-9 2 119,-5 5 0,-5-2 0,-4 7-93,-5-3 0,-5 0 1,-9-4-299,0 2 1,0 7-1,0-7 282,0-2-108,0-3 0,9-2 0,3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7.742"/>
    </inkml:context>
    <inkml:brush xml:id="br0">
      <inkml:brushProperty name="width" value="0.08571" units="cm"/>
      <inkml:brushProperty name="height" value="0.08571" units="cm"/>
      <inkml:brushProperty name="color" value="#33CCFF"/>
    </inkml:brush>
  </inkml:definitions>
  <inkml:trace contextRef="#ctx0" brushRef="#br0">1 0 7739,'15'0'0,"0"0"-482,0 0 1,1 5 447,-1 1 1,10 4 0,2-5 0,0-2 268,2-1 0,0-2 0,1 0 0,-1 0-235,-4 0 0,4 7 0,-6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7"/>
    </inkml:context>
    <inkml:brush xml:id="br0">
      <inkml:brushProperty name="width" value="0.08571" units="cm"/>
      <inkml:brushProperty name="height" value="0.08571" units="cm"/>
      <inkml:brushProperty name="color" value="#66CC00"/>
    </inkml:brush>
  </inkml:definitions>
  <inkml:trace contextRef="#ctx0" brushRef="#br0">64 120 6603,'-2'-12'478,"-3"8"1,-2 8-157,2 10 0,-4 5 0,2 2-207,2 0 1,1 2 0,-1 3 0,-2 4-1,2 1-36,3-1 0,4 5 0,5-7 0,5-2-126,0-3 1,13-2-1,-4-2 1,3-5-58,-1-7 0,0-5 0,3-2 0,2 0-152,-3 0 1,6-9 0,-3-5-1,-3-5-32,-1-2 1,-3-9-1,0-5 1,-3-5 123,-4-2 0,3 0 0,-10 0 1,0 2 157,2 5 0,-7-2 0,5 9 233,-4 2 0,-10 10 0,-3 4 95,-1 3 1,6 14 0,-2 13 0,2 10-39,-2 5 1,5 0 0,-5 4 0,5-2-237,2 2 1,2 1-1,5-3 1,7-7-38,5-5 0,2-2 1,0-2-1,0-5-468,0-7 0,0-5 0,0-2 0,0 0 110,0 0 1,-3-2 0,-1-5 0,-3-7 346,2-5 0,-7-4 0,1-3 0,-3-2 0,0 2 0,0 1 0,-7-1 0,-3-2 0,-4 2 0,3 5 0,-10 7 0,-3 7 0,8 5 0,-10 2 0,8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8"/>
    </inkml:context>
    <inkml:brush xml:id="br0">
      <inkml:brushProperty name="width" value="0.08571" units="cm"/>
      <inkml:brushProperty name="height" value="0.08571" units="cm"/>
      <inkml:brushProperty name="color" value="#66CC00"/>
    </inkml:brush>
  </inkml:definitions>
  <inkml:trace contextRef="#ctx0" brushRef="#br0">1 1 7612,'0'21'-9,"2"0"-21,5 0 0,-2-2 0,9-5 0,0-5-392,-3 0 0,8-6 74,-5 4 0,5-5 348,2-2 0,0-9 0,0-3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9"/>
    </inkml:context>
    <inkml:brush xml:id="br0">
      <inkml:brushProperty name="width" value="0.08571" units="cm"/>
      <inkml:brushProperty name="height" value="0.08571" units="cm"/>
      <inkml:brushProperty name="color" value="#66CC00"/>
    </inkml:brush>
  </inkml:definitions>
  <inkml:trace contextRef="#ctx0" brushRef="#br0">1 1 7554,'0'23'-60,"0"5"1,0-4-1,2 4 1,3-5-167,2-2 0,2-2-582,-2-5 808,-5-5 0,17 0 0,-7 3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0"/>
    </inkml:context>
    <inkml:brush xml:id="br0">
      <inkml:brushProperty name="width" value="0.08571" units="cm"/>
      <inkml:brushProperty name="height" value="0.08571" units="cm"/>
      <inkml:brushProperty name="color" value="#66CC00"/>
    </inkml:brush>
  </inkml:definitions>
  <inkml:trace contextRef="#ctx0" brushRef="#br0">43 64 7941,'-7'-2'0,"0"9"0,2 9 0,0 5 431,-2 0 0,5 0-394,-5 0 0,5 0 0,2 0 1,0 0-1,0 2 141,0 5 0,0-4 0,0 3-198,0-3 1,2-3 0,3 0-1,4 0-74,3 0 1,2-7-1,7 0 70,0 2 0,0-4 0,0-1 0,0-1-51,0-6 0,0 1 0,2 0 0,3 2 20,2-3 1,2-1-1,-4-3 1,2 0 25,-3 0 1,6 0 0,-3 0 0,0 0-3,2 0 1,-7 0 0,5 0 0,-4 0-6,-3 0 0,7 0 0,0 0 0,-3 2 13,-1 5 0,-3-5 0,0 5 1,0-4 12,0-3 1,0 0 0,0 0 0,0 0-23,0 0 0,0 0 0,0 0 0,0 0 1,0 0 0,0 0 0,0 0 22,0 0 1,0 0-1,0 0 1,0 0 12,0 0 1,-7 0 0,0 0-11,2 0 1,3 0 0,2 0 0,0-3-4,0-4 1,0 5-1,0-5 1,0 5 1,0 2 1,-7 0-1,0 0 1,2 0 8,3 0 1,2 0 0,0 2 0,0 3 5,0 2 1,0 0 0,0-7-6,0 0 0,0 0 1,0 0-16,0 0 0,0 0 0,0 0 0,-3-3-1,-4-4 1,5 5 0,-5-5 17,5 5 0,-5 2 1,0-3-7,2-4 1,-7 3 0,1-8-42,-1 3 0,3-5-99,9 7 0,0-7 79,0 7 1,0 0 0,-3 9-96,-4 5 0,5-5 1,-5 5 116,5-4 158,2-3 1,-10-3 0,-1-1 123,-1-3 0,-7-10-157,5 3 0,-4-4 1,-3-3-28,0 0 0,0 0 1,0 0-1,0 0-6,0 0 1,-7-7-1,0-2 1,2-1 26,3 1 0,-5 0 0,0 4 0,2-2-15,3 2 1,-1 5 0,-1 5-302,-3 2 1,-3 9 0,3-2-228,-7 5 0,-2 11 0,0 5 464,2 5 0,0 11 0,-7 3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1"/>
    </inkml:context>
    <inkml:brush xml:id="br0">
      <inkml:brushProperty name="width" value="0.08571" units="cm"/>
      <inkml:brushProperty name="height" value="0.08571" units="cm"/>
      <inkml:brushProperty name="color" value="#66CC00"/>
    </inkml:brush>
  </inkml:definitions>
  <inkml:trace contextRef="#ctx0" brushRef="#br0">190 85 7584,'-3'-21'-7,"-4"0"0,-7 2 0,-4 5 111,-3 7 0,0 7 0,0 7 0,2 7 0,3 7 205,2 7 1,7 5-362,-7 9 0,9 7 0,-2 0 0,5-3 0,4-1-13,5-3 0,5-10 0,9-1 0,2-6 78,5-4 0,-5 3 0,8-17 0,-3-3-71,0-1 0,7-6 1,-7-4-1,-3-9-144,-1-10 1,-3-4 0,0-10-1,-3 1 103,-4-6 1,3-1 0,-10 4 89,-3 0 0,-1 7 0,-6 2 1,-4 3-1,-4 4-95,-1 3 1,-7 4-1,5 5 1,-7 7-44,-7 5 1,12 4-1,-5 5 1,2 7 146,1 5 0,-3 11 0,0 3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2"/>
    </inkml:context>
    <inkml:brush xml:id="br0">
      <inkml:brushProperty name="width" value="0.08571" units="cm"/>
      <inkml:brushProperty name="height" value="0.08571" units="cm"/>
      <inkml:brushProperty name="color" value="#66CC00"/>
    </inkml:brush>
  </inkml:definitions>
  <inkml:trace contextRef="#ctx0" brushRef="#br0">43 43 7584,'-7'14'14,"0"0"114,2 2 0,-4 3 0,2 2 0,2 0 110,3 0 1,2 0 0,2 0-204,5 0 1,-2-7-1,9-3 1,2-1-160,3-6 0,2-1 0,0-3-52,0 0 1,0 0-1,0-3 82,0-4 1,-7-4 0,-3-10-1,1 0-60,0 0 0,-8-7 0,3 0 1,-4 2-130,-3 3 1,0 9 0,0 0 282,0-3 0,-10 8 0,-4 2 0,5 5 0,0-8 0,9-1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3"/>
    </inkml:context>
    <inkml:brush xml:id="br0">
      <inkml:brushProperty name="width" value="0.08571" units="cm"/>
      <inkml:brushProperty name="height" value="0.08571" units="cm"/>
      <inkml:brushProperty name="color" value="#66CC00"/>
    </inkml:brush>
  </inkml:definitions>
  <inkml:trace contextRef="#ctx0" brushRef="#br0">22 1 7896,'0'21'209,"0"0"1,0 2 0,0 3-152,0 2 0,0 7 1,0-5-1,0 0-244,0 1 0,7 4 0,0-5 0,-3 0-216,-1 1 0,-1-3-204,5-7 1,-7-10 605,0-4 0,-19-14 0,-13-4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4"/>
    </inkml:context>
    <inkml:brush xml:id="br0">
      <inkml:brushProperty name="width" value="0.08571" units="cm"/>
      <inkml:brushProperty name="height" value="0.08571" units="cm"/>
      <inkml:brushProperty name="color" value="#66CC00"/>
    </inkml:brush>
  </inkml:definitions>
  <inkml:trace contextRef="#ctx0" brushRef="#br0">1 43 7575,'14'0'641,"0"0"-559,2 0 1,-4 0 0,2 0-1,2 0-524,3 0 0,-5 0 0,0 0 356,2 0 0,-4-3 0,2-1 86,2-3 0,-7-10 0,1 6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5"/>
    </inkml:context>
    <inkml:brush xml:id="br0">
      <inkml:brushProperty name="width" value="0.08571" units="cm"/>
      <inkml:brushProperty name="height" value="0.08571" units="cm"/>
      <inkml:brushProperty name="color" value="#66CC00"/>
    </inkml:brush>
  </inkml:definitions>
  <inkml:trace contextRef="#ctx0" brushRef="#br0">22 22 7584,'0'21'90,"0"0"0,0 0 0,0 0 0,0 0 118,0 0 1,0 0 0,2 0 0,3 0-149,2 0 1,0 7 0,-7 2-1,0 0-237,0 1 1,2-1 0,3-4-1,2 2 15,-3-3 1,-1-8-1,-3-3 17,0 2 0,-10-7 1,-1-4 46,-1-10 1,0-6-1,8-10 1,-3-3 96,2-4 0,3-4 1,2-10-1,0 0-27,0 0 0,2 0 0,5 2 0,7 3-69,5 2 1,2 2 0,0-2-1,0 9 40,0 10 0,0 7 1,0 9 269,0 0 0,-3 9 0,-4 5 0,-4 5 93,-1 2 1,-7 0 0,5 2-116,-4 5 0,-3-5 0,0 5 1,-3-4-1,-1-3 7,-3 0 1,-3-3 0,3-1-1032,-7-3 1,-4-10 443,-3 3 1,2-14-1,3-7 1,4-7 388,3-7 0,2 5 0,7-7 0,0 9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6"/>
    </inkml:context>
    <inkml:brush xml:id="br0">
      <inkml:brushProperty name="width" value="0.08571" units="cm"/>
      <inkml:brushProperty name="height" value="0.08571" units="cm"/>
      <inkml:brushProperty name="color" value="#66CC00"/>
    </inkml:brush>
  </inkml:definitions>
  <inkml:trace contextRef="#ctx0" brushRef="#br0">43 85 7584,'-10'21'230,"8"0"0,-7 0 0,2 0-2,0 0 1,0 0-1,7 0 1,0 0 14,0 0 0,2 0 1,3 0-200,2 0 1,9-3 0,-2-4 0,5-7-278,2-4 1,0-3 0,0 0-173,0 0 1,0-12 0,0-7 0,-3-9 76,-4-4 0,3-1 0,-8-4 0,0 2 328,1-3 0,-3 8 0,-7 2 0,0 5 0,0 2 0,-3 9 0,-4 5 0,-4-5 0,-10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3.151"/>
    </inkml:context>
    <inkml:brush xml:id="br0">
      <inkml:brushProperty name="width" value="0.08571" units="cm"/>
      <inkml:brushProperty name="height" value="0.08571" units="cm"/>
      <inkml:brushProperty name="color" value="#33CCFF"/>
    </inkml:brush>
  </inkml:definitions>
  <inkml:trace contextRef="#ctx0" brushRef="#br0">1 2661 7881,'1'14'0,"4"-4"0,6-5 0,2-3 0,2-2 162,0 0 1,2-7 24,4-3 0,-4-5 0,4-4 0,0-3 0,-1 0 0,0 0 190,2 3 1,-3-4-278,6-3 1,-6 3 0,3-4 0,-2-4-108,0-2 1,2-5-286,-1 3 208,-5 3 0,6-12 0,-6 3 0,-1-3 71,0-1 1,0 1 0,0 2 0,1 1 16,-1-1 0,-5 3 1,-2-1-1,1-1 37,-1 2 0,-4-3 0,1 5 0,-4 0-12,-1-1 0,0-9 1,0 3-1,0 0 2,0 2 1,2 1 0,1-4-1,3-1-34,-3 1 1,-1 1 0,-2 1 0,0 5 2,0 0 0,0 1 1,0 4-1,0-3 0,0-4 0,0 4 1,0 1 27,0-3 0,-5 6 0,-1-5 0,3 2-15,1-1 1,2 1-1,0 4 1,0 1 0,-1-1-11,-4 1 1,3 0 0,-3-1 0,3 1 2,2-1 1,-5 1 0,0 0 0,2-1-10,1 1 0,2-1 1,0 1-1,0 0-51,0-1 0,0 2 0,-2 4 0,-1 3-156,-2 0 1,0 5 0,5-3-218,0 3 0,0 7 0,-2 2 427,-3 1 0,-3-5 0,-8 4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7"/>
    </inkml:context>
    <inkml:brush xml:id="br0">
      <inkml:brushProperty name="width" value="0.08571" units="cm"/>
      <inkml:brushProperty name="height" value="0.08571" units="cm"/>
      <inkml:brushProperty name="color" value="#66CC00"/>
    </inkml:brush>
  </inkml:definitions>
  <inkml:trace contextRef="#ctx0" brushRef="#br0">1 1 8171,'0'21'1732,"2"2"-1605,5 5 0,-2-2 0,9 9 0,0 0 0,0 0-142,0 0 1,-7-3 0,4 6-1,1-6-168,0-1 1,-5-3-1,4-7-3124,-1 0 3307,-3 0 0,-26-10 0,-4-1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8"/>
    </inkml:context>
    <inkml:brush xml:id="br0">
      <inkml:brushProperty name="width" value="0.08571" units="cm"/>
      <inkml:brushProperty name="height" value="0.08571" units="cm"/>
      <inkml:brushProperty name="color" value="#66CC00"/>
    </inkml:brush>
  </inkml:definitions>
  <inkml:trace contextRef="#ctx0" brushRef="#br0">1 43 7742,'7'14'557,"0"0"1,2-10 0,-2 3-349,7-4 0,5-6 1,2-1-1,0-3-725,0 2 1,0-4 0,0-1-1806,0-1 2321,-10 6 0,8-14 0,-7 8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52"/>
    </inkml:context>
    <inkml:brush xml:id="br0">
      <inkml:brushProperty name="width" value="0.08571" units="cm"/>
      <inkml:brushProperty name="height" value="0.08571" units="cm"/>
      <inkml:brushProperty name="color" value="#66CC00"/>
    </inkml:brush>
  </inkml:definitions>
  <inkml:trace contextRef="#ctx0" brushRef="#br0">42 1 7439,'-11'2'-709,"4"5"0,-3-2 456,3 9 248,0-9 0,10 4 5,4-9 0,-5 0 0,7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69"/>
    </inkml:context>
    <inkml:brush xml:id="br0">
      <inkml:brushProperty name="width" value="0.08571" units="cm"/>
      <inkml:brushProperty name="height" value="0.08571" units="cm"/>
      <inkml:brushProperty name="color" value="#66CC00"/>
    </inkml:brush>
  </inkml:definitions>
  <inkml:trace contextRef="#ctx0" brushRef="#br0">0 40 6951,'0'-21'762,"0"9"0,0 5-699,0 14 0,0 5 0,0 9-11,0 0 1,0 0 0,0 0-1,0 0 32,0 0 0,0-7 0,0 0 0,0 2-108,0 3 1,0 2-1,0 0-73,0 0 0,7 0 0,3 0 124,1 0 0,-4-7 1,7-2-1,3-3 78,1-4 0,3 4 0,0-2-53,0-2 1,7-3 0,3-2 0,1 0 0,6 0 5,1 0 1,3 0 0,0 2 0,0 3-154,0 2 1,7 7 0,3-5 0,1 3 30,6 4 0,-3 0 0,4 1 0,6-3 126,-1 2 0,9-7 0,3-2 0,5-4-16,2-3 1,0 0 0,0 0 0,0 0-44,0 0 1,-2 0-1,-3 0 1,-7 0 16,-6 0 0,4 0 0,-10 0 0,6 0 60,-6 0 1,8 2 0,-10 3-51,1 2 1,-1 2-1,5-4 1,0 2 0,0-3 20,0-1 0,-7-3 0,0 0 1,0 0-28,-2 0 1,4 2-1,-7 3 1,1 2-67,-1-3 1,0-1 0,-4-3 0,2 0 57,-2 0 1,4 0-1,-2 0 1,-2 0 6,-3 0 1,7 0 0,3 0-1,2 0-13,0 0 0,-9 0 1,2 0-1,-5 0 21,-2 0 1,5 0 0,-3 0 0,-4 0 34,-1 0 1,1 0-1,0 0 1,-3 0-45,-2 0 0,0 0 0,7 0 0,-2 0 8,-5 0 1,4-7 0,-4 0 0,3 2-43,-3 3-1,2 2 1,-7 0 0,1 0-59,-1 0 0,5 0 1,-5 0-1,1 0 35,-1 0 1,5-7-1,-7 0 1,0 2 31,2 3 0,-6 2 1,6 0-1,-2 0 5,0 0 1,2 0 0,-4-3 0,2-1-23,-2-3 0,4 0 0,-2 7 1,-2 0 37,-3 0 0,0 0 1,3 0-1,2 0-21,-2 0 0,-3 0 1,-4-3-1,-3-1-22,-2-3 1,0 0 0,7 7-40,0 0 0,0-3 0,0-1 11,0-3 1,-7 0 0,0 7 17,2 0 1,-4-7 66,2 0 1,-7-7 0,5 4-8,-3-1 1,0 4-30,-2-7 1,-4 0 0,4-7-65,-5 0 1,5-2 0,0-3 0,-2-2 24,-3 2 0,-2-4 1,0 2-1,0 0 43,0-2 0,0 6 1,-2-4-1,-3 5-1,-2 2 0,-2 7-399,2 0 1,-3 12 0,-6-1-553,2 8 953,9 11 0,-13 5 0,6 12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0"/>
    </inkml:context>
    <inkml:brush xml:id="br0">
      <inkml:brushProperty name="width" value="0.08571" units="cm"/>
      <inkml:brushProperty name="height" value="0.08571" units="cm"/>
      <inkml:brushProperty name="color" value="#66CC00"/>
    </inkml:brush>
  </inkml:definitions>
  <inkml:trace contextRef="#ctx0" brushRef="#br0">0 1 7732,'12'21'0,"-5"0"80,-5 0 1,-2 9 0,0 5 0,0 7 44,0 7 0,0-2 1,0 9-1,0 0-52,0-3 0,0 6 1,0-10-1,0-3-520,0-1 0,0-6 1,0-4 446,0-7 0,9-14 0,3-4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1"/>
    </inkml:context>
    <inkml:brush xml:id="br0">
      <inkml:brushProperty name="width" value="0.08571" units="cm"/>
      <inkml:brushProperty name="height" value="0.08571" units="cm"/>
      <inkml:brushProperty name="color" value="#66CC00"/>
    </inkml:brush>
  </inkml:definitions>
  <inkml:trace contextRef="#ctx0" brushRef="#br0">0 1 6913,'0'21'0,"0"2"0,0 3 0,0 4 398,0 3 1,0 2 0,0 7 0,0 0-325,0 0 1,0 7-1,0 4 1,0 3-407,0 3 0,0-1 0,0-14 0,0-2-989,0-9 1321,0-7 0,0-24 0,0-4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2"/>
    </inkml:context>
    <inkml:brush xml:id="br0">
      <inkml:brushProperty name="width" value="0.08571" units="cm"/>
      <inkml:brushProperty name="height" value="0.08571" units="cm"/>
      <inkml:brushProperty name="color" value="#66CC00"/>
    </inkml:brush>
  </inkml:definitions>
  <inkml:trace contextRef="#ctx0" brushRef="#br0">0 43 7723,'21'0'-41,"0"0"0,0 0 0,0 0 0,0-3-233,0-4 1,2 5-1,3-5 1,2 5-39,-2 2 312,6 0 0,-8-10 0,6-1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3"/>
    </inkml:context>
    <inkml:brush xml:id="br0">
      <inkml:brushProperty name="width" value="0.08571" units="cm"/>
      <inkml:brushProperty name="height" value="0.08571" units="cm"/>
      <inkml:brushProperty name="color" value="#66CC00"/>
    </inkml:brush>
  </inkml:definitions>
  <inkml:trace contextRef="#ctx0" brushRef="#br0">0 1 7761,'2'21'0,"3"0"0,2 0 108,-2 0 0,-3 7 0,0 0 1,3 0-214,2 2 1,0-7-1,-7 5 1,0-4-642,0-3 1,0-7 745,0 0 0,0-10 0,-9-4 0,-3-11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4"/>
    </inkml:context>
    <inkml:brush xml:id="br0">
      <inkml:brushProperty name="width" value="0.08571" units="cm"/>
      <inkml:brushProperty name="height" value="0.08571" units="cm"/>
      <inkml:brushProperty name="color" value="#66CC00"/>
    </inkml:brush>
  </inkml:definitions>
  <inkml:trace contextRef="#ctx0" brushRef="#br0">0 64 6888,'2'-21'70,"5"0"1,-2 9-58,9 5 0,-7 5 1,5 4-808,-3 5 794,7 5 0,-4 18 0,9 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5"/>
    </inkml:context>
    <inkml:brush xml:id="br0">
      <inkml:brushProperty name="width" value="0.08571" units="cm"/>
      <inkml:brushProperty name="height" value="0.08571" units="cm"/>
      <inkml:brushProperty name="color" value="#66CC00"/>
    </inkml:brush>
  </inkml:definitions>
  <inkml:trace contextRef="#ctx0" brushRef="#br0">147 1 7864,'-21'0'0,"0"0"0,0 2 320,0 5 0,0 5-237,0 9 0,9 0 0,5 0 0,5 0 0,2 0 29,0 0 1,0 7 0,2 0 0,3-3-462,2-1 1,9 4-1,-2 0 1,5-5 27,2-7 1,0 1 0,0-10-1,2-3 321,5-1 0,-4-13 0,4-6 0,-5-10 0,-2-9 0,0-4 0,0-3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7:33.793"/>
    </inkml:context>
    <inkml:brush xml:id="br0">
      <inkml:brushProperty name="width" value="0.08571" units="cm"/>
      <inkml:brushProperty name="height" value="0.08571" units="cm"/>
      <inkml:brushProperty name="color" value="#33CCFF"/>
    </inkml:brush>
  </inkml:definitions>
  <inkml:trace contextRef="#ctx0" brushRef="#br0">153 0 8004,'0'15'0,"0"1"0,-2-1-6,-3 0 1,2 2 0,-7 3 0,-2 5-85,-2 4 0,1 2 1,1-1-1,2 0 144,-2 1 0,-1-6 0,-3-1 175,1-2-579,7-9 0,1-8 0,7-10 0,0-5 253,0-3 0,2-4 0,3-4 1,3-2-9,1-1 1,4-5-1,-4 4 1,1-4 104,0-1 0,-5 5 0,3 1 0,-1 2 0,-4 3 0,4 8 18,-2 0 1,2 8 158,-2-2 1,-2 10 0,6 5-1,-1 4 82,1 1 0,1 0 1,5 0-1,2-1-210,3-4 1,-3 2 0,5-5-1,-2-1-921,1 1 872,6-2 0,-10-5 0,5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6"/>
    </inkml:context>
    <inkml:brush xml:id="br0">
      <inkml:brushProperty name="width" value="0.08571" units="cm"/>
      <inkml:brushProperty name="height" value="0.08571" units="cm"/>
      <inkml:brushProperty name="color" value="#66CC00"/>
    </inkml:brush>
  </inkml:definitions>
  <inkml:trace contextRef="#ctx0" brushRef="#br0">0 1 7732,'0'23'35,"0"5"0,0-2 0,0 9 0,0 2 97,0 3 1,0 2 0,0 0 0,2 0-302,5 0 1,-2-7 0,7-3 0,-1-1-486,1-6 0,-5-1 654,7-3 0,-9-10 0,13-1 0,-6-10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7"/>
    </inkml:context>
    <inkml:brush xml:id="br0">
      <inkml:brushProperty name="width" value="0.08571" units="cm"/>
      <inkml:brushProperty name="height" value="0.08571" units="cm"/>
      <inkml:brushProperty name="color" value="#66CC00"/>
    </inkml:brush>
  </inkml:definitions>
  <inkml:trace contextRef="#ctx0" brushRef="#br0">105 1 6682,'-21'0'272,"7"0"1,0 2 169,-2 5 0,4 2 1,0 8-1,3-3-491,4 2 1,3 3 0,2 2-1,0 0-156,0 0 1,0 0-1,2 0 1,3 0 159,2 0 0,9 0 1,-2-3-1,5-4-323,2-7 1,0-4 0,0-6-1,2-4 368,5-7 0,-4-14 0,6-4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8"/>
    </inkml:context>
    <inkml:brush xml:id="br0">
      <inkml:brushProperty name="width" value="0.08571" units="cm"/>
      <inkml:brushProperty name="height" value="0.08571" units="cm"/>
      <inkml:brushProperty name="color" value="#66CC00"/>
    </inkml:brush>
  </inkml:definitions>
  <inkml:trace contextRef="#ctx0" brushRef="#br0">21 40 7732,'-2'-19'-614,"-5"5"0,4 7 1043,-4 14 1,5 5-1,2 11 1,0 5-192,0 7 0,0-2 0,0 2 0,0 2-350,0 3 1,2-1-1,3-1 1,4-6-107,3-1 0,0 4 0,4-7 0,-2-5-19,2-7 0,-4-6 237,2-10 0,0 9 0,7 3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79"/>
    </inkml:context>
    <inkml:brush xml:id="br0">
      <inkml:brushProperty name="width" value="0.08571" units="cm"/>
      <inkml:brushProperty name="height" value="0.08571" units="cm"/>
      <inkml:brushProperty name="color" value="#66CC00"/>
    </inkml:brush>
  </inkml:definitions>
  <inkml:trace contextRef="#ctx0" brushRef="#br0">147 190 8088,'21'0'118,"0"0"0,0-3-348,0-4 1,0-2 0,-2-7-38,-5 2 0,2 0 1,-9-7-1,-2 0 166,-3 0 1,-2 7 0,-2 2-1,-3 0 103,-2 1 0,-12 6 0,1-2 0,-8 5 203,0 2 1,-6 9 0,-1 5 0,0 5 28,5 2 0,5 9 0,2 5 0,2 2-143,5-2 1,5 3 0,9-8 0,2-2-145,5-5 1,5 1-1,11-17 1,5-3-374,7-1 0,-2-6 0,2-4 0,0-7 426,-2-4 0,6-13 0,-6-1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0"/>
    </inkml:context>
    <inkml:brush xml:id="br0">
      <inkml:brushProperty name="width" value="0.08571" units="cm"/>
      <inkml:brushProperty name="height" value="0.08571" units="cm"/>
      <inkml:brushProperty name="color" value="#66CC00"/>
    </inkml:brush>
  </inkml:definitions>
  <inkml:trace contextRef="#ctx0" brushRef="#br0">1 22 7732,'2'21'-4,"5"0"1,-4 0-1,6 0 1,-2 0 155,0 0 1,2 0-1,-4 0 1,2 0 14,-2 0 1,-1-3 0,1-1 548,2-3-794,0-10 0,-14-11 0,0-16 1,2-5-148,3-2 1,2-8-1,0 6 1,2-1-322,5 5 1,-2 5-1,9 4 396,2 5 0,3 5 1,2 9-1,0 0 296,0 0 1,0 9 0,-2 5-1,-3 7 31,-2 7 1,-7-5 0,5 5 0,-3-4-852,-4-3 674,6-10 0,1 8 0,9-7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1"/>
    </inkml:context>
    <inkml:brush xml:id="br0">
      <inkml:brushProperty name="width" value="0.08571" units="cm"/>
      <inkml:brushProperty name="height" value="0.08571" units="cm"/>
      <inkml:brushProperty name="color" value="#004F8B"/>
    </inkml:brush>
  </inkml:definitions>
  <inkml:trace contextRef="#ctx0" brushRef="#br0">10 0 8026,'-3'9'112,"-4"-4"1,17 7 0,-1-1-1,5-1 1,2 1 0,1-1-1,-3 1 1,2 1 0,0 4-1,1 3 1,-3 2 0,2 0-1,0 0 1,1 0 0,-3 2-1,2 3 1,3 2 0,2 0 34,0 2 0,-7-6 0,0 4 1,2-3-54,3 3 0,2-4-208,0 4 1,0-5 0,-3 0 0,-1 3 0,-3 2-55,2-2 0,3-3 0,-1-2 1,-1 0 117,-3 0 0,0-2 0,4-3 1,-1-2 15,-3 2 1,0-4-1,7 2 1,-3 2-13,-4 3 1,5 0 0,-5-3 0,5-2 32,2 2 1,-7 1-1,0-1 65,2-2 1,3 0 0,2 7-48,0 0 1,-7-7-1,0 0-4,2 2 0,3-6 0,-1-1-122,-4 0 0,5-6-270,-5 4 0,-5-7-1209,-2-7 1600,-4 4 0,6-15 0,3 6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2"/>
    </inkml:context>
    <inkml:brush xml:id="br0">
      <inkml:brushProperty name="width" value="0.08571" units="cm"/>
      <inkml:brushProperty name="height" value="0.08571" units="cm"/>
      <inkml:brushProperty name="color" value="#004F8B"/>
    </inkml:brush>
  </inkml:definitions>
  <inkml:trace contextRef="#ctx0" brushRef="#br0">1 0 7930,'0'21'230,"0"0"1,0 0 0,0 0 0,0 2-14,0 5 0,2 5 1,3 9-1,2-2-312,-3-5 0,1 2 0,0-7 0,2 3 173,-3 4 0,-1-6 1,-1-3-1,3-5-234,2-2 0,0 0-656,-7 0 0,-3-9 0,-1-8 588,-3-8 1,0-8 0,7-9-1,0 0 224,0 0 0,0-7 0,0-2 0,0-3 145,0-4 0,9-1 0,5 3 1,5 5 43,2 0 0,0 6 0,0-1 0,0 8-47,0 10 0,0 5 0,0 4 0,-3 5 103,-4 7 0,3 14 1,-10 5-1,-3 2-113,-1 0 0,4 0 1,0 5-1,-3-3 103,-1-2 0,-3-9 0,-3 2 1,-1-5-159,-3-2 1,-10-2 0,3-5 0,-2-5-583,2 0 1,-5-6 0,5 1-1,-4-6-51,-3-5 0,0-9 0,2 2 0,5-5 556,7-2 0,5 0 0,-8-9 0,-1-3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3"/>
    </inkml:context>
    <inkml:brush xml:id="br0">
      <inkml:brushProperty name="width" value="0.08571" units="cm"/>
      <inkml:brushProperty name="height" value="0.08571" units="cm"/>
      <inkml:brushProperty name="color" value="#004F8B"/>
    </inkml:brush>
  </inkml:definitions>
  <inkml:trace contextRef="#ctx0" brushRef="#br0">22 0 7131,'-7'14'425,"0"0"0,0 0-339,7 7 0,0-7 0,0 0 0,0 2-138,0 3 0,9-5 0,5-2-115,5-3 0,-5-2 0,0-7-317,2 0 1,-4 0-1,-1-2 484,-1-5 0,-3 2 0,-5-9 0,3-2 0,2-3 0,0-2 0,-7 0 0,0 0 0,0 7 0,0 0 0,0 12-120,0 2 1,0 2 0,0 12 0,0 2 119,0 3 0,0 2 0,-3 0 0,-1 0 196,-3 0 0,0 7 0,7 0 305,0-2 0,2-3-1440,5-2 939,-5 0 0,17-9 0,-7-3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4"/>
    </inkml:context>
    <inkml:brush xml:id="br0">
      <inkml:brushProperty name="width" value="0.08571" units="cm"/>
      <inkml:brushProperty name="height" value="0.08571" units="cm"/>
      <inkml:brushProperty name="color" value="#004F8B"/>
    </inkml:brush>
  </inkml:definitions>
  <inkml:trace contextRef="#ctx0" brushRef="#br0">1 0 8674,'19'2'272,"-5"5"0,2-2 1,-7 9-262,3 2 0,0-4 1,4 2-1,-2 2-39,2 3 1,1 9-1,-1 0 1,-2-2 66,2-3 0,3-2 0,2 0 0,0 2-68,0 5 0,7-2 0,0 9 1,-2 0-76,-3-2 0,0 4 1,3-7-1,2 3 63,-3 4 1,6-4 0,-3 0 0,-3-1-11,-1 1 1,4-7 0,0 4 17,-3 0 1,-1-4 0,-3 7 0,0-1 0,-3-1-1,-4-1 0,5-2 1,-5-7-1,5 0-27,2 0 0,-7-2 0,0-5-445,2-7 110,-7-5 0,-2-2 0,-14-2 395,-7-5 0,-14-5 0,-4-9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5"/>
    </inkml:context>
    <inkml:brush xml:id="br0">
      <inkml:brushProperty name="width" value="0.08571" units="cm"/>
      <inkml:brushProperty name="height" value="0.08571" units="cm"/>
      <inkml:brushProperty name="color" value="#004F8B"/>
    </inkml:brush>
  </inkml:definitions>
  <inkml:trace contextRef="#ctx0" brushRef="#br0">1 21 7011,'0'-12'566,"0"3"0,0 25-477,0 5 0,2 5 0,3-5 1,2 0-27,-2 0 0,-3 7 0,-2 0 0,2-2-145,5-3 1,-4-2-1,4 0 1,-5 0-404,-2 0 0,0 0-240,0 0 389,0-9 1,0-5 318,0-14 1,0-5 0,2-9-1,5-2 1,5-3 14,0-2 1,4 0-1,-7 7 1,3 2 78,4 5 0,-4-2 1,2 9 28,2 2 1,1 5 0,-1 7-4,-2 7 1,-9 5-1,2 2 1,-5 0-30,-2 0 1,0 7-1,0 0 1,0-2 15,0-3 0,-7 0 1,-2 1-1,-1-1-64,1-4 0,-5-10 0,5 3-337,-3-3 1,5-2 71,-7-7 1,7 0 0,-5-2 0,3-5 238,4-7 0,-6-5 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6.391"/>
    </inkml:context>
    <inkml:brush xml:id="br0">
      <inkml:brushProperty name="width" value="0.08571" units="cm"/>
      <inkml:brushProperty name="height" value="0.08571" units="cm"/>
      <inkml:brushProperty name="color" value="#FFFFFF"/>
    </inkml:brush>
  </inkml:definitions>
  <inkml:trace contextRef="#ctx0" brushRef="#br0">0 96 7627,'0'21'0,"0"0"0,0 0 57,0 0 0,0 0 0,0 0 270,0 0 0,0-7-672,0 0 149,0-9 1,0 2-1,0-14 155,0-7 1,0-5 0,0-2 0,0 0 23,0 0 1,7 0-1,2 0 1,3 0-262,4 0 1,-4 10-1,2 4 141,2 4 0,3 3 0,0 3 320,-5 4 1,2 4-1,-9 10 392,-2 0 0,4 0 0,-2 0-108,-2 0 0,-1-7 1,3-2-165,7-3 0,-2-4 0,0-12-676,-3-7 0,0-5 1,-4-2-1,4 0 11,3 0 1,-7 0-1,4 0 1,-2 0 34,0 0 1,7 7-1,-5 3 206,3 1 0,-5-4 0,5 10 126,-3 6 1,5 7-1,-7 12 1,-2 0 360,-3 0 1,-2 0 0,2 0 0,3 0-334,2 0 0,0 0 0,-7 0-1510,0 0 1477,9-9 0,3-3 0,9-9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8:29.511"/>
    </inkml:context>
    <inkml:brush xml:id="br0">
      <inkml:brushProperty name="width" value="0.08571" units="cm"/>
      <inkml:brushProperty name="height" value="0.08571" units="cm"/>
      <inkml:brushProperty name="color" value="#33CCFF"/>
    </inkml:brush>
  </inkml:definitions>
  <inkml:trace contextRef="#ctx0" brushRef="#br0">0 31 8413,'5'-11'463,"0"1"1,7 7 0,-2-2 0,4 3-344,1 2 0,0 0 0,0 0 1,1 0-1,-1 0 0,0 0 1,0 2-1,0 1 0,-1 4-486,-4 1 0,-3 3 180,-7 4 0,0 5 49,0 0 0,-7 7 1,-5-1-1,-5 2 0,-3 3 51,2-1 1,1-1-1,1-2 1,1-3 8,0-2 0,7 3 1,1-5-1,2-1-35,0-2 1,0-2-1,6-2 1,4-1-32,6-2 1,2-6 0,2 1 0,0-4-41,1-1 0,-1 0 1,0 0-1,0-1-66,0-4 0,-1 1 0,-2-4 249,-2 1 0,-5-3 0,3 3 0,-1-1 0,-2-2 0,-11-6 0,-3 1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6"/>
    </inkml:context>
    <inkml:brush xml:id="br0">
      <inkml:brushProperty name="width" value="0.08571" units="cm"/>
      <inkml:brushProperty name="height" value="0.08571" units="cm"/>
      <inkml:brushProperty name="color" value="#004F8B"/>
    </inkml:brush>
  </inkml:definitions>
  <inkml:trace contextRef="#ctx0" brushRef="#br0">43 19 6681,'2'-12'354,"5"5"0,-2 7-197,9 7 1,-9-2-163,2 9 1,-5 0 10,-2 7 1,0-7 0,-2-2-96,-5-3 1,4 0-445,-4-2 290,5-4 0,4 6 102,5-9 0,-2 0 317,9 0 0,-9 2 188,2 5 0,-5-2 0,-2 9-166,0 2 1,-9-4-185,-5 2 0,-3 0 0,1 5 1,4-3-15,3-2 0,-7 0 0,4 7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7"/>
    </inkml:context>
    <inkml:brush xml:id="br0">
      <inkml:brushProperty name="width" value="0.08571" units="cm"/>
      <inkml:brushProperty name="height" value="0.08571" units="cm"/>
      <inkml:brushProperty name="color" value="#004F8B"/>
    </inkml:brush>
  </inkml:definitions>
  <inkml:trace contextRef="#ctx0" brushRef="#br0">0 0 7795,'12'14'204,"-3"0"0,0 2 0,3 3-114,0 2 1,6 0 0,-4 0-71,5 0 0,2 0 1,0 0-1,0 0-84,0 0 1,0 0 0,0 0 0,0 0 22,0 0 1,0 0 0,0 0-1,0 2-5,0 5 0,0-4 0,0 4 0,0-5 30,0-2 1,-2 7 0,-3 0 0,-2-2 14,2-3 1,3 3-1,0-1 1,-3-1 5,-2 1 0,0-1 0,5-8 1,-3-2-4,-2 2 0,0 3 0,5 4 0,-3 3 21,-2 2 0,-2 0 1,4-7-1,-4 0 13,-3 0 0,7 0 1,-4 0-34,0 0 1,4 0-1,-7-2-206,3-5-520,-7 4-376,13-15 1099,-15-3 0,-3-12 0,-12-9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8"/>
    </inkml:context>
    <inkml:brush xml:id="br0">
      <inkml:brushProperty name="width" value="0.08571" units="cm"/>
      <inkml:brushProperty name="height" value="0.08571" units="cm"/>
      <inkml:brushProperty name="color" value="#004F8B"/>
    </inkml:brush>
  </inkml:definitions>
  <inkml:trace contextRef="#ctx0" brushRef="#br0">0 0 8181,'0'21'77,"0"0"0,0 7 1,0 2-1,0 3-153,0 4 0,7 1 0,0-1 1,0-4-213,2-3 0,-4 0 0,7-4-108,-3 2 0,5 0 0,-7-7 396,-2 0 0,-1-9 0,3-5 0,-4 4 0,6 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89"/>
    </inkml:context>
    <inkml:brush xml:id="br0">
      <inkml:brushProperty name="width" value="0.08571" units="cm"/>
      <inkml:brushProperty name="height" value="0.08571" units="cm"/>
      <inkml:brushProperty name="color" value="#004F8B"/>
    </inkml:brush>
  </inkml:definitions>
  <inkml:trace contextRef="#ctx0" brushRef="#br0">0 84 7785,'7'-21'-580,"0"0"0,9 7 643,-2 0 0,-2 9 0,2-2 231,2 5 1,-4 2 0,0 2-236,-3 5 0,-2 5 0,-7 9 198,0 0-170,0 0 1,0 0-110,0 0 1,-2 0-1,-3 0 1,-2 0-214,2 0 0,-4-7 1,0 0-897,-3 2 1131,7-6 0,-4-3 0,9-14 0,-9-5 0,-3-9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0"/>
    </inkml:context>
    <inkml:brush xml:id="br0">
      <inkml:brushProperty name="width" value="0.08571" units="cm"/>
      <inkml:brushProperty name="height" value="0.08571" units="cm"/>
      <inkml:brushProperty name="color" value="#004F8B"/>
    </inkml:brush>
  </inkml:definitions>
  <inkml:trace contextRef="#ctx0" brushRef="#br0">0 63 7534,'9'-12'712,"3"-4"0,9 9-588,0 2 1,-2 1 0,-3-1-79,-2-2 0,-7 0 0,5 9 105,-3 5 0,-2-2 1,-9 9-1,-3 2-390,-2 3 1,-7 2 0,5 0 0,-1 0-13,1 0 1,-5-7 0,7 0-132,2 2 0,3-4 242,2 2 0,2-9 1,5 2-1,5-3-246,0 3 0,6-4 386,-4 4 0,-4-5 0,8-2 0,-6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1"/>
    </inkml:context>
    <inkml:brush xml:id="br0">
      <inkml:brushProperty name="width" value="0.08571" units="cm"/>
      <inkml:brushProperty name="height" value="0.08571" units="cm"/>
      <inkml:brushProperty name="color" value="#E71224"/>
    </inkml:brush>
  </inkml:definitions>
  <inkml:trace contextRef="#ctx0" brushRef="#br0">365 159 7787,'5'-10'0,"0"-1"77,-1-1 0,-3 3 1,-1-2-1,0-1 0,0-2 1,0-2-1,-1 0 550,-5 0 1,3 6 0,-8 1-1,-1 2-294,-2 4 1,-4 1 0,-3 2-320,-5 0 1,1 9 0,-1 6-1,-2 7 1,-2 3 90,-2 3 1,6 7-1,1 2-113,2-2 1,2 6 0,7-1 0,3 3 25,6-1 1,3-7 0,6 2 0,4-4-29,8-1 0,5-7 1,1-4-1,4-3-298,4-3 0,2-6 0,1-4 0,2-5 175,2-5 0,0-9 0,-7-9 0,-2-1-250,-1-5 1,-8-1 0,0-1-1,-4-1-250,-5 0 1,-6 1 0,1-1 0,-3 2 765,-2 4 0,-2-3 0,-3 8-46,-6 2 1,2 8-1,0 8-52,2 6 1,2 13-1,5 12 1,0 6 699,0 3 1,0 7-1,0-2 1,0 4-214,0 1 1,2-4 0,3-3 0,4-3-192,0-7 0,5 0 1,-5-7-491,-1 2-1007,7-6 0,-14-5 1166,5-14 0,-12-14 0,-2-11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2"/>
    </inkml:context>
    <inkml:brush xml:id="br0">
      <inkml:brushProperty name="width" value="0.08571" units="cm"/>
      <inkml:brushProperty name="height" value="0.08571" units="cm"/>
      <inkml:brushProperty name="color" value="#E71224"/>
    </inkml:brush>
  </inkml:definitions>
  <inkml:trace contextRef="#ctx0" brushRef="#br0">32 16 7466,'0'-9'618,"-7"2"0,5 14 0,-5 4-312,0 3 1,5 2 0,-3 0-1,3-1-62,2 1 0,0-5 0,0-1-257,0 3 0,6-5 1,1 1-1,1-2-188,5-3 0,1-2 1,2-2-1,-1 0-211,1 0 1,0 0-1,0 0 1,0 0-216,0 0 1,-2-2 0,-2-2 134,-1-1 1,-8-2 491,2 2 0,-10-4 0,-4-7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3"/>
    </inkml:context>
    <inkml:brush xml:id="br0">
      <inkml:brushProperty name="width" value="0.08571" units="cm"/>
      <inkml:brushProperty name="height" value="0.08571" units="cm"/>
      <inkml:brushProperty name="color" value="#E71224"/>
    </inkml:brush>
  </inkml:definitions>
  <inkml:trace contextRef="#ctx0" brushRef="#br0">0 0 7635,'0'16'179,"0"0"0,0 2 48,0 3 1,0-2 0,0 6 0,0 0-26,0-1 1,2 1 0,2 3-776,1-2 0,0-6 0,-5 1-992,0-3 1565,0-10 0,-7-15 0,-2-10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4"/>
    </inkml:context>
    <inkml:brush xml:id="br0">
      <inkml:brushProperty name="width" value="0.08571" units="cm"/>
      <inkml:brushProperty name="height" value="0.08571" units="cm"/>
      <inkml:brushProperty name="color" value="#E71224"/>
    </inkml:brush>
  </inkml:definitions>
  <inkml:trace contextRef="#ctx0" brushRef="#br0">80 1 6696,'-16'0'0,"2"7"0,2 3 334,1 4 1,6 4 0,-4 3 0,2 6 0,3 3-58,3 1 0,1 1 1,0 0-1,0-1-278,0 1 0,1-6 1,5-1-1,4 0-313,4-1 1,2-10-1,0 2 1,0-3-72,0-5 0,0-1 0,-1-7 1,1 0-559,0 0 943,-7-7 0,5-1 0,-5-8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5"/>
    </inkml:context>
    <inkml:brush xml:id="br0">
      <inkml:brushProperty name="width" value="0.08571" units="cm"/>
      <inkml:brushProperty name="height" value="0.08571" units="cm"/>
      <inkml:brushProperty name="color" value="#E71224"/>
    </inkml:brush>
  </inkml:definitions>
  <inkml:trace contextRef="#ctx0" brushRef="#br0">0 1 7787,'16'0'297,"-5"1"1,-1 5 94,3 4 0,-1 4 0,0 2 0,-1 2-20,1 3 0,0 2 1,1 5-1,-4-2-297,-2 2 0,3 8 0,-5 1 0,-1 0-376,-2 1 1,-4 1 0,-3 3 0,-4-5-339,0-3 1,-5-10 0,5-2 0,-1-7 638,-1-4 0,1 3 0,-6-5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8:29.828"/>
    </inkml:context>
    <inkml:brush xml:id="br0">
      <inkml:brushProperty name="width" value="0.08571" units="cm"/>
      <inkml:brushProperty name="height" value="0.08571" units="cm"/>
      <inkml:brushProperty name="color" value="#33CCFF"/>
    </inkml:brush>
  </inkml:definitions>
  <inkml:trace contextRef="#ctx0" brushRef="#br0">0 31 11236,'15'0'277,"0"0"1,1 0-1,-1 0 1,0 0-721,0 0 0,0 0 1,1 0-439,-1 0 0,0-1 0,0-3 118,0-1 763,-6-7 0,4 11 0,-4-6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6"/>
    </inkml:context>
    <inkml:brush xml:id="br0">
      <inkml:brushProperty name="width" value="0.08571" units="cm"/>
      <inkml:brushProperty name="height" value="0.08571" units="cm"/>
      <inkml:brushProperty name="color" value="#66CC00"/>
    </inkml:brush>
  </inkml:definitions>
  <inkml:trace contextRef="#ctx0" brushRef="#br0">334 1 8127,'0'16'0,"-2"0"0,-2-1 0,-1 1 0,2 0 0,1 2 0,2 1 1078,0 2 0,2 7 0,1-1-792,2 3 1,6 1 0,-4 3-1,0 1-77,0 2 0,-2 5 1,-5-3-1,0 0 108,0 0 0,-1 3-618,-5-5 1,-2 0 0,-10-7 0,-1-2-273,-3-2 1,0-6-1,0-1 1,-2-7 19,-1-6 0,-5-5 0,4-1 0,-2-3 136,1-8 0,4-1 0,8-13 0,0 1 417,5-1 0,3 6 0,0-11 0,-2 5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7"/>
    </inkml:context>
    <inkml:brush xml:id="br0">
      <inkml:brushProperty name="width" value="0.08571" units="cm"/>
      <inkml:brushProperty name="height" value="0.08571" units="cm"/>
      <inkml:brushProperty name="color" value="#66CC00"/>
    </inkml:brush>
  </inkml:definitions>
  <inkml:trace contextRef="#ctx0" brushRef="#br0">0 48 8451,'16'0'0,"0"0"0,2 0 266,3 0 1,-2 0 0,7 0 0,3 0-163,1 0 1,-4 0 0,0 0-1,1 0-509,-3 0 0,-1-6 1,-5-1-562,3-1 1,-9-1 965,4-2 0,-18 4 0,1 7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8"/>
    </inkml:context>
    <inkml:brush xml:id="br0">
      <inkml:brushProperty name="width" value="0.08571" units="cm"/>
      <inkml:brushProperty name="height" value="0.08571" units="cm"/>
      <inkml:brushProperty name="color" value="#66CC00"/>
    </inkml:brush>
  </inkml:definitions>
  <inkml:trace contextRef="#ctx0" brushRef="#br0">144 108 7424,'1'-14'-618,"5"4"0,-5-5 1211,5 5 1,-5-4-85,-1-2 0,0 5-202,0 1 1,-1 6 0,-5 1-156,-4 6 0,-4 6 1,-2 9-1,0 3-23,0 5 1,6 9-1,-1 4 1,-1 2-72,-2 3 1,0 3 0,3 4 0,6 2-108,3-2 0,2-2 0,2-1 1,3-2-136,6-4 1,4-3 0,5-8-1,3-1-28,1-3 1,3-4-1,4-9 1,1-4-423,0-4 1,-6-5 0,-1-1 633,-2 0 0,-2 0 0,-5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699"/>
    </inkml:context>
    <inkml:brush xml:id="br0">
      <inkml:brushProperty name="width" value="0.08571" units="cm"/>
      <inkml:brushProperty name="height" value="0.08571" units="cm"/>
      <inkml:brushProperty name="color" value="#66CC00"/>
    </inkml:brush>
  </inkml:definitions>
  <inkml:trace contextRef="#ctx0" brushRef="#br0">207 48 6689,'-2'-11'409,"-3"1"1,1 6-1,-4-3 1,-1 2-247,0 0 0,4-1 0,-6 6 0,-1 0-77,-2 0 0,-2 6 0,0 1 0,0 2 39,0 3 0,6-3 1,-1 1-1,1 3-21,1 1 1,-3 7 0,6 0-1,3-2-189,1-1 1,2 0-1,2 1 1,3 2 31,6-2 0,3-6 0,2-5 0,-1 0-130,1-5 1,5-1-1,2-2 1,0 0-223,0 0 1,-2-7 0,-5-4 0,0-3 112,0-2 1,-2-5 0,-4 0 0,-3 0 232,0-2 0,-5 5 1,3-3-1,-3 4 275,-2 1 1,0 5 0,-2 2 65,-3 2 1,3 4-1,-5 8 1,2 8-120,0 6 1,0 0 0,5 9 0,0 2-151,0 0 1,0 5-1,0-8 1,0 1-198,0-2 1,0 3 0,1-10 0,3-3-298,1-4 1,6-7 217,-6 6 0,0-9 263,-5-2 0,0-14 0,0-11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0"/>
    </inkml:context>
    <inkml:brush xml:id="br0">
      <inkml:brushProperty name="width" value="0.08571" units="cm"/>
      <inkml:brushProperty name="height" value="0.08571" units="cm"/>
      <inkml:brushProperty name="color" value="#66CC00"/>
    </inkml:brush>
  </inkml:definitions>
  <inkml:trace contextRef="#ctx0" brushRef="#br0">0 1 6330,'0'10'1482,"0"1"-1325,0 1 1,0 2-1,0 2-217,0 0 1,0-6 0,2-1-322,3-2 1,-1-1 0,6-6-54,2 0 1,3 0 433,0 0 0,1 0 0,0 0 0,0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1"/>
    </inkml:context>
    <inkml:brush xml:id="br0">
      <inkml:brushProperty name="width" value="0.08571" units="cm"/>
      <inkml:brushProperty name="height" value="0.08571" units="cm"/>
      <inkml:brushProperty name="color" value="#66CC00"/>
    </inkml:brush>
  </inkml:definitions>
  <inkml:trace contextRef="#ctx0" brushRef="#br0">1 1 6146,'0'10'1249,"0"1"-1148,0 1 1,0 2 0,0 2-310,0 0 0,0-6 1,0 1-673,0 1 531,0-5 349,0 7 0,0-12 0,0 5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2"/>
    </inkml:context>
    <inkml:brush xml:id="br0">
      <inkml:brushProperty name="width" value="0.08571" units="cm"/>
      <inkml:brushProperty name="height" value="0.08571" units="cm"/>
      <inkml:brushProperty name="color" value="#66CC00"/>
    </inkml:brush>
  </inkml:definitions>
  <inkml:trace contextRef="#ctx0" brushRef="#br0">32 0 7255,'-9'2'-420,"2"3"728,0 6 1,5 3 0,-3 2 0,3-1-243,2 1 1,0 5-1,0 1 1,0-3-168,0-1 1,0 3-1,2 0-271,3-2 0,-1-7 1,7-3 63,1-2 0,2-1 1,2-8 307,0-3 0,-1 3 0,1-5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3"/>
    </inkml:context>
    <inkml:brush xml:id="br0">
      <inkml:brushProperty name="width" value="0.08571" units="cm"/>
      <inkml:brushProperty name="height" value="0.08571" units="cm"/>
      <inkml:brushProperty name="color" value="#66CC00"/>
    </inkml:brush>
  </inkml:definitions>
  <inkml:trace contextRef="#ctx0" brushRef="#br0">1 0 6691,'9'16'285,"3"0"1,-7 2 0,0 1-36,2 2 1,-5 0-1,3-3 1,-3 1-281,-2 2 0,0 1 0,0-7 0,0 3-545,0 3 1,0-9 0,-2 4 574,-3-2 0,3-7 0,-5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4"/>
    </inkml:context>
    <inkml:brush xml:id="br0">
      <inkml:brushProperty name="width" value="0.08571" units="cm"/>
      <inkml:brushProperty name="height" value="0.08571" units="cm"/>
      <inkml:brushProperty name="color" value="#66CC00"/>
    </inkml:brush>
  </inkml:definitions>
  <inkml:trace contextRef="#ctx0" brushRef="#br0">32 1 7762,'0'16'0,"0"-1"0,0 1 0,0 0 220,0 0 0,0 0 0,-1 0 1,-3-1-390,-1 1 1,0 0 0,3-2-1742,-3-3 1910,3 3 0,-5-12 0,7 5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5"/>
    </inkml:context>
    <inkml:brush xml:id="br0">
      <inkml:brushProperty name="width" value="0.08571" units="cm"/>
      <inkml:brushProperty name="height" value="0.08571" units="cm"/>
      <inkml:brushProperty name="color" value="#66CC00"/>
    </inkml:brush>
  </inkml:definitions>
  <inkml:trace contextRef="#ctx0" brushRef="#br0">1 0 7805,'8'7'201,"1"2"0,-5 7 0,3 0-54,1 0 0,3 5 0,5 2 0,0 0-236,0-1 1,-1 5-1,1-6 1,-2-2-227,-3-1 0,3-2 1,-3-2-1,1-2-361,-2-1 1,-1-8 675,-3 3 0,-5-5 0,6-1 0,-7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8:30.078"/>
    </inkml:context>
    <inkml:brush xml:id="br0">
      <inkml:brushProperty name="width" value="0.08571" units="cm"/>
      <inkml:brushProperty name="height" value="0.08571" units="cm"/>
      <inkml:brushProperty name="color" value="#33CCFF"/>
    </inkml:brush>
  </inkml:definitions>
  <inkml:trace contextRef="#ctx0" brushRef="#br0">1 1 9126,'15'0'663,"0"0"0,1 0-605,-1 0 0,0 0 0,0 0 0,0 0-384,1 0 0,-6 0 1,0 0-907,2 0 0,-4 2 1232,2 3 0,-6-4 0,2 13 0,-6-6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6"/>
    </inkml:context>
    <inkml:brush xml:id="br0">
      <inkml:brushProperty name="width" value="0.08571" units="cm"/>
      <inkml:brushProperty name="height" value="0.08571" units="cm"/>
      <inkml:brushProperty name="color" value="#66CC00"/>
    </inkml:brush>
  </inkml:definitions>
  <inkml:trace contextRef="#ctx0" brushRef="#br0">80 0 7783,'0'16'105,"0"0"1,-6 5 0,1 2 0,2 2 99,1 3 1,0 4 0,-1 3 0,-3 2-66,3-2 0,-1 5 0,1 3 0,-4 1-164,-2-2 0,5 2 0,-3-7 0,2-4-488,0-4 0,-1-7 1,6-6-840,0 0 1351,0-7 0,0-2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7"/>
    </inkml:context>
    <inkml:brush xml:id="br0">
      <inkml:brushProperty name="width" value="0.08571" units="cm"/>
      <inkml:brushProperty name="height" value="0.08571" units="cm"/>
      <inkml:brushProperty name="color" value="#66CC00"/>
    </inkml:brush>
  </inkml:definitions>
  <inkml:trace contextRef="#ctx0" brushRef="#br0">1 9 7762,'0'-8'0,"5"8"0,0 12 0,1 6 235,1 3 0,2 7 0,5 0 0,0 7 291,2 7 1,-9 1 0,9 2 0,-4 5-459,-3-1 0,3 6 1,-7-1-1,-1 1 30,-2-1 1,-2 4 0,-2-6 0,-2-5-687,-1-3 0,-2-10 1,2-1-1,-4-7-963,0-3 1551,-5-2 0,5-5 0,-7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08"/>
    </inkml:context>
    <inkml:brush xml:id="br0">
      <inkml:brushProperty name="width" value="0.08571" units="cm"/>
      <inkml:brushProperty name="height" value="0.08571" units="cm"/>
      <inkml:brushProperty name="color" value="#66CC00"/>
    </inkml:brush>
  </inkml:definitions>
  <inkml:trace contextRef="#ctx0" brushRef="#br0">1 48 7424,'10'0'262,"1"0"1,-1 0-1,6 0-86,0 0 0,0 0 0,0 0 0,-1-2-209,1-3 1,0 1 0,0-4-1411,0 1 1443,-7-6 0,-2 11 0,-7-5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0"/>
    </inkml:context>
    <inkml:brush xml:id="br0">
      <inkml:brushProperty name="width" value="0.08571" units="cm"/>
      <inkml:brushProperty name="height" value="0.08571" units="cm"/>
      <inkml:brushProperty name="color" value="#66CC00"/>
    </inkml:brush>
  </inkml:definitions>
  <inkml:trace contextRef="#ctx0" brushRef="#br0">175 17 7762,'-7'-9'0,"-3"4"0,-5 3 0,0 2 0,-1 2 0,0 1 0,0 2 0,0 9 0,2 0 0,2 8 0,3 1 0,2-1 84,-5 7 1,10-5 0,-3 8-1,3 0 1,2-1 1047,0 1 1,2-6 0,1-1-905,2-2 0,8-4 0,-1-6 0,6-5-431,3-1 1,0-1 0,-3-8 0,1-3-141,2-6 1,5-8 0,-4-4 0,-3-2-197,-1-3 1,-8-2 0,-1-2-1,0 3 264,0 2 0,-6 4 0,2 7 0,-1 1 184,1-1 0,-3 9 218,3 7 1,-5 14 0,-3 10 0,-3 3 93,3-1 0,1 1 1,2 4-1,0-1-213,0-3 0,0 1 0,0-7-589,0-2 101,0-1 0,5-11 0,1-7 480,-3-9 0,6-12 0,0-4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1"/>
    </inkml:context>
    <inkml:brush xml:id="br0">
      <inkml:brushProperty name="width" value="0.08571" units="cm"/>
      <inkml:brushProperty name="height" value="0.08571" units="cm"/>
      <inkml:brushProperty name="color" value="#66CC00"/>
    </inkml:brush>
  </inkml:definitions>
  <inkml:trace contextRef="#ctx0" brushRef="#br0">32 0 7303,'-11'16'262,"1"0"1,6 0 0,-1 0-203,3-1 0,2 1 1,2-2-95,3-3 1,-1 1-1,6-6-261,3-3 0,1-1 1,2-2 126,0 0 1,-1 0-1,1 0-686,0 0 854,-7-7 0,5-2 0,-5-7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2"/>
    </inkml:context>
    <inkml:brush xml:id="br0">
      <inkml:brushProperty name="width" value="0.08571" units="cm"/>
      <inkml:brushProperty name="height" value="0.08571" units="cm"/>
      <inkml:brushProperty name="color" value="#66CC00"/>
    </inkml:brush>
  </inkml:definitions>
  <inkml:trace contextRef="#ctx0" brushRef="#br0">0 1 7774,'7'15'170,"-5"1"1,4 0-1,-5 0-60,-1 0 1,0 0-1,0-1 1,0 1-335,0 0 0,0-5 1,0-1-162,0 3 1,0-5 384,0 3 0,0-8 0,0 5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3"/>
    </inkml:context>
    <inkml:brush xml:id="br0">
      <inkml:brushProperty name="width" value="0.08571" units="cm"/>
      <inkml:brushProperty name="height" value="0.08571" units="cm"/>
      <inkml:brushProperty name="color" value="#66CC00"/>
    </inkml:brush>
  </inkml:definitions>
  <inkml:trace contextRef="#ctx0" brushRef="#br0">128 1 6325,'-16'0'711,"5"7"0,1 3-361,-3 4 0,4 7 0,1 2 1,-1 4-175,0 6 0,4 1 0,-4 8 0,2 4-55,3 5 1,-3 5-1,2 6 1,2-3-8,1 0 0,4-3 1,1 2-1,6-5-296,5-4 1,-2-7-1,11-1 1,0-4-246,4-7 0,1-6 1,0-10-1,-2-3-348,2-6 0,1-3 775,-3-2 0,4-7 0,-5-2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4"/>
    </inkml:context>
    <inkml:brush xml:id="br0">
      <inkml:brushProperty name="width" value="0.08571" units="cm"/>
      <inkml:brushProperty name="height" value="0.08571" units="cm"/>
      <inkml:brushProperty name="color" value="#66CC00"/>
    </inkml:brush>
  </inkml:definitions>
  <inkml:trace contextRef="#ctx0" brushRef="#br0">1 0 7593,'15'0'-572,"-4"0"0,0 0 1472,1 0 0,2 0 0,2 0-654,0 0 1,-1 0 0,1 0-884,0 0 1,0 0-1283,0 0 1919,-7 0 0,-9 0 0,-9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5"/>
    </inkml:context>
    <inkml:brush xml:id="br0">
      <inkml:brushProperty name="width" value="0.08571" units="cm"/>
      <inkml:brushProperty name="height" value="0.08571" units="cm"/>
      <inkml:brushProperty name="color" value="#66CC00"/>
    </inkml:brush>
  </inkml:definitions>
  <inkml:trace contextRef="#ctx0" brushRef="#br0">1 0 6900,'5'11'533,"2"0"-165,2 1 0,-4 2 1,4 2-1,0 0-302,0 0 0,-1-1 0,5 1 0,-4 0-230,-2 0 1,3 0-1,-3-2 1,0-2 130,0-1 0,0-8-750,-1 3 0,-5-6 783,5-6 0,-5-10 0,-1-8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6"/>
    </inkml:context>
    <inkml:brush xml:id="br0">
      <inkml:brushProperty name="width" value="0.08571" units="cm"/>
      <inkml:brushProperty name="height" value="0.08571" units="cm"/>
      <inkml:brushProperty name="color" value="#66CC00"/>
    </inkml:brush>
  </inkml:definitions>
  <inkml:trace contextRef="#ctx0" brushRef="#br0">64 0 7762,'9'7'190,"-2"2"1,-7 7 0,0 0 51,0-1 0,0 8 1,0 4-1,0 1 4,0-2 0,0 10 0,-2-5 0,-1 3-94,-3-1 0,-4 4 1,3 0-1,0-2-529,0-1 1,-4-8 0,4-1-2495,-2-2 2871,6-9 0,-4-14 0,7-9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8:30.236"/>
    </inkml:context>
    <inkml:brush xml:id="br0">
      <inkml:brushProperty name="width" value="0.08571" units="cm"/>
      <inkml:brushProperty name="height" value="0.08571" units="cm"/>
      <inkml:brushProperty name="color" value="#33CCFF"/>
    </inkml:brush>
  </inkml:definitions>
  <inkml:trace contextRef="#ctx0" brushRef="#br0">0 0 8061,'16'5'347,"-1"0"1,0-1-76,0-3 0,0-1 0,1 0 0,-1 0 0,0 0-1396,0 0 1,0-1 1123,1-5 0,-8 5 0,-1-6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7"/>
    </inkml:context>
    <inkml:brush xml:id="br0">
      <inkml:brushProperty name="width" value="0.08571" units="cm"/>
      <inkml:brushProperty name="height" value="0.08571" units="cm"/>
      <inkml:brushProperty name="color" value="#66CC00"/>
    </inkml:brush>
  </inkml:definitions>
  <inkml:trace contextRef="#ctx0" brushRef="#br0">0 1 7769,'7'10'179,"4"1"0,-2 0 0,1 6 0,1 3-21,-2 1 0,5 7 0,-4 0 0,4 5-67,2 4 0,-2 7 0,-1-1 0,-5 2-125,-1 3 1,4 5 0,-6 1-1,-1 1-254,-2 0 1,-8 3 0,-1-7 0,-2-4-96,-3-3 0,3-9 0,1 1 0,1-6-29,3-4 0,-3-12 412,2 2 0,-1-11 0,-1 2 0,-1-7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19:09.718"/>
    </inkml:context>
    <inkml:brush xml:id="br0">
      <inkml:brushProperty name="width" value="0.08571" units="cm"/>
      <inkml:brushProperty name="height" value="0.08571" units="cm"/>
      <inkml:brushProperty name="color" value="#66CC00"/>
    </inkml:brush>
  </inkml:definitions>
  <inkml:trace contextRef="#ctx0" brushRef="#br0">0 16 7762,'11'0'516,"-1"0"0,1 0 1,5-1-179,-1-5 1,1 5 0,0-5-186,0 5 0,-6 1-171,1 0 1,-7 7-1,1 3-31,-3 4 0,-4 2 1,-2 0-1,-1 0-104,2 0 1,-1-6 0,0 1 41,-1 1 1,7-3 0,9 0-267,3-2 1,1-2-1,1-5-363,0 0 0,0 0 269,0 0 471,-7 0 0,-2 0 0,-7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7.105"/>
    </inkml:context>
    <inkml:brush xml:id="br0">
      <inkml:brushProperty name="width" value="0.08571" units="cm"/>
      <inkml:brushProperty name="height" value="0.08571" units="cm"/>
      <inkml:brushProperty name="color" value="#33CCFF"/>
    </inkml:brush>
  </inkml:definitions>
  <inkml:trace contextRef="#ctx0" brushRef="#br0">1 38 7296,'0'-20'475,"8"9"1,1 4 0,4 14 0,-4 6-1,-2 5-139,-1 1-1,1 10-111,-7 3 1,0 6-1,0 3-138,0 5 1,0 2 0,0 7 0,0-5 0,0-2-355,0-4 1,0-5 0,0-6-2320,0-7 1999,0-4 1,0-20 0,0-8 587,0-10 0,0-10 0,0-2 0,0-3 0,0-4 0,0-11 0,0-4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7.366"/>
    </inkml:context>
    <inkml:brush xml:id="br0">
      <inkml:brushProperty name="width" value="0.08571" units="cm"/>
      <inkml:brushProperty name="height" value="0.08571" units="cm"/>
      <inkml:brushProperty name="color" value="#33CCFF"/>
    </inkml:brush>
  </inkml:definitions>
  <inkml:trace contextRef="#ctx0" brushRef="#br0">0 118 7573,'7'-20'-1295,"1"1"1583,3-1 1,-4 3-1,4 1 1,0 5-1,0 3 272,4 3 1,5 3-1,4 2 1,2 0-461,-2 0 0,-2 9 0,-3 4 0,1 7 39,0 6 0,-1-4 1,1 6-1,-2-2-169,-5 1 0,-5 1 0,-8-2 0,-2 5-231,-4-1 0,-5 5 0,-9-6 0,-2-1-149,-4 1 1,4-3 0,-6-6 0,2-1-143,-1 1 1,1-9-1,6-5 552,1-3 0,8-3 0,-7-9 0,7-2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7.863"/>
    </inkml:context>
    <inkml:brush xml:id="br0">
      <inkml:brushProperty name="width" value="0.08571" units="cm"/>
      <inkml:brushProperty name="height" value="0.08571" units="cm"/>
      <inkml:brushProperty name="color" value="#33CCFF"/>
    </inkml:brush>
  </inkml:definitions>
  <inkml:trace contextRef="#ctx0" brushRef="#br0">118 197 8419,'20'-9'242,"-7"5"1,-2-9-1,0 0-201,0 2 0,-4-5 0,4 8 0,-3-3-183,-3-5 0,3 6 0,-1-4-189,-3-1 1,-4 4 0,-6-2 105,-7-2 1,-5 6 0,-2 2 0,1 5 115,-1 2 1,0 9 0,1 4-1,-1 7 86,0 6 0,7-4 0,2 6 0,0 1 85,1 4 0,5 1 0,-1 1 1,3-2 19,3 2 1,9-6 0,4-1 0,5-2-126,1 1 0,1-8 0,0-8 0,-1-2 13,1-5 1,6-2 0,1-2 0,-3-2-738,-2-4 767,-12-5 0,8-9 0,-7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8.273"/>
    </inkml:context>
    <inkml:brush xml:id="br0">
      <inkml:brushProperty name="width" value="0.08571" units="cm"/>
      <inkml:brushProperty name="height" value="0.08571" units="cm"/>
      <inkml:brushProperty name="color" value="#33CCFF"/>
    </inkml:brush>
  </inkml:definitions>
  <inkml:trace contextRef="#ctx0" brushRef="#br0">21 1 7573,'-3'13'-5,"-1"0"1,-3 2 132,3 3 0,2 1 0,2 3 0,0 4 0,0 7 1,2 2 0,2 0 0,3-4 26,-3-3 0,-1-2 0,-3-6 0,2 0-298,4-1-235,-4-8 0,7-4 0,-9-14 152,0-6 1,-6-11 0,-1-4-1,3-3 35,2-4 1,2 5 0,2-3 0,2 0 104,3 2 0,8-1 1,-4 10-1,2 4 183,0 1 1,0 8 0,5 5 166,-5 8 0,2 7 1,-8 11-1,-3 4 17,-2 7 0,0 4 1,3 2-1,1-2-278,-1-4 1,-3 2 0,-2-9 0,2-1-329,5-4 0,-3-10 149,9-4 0,-8-7 0,1-7 176,-4-6 0,7-13 0,2-5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8.607"/>
    </inkml:context>
    <inkml:brush xml:id="br0">
      <inkml:brushProperty name="width" value="0.08571" units="cm"/>
      <inkml:brushProperty name="height" value="0.08571" units="cm"/>
      <inkml:brushProperty name="color" value="#33CCFF"/>
    </inkml:brush>
  </inkml:definitions>
  <inkml:trace contextRef="#ctx0" brushRef="#br0">138 1 7573,'-19'17'0,"-1"-2"54,0-2 1,1 1-1,-1 5 18,0 1 0,9 0 0,5-1-201,4 1 1,4 0 0,4-1 4,8 1 0,3-9 1,3-2 126,-1-1 0,1-3 1,0 6-95,-1-3 1,-5 6 0,-4-6 0,-1 3 142,-4 5 0,-3-6 0,-2 4 0,0 1 32,0 2 0,-7 3 1,-2 0-1,-1-3-265,-6-4 0,-1 5 0,-3-7-149,0 0 0,7-3 330,0-8 0,9-8 0,-3-5 0,14-14 0,4-3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8.998"/>
    </inkml:context>
    <inkml:brush xml:id="br0">
      <inkml:brushProperty name="width" value="0.08571" units="cm"/>
      <inkml:brushProperty name="height" value="0.08571" units="cm"/>
      <inkml:brushProperty name="color" value="#33CCFF"/>
    </inkml:brush>
  </inkml:definitions>
  <inkml:trace contextRef="#ctx0" brushRef="#br0">99 215 7568,'0'20'289,"2"-9"-144,5-5 0,-3-4 0,9-2 0,0-2-202,-2-4 1,7 1-1,-5-8-58,4-2 1,1-3 0,-5-1-98,-7-1 1,3 0 0,-2 1 5,-3-1 0,-4 0 0,-7 1 193,-6-1 1,-4 7 0,-3 2 15,0 2 1,-6 5 0,0 13-1,2 8 154,2 7 1,5 11-1,1-4 1,5 1 24,3 1 0,-5 0 0,6 6 0,3-1-141,1-6 1,6 3 0,3-8 0,7-6-58,5-5 0,4-1 0,2-8 1,2-3-256,-2-2 1,4-2 0,-1-2-1,-3-5-838,-3-6 1109,-1-4 0,0-3 0,0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9.548"/>
    </inkml:context>
    <inkml:brush xml:id="br0">
      <inkml:brushProperty name="width" value="0.08571" units="cm"/>
      <inkml:brushProperty name="height" value="0.08571" units="cm"/>
      <inkml:brushProperty name="color" value="#33CCFF"/>
    </inkml:brush>
  </inkml:definitions>
  <inkml:trace contextRef="#ctx0" brushRef="#br0">1 0 6791,'0'20'-8,"0"-7"1,0 0 0,0 2 262,0 3 0,0 2 0,0 2 0,0 2-88,0 2 0,0 2 0,0-4 1,0 2 57,0-1 0,0 3 0,0-2-471,0-2 104,0-2 0,0-13 0,0-9 0,0-11-57,0-7 0,0-3 0,0-4 0,0-3 8,0-3 1,2 5 0,2-7 0,3 1 12,-3 1 0,7 0 1,0 7-1,2 0 141,0 7 0,1-1 360,5 12 1,-1 8-1,-5 13 20,-7 9 0,-1 5 1,-1 6-1,3-2 0,-3-1-58,-2-1 0,5 4 0,-1-9 1,1-4-212,2-7 1,-5 1 0,9-10-308,2-1 0,-4-5 0,0-9-231,-2-11 1,0-2 0,-5-11 0,5 1 135,2 1 1,-5-4-1,5 9 1,0 2 278,0 2 1,-4 2 110,6 1 1,-2 10-1,2 9 296,-7 11 1,3 8 0,-2 8-1,-3 3-152,-2 1 0,1 6 1,1-6-1,2 1-392,-1 1 0,6-9 0,0 3-694,0-6 0,0-10 880,-5-4 0,-4-14 0,7-4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09.928"/>
    </inkml:context>
    <inkml:brush xml:id="br0">
      <inkml:brushProperty name="width" value="0.08571" units="cm"/>
      <inkml:brushProperty name="height" value="0.08571" units="cm"/>
      <inkml:brushProperty name="color" value="#33CCFF"/>
    </inkml:brush>
  </inkml:definitions>
  <inkml:trace contextRef="#ctx0" brushRef="#br0">178 21 7266,'-13'-11'-261,"0"4"0,-3 7 736,-1 7 1,4 1-1,0 8 1,-3-3-374,-1 2 0,4 5 0,2 4 0,0 2-189,0-2 1,6 5 0,-1-1 0,4 0-33,2 1 0,2 4 0,2-7 0,5-2 77,2-2 0,2-3 1,7-1-1,-1-5-54,1-6 1,0-5-1,2-2 1,2-2-72,2-5 1,-6-4-1,-7-11 1,0-2 60,-2-2 0,-3-7 1,-8 5-1,0-3-5,0-4 0,0 0 1,0 0-1,0 2 111,0-2 0,-6 7 0,-3 4 0,-2 9 0,-2 6 0,-4 11 0,4 5 0,4-3 0,9 9 0,0 2 0,9 3 0,1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0.450"/>
    </inkml:context>
    <inkml:brush xml:id="br0">
      <inkml:brushProperty name="width" value="0.08571" units="cm"/>
      <inkml:brushProperty name="height" value="0.08571" units="cm"/>
      <inkml:brushProperty name="color" value="#33CCFF"/>
    </inkml:brush>
  </inkml:definitions>
  <inkml:trace contextRef="#ctx0" brushRef="#br0">0 0 8587,'0'16'0,"0"0"0,0 3 0,2 3 398,3 2 1,-3 1 0,3 5 0,-3 1-266,-2-1 0,5-6 76,0-4 1,0-3 0,-3-3 0,1-3 630,2-1-4808,0-6 3968,-5 3 0,0-7 0,0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0.124"/>
    </inkml:context>
    <inkml:brush xml:id="br0">
      <inkml:brushProperty name="width" value="0.08571" units="cm"/>
      <inkml:brushProperty name="height" value="0.08571" units="cm"/>
      <inkml:brushProperty name="color" value="#33CCFF"/>
    </inkml:brush>
  </inkml:definitions>
  <inkml:trace contextRef="#ctx0" brushRef="#br0">80 1 7563,'-7'13'0,"-2"-2"0,-2 0 150,-4-1 1,0 4 0,2 5 20,6 1 0,5 0 0,2-1-362,0 1 0,9-3 0,4-1 0,4-5-67,3-3 1,0 6 0,-1-8 0,1 1 294,0 1 1,-7-3 0,-2 8 258,-3 2 1,-1 3 0,-7 1 0,-2 1-140,-5 0 1,-4-7 0,-8-2-305,-1-3 0,-6 8 1,-1-3 146,3 4 0,3-6 0,1-2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0.905"/>
    </inkml:context>
    <inkml:brush xml:id="br0">
      <inkml:brushProperty name="width" value="0.08571" units="cm"/>
      <inkml:brushProperty name="height" value="0.08571" units="cm"/>
      <inkml:brushProperty name="color" value="#33CCFF"/>
    </inkml:brush>
  </inkml:definitions>
  <inkml:trace contextRef="#ctx0" brushRef="#br0">60 236 7663,'19'0'0,"1"0"0,0-2 0,-1-2 112,1-3 1,0-8 0,-3 2-153,-4-5 1,3-1-1,-10-1-47,-2 0 0,-1 1 0,-3-1-22,0 0 0,-7 1 0,-2 1 0,-2 5-15,-4 6 1,-2 5 0,-3 2 0,0 0 76,1 0 1,-1 9 0,0 4 0,1 5 55,-1 1 1,7 8 0,2 1 0,2 3 70,5 4 1,2-5 0,2 1 0,2-1-77,4 1 0,-1-7 0,8 2 0,2-4-136,3-2 0,3-7 1,3-2-1,3-2 132,-3-5 0,6 7 0,1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1.274"/>
    </inkml:context>
    <inkml:brush xml:id="br0">
      <inkml:brushProperty name="width" value="0.08571" units="cm"/>
      <inkml:brushProperty name="height" value="0.08571" units="cm"/>
      <inkml:brushProperty name="color" value="#33CCFF"/>
    </inkml:brush>
  </inkml:definitions>
  <inkml:trace contextRef="#ctx0" brushRef="#br0">20 1 7542,'-11'21'0,"4"4"52,5 1 1,2 2 0,0-4 0,0 5 199,0 1 1,0-4-1,0 5 1,0 0-43,0-1 0,0-6 0,0 3-453,0-6 50,0-1 1,0-11 0,0-9 36,0-11 0,0-15 1,0-5-1,0-2 1,0 0-1,0-1-44,0-4 1,9 6 0,2 1 153,0 3 0,6 1 1,-4 10 257,5 4 0,1 4 0,1 11 18,0 5 1,-3 10-1,-4 12 1,-4 1 0,-2 5-78,-1 2 0,1 3 1,-7-1-233,0 0 0,6-8 0,1-5-1002,-3-4 0,1-11 1081,1-4 0,-4-14 0,7-4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1.734"/>
    </inkml:context>
    <inkml:brush xml:id="br0">
      <inkml:brushProperty name="width" value="0.08571" units="cm"/>
      <inkml:brushProperty name="height" value="0.08571" units="cm"/>
      <inkml:brushProperty name="color" value="#33CCFF"/>
    </inkml:brush>
  </inkml:definitions>
  <inkml:trace contextRef="#ctx0" brushRef="#br0">21 38 7580,'0'-20'-337,"-3"9"619,-3 5 0,4 14 0,-5 10 0,5 6-56,2 0 1,0 7 0,0 1 0,0 6-63,0 1 0,2 7 1,3 2-1,1 2-85,-2 5 0,-1-5 1,-3 0-1,0-2-350,0-4 0,0-9 0,2-4-606,4-3 0,-1-4 161,8-11 0,-9-6 716,3-14 0,4-4 0,0-8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2.057"/>
    </inkml:context>
    <inkml:brush xml:id="br0">
      <inkml:brushProperty name="width" value="0.08571" units="cm"/>
      <inkml:brushProperty name="height" value="0.08571" units="cm"/>
      <inkml:brushProperty name="color" value="#33CCFF"/>
    </inkml:brush>
  </inkml:definitions>
  <inkml:trace contextRef="#ctx0" brushRef="#br0">119 0 8198,'-7'13'303,"1"1"0,-10-1 1,3 6-1,-2 1-31,2 0 1,-2 2-1,6 2 1,0 4-238,0 3 1,3-7 0,6 4-1,0-2-91,0 1 0,6-1 1,3-7-1,2-1 6,4-5 1,9-4 0,3-9 0,-3 0-215,-3 0 1,-1-9-1,0-4 1,-1-7-130,1-6 0,-7 2 0,-2-7 1,-2 1-186,-5-1 0,-2 7 525,-2-2 1,0 15 174,0 11 1,0 15 0,0 14 0,0-1-67,0 0 1,0 5 0,0-6-57,0-3 0,0-3 0,0-1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3.193"/>
    </inkml:context>
    <inkml:brush xml:id="br0">
      <inkml:brushProperty name="width" value="0.08571" units="cm"/>
      <inkml:brushProperty name="height" value="0.08571" units="cm"/>
      <inkml:brushProperty name="color" value="#33CCFF"/>
    </inkml:brush>
  </inkml:definitions>
  <inkml:trace contextRef="#ctx0" brushRef="#br0">99 0 6812,'-17'2'353,"4"5"0,-3-3 0,7 10 1,1 1-134,-1 2 0,-4 3 0,6 2 1,3 4-90,2 7 0,2 4 0,0 0 0,0-2-58,0-2 0,9-2 0,4 1 0,4-5-145,3-6 0,-1-3 0,3-5 0,2-6 19,3-5 1,5-2-1,-5-2 1,-3-5-311,-2-6 0,2-13 1,-3-5-1,-3-2 75,-1 0 0,-8 1 0,-2-8 0,-5 1 23,-2 0 0,0 8 0,0 3 191,0-1 0,-9 10 0,-4-1 74,-4 11 0,3 9 0,3 7 0,1 6 0,-1 4 0,6 12 0,-1 4 0,4 1 0,2-1 0,8 4 0,3-6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6.068"/>
    </inkml:context>
    <inkml:brush xml:id="br0">
      <inkml:brushProperty name="width" value="0.08571" units="cm"/>
      <inkml:brushProperty name="height" value="0.08571" units="cm"/>
      <inkml:brushProperty name="color" value="#33CCFF"/>
    </inkml:brush>
  </inkml:definitions>
  <inkml:trace contextRef="#ctx0" brushRef="#br0">21 1 7926,'-9'10'314,"7"10"1,-5-2 0,5 8-106,2 4 0,0 5 0,0 11 0,2 5-99,5-1 0,-5 13 0,4-4 1,-1 2 26,1 1 0,-3-5 0,3-5 0,-4-4-315,-2 0 1,0-15 0,0 0 0,0-9-2079,0-5 1411,0-8 0,0-6 845,0-18 0,-8 0 0,-3-16 0,-9 9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6.324"/>
    </inkml:context>
    <inkml:brush xml:id="br0">
      <inkml:brushProperty name="width" value="0.08571" units="cm"/>
      <inkml:brushProperty name="height" value="0.08571" units="cm"/>
      <inkml:brushProperty name="color" value="#33CCFF"/>
    </inkml:brush>
  </inkml:definitions>
  <inkml:trace contextRef="#ctx0" brushRef="#br0">0 1 6832,'0'26'476,"0"0"0,0 12 0,3-1 0,1 9-257,3 4 0,-1-4 0,-6 6 1,2 1-436,5-3 1,-5 5 0,5-12 0,-3-3-198,3-5 0,-5-11 0,4 2-349,-4-4 762,-2-3 0,0-8 0,0-2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6.492"/>
    </inkml:context>
    <inkml:brush xml:id="br0">
      <inkml:brushProperty name="width" value="0.08571" units="cm"/>
      <inkml:brushProperty name="height" value="0.08571" units="cm"/>
      <inkml:brushProperty name="color" value="#33CCFF"/>
    </inkml:brush>
  </inkml:definitions>
  <inkml:trace contextRef="#ctx0" brushRef="#br0">0 20 7372,'13'-6'-589,"0"-1"1186,3 3 1,1 2 0,3 2-533,-1 0 0,1 0 1,0 2-1,-1 2-518,1 3 0,0-1 1,-1-6 452,1 0 0,0 0 0,-1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6.696"/>
    </inkml:context>
    <inkml:brush xml:id="br0">
      <inkml:brushProperty name="width" value="0.08571" units="cm"/>
      <inkml:brushProperty name="height" value="0.08571" units="cm"/>
      <inkml:brushProperty name="color" value="#33CCFF"/>
    </inkml:brush>
  </inkml:definitions>
  <inkml:trace contextRef="#ctx0" brushRef="#br0">1 0 6887,'0'20'29,"0"-7"0,0 0 0,2 0 0,2 0 566,3 0 1,0 0 0,-5 9-484,4 4 0,-4-4 0,5 5 1,-5-6-349,-2-1 1,2-2 0,3-3-497,1-2 1,1-13 0,-7-7 731,0-17 0,-9-11 0,-2-4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0.809"/>
    </inkml:context>
    <inkml:brush xml:id="br0">
      <inkml:brushProperty name="width" value="0.08571" units="cm"/>
      <inkml:brushProperty name="height" value="0.08571" units="cm"/>
      <inkml:brushProperty name="color" value="#33CCFF"/>
    </inkml:brush>
  </inkml:definitions>
  <inkml:trace contextRef="#ctx0" brushRef="#br0">105 1 8367,'-8'6'-49,"-6"3"0,6 6 1,-3 0 274,1 0 1,2 7 0,-4 4-111,2 2 0,7 4 1,-4 2-1,2 3 1,0 1-22,1-1 0,4 3 1,4-4-1,2-2-242,3-2 0,1-7 1,5-1-1,0-4-310,1-7 1,-1-4-1,2-9 1,1 0 456,3 0 0,6 0 0,-4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6.818"/>
    </inkml:context>
    <inkml:brush xml:id="br0">
      <inkml:brushProperty name="width" value="0.08571" units="cm"/>
      <inkml:brushProperty name="height" value="0.08571" units="cm"/>
      <inkml:brushProperty name="color" value="#33CCFF"/>
    </inkml:brush>
  </inkml:definitions>
  <inkml:trace contextRef="#ctx0" brushRef="#br0">0 1 6409,'7'13'-132,"-1"0"132,10 0 0,-5 7 0,8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7.387"/>
    </inkml:context>
    <inkml:brush xml:id="br0">
      <inkml:brushProperty name="width" value="0.08571" units="cm"/>
      <inkml:brushProperty name="height" value="0.08571" units="cm"/>
      <inkml:brushProperty name="color" value="#33CCFF"/>
    </inkml:brush>
  </inkml:definitions>
  <inkml:trace contextRef="#ctx0" brushRef="#br0">20 88 7623,'-11'9'-412,"5"4"614,3 4 1,3 3 0,3 2 138,3 4 1,-4-4 0,5 4-1,-5-4-306,-2-2 0,7-1 0,-1 1 0,-2 0 35,-1-1 1,-3-5-213,0-1 0,0-11 0,0-2 47,0-11 1,0-13-1,0-5 1,0 1-40,0 0 0,2-7 1,4 2-1,5-4-91,0-3 0,7 10 0,-5 4 1,4 4 189,3 2 1,0 9 0,-1 5 0,-1 6 330,-5 6 1,4 5 0,-6 11 0,0 2 124,-4 2 1,2 7 0,-3-5 0,-1 3-53,-3 4 0,0-4 1,2-1-1,3-1-66,-3-5 1,1-9-551,1-2 0,3-11 0,6-2 0,-4-13-159,-2-11 1,4-7-1,-4-8 1,-1 0-61,1-1 0,7 3 0,-6 2 0,4 5-27,-1 1 1,0 3 446,6 6 1,1 12-1,-2 8 1,-5 11 317,-7 6 1,3 9 0,0 3 0,0 1 52,-1 5 0,-1-4 1,-5 2-1,2-1-208,3-1 0,6-3 1,-6-8-1,-1-2-512,3-5 1,0-2 0,6-7 18,-2 3 1,-9-10 0,3-10 375,-5-4 0,-2-12 0,0-1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7.721"/>
    </inkml:context>
    <inkml:brush xml:id="br0">
      <inkml:brushProperty name="width" value="0.08571" units="cm"/>
      <inkml:brushProperty name="height" value="0.08571" units="cm"/>
      <inkml:brushProperty name="color" value="#33CCFF"/>
    </inkml:brush>
  </inkml:definitions>
  <inkml:trace contextRef="#ctx0" brushRef="#br0">235 0 7623,'-20'0'0,"0"0"227,1 0 1,-1 0-1,0 3 1,1 1 0,-1 5 315,0 2 1,1 2 0,1 6-459,5 1 0,2 2 0,7 2 0,-3 2-148,3-2 1,8-2 0,5-2-1,2-3-9,4-4 0,3 3 1,3-8-1,3 1-3,3 0 0,6-3 0,-7-8 0,0-4-269,2-7 1,-8-5-1,2-2 1,-7 1 22,1-1 0,-8-6 1,1 2-1,-2 4 167,-1 5 1,1 8 0,-7-2 305,0 7 0,0 7 0,0 17 0,0 2-17,0 2 0,0 7 0,0-5 0,0 0-94,0 1 0,8-5-1501,6-11 1460,3-4 0,3-9 0,-1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8.641"/>
    </inkml:context>
    <inkml:brush xml:id="br0">
      <inkml:brushProperty name="width" value="0.08571" units="cm"/>
      <inkml:brushProperty name="height" value="0.08571" units="cm"/>
      <inkml:brushProperty name="color" value="#33CCFF"/>
    </inkml:brush>
  </inkml:definitions>
  <inkml:trace contextRef="#ctx0" brushRef="#br0">237 0 7343,'-29'0'-1247,"-1"2"1409,-1 5 1,3-3-1,8 10 1,0 1 275,1 2 1,1 3 0,3 0 0,4-1-401,2 1 0,3 6 0,8 3 1,2-1-234,3 0 1,8 5 0,-2-6 0,7-3-82,6-3 1,-2-3-1,7-3 1,-3-4 57,-4-2 0,5-3 1,-3-6-1,-2 0 218,-2 0 0,-3-8 0,1-3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8.985"/>
    </inkml:context>
    <inkml:brush xml:id="br0">
      <inkml:brushProperty name="width" value="0.08571" units="cm"/>
      <inkml:brushProperty name="height" value="0.08571" units="cm"/>
      <inkml:brushProperty name="color" value="#33CCFF"/>
    </inkml:brush>
  </inkml:definitions>
  <inkml:trace contextRef="#ctx0" brushRef="#br0">216 0 7486,'-19'0'0,"-1"0"0,0 0 0,1 3 0,-1 3 254,0 7 1,1 5 0,-1 4 0,3 2-1,1 2 1,5 0 0,3 0 0,3 0 114,3-1 0,4-4 0,5-1-541,6 0 1,4-7 0,5-2-1,2-2-101,3-5 0,8-2 0,-5-4 0,1-2-145,-5-3 1,2-15-1,-1 2 1,-6-4 134,-5-4 0,-1 4 0,-8-7 0,-3 3 220,-2 4 0,5-5 269,-1 3 1,-1 4-14,-12 16 0,5 10 0,-5 20 0,5 5-143,2 1 0,-2-4 0,-2 5 0,-3-3-21,3-3 0,2-4 0,4-3 0,4-3-1231,7-2 1202,-4-8 0,9 3 0,-7-8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9.409"/>
    </inkml:context>
    <inkml:brush xml:id="br0">
      <inkml:brushProperty name="width" value="0.08571" units="cm"/>
      <inkml:brushProperty name="height" value="0.08571" units="cm"/>
      <inkml:brushProperty name="color" value="#33CCFF"/>
    </inkml:brush>
  </inkml:definitions>
  <inkml:trace contextRef="#ctx0" brushRef="#br0">38 119 7665,'0'19'0,"0"1"0,0 2 75,0 4 0,0-4 0,0 6 0,2 1 182,4 4 1,-4-3 0,7 3 0,-2 2-160,-1 2 1,7 2-1,-6 1 1,-3-3-133,-1-4 0,-3 2 1,0-9-1,0-2-451,0-2 304,0-11 1,-7-5 0,-2-12 0,1-7 84,-1-5 1,-4-10 0,4-5 0,0-6 66,0-7 1,1 2 0,3-8 0,-1-3-5,1-2 0,5 0 0,7 3 0,6 3 114,5 3 0,8 5 1,2 10-1,3 9-29,4 8 1,-5 8 0,1 8 0,-3 0 141,-4 0 0,-2 15 1,-4 5-1,-3 4 96,-2 4 0,-8 0 1,1 10-1,-4-3-10,-2 0 0,-8 4 1,-6-11-1,-3 1-132,-3-1 0,1-2 1,-1-8-1,0-5-752,1-6 0,-1-5 0,0-2 0,1 0-108,-1 0 0,2-9 1,3-4-1,4-5 712,2-1 0,3-1 0,6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19.742"/>
    </inkml:context>
    <inkml:brush xml:id="br0">
      <inkml:brushProperty name="width" value="0.08571" units="cm"/>
      <inkml:brushProperty name="height" value="0.08571" units="cm"/>
      <inkml:brushProperty name="color" value="#33CCFF"/>
    </inkml:brush>
  </inkml:definitions>
  <inkml:trace contextRef="#ctx0" brushRef="#br0">256 0 7665,'-19'0'-62,"-3"0"0,-2 0 0,-2 0 130,2 0 0,0 7 0,0 2 0,-3 2 486,3 4 1,9 2-1,4 3 1,2 0-517,5-1 0,2 1 0,2 0 1,2-1-1,4 1-87,8 0 1,10-7-1,4-2-151,3-2 1,-5-3 0,7-6 0,-1-2-179,-1-5 1,-3-6 0,-8-11 0,0-2 89,-1 2 0,-5-5 1,-3 3-1,-3 2 826,-3 2-363,-3 11 0,-2 14 0,0 16 0,0 12-60,0 6 0,2 2 0,2 1 0,5-3-209,2-4 0,0-5 0,4-10 1,-2-5 93,3-7 0,1-12 0,3-5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29.890"/>
    </inkml:context>
    <inkml:brush xml:id="br0">
      <inkml:brushProperty name="width" value="0.08571" units="cm"/>
      <inkml:brushProperty name="height" value="0.08571" units="cm"/>
      <inkml:brushProperty name="color" value="#FFFFFF"/>
    </inkml:brush>
  </inkml:definitions>
  <inkml:trace contextRef="#ctx0" brushRef="#br0">1 232 7536,'0'-10'259,"0"10"0,0 12 0,0 7 0,0 2 1,0 0-187,0 0 0,0 2 0,0 3-178,0 2 1,0 0 0,0-7 0,0 0-39,0 0 1,0 0 0,0 0-1,0 0 79,0 0 1,0 7 0,0 0 0,0-3 50,0-1 0,0 4 1,0 2-1,0 0 11,0 1 1,0-1 0,0-4 0,0 4 7,0 3 1,0-8-1,0 3 1,0-4-27,0-3 1,0 7 0,0 0-21,0-3 0,0-1 1,0-3 4,0 0 1,0 0 56,0 0 1,0-7 96,0 0-75,0 0 1,0 0 19,0 0-13,0-10 0,2 13 28,5-10 0,-2 0-23,9-7 1,-7 0-1,7 0-19,2 0 0,-4 0 0,2 0-16,2 0 0,3 0 0,2 0 4,0 0 1,0 0-1,0 0-17,0 0 1,0 0-1,0 0 1,2 0 0,5 0 0,-5 0 0,5 0 1,-4 0-18,-3 0 0,0 0 1,0 0-1,0 0 7,0 0 1,7 0 0,0 0 0,-3 0-6,-1 0 1,-3 0-1,0 0 1,0 0-2,0 0 0,0 0 1,0 0-1,0 0 7,0 0 1,0 0-1,0 0 1,0 0-57,0 0 1,2 0 6,5 0 1,-5 0 0,5 0 40,-4 0 0,-3 0 0,0 0 7,0 0 1,-7 0-1,0 0 6,2 0 0,-4 0 0,2 0-10,2 0 1,-4 0 0,2 0 0,2 0 0,-4 0 21,2 0 1,-7 0-10,7 0 1,-7 0-3,7 0-62,-10 0 0,8 0 45,-5 0 1,-5-10-2,5-4 1,-4-4 31,-3-3 0,0 0 1,0 0-14,0 0 0,0 0 0,0 0 0,0 0-10,0 0 0,0 0 0,0 0 1,0 0-10,0 0 0,-3-7 0,-1 0 0,-3 0-10,2-3 0,3 8 1,2-7-1,0 2-26,0 0 1,0 0-1,0 4 1,0-1-14,0-3 1,0-3 0,0 6-1,-3-3 42,-4 2 0,5 3 0,-5 2 0,5-3 6,2-4 1,-3 5-1,-1-5 1,-3 5 16,2 2 1,3-3 0,2-1 0,0-3-4,0 2 1,-7 3 0,0 2-26,2 0 1,3 0 7,2 0 1,0 0-37,0 0 1,-3 2 0,-1 3-3,-3 2 1,0 0 116,7-7 73,0 0-68,0 9 14,-10 3 5,8 9 0,-10 0-19,5 0 1,3 0 72,-10 0 0,7 0 81,-7 0 1,0 0-42,-7 0 1,0 7-142,0 0 0,0 0 0,0-7-80,0 0 0,0 0 0,0 0 11,0 0 1,7 0 0,0 0 0,-5 2 17,-7 5 1,3-5 0,-5 5 0,5-4 0,2-3 28,0 0 1,-7 0 0,-3 0 0,1 0 152,0 0 1,-5 0 0,4 0 0,1 0-90,0 0 1,-1 0 0,6 0-1,-3 0-67,2 0 0,3 0 1,2 0-1,0 0-61,0 0 1,0 0 0,0-3-401,0-4 1,0 5-1,0-5-637,0 5 0,0 9 1083,0 0 0,0 18 0,0-1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32.988"/>
    </inkml:context>
    <inkml:brush xml:id="br0">
      <inkml:brushProperty name="width" value="0.08571" units="cm"/>
      <inkml:brushProperty name="height" value="0.08571" units="cm"/>
      <inkml:brushProperty name="color" value="#FFFFFF"/>
    </inkml:brush>
  </inkml:definitions>
  <inkml:trace contextRef="#ctx0" brushRef="#br0">85 106 7489,'2'-12'276,"5"5"0,-5 7-210,5 7 0,-4-2 0,-3 9-34,0 2 1,0 3 0,0 2 0,0 0-52,0 0 1,0 0-1,0 0 1,0 0-2,0 0 0,0 0 1,0 0-1,0 0-41,0 0 0,0 7 1,0 0-1,0-3-33,0-1 1,0-1-1,0 3 1,0 2 60,0-3 0,2-1 1,3-3-1,2 0-2,-3 0 1,-1 0 0,-3 0 0,0 0 1,0 0 0,0 7 1,0 0-1,0-3-5,0-1 1,0-3-1,0 0 1,0 0-8,0 0 0,0 0 1,0 0 40,0 0 1,0 0-1,0 0 8,0 0 0,0 0 0,0 0-5,0 0 1,0 0 0,0 0 15,0 0 1,0-7 13,0 0-28,0 0 0,0 0 7,0 0 57,0-10 97,0 6-81,0-10 0,2 0 184,5 0-69,-5 0-152,17 0 1,-10-3 0,8-1 0,-3-3 0,-7 0 1,7 7-6,2 0 0,-4 0 1,2 0-21,2 0 0,3 0 1,2 0-1,0 0-29,0 0 0,0 0 0,0 0 0,0 2 31,0 5 1,0-5 0,0 5 0,0-4 3,0-3 1,7 0 0,0 0 0,-3 0-14,-1 0 0,-3 0 0,0-3 0,0-1-6,0-3 1,0 0 0,0 7-1,0 0 7,0 0 0,0 0 0,-3 2 0,-1 3-39,-3 2 1,0 0-1,6-7 18,1 0 0,0 0 0,0 0 4,0 0 1,0 0 0,0 0 14,0 0 0,0 0 0,0 0 15,0 0 1,-7 0-1,0 0 13,3 0 0,-6 0 1,3-3-28,3-4 0,-6 5 0,3-5-12,3 5 1,-6 2-9,3 0 1,0 7-18,7 0 0,-7 0 0,0-7-79,3 0 0,-6 0-65,3 0 145,0 0-26,7 0-70,0 0-101,0 0 158,0 0 0,-9-3 46,-5-4 0,-5 3 40,-2-10 1,0 7-23,0-7 0,0 7 0,0-7-28,0-3 0,0-1 0,0-3 0,0 0 32,0 0 0,0 0 0,0 0 0,0 0 69,0 0 1,0-7-1,0 0 1,0 2-48,0 3 1,0-5 0,0-3 0,0 1-17,0 0 0,-2-8 0,-3 6 0,-2-3 5,3 0 0,1 2 1,3-4-1,0 4-8,0 3 1,0-5 0,0 4-1,-2 1-28,-5 0 1,5-5 0,-5 7 0,4 0 8,3-3 1,0 8-1,-2-5 1,-3 5 6,-2 2 0,0 0 1,5 0-8,-5 0 1,5 7-45,-5 0 1,4 0 1,1 2 48,-5 5 0,2 5-30,-9 2-7,10 0 129,-6 0 83,1 0 0,-3 0-115,-9 0 0,7 0 94,0 0 0,0 0 0,-7 0-117,0 0 0,7 0 1,0 0-33,-2 0 1,-3 0 0,-2 0 0,0 0-25,0 0 1,0 0 0,0 0 0,0 0 25,0 0 0,0 0 1,0 0-1,-2 0 41,-5 0 1,5 0-1,-7 0 1,2 0 14,0 0 0,-3 0 0,6 2 0,-6 3 36,-1 2 1,4 0 0,-5-7-32,3 0 1,-8 0 0,6 0 0,-3 0-1,0-3 6,-3-4 1,6 5 0,-3-5-1,0 5-44,2 2 0,-4-7 0,6 0 1,1 2-31,0 3 0,2-5 1,7 0-1,0 0-305,0-3 1,0 8-996,0-5 1304,0 5 0,9 11 0,3 3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41.083"/>
    </inkml:context>
    <inkml:brush xml:id="br0">
      <inkml:brushProperty name="width" value="0.08571" units="cm"/>
      <inkml:brushProperty name="height" value="0.08571" units="cm"/>
      <inkml:brushProperty name="color" value="#FFFFFF"/>
    </inkml:brush>
  </inkml:definitions>
  <inkml:trace contextRef="#ctx0" brushRef="#br0">64 189 6778,'0'21'531,"0"0"-478,0 0 0,0 0 1,0 0-1,0 0 24,0 0 1,0 7 0,0 0 0,0-2-139,0-3 1,7 1 0,0 1-1,-3 3 75,-1-2 0,-3 4 0,0-2 0,0-2 12,0-3 1,0 5 0,0 3-1,0 1-9,0 6 0,0-6 1,0 1-1,0-3 0,0-4 0,0 4 0,0 1 1,0-1 13,0 0 0,0-2 0,0-7 1,0 0 61,0 0 1,0-7-1,0 0-84,0 3 1,0-6-24,0 3 19,0-9 1,2 4-167,5-9 151,-5 0 52,8 0 0,-1 0-32,5 0 0,-2 0 0,2 0-5,2 0 1,3-2-1,2-3 1,0-2 32,0 3 0,0 1 0,0 3 0,0 0 11,0 0 0,0 3 1,2 1-1,3 3 8,2-2 1,6-3-1,-3-2 1,-1 0-28,0 0 0,8 0 0,-3 0 0,4 0-28,3 0 0,-7 0 0,0 0 0,3 0 0,1 0 1,1 0-1,-3 3 1,-4 1-39,-3 3 0,5 0 0,-4-7 0,-1 0-25,0 0 1,1 0 0,-6 0-1,3 0 22,-2 0 0,-3-7 1,-2 0-4,0 3 0,-2-1 1,-3 0 145,-2-2 107,-9 0-120,4 7-111,-9 0-61,0 0 95,0-9 1,0 4 0,0-9 17,0-2 1,-2 0 0,-3-1-23,-2 3 1,0 0 0,7-7-1,-2 3-2,-5 4 0,5-5 0,-5 5 0,4-7-3,3-7 0,0 5 0,0-8 1,0 1-9,0-5 1,0-5 0,0 1 0,0 1 4,0 3 0,0 3 0,-2-3 0,-3 4-6,-2 1 1,0 4 0,7-6 0,-2 1-26,-5 6 0,5 1 0,-5 3 0,2 0-34,-2 0 1,5 0-1,-8 0 1,3 0 39,0 0 1,0 0 0,7 0-11,0 0 1,0 7 0,-2 3 0,-3-1-66,-2 0 1,0-2 30,7-7 1,0 7 0,-2 0-1,-5-2 143,5 7 1,-10-8 77,5 10 1,2 0-88,-9 7 1,7 0-1,-4-2 53,1-5 1,1 5-41,2-5 0,-5 4-33,-9 3 1,0 0 0,0 3 0,0 1 71,0 3 1,0 3 0,0-6-1,0 6-32,0 1 0,-2-6 0,-3 4 1,-4-2 135,-3 0 1,1 7 0,-6-7-1,3-2-66,-2-3 0,-3-2 0,-2 0 0,-2 0-43,-5 0 1,5 0 0,-5 0 0,2 0-73,-2 0 0,7 0 0,-2 0 0,7-2-197,-1-5 0,8 5 1,2-5-1,5 4-846,2 3 1,2 3-556,5 4 1556,5-5 0,9 17 0,0-8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1.102"/>
    </inkml:context>
    <inkml:brush xml:id="br0">
      <inkml:brushProperty name="width" value="0.08571" units="cm"/>
      <inkml:brushProperty name="height" value="0.08571" units="cm"/>
      <inkml:brushProperty name="color" value="#33CCFF"/>
    </inkml:brush>
  </inkml:definitions>
  <inkml:trace contextRef="#ctx0" brushRef="#br0">1 0 8367,'13'2'0,"-1"3"0,-4 7 293,-1 7 0,3-1 1,-3 9-1,0 4 318,0 2 0,3 8 0,-5-2 0,-2 1-346,-1 3 1,0 2 0,1-8 0,2 1-187,-2-1 0,-1-3 0,-2-7-1147,0-2-3328,0-7 4396,0-2 0,-7-23 0,-1-10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36.222"/>
    </inkml:context>
    <inkml:brush xml:id="br0">
      <inkml:brushProperty name="width" value="0.08571" units="cm"/>
      <inkml:brushProperty name="height" value="0.08571" units="cm"/>
      <inkml:brushProperty name="color" value="#FFFFFF"/>
    </inkml:brush>
  </inkml:definitions>
  <inkml:trace contextRef="#ctx0" brushRef="#br0">84 106 5993,'12'2'1089,"-5"5"-762,-5 7 0,-2-2 1,0 2-1,0 2-404,0 3 1,0 2 0,0 0 1,0 0 0,0 0 1,0 0-1,0 0 82,0 0 1,0 0-1,0 0 1,3 0-146,4 0 1,-5 0 0,5 0-1,-5 0-11,-2 0 0,0 0 0,0 0-33,0 0 1,0 0 0,0 0 107,0 0 0,0 0 0,0 0 0,0 0 17,0 0 0,0 0 0,0 0 1,0 0 39,0 0 0,0 0 1,0 0 33,0 0 0,0 0 29,0 0 1,0 0 0,0 0-29,0 0 0,0 0 1,0 0-11,0 0 1,0 0 4,0 0 1,-7 0 120,0 0 1,0-7 37,7 0 0,0-7-44,0 7 1,3-10 41,4 3-76,-5-4 1,10-3 187,-5 0-215,-5 0 1,17 0-29,-5 0 1,-3 0-2,3 0 0,0 0 0,7 0-51,0 0 1,-7 0-1,0 0 1,3 0 28,1 0 1,3 0-1,0 0-10,0 0 1,10 0-1,1 0-12,1 0 0,-3 0 0,-9 0 0,0 0 6,0 0 1,0 0-1,3 0 1,1 0 10,3 0 0,0 0 0,-7 0 42,0 0 0,0 0 0,0 0 81,0 0 1,0 0-1,0 0-100,0 0 1,0 7 0,0 0 19,0-3 1,0-1 0,0-1-96,0 5 1,-7-5-39,0 5 1,0-4 62,7-3 0,-7 0 10,0 0 0,0 0-238,7 0 167,-9-10 1,0 8 156,-5-5 59,-5 5 0,7-1 60,-9-4-133,0 5-48,0-17-54,0 8 0,0-10 52,0 0 1,0 0-18,0 0 1,7 0 0,0 0 0,-2 0 0,-3 0 1,-2 0 0,0 0-1,0 0 8,0 0 1,0-3 0,0-1 0,0-3 5,0 2 1,-7-4 0,0 2 0,3 2-6,1 3 0,3 2 0,0 0 0,0 0-72,0 0 1,0 0-1,-2 0 1,-3 0-23,-2 0 0,0 0 0,7 0 0,0 0 11,0 0 1,0 0 0,0 0 0,0 0-19,0 0 0,0-7 0,0 0 51,0 2 1,-2 3 0,-3 2 2,-2 0 1,0 0 0,7 0 6,0 0 0,-7 7 54,0 0 0,0 0-14,7-7 1,0 7-96,0 0 1,-7 7 93,0-7 121,0 9 1,7-7 208,0 5 95,-9 5-186,7-7-150,-17 9 0,14 0 1,-9 0 38,-2 0 1,4 0 0,-2 2-8,-2 5 0,4-5 1,-2 5-1,-2-4 25,-3-3 1,-2 7 0,-2 0-1,-3-3 24,-2-1 1,-2 4 0,2 0 0,-5-3 6,1-1 0,-15-3 0,5 0 0,-2 0-115,-1 0 1,-4 0 0,-2 0 0,0 0-135,-1 0 0,3 0 0,7 0-172,0 0 1,3 0 0,4 0 0,7 0-42,4 0 277,13 0 0,-8 0 0,7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39.053"/>
    </inkml:context>
    <inkml:brush xml:id="br0">
      <inkml:brushProperty name="width" value="0.08571" units="cm"/>
      <inkml:brushProperty name="height" value="0.08571" units="cm"/>
      <inkml:brushProperty name="color" value="#FFFFFF"/>
    </inkml:brush>
  </inkml:definitions>
  <inkml:trace contextRef="#ctx0" brushRef="#br0">22 211 8297,'9'21'1445,"-7"-7"-1252,5 0 0,-4 0 0,-3 7 0,0 0 81,0 0 0,0 0 0,0 0-236,0 0 0,0 0 1,0 0-569,0-1 0,0 8 0,0 0 1,0-2 356,0-3 0,0-2 1,0 3-1,0 1 1,0 3-14,0-2 1,0-3 0,0 1 122,0 4 1,0-5 0,0 5 0,-3-5 50,-4-2 0,5 0 0,-5 0 0,5 0 45,2 0 0,0 0 1,-3-2-79,-4-5 0,5 5 168,-5-5 1,5 4-90,2 3 0,0-7 33,0 0-46,0-9 1,2 11 36,5-9 0,-5 3-2,5-3 1,-2-5-26,2 5 0,-2-5-1,9-2 0,-7 0 0,7 0 7,2 0 0,0-2 1,1-3 44,-3-2 0,0 0-27,7 7 0,0 0 0,0 0-18,0 0 1,0 0-1,0 0 1,0 0-27,0 0 1,0 0 0,2 0-1,3 0-3,2 0 0,2 0 0,-4 0 0,2 0-20,-3 0 0,1 3 1,0 1-1,2 3-5,-3-2 0,5-3 0,-2-2 0,-2 3-14,-3 4 1,5-5-1,0 5 1,0-5 7,3-2 0,-8 0 0,7 0 1,1 0-117,4 0 0,-3 0 0,1 0 0,0 0 104,-1 0 1,-6 0 0,4 0 0,-2 0-13,0 0 0,0 0 0,-4 0 10,4 0 0,-5 0 0,5 0-14,-5 0 1,-2 0 105,0 0 0,-7 0 54,0 0 1,-7-7-109,7 0 1,-7 0-134,7 7 1,-9-2-33,2-5 1,-2-2 123,2-5 1,-5-5-20,5 5 1,-5 2 99,-2-2 1,0 7 0,0-7 12,0-2 0,0 4 1,0-2-1,0-2-26,0-3 0,0-2 0,0 0 1,0 0 37,0 0 0,0-9 1,0-3-1,0-2-12,0 0 1,0 7 0,0-4 0,0 1-56,0 6 0,0 1 1,0 3-1,0 0 2,0 0 0,0 0 0,0 0 0,0 0-26,0 0 1,0-6 0,0-1 0,0 2-126,0 3 1,0-5-1,0 0 1,0 2 44,0 3 1,0 2 0,0 0 75,0 0 1,0 0 0,-2 0 84,-5 0 0,5 7 19,-5 0 1,2 9 306,-2-2 98,5-5-74,-17 10-277,7-7 0,-2 9-83,0 0 0,0 0 13,-7 0 1,0 0-1,0 0 56,0 0 0,0 0 0,0 0-15,0 0 0,0-7 0,0 0-62,0 2 0,0-4 0,-2 2 0,-3 2 19,-2 3 0,0-5 0,5 0 1,-3 2-111,-2 3 1,-2 2-1,4 0 1,-2 0 95,3 0 1,-1 0-1,0 0 1,-2 0 31,3 0 1,1 0-1,1 0 1,-3 0 17,-2 0 1,-2 0 0,5 0-1,-6 0 27,-1 0 1,4 0 0,-7 0 0,0 0-34,2 0 0,-7 0 0,5 0 0,-2 0 1,2 0 0,-2 0 0,6 0 1,1 0-190,0 0 1,2 0 0,7 0-1,0 0-86,0 0 0,7 0-1892,0 0 2079,9 0 0,-4 0 0,9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44.192"/>
    </inkml:context>
    <inkml:brush xml:id="br0">
      <inkml:brushProperty name="width" value="0.08571" units="cm"/>
      <inkml:brushProperty name="height" value="0.08571" units="cm"/>
      <inkml:brushProperty name="color" value="#FFFFFF"/>
    </inkml:brush>
  </inkml:definitions>
  <inkml:trace contextRef="#ctx0" brushRef="#br0">1 1 7846,'14'0'315,"0"0"0,-7 0 0,7 2 1,0 5-352,-3 7 1,6-2-1,-10 2 1,0 2-14,2 3 1,-4 2 0,6 0 0,-1 0-13,-6 0 1,6 0 0,-1-3 0,3 1 22,4 2 1,-4-7-1,-1 9 1,1-6 7,0-1 0,2 3 0,7 2 8,0 0 1,0-3 0,0-1 0,0-6-74,0-1 1,0 6 60,0-2 1,0-2 0,0-1-1,0 1 1,0-3-3,0 1 0,0 4 1,0-7-1,-3 0 9,-4 2 1,5-4 0,-5 6 0,5-1 28,2-6 0,0 1 1,0 0-1,0 2 28,0-3 0,7-1 0,0-3 0,-3 0-10,-1 0 1,4 7 0,0 0 0,-3-3-8,-1-1 0,-3-3 0,2 0 1,3 2-3,2 5 0,0-5 0,-7 5 1,0-4 24,0-3 1,0 0 0,0 0 0,0 0-6,0 0 0,0 0 0,2 0 0,3 0-37,2 0 1,0 0 0,-7 0 0,0-3-16,0-4 1,7 5 0,0-5 0,-3 2 25,-1-2 0,-3 5 0,0-5 1,0 5 24,0 2 0,0 0 1,0 0-9,0 0 0,0 0 0,0 0 1,0 0-49,0 0 1,0 0-1,0-3 1,0-1 12,0-3 0,-7 0 1,0 7-1,2 0 4,3 0 1,2 0 0,0 0 0,0 0-3,0 0 1,0 0 0,0 0 2,0 0 0,0 0 1,0 0 25,0 0 1,0 0 0,0 0 0,0 0-43,0 0 1,-7 0 0,0 0 0,2 0 64,3 0 0,-5 0 1,0 0 60,2 0 1,3 7 0,2 0-99,0-3 1,-7 1 0,0 2-42,2 7 1,0-2-1,1 2 37,-3 2 1,-3 3 0,6 2-12,-3 0 0,-3 0 0,6-3 0,-6-1 8,-1-3 0,-1-3 0,-4 6-245,2-3 1,2-7-314,-2 7 561,-5-10 0,17-4 0,-7-11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44.784"/>
    </inkml:context>
    <inkml:brush xml:id="br0">
      <inkml:brushProperty name="width" value="0.08571" units="cm"/>
      <inkml:brushProperty name="height" value="0.08571" units="cm"/>
      <inkml:brushProperty name="color" value="#FFFFFF"/>
    </inkml:brush>
  </inkml:definitions>
  <inkml:trace contextRef="#ctx0" brushRef="#br0">1 64 7466,'21'2'65,"0"5"0,0-2 0,-3 9 0,-1 0 19,-3-3 1,0 8-1,7-5 1,0 5-3,0 2 1,-7-7-1,0 0 1,2 0-60,3-3 1,-5 6-1,-3-8 1,1 0-278,0 1 253,-8-3 1,6-10-1,-10-4-59,0-7 0,0-4 0,0-3 0,0 0 0,0-3 3,0-4 1,0 5-1,0-5-529,0 5 1,0 2 585,0 0 0,9 0 0,3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45.569"/>
    </inkml:context>
    <inkml:brush xml:id="br0">
      <inkml:brushProperty name="width" value="0.08571" units="cm"/>
      <inkml:brushProperty name="height" value="0.08571" units="cm"/>
      <inkml:brushProperty name="color" value="#FFFFFF"/>
    </inkml:brush>
  </inkml:definitions>
  <inkml:trace contextRef="#ctx0" brushRef="#br0">1 1 7120,'0'14'449,"0"0"-404,0 2 1,0 5 0,0 5 0,0 2-66,0-3 1,7 8 0,0 2-1,-3 5 82,-1 2 1,-3 0 0,0 0 0,0-3-2,0-4 1,0 5-1,0-5 1,2 2-39,5-2 1,-5 5-1,5-7 1,-5 2-139,-2 0 1,0-7 0,0 4-1,0-1-228,0-6 1,0-1-80,0-3 0,-2-10 130,-5-4 292,5-14 0,-7-4 0,9-10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46.176"/>
    </inkml:context>
    <inkml:brush xml:id="br0">
      <inkml:brushProperty name="width" value="0.08571" units="cm"/>
      <inkml:brushProperty name="height" value="0.08571" units="cm"/>
      <inkml:brushProperty name="color" value="#FFFFFF"/>
    </inkml:brush>
  </inkml:definitions>
  <inkml:trace contextRef="#ctx0" brushRef="#br0">1 1 7689,'0'14'-41,"0"0"97,0 2 1,0-4 0,0 2 0,2 0 104,5-3 0,-2 8 0,6-5 1,1 5-202,0 2 0,-5 0 1,4 2-1,1 3-168,0 2 1,-5 0 0,4-5 189,-1 5 0,3-5 0,-6 5 0,0-7 19,3-7 1,-6-4-39,10-10 0,-7 0 0,5-3 0,-3-4-3,-4-7 1,4-7-1,-2-4 1,0-6-127,3-1 1,-8 4-1,7-5 1,-2 3 77,0 4 1,3 3-1,-6 2 1,3 0-130,-2 0 0,4 7 217,-2 0 0,0 9 0,-7-4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50.700"/>
    </inkml:context>
    <inkml:brush xml:id="br0">
      <inkml:brushProperty name="width" value="0.08571" units="cm"/>
      <inkml:brushProperty name="height" value="0.08571" units="cm"/>
      <inkml:brushProperty name="color" value="#FFFFFF"/>
    </inkml:brush>
  </inkml:definitions>
  <inkml:trace contextRef="#ctx0" brushRef="#br0">2058 1 7539,'0'21'-571,"0"0"584,0 0 0,0 0 0,0 0 0,0 0 1,0 0 24,0 0 0,0-7 255,0 0-272,0 0 0,-2 0 0,-5-3-3,-7-1 1,2-1-1,-2-4 1,0 4 28,3 3 1,-8-8-1,5 6-147,-5-1 0,5-7 1,0 5 102,-2-4 0,-3-3 0,-2 0 52,0 0 0,0 0 0,0 0-31,0 0 0,0 0 1,0 0-1,0 0-45,0 0 0,0 0 0,0 0-17,0 0 0,0 0 0,0 0 1,0 0 18,0 0 0,7 0 0,0 0 90,-2 0 1,-3 0 0,-2 2-53,0 5 1,0-5-31,0 5 0,0-4 1,0-3-62,0 0 1,0 0 0,0 0 46,0 0 0,0 0 1,0 0 40,0 0 1,0 2 0,0 3-3,0 2 0,0 0 0,0-5-19,0 5 0,0-5 1,0 5-1,3-2-35,4 2 1,-5-5 0,5 5 1,-5-4 1,-2-3 0,3 2 0,1 3 1,3 2 1,0 0 0,-7-5-39,0 5 1,0-2-1,0 6-2,0-1 1,0 4 0,0-5 56,0 3 0,3-5 0,1 4 23,3-1 1,0 4 0,-4-5-1,1 0 1,3 1 0,0 4 0,-4-5 3,4 3 0,-3-5 1,8 4-32,-3-1 0,-2 4 1,-4-5-12,4 3 0,-5-5 11,5 7 1,-5-7 16,-2 7 0,3-7 0,1 4 26,3-1 1,3-1 0,-6-4 45,3 2 0,7 7 0,-4-5 1,-1 0-50,0 1 1,5 4 0,-4-5-17,1 3 0,-4-5 0,5 4-15,-3-1 1,8-1 0,-6-4 11,1 2 0,4 7 1,-6-5-6,1 3 1,-6 2 4,2 7 1,2 0 0,1 0 1,1 0 1,-4-7-1,7 0 1,3 2-1,1 3 0,-4-5 0,0 0 0,3 2 0,1 3 0,-4 2 0,0 0-18,3 0 0,1-7 0,3 0-152,0 2 1,0-4-229,0 2 398,0-10 0,10 6 0,1-10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51.311"/>
    </inkml:context>
    <inkml:brush xml:id="br0">
      <inkml:brushProperty name="width" value="0.08571" units="cm"/>
      <inkml:brushProperty name="height" value="0.08571" units="cm"/>
      <inkml:brushProperty name="color" value="#FFFFFF"/>
    </inkml:brush>
  </inkml:definitions>
  <inkml:trace contextRef="#ctx0" brushRef="#br0">0 22 6870,'3'23'0,"1"3"-262,3 2 0,7 0 1,-4-7-1,-1 0 453,0 0 1,5 7-1,-4 0-32,1-3 1,-4-8 0,7-3-6,3 2 0,1-7-129,3-2 1,-2-7 0,-3-4 0,-4-6-20,-3-1 0,5-10 1,-4-10-1,1 1-25,6 0 1,-1-1 0,0 6 0,-2-3-96,3 2 0,-6 3 1,1 2-566,-3 0 679,-2 9 0,3 3 0,1 9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52.544"/>
    </inkml:context>
    <inkml:brush xml:id="br0">
      <inkml:brushProperty name="width" value="0.08571" units="cm"/>
      <inkml:brushProperty name="height" value="0.08571" units="cm"/>
      <inkml:brushProperty name="color" value="#FFFFFF"/>
    </inkml:brush>
  </inkml:definitions>
  <inkml:trace contextRef="#ctx0" brushRef="#br0">0 19 7584,'10'-11'358,"-8"4"-302,5 14 1,-5 4 0,-2 10-1,0 0 50,0 0 1,7 0-1,0 0 1,-2 3-268,-3 4 0,5-5 0,0 7 0,-2 1 9,-3 4 0,-2 4 0,0 3 0,0 0 99,0 0 1,0 0 0,0 0-1,0 0 54,0 0 0,0 0 0,0 0 0,0-2 16,0-5 1,0 2 0,3-6 0,1-1-33,3 0 1,0 5 0,-7-7-1,0-2-231,0-3 1,0-2-1,0 0-425,0 0 671,0-9 0,0-3 0,0-9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0:53.159"/>
    </inkml:context>
    <inkml:brush xml:id="br0">
      <inkml:brushProperty name="width" value="0.08571" units="cm"/>
      <inkml:brushProperty name="height" value="0.08571" units="cm"/>
      <inkml:brushProperty name="color" value="#FFFFFF"/>
    </inkml:brush>
  </inkml:definitions>
  <inkml:trace contextRef="#ctx0" brushRef="#br0">1 0 7545,'7'21'193,"2"0"-94,3 0 1,-5 0 0,4 0 0,1 0-117,0 0 1,-6 7-1,8 3 1,0-1-5,-2 0 0,7 8 0,-5-6 0,4 1 48,3-5 0,0 2 0,0-2-64,0-2 0,0-10 0,0-4-182,0-3 0,0-4 1,-2-12 149,-5-7 0,2-5 0,-6-4 0,-1-3 51,0-2 1,5-9-1,-4 2 1,-1-5-69,0-2 1,1 3-1,-6 1 1,3 6-166,-2 1 1,-3 3 250,-2 7 0,-9 10 0,-3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1.960"/>
    </inkml:context>
    <inkml:brush xml:id="br0">
      <inkml:brushProperty name="width" value="0.08571" units="cm"/>
      <inkml:brushProperty name="height" value="0.08571" units="cm"/>
      <inkml:brushProperty name="color" value="#33CCFF"/>
    </inkml:brush>
  </inkml:definitions>
  <inkml:trace contextRef="#ctx0" brushRef="#br0">62 74 8934,'-11'7'0,"3"3"0,0 4 0,1 1 0,0 0 0,2 2 0,0 2 531,0 1 1,0 5 0,5-4-254,0-3 0,7-1 0,1-2-59,0 0 1,11 1 0,-4-3-359,2-3 0,2-3 0,-1-7 1,4 0-92,2 0 1,-6-3 0,3-6-1,-4-6-170,-2-2 1,0-7-1,0-1 1,-1-4-101,-4-1 1,2-5 0,-7 1 0,-2 3 307,-1 4 1,-2 9 0,0-3 501,0 5 0,-2 7-127,-3 4 0,3 12 0,-4 8 1,1 9-1,-1 4 57,3 3 1,1 1-1,2 2 1,2 1-192,3-1 1,4-7 0,6-3 0,0-2-264,0-4 0,6-6 0,-1-4 0,0-1 37,2-3 1,-5-4 0,3-6-1,-3-4 54,-2-3 1,-1-4-1,-2-3 1,-4-6 92,-1-2 1,3-3 0,-5 1 0,-2-1 0,-1 3 91,-2 2 0,0 4 0,-2 7-386,-3 0 0,2 6 223,-7 4 1,1 5-1,-2 5 1,2 7 100,2 7 0,-4 5 0,2 6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06.935"/>
    </inkml:context>
    <inkml:brush xml:id="br0">
      <inkml:brushProperty name="width" value="0.08571" units="cm"/>
      <inkml:brushProperty name="height" value="0.08571" units="cm"/>
      <inkml:brushProperty name="color" value="#FFFFFF"/>
    </inkml:brush>
  </inkml:definitions>
  <inkml:trace contextRef="#ctx0" brushRef="#br0">232 85 7760,'-3'-21'0,"-4"0"275,-7 0 1,3 9 0,-3 5 31,-3 5 0,6 2-314,-3 0 0,0 2 0,-7 3 0,2 4 0,3 3-18,2 4 1,2 5 0,-2 5 0,5 2-21,-1-3 0,8 1 0,-5 0 0,5 4-28,2 3 1,7-8-1,2 3 1,3-7 18,4-7 1,3 3 0,2-10-1,0-3-100,0-1 1,0-3 0,0 0 0,0-3-97,0-4 0,-3-4 1,-1-10-1,-6-3 101,-1-4 0,-3 5 0,-5-5 0,3 5 94,2 2 1,0 0 352,-7 0-28,0 9 1,0 26-1,0 16-190,0 5 1,0 3 0,0 4 0,0 0-170,0 0 0,0-7 0,0-3-13,0-1 1,2-6-864,5-11 965,-5-4 0,8-20 0,-10-1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09.793"/>
    </inkml:context>
    <inkml:brush xml:id="br0">
      <inkml:brushProperty name="width" value="0.08571" units="cm"/>
      <inkml:brushProperty name="height" value="0.08571" units="cm"/>
      <inkml:brushProperty name="color" value="#FFFFFF"/>
    </inkml:brush>
  </inkml:definitions>
  <inkml:trace contextRef="#ctx0" brushRef="#br0">0 1 7651,'0'14'93,"0"0"1,0 0-1,0 7 1,0 0-1,0 0-192,0 0 0,0 2 1,0 3-1,3 4 79,4 3 0,-3-8 1,8 3-1,0-4-202,-1-3 0,-4-7 0,7-3-254,3-1 1,-6-3 475,3-7 0,0 0 0,7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0.386"/>
    </inkml:context>
    <inkml:brush xml:id="br0">
      <inkml:brushProperty name="width" value="0.08571" units="cm"/>
      <inkml:brushProperty name="height" value="0.08571" units="cm"/>
      <inkml:brushProperty name="color" value="#FFFFFF"/>
    </inkml:brush>
  </inkml:definitions>
  <inkml:trace contextRef="#ctx0" brushRef="#br0">0 43 7454,'0'-14'-1044,"3"2"1531,4 3 1,-3 2-205,10 7 0,-7 0-289,7 0 0,-9 2-194,2 5 0,-5-2-56,-2 9 54,0 0 1,-7 7-269,0 0 26,-9-10 444,14-1 0,2-10 0,14 0 0,-5-3 0,0-1 27,1-3 0,-8 2 110,5 12 1,-5 5 69,-2 9 1,-7 0-177,0 0-31,-9-10 0,4 8 0,-9-7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0.798"/>
    </inkml:context>
    <inkml:brush xml:id="br0">
      <inkml:brushProperty name="width" value="0.08571" units="cm"/>
      <inkml:brushProperty name="height" value="0.08571" units="cm"/>
      <inkml:brushProperty name="color" value="#FFFFFF"/>
    </inkml:brush>
  </inkml:definitions>
  <inkml:trace contextRef="#ctx0" brushRef="#br0">0 1 7533,'19'9'748,"-3"5"-577,-2 5 1,-9 2 0,4 0 0,-2 0-175,0 0 1,3 0 0,-6 0 0,3 2-1,-2 3-477,-3 2 0,-2 0-78,0-7 0,0 0 558,0 0 0,-9-10 0,-3-1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2.120"/>
    </inkml:context>
    <inkml:brush xml:id="br0">
      <inkml:brushProperty name="width" value="0.08571" units="cm"/>
      <inkml:brushProperty name="height" value="0.08571" units="cm"/>
      <inkml:brushProperty name="color" value="#FFFFFF"/>
    </inkml:brush>
  </inkml:definitions>
  <inkml:trace contextRef="#ctx0" brushRef="#br0">127 0 7452,'-14'0'53,"0"0"0,0 0 107,-7 0 0,7 0 1,2 3-155,3 4 0,-1 2 1,6 7-1,-3-2 52,2 3 0,3 1 1,2 6-1,0 1-36,0 3 1,0 0-1,2-7-61,5 0 0,5-2 0,9-5 0,0-7-54,0-5 1,0-2-1,0 0 1,-3-2-154,-4-5 1,5-5-1,-5-9 1,2 0 113,-2 0 1,-2-2-1,-8-3 1,3-2-34,-2 3 0,-3 1 1,-2 3 226,0 0 0,-2 10 0,-3 6 102,-2 10 1,0 6-1,7 10 1,0 3-69,0 4 0,0-3 0,0 10 0,0 0-106,0-2 0,0-3 0,0-9 1,0 0-378,0 0 1,3-2 386,4-5 0,-5-5 0,17-27 0,-8-6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2.690"/>
    </inkml:context>
    <inkml:brush xml:id="br0">
      <inkml:brushProperty name="width" value="0.08571" units="cm"/>
      <inkml:brushProperty name="height" value="0.08571" units="cm"/>
      <inkml:brushProperty name="color" value="#FFFFFF"/>
    </inkml:brush>
  </inkml:definitions>
  <inkml:trace contextRef="#ctx0" brushRef="#br0">42 10 5813,'0'-10'498,"-2"10"-282,-5 12 1,5 7 0,-5 2 0,2 0-112,-2 0 0,5 2 0,-5 3 0,4 2-83,3-3 1,0 6 0,0-4-52,0-1 0,3-5 0,1-5 0,6-2 52,1 3 0,3-8-1214,7-2 1191,0-5 0,0-2 0,0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3.179"/>
    </inkml:context>
    <inkml:brush xml:id="br0">
      <inkml:brushProperty name="width" value="0.08571" units="cm"/>
      <inkml:brushProperty name="height" value="0.08571" units="cm"/>
      <inkml:brushProperty name="color" value="#FFFFFF"/>
    </inkml:brush>
  </inkml:definitions>
  <inkml:trace contextRef="#ctx0" brushRef="#br0">21 1 6918,'-11'21'-150,"1"-7"475,10 0 0,0 0-235,0 7 1,0-7 0,0 0-62,0 2 0,3-7 0,1 1 1,6-3-292,1 0 1,-4 0-288,7-7 1,0 0 548,7 0 0,-7-7 0,0 0 0,-9-3 0,2 3 0,-5 3 0,-2-10 0,3 7 0,4-7 0,-5 0 0,7-7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3.377"/>
    </inkml:context>
    <inkml:brush xml:id="br0">
      <inkml:brushProperty name="width" value="0.08571" units="cm"/>
      <inkml:brushProperty name="height" value="0.08571" units="cm"/>
      <inkml:brushProperty name="color" value="#FFFFFF"/>
    </inkml:brush>
  </inkml:definitions>
  <inkml:trace contextRef="#ctx0" brushRef="#br0">0 1 6464,'0'21'238,"0"0"1,0 0-1,0 0-196,0 0 1,0 0 0,0 0-132,0 0 1,0 0 0,0-1-310,0 1 1,0 0 397,0 0 0,0-9 0,10-12 0,1-12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3.687"/>
    </inkml:context>
    <inkml:brush xml:id="br0">
      <inkml:brushProperty name="width" value="0.08571" units="cm"/>
      <inkml:brushProperty name="height" value="0.08571" units="cm"/>
      <inkml:brushProperty name="color" value="#FFFFFF"/>
    </inkml:brush>
  </inkml:definitions>
  <inkml:trace contextRef="#ctx0" brushRef="#br0">0 1 5746,'12'9'280,"0"3"1,-8 9 0,3 0 103,-2 0 0,4 0 1,-2 0-1,-2 0-194,-3 0 0,5 0 0,0 0-239,-2-1 1,-3 1 0,-2 0 255,0 0 1,0 0-208,0 0 0,-9 0 0,-3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6.320"/>
    </inkml:context>
    <inkml:brush xml:id="br0">
      <inkml:brushProperty name="width" value="0.08571" units="cm"/>
      <inkml:brushProperty name="height" value="0.08571" units="cm"/>
      <inkml:brushProperty name="color" value="#FFFFFF"/>
    </inkml:brush>
  </inkml:definitions>
  <inkml:trace contextRef="#ctx0" brushRef="#br0">0 22 6797,'0'-12'329,"0"3"1,0 25-1,0 5 1,0 5-1,3 2 1,1 2 0,3 0-328,-2 1 0,-3 4 0,-2-5 1,0 0-123,0 1 1,0 4 0,0-5-1,0 0-239,0 1 0,0-10 0,3-7-839,4 2 1198,-5-7 0,10-6 0,-5-10 0,-5-10 0,7 6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2.282"/>
    </inkml:context>
    <inkml:brush xml:id="br0">
      <inkml:brushProperty name="width" value="0.08571" units="cm"/>
      <inkml:brushProperty name="height" value="0.08571" units="cm"/>
      <inkml:brushProperty name="color" value="#33CCFF"/>
    </inkml:brush>
  </inkml:definitions>
  <inkml:trace contextRef="#ctx0" brushRef="#br0">61 46 6208,'-15'0'0,"1"2"229,4 3 0,-2 3 0,7 8 593,2-1 1,1 0-1,4-1-960,3-4 0,3 2 0,8-7 1,-1-2-1,0-1-185,0-2 1,0 0-1,1 0 213,-1 0 0,-2-2 1,-1-3-1,-3-5 111,-3-4 1,1 4 0,-4 0 0,3-2 267,-3-1 0,-3-3 1,-3 1-1,-4 0-502,-2 0 1,-1 6 0,-5 4-531,0 4 0,5 1 763,-1 0 0,1 13 0,-5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6.562"/>
    </inkml:context>
    <inkml:brush xml:id="br0">
      <inkml:brushProperty name="width" value="0.08571" units="cm"/>
      <inkml:brushProperty name="height" value="0.08571" units="cm"/>
      <inkml:brushProperty name="color" value="#FFFFFF"/>
    </inkml:brush>
  </inkml:definitions>
  <inkml:trace contextRef="#ctx0" brushRef="#br0">0 64 7082,'21'-19'-425,"0"5"0,-7-2 0,0 9 702,3 2 1,1 3-11,3 2 1,-9 2-1,-3 5-184,1 7 0,-8 5 0,5 2 0,-5 2 3,-2 5 0,0-2 1,0 6-1,0 1-133,0 0 1,0-8 0,-2 3 0,-3-4-24,-2-3 0,-2-7-648,2 0 0,-5-10 718,-9 3 0,-9-14 0,-3-4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7.166"/>
    </inkml:context>
    <inkml:brush xml:id="br0">
      <inkml:brushProperty name="width" value="0.08571" units="cm"/>
      <inkml:brushProperty name="height" value="0.08571" units="cm"/>
      <inkml:brushProperty name="color" value="#FFFFFF"/>
    </inkml:brush>
  </inkml:definitions>
  <inkml:trace contextRef="#ctx0" brushRef="#br0">0 1 7202,'0'14'-872,"0"0"1242,0 2-305,0-7 0,0 10 11,0-5 1,3 5-120,4 2 1,-3-10 0,10-4-272,3-4 1,-6-3-60,3 0 373,0 0 0,0 0 0,-2-3 0,-3-4 0,-2 5 0,-7-17 0,0 8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7.398"/>
    </inkml:context>
    <inkml:brush xml:id="br0">
      <inkml:brushProperty name="width" value="0.08571" units="cm"/>
      <inkml:brushProperty name="height" value="0.08571" units="cm"/>
      <inkml:brushProperty name="color" value="#FFFFFF"/>
    </inkml:brush>
  </inkml:definitions>
  <inkml:trace contextRef="#ctx0" brushRef="#br0">0 1 6396,'0'21'303,"0"0"0,0 0-270,0 0 1,0 0-1,0 0 1,0 0-527,0 0 1,0 0 492,0 0 0,0-10 0,0-1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19.088"/>
    </inkml:context>
    <inkml:brush xml:id="br0">
      <inkml:brushProperty name="width" value="0.08571" units="cm"/>
      <inkml:brushProperty name="height" value="0.08571" units="cm"/>
      <inkml:brushProperty name="color" value="#FFFFFF"/>
    </inkml:brush>
  </inkml:definitions>
  <inkml:trace contextRef="#ctx0" brushRef="#br0">1 22 7365,'0'-12'617,"2"3"-444,5 9 0,-5 2 0,5 5-23,-4 7 0,-3 5 0,2 2 1,3 0-168,2 0 1,0 7 0,-7 2-1,0 0-279,0 1 1,0 4-1,0-5 1,0 3 9,0 4 0,0-7 1,0-2-1,0-4-74,0-3 1,0-7 359,0 0 0,0-10 0,0-4 0,0-11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20.283"/>
    </inkml:context>
    <inkml:brush xml:id="br0">
      <inkml:brushProperty name="width" value="0.08571" units="cm"/>
      <inkml:brushProperty name="height" value="0.08571" units="cm"/>
      <inkml:brushProperty name="color" value="#FFFFFF"/>
    </inkml:brush>
  </inkml:definitions>
  <inkml:trace contextRef="#ctx0" brushRef="#br0">22 101 7287,'0'-21'-1247,"0"7"1647,0 0 1,-3 9 270,-4-2-332,5 5 0,-7 11-211,9 5 1,0 12 0,0 2 0,0 0-59,0 2 1,0-4 0,2 9-68,5 2 1,-2-7-1,6-2 1,1-4-1,0-3 26,4 0 1,-4 0-1,2-3 1,2-1-205,3-3 0,-5-10 0,0 3 52,2-4 0,0-13 0,1-4 1,-3-7-30,2-7 1,-4 3 0,-1-10 0,-1-3 0,-6-1 1,-1-1 0,-3 3-1,0 4 66,0 3 1,-3 4-1,-1 10 246,-3 2 0,-10 11 0,6 6 0,-1 13 118,5 10 1,5 9-156,2-7 0,0 9 1,0-2-1,0 2-54,0-2 0,7 3 0,2-10 1,5-3-141,9-1 0,-2-6 0,7-4 0,-4-7-108,-3-4 0,0-3 0,0-3 1,0-4 14,0-7 1,-3-14 0,-1-4 0,-3-3-1,2 0 1,-4 2 0,-1-4 0,-1 2 86,-6-3 1,-1 6-1,-3-1 1,0 3 0,-3 4 118,-4 3 1,3 9-112,-10 0 1,0 9 0,-5 0 67,5 10 0,-5 7 0,5 9 0,5 9 0,0 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20.961"/>
    </inkml:context>
    <inkml:brush xml:id="br0">
      <inkml:brushProperty name="width" value="0.08571" units="cm"/>
      <inkml:brushProperty name="height" value="0.08571" units="cm"/>
      <inkml:brushProperty name="color" value="#FFFFFF"/>
    </inkml:brush>
  </inkml:definitions>
  <inkml:trace contextRef="#ctx0" brushRef="#br0">22 22 5883,'-12'14'1145,"5"0"-909,5 2 0,2-4 0,0 2-128,0 2 0,0-4 0,2-1-515,5-1 1,5 4 92,9-7 0,0 0 1,-3-10 313,-4-4 0,-2 5 0,-7-7 0,2-1 0,-3-4 0,1 3 0,0-3 0,2-3-137,0-1-265,-7-3 405,0 0-2,0 9 70,0 3 0,2 25 1,3 5 92,2 2 0,0 1 0,-7-3 1,2 0-244,5 0 1,-5 0 0,8 0-119,-1 0 1,-7 0 196,5 0 0,5 0 0,0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31.771"/>
    </inkml:context>
    <inkml:brush xml:id="br0">
      <inkml:brushProperty name="width" value="0.08571" units="cm"/>
      <inkml:brushProperty name="height" value="0.08571" units="cm"/>
      <inkml:brushProperty name="color" value="#FFFFFF"/>
    </inkml:brush>
  </inkml:definitions>
  <inkml:trace contextRef="#ctx0" brushRef="#br0">126 0 8003,'7'14'0,"0"0"0,0 3 0,0 1 0,0 6 396,-2 4 1,4-5 0,-2 5 0,-2-5 0,-3 1-214,-2 4 0,3-5 1,1 5-187,3-5 0,0 5 0,-7 0-192,0-2 0,-2 4 1,-3 1-1,-2-1 39,3 0 0,-6-2 0,3-7-242,3 0 0,-8-9-58,-2-5 0,2-21 0,1-7 1,-1-5 455,0-4 0,-2 7 0,-4-5 0,1 4 0,3 3 0,7 3 0,-7 4 0,10-5 0,-6 7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32.155"/>
    </inkml:context>
    <inkml:brush xml:id="br0">
      <inkml:brushProperty name="width" value="0.08571" units="cm"/>
      <inkml:brushProperty name="height" value="0.08571" units="cm"/>
      <inkml:brushProperty name="color" value="#FFFFFF"/>
    </inkml:brush>
  </inkml:definitions>
  <inkml:trace contextRef="#ctx0" brushRef="#br0">1 84 7691,'2'10'775,"7"-8"-373,12-7 1,0-4 0,9 4 0,1-4-209,4-3 1,4 5 0,3-4 0,-2 1-597,-5 6 0,2-1 1,-9 0-1,-2-2-583,-3 3 0,-2 1 985,0 3 0,0 0 0,0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01.470"/>
    </inkml:context>
    <inkml:brush xml:id="br0">
      <inkml:brushProperty name="width" value="0.08571" units="cm"/>
      <inkml:brushProperty name="height" value="0.08571" units="cm"/>
      <inkml:brushProperty name="color" value="#FFFFFF"/>
    </inkml:brush>
  </inkml:definitions>
  <inkml:trace contextRef="#ctx0" brushRef="#br0">1 0 8169,'0'21'2085,"0"0"-2085,0-9 0,9 7 0,3-8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03.849"/>
    </inkml:context>
    <inkml:brush xml:id="br0">
      <inkml:brushProperty name="width" value="0.08571" units="cm"/>
      <inkml:brushProperty name="height" value="0.08571" units="cm"/>
      <inkml:brushProperty name="color" value="#FFFFFF"/>
    </inkml:brush>
  </inkml:definitions>
  <inkml:trace contextRef="#ctx0" brushRef="#br0">1 588 7164,'0'-21'1141,"2"3"-658,5 4-368,-5 4 1,15 20 0,-10 4-114,-3 4 1,-1 3 0,-1 0 0,3 0-62,2 0 0,0 3 0,-7 1 0,0 3-34,0-2 1,0 4-1,0-2 1,0 0 6,0 3 0,0-6 0,0 8 0,0-3 54,0-4 0,0-3 0,0 1 0,-3-1 8,-4-2 0,5 5 0,-5-12-40,5 4 1,2-4 7,0 0 23,0 0 41,0-2 1,0 0 63,0-5 0,0-3 90,0 10-104,9-9 0,0 7 1,8-8-16,-3 3 0,-10 3 1,6-6 14,-1 3 1,-4 0 0,9-7-9,2 0 0,-4 0 1,2 0-53,2 0 1,3 0-1,2 0 1,0 0 34,0 0 0,0 0 0,0 0-16,0 0 0,0 7 1,0 0-1,0-2 34,0-3 1,0-2 0,0 0 0,0 0-39,0 0 0,0-2 0,0-3 0,0-2-23,0 3 1,0 1-1,0 3 13,0 0 1,0 0 0,0 0 0,0 0-16,0 0 1,0 0 0,0 0-17,0 0 0,0 0 0,0 0-58,0 0 0,0 0 73,0 0 1,0 0-1,0 0 14,0 0 1,-7 0 143,0 0-117,0 0-90,7 0 60,0 0 0,-7 0-54,0 0 1,-7 0 15,7 0 49,-10 0 1,6-2-13,-10-5-37,0 5 20,0-8-4,0 10 23,0 0 0,0-9 27,0-5 1,0-5-1,0-2-17,0 0 0,-3 3 0,-1 1 0,-3 3 4,2-2 1,3 4 0,2-2-1,0-2-5,0-3 1,0-2 0,0 0-1,0-2-7,0-5 1,-3 5-1,-1-8 1,-3 3 4,2 0 1,3-2 0,2 4 0,0-2-5,0 3 0,0 1 0,0 3 0,0 0-3,0 0 0,0 0 0,0 0 0,0 0 11,0 0 0,-7 0 0,0 0 0,2 0-21,3 0 1,-1-7 0,-1 0 0,-3 3 1,2 1 0,3 1 0,2-3 0,0-2-31,0 3 1,-7 8 0,0 3-10,2-2 0,3-3 0,2-2 19,0 0 0,-3 10 0,-1 1 1,-3 1-28,2-5 1,3 3 9,2-3 0,0 0-14,0-7 0,0 7-32,0 0 86,-10 9 52,8-4 1,-10 9-14,5 0 1,5-3 5,-5-4 12,5 5 1,-1-7 53,-4 9 0,3 0-6,-10 0 1,7 0-59,-7 0 1,7 0 0,-7 0 11,-3 0 0,6 7 0,-3 0 19,-3-3 1,-1-1-56,-3-3 1,0 0 0,0 0 0,0 0-7,0 0 0,0 0 1,0 2-1,0 3 8,0 2 0,2 2 0,0-4 0,1 2-63,-6-3 0,-1 6 0,4-3 0,0 0 6,0 2 1,0-7-1,0 8 1,0-3-6,0 0 1,0-1-1,0-6 1,0 0-6,0 0 1,-7 0 0,0 0 10,2 0 1,3 0 0,2 0 11,0 0 0,0 0 4,0 0 1,0 3-16,0 4 0,7-5-16,0 5 5,9 5 15,-4-10 0,9 10 111,0-5 73,0-5-95,0 17 0,0-15-48,0 10 0,0-7 0,2 5 57,5-3 1,-5 8-23,5-3 1,-2 2-1,0 0 1,2-2 7,-3 3 1,-1 1-1,-1 3 1,3 0-18,2 0 0,0 0 0,-7 3 1,0 1-5,0 3 0,0 3 0,2-6 1,3 3-65,2-2 1,0 4 0,-7-2 0,0-2-488,0-3-273,0-2 0,0-14 794,0-14 0,0-14 0,0-21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2.626"/>
    </inkml:context>
    <inkml:brush xml:id="br0">
      <inkml:brushProperty name="width" value="0.08571" units="cm"/>
      <inkml:brushProperty name="height" value="0.08571" units="cm"/>
      <inkml:brushProperty name="color" value="#33CCFF"/>
    </inkml:brush>
  </inkml:definitions>
  <inkml:trace contextRef="#ctx0" brushRef="#br0">0 0 8412,'0'15'276,"0"1"1,0-1 0,0 0 12,0 0 0,0 7 1,0 3-1,0 2-323,0-1 0,2 3 1,1-6-1,2 1-177,-1-4 1,-2 2-1,-2-2-738,0-1 1,5-7 948,0-2 0,0-7 0,-5 4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33.414"/>
    </inkml:context>
    <inkml:brush xml:id="br0">
      <inkml:brushProperty name="width" value="0.08571" units="cm"/>
      <inkml:brushProperty name="height" value="0.08571" units="cm"/>
      <inkml:brushProperty name="color" value="#FFFFFF"/>
    </inkml:brush>
  </inkml:definitions>
  <inkml:trace contextRef="#ctx0" brushRef="#br0">1 0 7026,'14'0'640,"0"0"0,-7 3 0,7 1 1,0 6-484,-3 1 1,6 3-1,-8 5 1,0-3-25,1-2 0,-1 0 0,-4 7 1,2 0-439,-3 0 1,-1-7 0,-1-2-882,5-3 0,-5-4 706,5-12 1,-2 2-1,0-9 480,2-2 0,9-3 0,-4-2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33.566"/>
    </inkml:context>
    <inkml:brush xml:id="br0">
      <inkml:brushProperty name="width" value="0.08571" units="cm"/>
      <inkml:brushProperty name="height" value="0.08571" units="cm"/>
      <inkml:brushProperty name="color" value="#FFFFFF"/>
    </inkml:brush>
  </inkml:definitions>
  <inkml:trace contextRef="#ctx0" brushRef="#br0">43 0 7490,'0'31'-57,"0"-8"1,0 5 0,0-2 495,0 2 0,0-3 0,0 8 0,0 0-299,0-1 1,0 3 0,0 7-1,0 0-377,0 0 0,-7-2 0,0-5 1,2-7 236,3-5 0,-8-2 0,-1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36.060"/>
    </inkml:context>
    <inkml:brush xml:id="br0">
      <inkml:brushProperty name="width" value="0.08571" units="cm"/>
      <inkml:brushProperty name="height" value="0.08571" units="cm"/>
      <inkml:brushProperty name="color" value="#FFFFFF"/>
    </inkml:brush>
  </inkml:definitions>
  <inkml:trace contextRef="#ctx0" brushRef="#br0">1 63 7782,'21'0'157,"0"-7"0,0 0 44,0 3 1,0 1 0,0 3 0,0 0-74,0 0 1,0 0 0,0 0 0,0 0-107,0 0 0,0-2 0,0-3 0,0-2-66,0 3 1,0 1 0,0 1 0,0-3-59,0-2 0,0 0 0,2 7 0,3 0 75,2 0 0,0 3 0,-7 1 0,0 6 12,0 1 0,0-6 1,0 4-1,0-2 13,0 0 0,0 0 1,0-7-1,0 0 4,0 0 1,0 0 0,0 3 4,0 4 0,0-5 0,-3 7 0,-1-2 32,-3 0 0,-3 3 1,6-6-1,-6 6-18,-1 1 1,4-4 0,-5 5 0,3-3 4,4-4 0,-4 4 0,2 1-125,2 1 1,3 1-1,-1 4 1,-1-4 72,-3-3 0,-7 5 0,7-4 21,2 1 1,0 3 0,1 5 0,-6-3-3,-1-2 0,6-7 1,-2 7-23,5 3 0,-5-6 1,-3 3-1,1 0-6,0-2 1,-5 4-1,4-6 1,1-1-2,0 0 0,-5 8 0,7-3 31,2 4 0,-4 1 1,-1-3-1,1-4 28,0-3 0,-5 5 0,4-4-3,-1 1 1,-1-4-65,-2 7 0,2 0 0,8 7 21,-3 0 1,-10 0 0,6 0-45,-1 0 1,-7-7-1,5 0 112,-4 3 0,4 1 7,0 3 1,7 0-35,-7 0 0,7-7-9,-7 0 0,2-9 1,-4 4-50,2 1 1,2-6 18,-2 10 0,-2 0 1,6 7 8,-1 0 115,-3-9 0,-5 7-88,5-5 1,-2 4 0,9 3 1,-10-7-53,3 0 1,3-7-1,-3 7 0,7 0 20,-7 7 1,2-2-1,-4-3 53,2-2 0,7 0 21,-7 7 1,2-2 0,-4-3-1,2-2-31,-3 3 1,1-6-1,0 3 17,2 3 1,2 1-54,-2 3 0,-2-2-268,9-5 1,-10-2 0,6-8-739,-1 3 1015,-7 0 0,8-7 0,-10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1:36.651"/>
    </inkml:context>
    <inkml:brush xml:id="br0">
      <inkml:brushProperty name="width" value="0.08571" units="cm"/>
      <inkml:brushProperty name="height" value="0.08571" units="cm"/>
      <inkml:brushProperty name="color" value="#FFFFFF"/>
    </inkml:brush>
  </inkml:definitions>
  <inkml:trace contextRef="#ctx0" brushRef="#br0">1 147 7466,'14'7'239,"0"0"1,-7 10-1,7-3 1,0 4-198,-3 3 1,8 0 0,-3 0 0,5 0-92,0 0 0,12-7 1,-12 0-1,2 3-3,1 1 0,-3-6 1,0-3-67,0 1 0,0-8 63,0 5 0,-7-5 1,-3-4-1,-1-5 129,-6-7 1,-1-7-1,-3-5 1,0-4-9,0-3 0,0-2 0,0-4 0,0 1 6,0 3 0,0 10 0,0-3-686,0 4 614,0 3 0,9 0 0,3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07.207"/>
    </inkml:context>
    <inkml:brush xml:id="br0">
      <inkml:brushProperty name="width" value="0.08571" units="cm"/>
      <inkml:brushProperty name="height" value="0.08571" units="cm"/>
      <inkml:brushProperty name="color" value="#33CCFF"/>
    </inkml:brush>
  </inkml:definitions>
  <inkml:trace contextRef="#ctx0" brushRef="#br0">21 85 7136,'-11'-10'-819,"1"8"1079,10-17-106,0 17 1784,0-7-1140,0 9 1,10 0-653,4 0 1,4 0-1,3 0 1,0 0-94,0 0 0,7 0 0,3 0 0,1 0 15,6 0 1,-6 0 0,3 0 0,3 0-321,1 0 1,1-7 0,-5 0 0,-5 2-361,1 3 0,-8-5 0,5 0-6,-5 2 1,-9 3 0,-2 4 617,-3 5 0,-11 5 0,-19 9 0,-12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07.708"/>
    </inkml:context>
    <inkml:brush xml:id="br0">
      <inkml:brushProperty name="width" value="0.08571" units="cm"/>
      <inkml:brushProperty name="height" value="0.08571" units="cm"/>
      <inkml:brushProperty name="color" value="#33CCFF"/>
    </inkml:brush>
  </inkml:definitions>
  <inkml:trace contextRef="#ctx0" brushRef="#br0">21 22 7341,'-11'0'677,"1"0"0,27 0 1,4 0-553,2 0 1,3-7-1,-1 0 1,3 2-115,-2 3 0,-3 2 0,-2 0 0,0 2-179,0 5 1,0-5-1,-2 8 1,-3-3-26,-2 0 1,-7 9 0,5-2 111,-3 5 1,-2-5 0,-9 0 0,-5 2 25,-7 3 1,-12 2 0,-2-3 0,0 1-67,-2 2 1,0-12-1,-8 12 1,6-4-430,1-6 1,3 8 549,7-5 0,10-5 0,1 1 0,10-10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0.963"/>
    </inkml:context>
    <inkml:brush xml:id="br0">
      <inkml:brushProperty name="width" value="0.08571" units="cm"/>
      <inkml:brushProperty name="height" value="0.08571" units="cm"/>
      <inkml:brushProperty name="color" value="#33CCFF"/>
    </inkml:brush>
  </inkml:definitions>
  <inkml:trace contextRef="#ctx0" brushRef="#br0">0 43 7208,'21'-10'535,"0"6"1,0-8 0,0 3-234,0 4 0,0 3 0,0 2-156,0 0 1,-7 2 0,-2 5 5,-3 7 0,5 5 0,-7 2 0,-2 0-314,-3 0 0,-9 2 1,-2 3-1,-3 4 30,-4 3 1,-1-5 0,1 7 0,2 0 99,-2-3 0,4 1 0,0-7 0,3 2-75,4-3 1,3-1 0,4-3-61,5 0 1,5-7 0,9-3 0,0 1-137,0 0 0,0-8 0,0 3 0,0-4-58,0-3 1,0 0 0,0 0 360,0 0 0,-7 0 0,0 0 0,-9-3 0,2-4 0,-14-4 0,-5-10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1.346"/>
    </inkml:context>
    <inkml:brush xml:id="br0">
      <inkml:brushProperty name="width" value="0.08571" units="cm"/>
      <inkml:brushProperty name="height" value="0.08571" units="cm"/>
      <inkml:brushProperty name="color" value="#33CCFF"/>
    </inkml:brush>
  </inkml:definitions>
  <inkml:trace contextRef="#ctx0" brushRef="#br0">0 43 6657,'21'0'1728,"0"0"-1631,0 0 1,0 0 0,0 0 0,0 0-435,0 0 1,0 0 0,0 0-257,0 0 1,0-3 592,0-4 0,-9-4 0,-3-10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6.782"/>
    </inkml:context>
    <inkml:brush xml:id="br0">
      <inkml:brushProperty name="width" value="0.08571" units="cm"/>
      <inkml:brushProperty name="height" value="0.08571" units="cm"/>
      <inkml:brushProperty name="color" value="#33CCFF"/>
    </inkml:brush>
  </inkml:definitions>
  <inkml:trace contextRef="#ctx0" brushRef="#br0">21 1 6686,'-7'21'149,"0"0"0,0 0 0,7 0 100,0 0 1,0-7 0,0 0 0,0 2-105,0 3 0,2-1 1,3-1-1,4-6-153,3-1 0,-5-3 1,7-7-195,2 0 0,3 0 0,2 0-357,0 0 0,-7-7 0,-2-3 559,-3-1 0,5 4 0,-7-7 0,0 7 0,-7-7 0,0 9 0,0-4 0,0-1 0,0-1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6.974"/>
    </inkml:context>
    <inkml:brush xml:id="br0">
      <inkml:brushProperty name="width" value="0.08571" units="cm"/>
      <inkml:brushProperty name="height" value="0.08571" units="cm"/>
      <inkml:brushProperty name="color" value="#33CCFF"/>
    </inkml:brush>
  </inkml:definitions>
  <inkml:trace contextRef="#ctx0" brushRef="#br0">0 1 6019,'0'21'819,"0"0"-671,0 0 0,0-5 1,2 0-1,3 3 0,2-3-105,-2 3 0,-3 0 0,0-1 0,3-1 18,2-3 0,0-7-1721,-7 7 1660,0-10 0,0 6 0,0-10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6.755"/>
    </inkml:context>
    <inkml:brush xml:id="br0">
      <inkml:brushProperty name="width" value="0.08571" units="cm"/>
      <inkml:brushProperty name="height" value="0.08571" units="cm"/>
      <inkml:brushProperty name="color" value="#FFFFFF"/>
    </inkml:brush>
  </inkml:definitions>
  <inkml:trace contextRef="#ctx0" brushRef="#br0">147 21 6964,'-21'0'0,"0"0"19,0 0 0,0 10 0,2 4 568,5 4 1,-2 3 0,9 0-447,2 0 0,3 0 0,2 0 39,0 0 1,9 0 0,5-2-341,5-5 0,2-5 0,0-9 0,0 0 127,0 0 1,-7-7 0,0-2 0,0-3-200,-2-4 1,-1-3 0,-6-2 0,2 0-111,-2 0 1,-3 0 0,-2 0 0,0 0 154,0 0 0,-2 7 0,-5 3 75,-7 1 0,2 3 0,0 10 112,3 4 0,-5 4 0,7 10 0,2 0 0,3 0 0,2 0 0,9 0 0,3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2.801"/>
    </inkml:context>
    <inkml:brush xml:id="br0">
      <inkml:brushProperty name="width" value="0.08571" units="cm"/>
      <inkml:brushProperty name="height" value="0.08571" units="cm"/>
      <inkml:brushProperty name="color" value="#33CCFF"/>
    </inkml:brush>
  </inkml:definitions>
  <inkml:trace contextRef="#ctx0" brushRef="#br0">0 46 8419,'14'-1'0,"-2"-3"608,-2-1 0,0 0 1,7 5-689,3 0 0,-3-1 1,3-3-1,-3-1-259,-2 2 1,-5 1 338,1 2 0,-1-7 0,5-1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7.441"/>
    </inkml:context>
    <inkml:brush xml:id="br0">
      <inkml:brushProperty name="width" value="0.08571" units="cm"/>
      <inkml:brushProperty name="height" value="0.08571" units="cm"/>
      <inkml:brushProperty name="color" value="#33CCFF"/>
    </inkml:brush>
  </inkml:definitions>
  <inkml:trace contextRef="#ctx0" brushRef="#br0">42 1 6275,'-12'9'412,"1"0"0,6 8 0,-2-3-169,2 2 0,3 10 0,2 4 1,0 3-113,0 4 1,0-4 0,0 2 0,0 0-38,0-3 0,9 6 0,5-8 0,5 0-307,2 1 0,0-6 1,0-8-1,0-6-373,0-1 0,0 4 0,0-7 586,0-3 0,0-4 0,0-7 0,0-4 0,0-10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7.757"/>
    </inkml:context>
    <inkml:brush xml:id="br0">
      <inkml:brushProperty name="width" value="0.08571" units="cm"/>
      <inkml:brushProperty name="height" value="0.08571" units="cm"/>
      <inkml:brushProperty name="color" value="#33CCFF"/>
    </inkml:brush>
  </inkml:definitions>
  <inkml:trace contextRef="#ctx0" brushRef="#br0">0 1 6161,'14'21'621,"0"0"0,0 0-272,-2 0 1,-1 7 0,-6 0 0,4 0-146,3 2 0,-7 0 0,4 8 0,-2-6-388,0-1 1,0-1 0,-7-4-1,0 2-1590,0-3 1774,0-1 0,-9-3 0,-3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8.148"/>
    </inkml:context>
    <inkml:brush xml:id="br0">
      <inkml:brushProperty name="width" value="0.08571" units="cm"/>
      <inkml:brushProperty name="height" value="0.08571" units="cm"/>
      <inkml:brushProperty name="color" value="#33CCFF"/>
    </inkml:brush>
  </inkml:definitions>
  <inkml:trace contextRef="#ctx0" brushRef="#br0">0 22 7624,'21'0'206,"0"-3"-30,0-4 1,-7 5 0,0-5 0,2 5-271,3 2 1,-5 0 0,0 0-504,2 0 0,-4 0 0,0 2 597,-3 5 0,-2 5 0,-7 9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8.332"/>
    </inkml:context>
    <inkml:brush xml:id="br0">
      <inkml:brushProperty name="width" value="0.08571" units="cm"/>
      <inkml:brushProperty name="height" value="0.08571" units="cm"/>
      <inkml:brushProperty name="color" value="#33CCFF"/>
    </inkml:brush>
  </inkml:definitions>
  <inkml:trace contextRef="#ctx0" brushRef="#br0">0 1 7624,'9'11'132,"5"-4"0,5 3 1,2-3-230,0-3 1,0-1 0,0-3-588,0 0 1,-7-3 683,0-4 0,0-4 0,7-10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19.591"/>
    </inkml:context>
    <inkml:brush xml:id="br0">
      <inkml:brushProperty name="width" value="0.08571" units="cm"/>
      <inkml:brushProperty name="height" value="0.08571" units="cm"/>
      <inkml:brushProperty name="color" value="#33CCFF"/>
    </inkml:brush>
  </inkml:definitions>
  <inkml:trace contextRef="#ctx0" brushRef="#br0">106 1 8293,'-12'21'34,"1"-3"1,6 1 0,-2 0-94,2 4 0,1 3 0,-1-5 0,-2 0-2,2 0 1,1 7 0,-1 0 0,-2-3-5,2-1 1,3-3-1,2 0 1,-2 0 60,-5 0 0,4 2 0,-4 3 0,5 2 23,2-3 0,0 1 1,0 0-1,0 2-43,0-3 1,0 6 0,0-3-1,0-3 1,0 1-36,0 2 0,0-5 0,0 5 33,0-4 1,0-3 0,0 0 0,0 0-17,0 0 0,0 0 0,0 0 1,0 0-6,0 0 1,2-3 0,3-1 0,2-3 11,-2 2 0,-3 3 0,0 2 38,5 0 1,-2 0 0,7 0-1,-3 0-3,-4 0 0,-1-3 1,1-1-1,2-3 9,-2 2 0,-1-4 1,1 2-1,4 0 12,3-3 0,-5 6 0,5-8 0,-1 0-24,1 1 1,-5 4 0,7-7 0,0 0-177,-2 2 0,6-4-134,-4 9 0,-2-10 313,2 3 0,-7-4 0,7-3 0,-9-10 0,4-1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28.417"/>
    </inkml:context>
    <inkml:brush xml:id="br0">
      <inkml:brushProperty name="width" value="0.08571" units="cm"/>
      <inkml:brushProperty name="height" value="0.08571" units="cm"/>
      <inkml:brushProperty name="color" value="#33CCFF"/>
    </inkml:brush>
  </inkml:definitions>
  <inkml:trace contextRef="#ctx0" brushRef="#br0">22 1 6689,'0'21'-71,"0"0"1,0 0-1,0 0 437,0 0 1,0 0 0,2 2-1,3 3-378,2 2 0,2 0 0,-4-7-682,2 0 0,0-7 694,-7 0 0,-3-10 0,-4 3 0,-14-14 0,-11-4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28.623"/>
    </inkml:context>
    <inkml:brush xml:id="br0">
      <inkml:brushProperty name="width" value="0.08571" units="cm"/>
      <inkml:brushProperty name="height" value="0.08571" units="cm"/>
      <inkml:brushProperty name="color" value="#33CCFF"/>
    </inkml:brush>
  </inkml:definitions>
  <inkml:trace contextRef="#ctx0" brushRef="#br0">1 85 7662,'21'0'446,"0"0"-418,0 0 1,0 0 0,0 0-1,-3-3-451,-4-4 1,5 3-235,-5-10 0,2 7 657,-2-7 0,5 0 0,-7-7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29.327"/>
    </inkml:context>
    <inkml:brush xml:id="br0">
      <inkml:brushProperty name="width" value="0.08571" units="cm"/>
      <inkml:brushProperty name="height" value="0.08571" units="cm"/>
      <inkml:brushProperty name="color" value="#33CCFF"/>
    </inkml:brush>
  </inkml:definitions>
  <inkml:trace contextRef="#ctx0" brushRef="#br0">22 19 6842,'0'-12'692,"0"5"-492,0 14 0,0 5 0,0 9 0,0 0-85,0 0 0,0 0 1,0 0-1,0 2-158,0 5 0,0 2 1,0 8-1,2-3 6,5 2 0,-5-4 0,5 2 0,-4 0 24,-3-3 0,0 6 1,0-10-1,0-3-356,0-1 1,-3-3-129,-4 0 1,3-10 225,-10-4 1,9-14 0,-2-7 252,5-4 0,2-10 0,0 0 0,0 2 18,0 3 0,9-1 0,5-1 0,5-3 0,2 2 0,0 5 0,0 5 0,0 2 95,0-3 0,0 8 0,0 2 0,0 5 101,0 2 1,-3 9 0,-1 5-1,-6 5-26,-1 2 1,4 0 0,-7 2 0,-3 3-51,-1 2 1,-3 7-1,0-5 1,0 0-56,0 1 0,-3-3 0,-1-7 1,-6 0-147,-1 0 0,-3-3 1,-7-4-1,0-4-269,0-1 1,0-7 0,0 5 172,0-4 0,0-13 1,2-6-1,5-7 40,7-5 0,-2 0 137,2 7 0,0-10 0,7-1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29.834"/>
    </inkml:context>
    <inkml:brush xml:id="br0">
      <inkml:brushProperty name="width" value="0.08571" units="cm"/>
      <inkml:brushProperty name="height" value="0.08571" units="cm"/>
      <inkml:brushProperty name="color" value="#33CCFF"/>
    </inkml:brush>
  </inkml:definitions>
  <inkml:trace contextRef="#ctx0" brushRef="#br0">64 1 6650,'-12'11'-115,"0"1"0,8-5 700,-3 7 1,-7 5-1,7 2-447,2 0 0,3 0 1,2 0-224,0 0 0,9 0-564,5 0 0,5-3-343,2-4 992,0-4 0,-3-13 0,-4-4 0,5-4 0,-7-10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30.137"/>
    </inkml:context>
    <inkml:brush xml:id="br0">
      <inkml:brushProperty name="width" value="0.08571" units="cm"/>
      <inkml:brushProperty name="height" value="0.08571" units="cm"/>
      <inkml:brushProperty name="color" value="#33CCFF"/>
    </inkml:brush>
  </inkml:definitions>
  <inkml:trace contextRef="#ctx0" brushRef="#br0">1 1 7459,'0'21'333,"0"-7"-394,0 0 1,2-10-360,5 3 1,5-4-305,9-3 724,-10 0 0,-1-3 0,-10-4 0,0 5 0,0-17 0,0 8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9.377"/>
    </inkml:context>
    <inkml:brush xml:id="br0">
      <inkml:brushProperty name="width" value="0.08571" units="cm"/>
      <inkml:brushProperty name="height" value="0.08571" units="cm"/>
      <inkml:brushProperty name="color" value="#33CCFF"/>
    </inkml:brush>
  </inkml:definitions>
  <inkml:trace contextRef="#ctx0" brushRef="#br0">1 1 8811,'0'15'0,"0"0"0,2 0 0,3 2 0,3 3 0,2 4 0,0 1 0,2 1 220,2 1 0,-2-3-223,3 1 0,-9-5 0,10 4 0,-3-2-215,1-4 1,1-1-839,0-2-465,-6-6 1521,-3-2 0,-6-9 0,-1-3 0,-3-5 0,-1-4 0,-2-1 0,4 0 0,-2-2 0,2-3 0,-6-4 0,1-6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30.391"/>
    </inkml:context>
    <inkml:brush xml:id="br0">
      <inkml:brushProperty name="width" value="0.08571" units="cm"/>
      <inkml:brushProperty name="height" value="0.08571" units="cm"/>
      <inkml:brushProperty name="color" value="#33CCFF"/>
    </inkml:brush>
  </inkml:definitions>
  <inkml:trace contextRef="#ctx0" brushRef="#br0">1 1 6255,'9'21'786,"-7"-7"0,5 0-758,-4 2 1,-1 0 0,3 1 122,2-3 0,0-7-1223,-7 7-130,0-10 1202,0 6 0,0-10 0,0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30.832"/>
    </inkml:context>
    <inkml:brush xml:id="br0">
      <inkml:brushProperty name="width" value="0.08571" units="cm"/>
      <inkml:brushProperty name="height" value="0.08571" units="cm"/>
      <inkml:brushProperty name="color" value="#33CCFF"/>
    </inkml:brush>
  </inkml:definitions>
  <inkml:trace contextRef="#ctx0" brushRef="#br0">1 1 6638,'11'9'392,"-4"5"1,-4-2 0,-1 2 0,3 2-131,2 3 0,2 2 0,-4 2 0,2 3-156,-3 2 0,1 7 1,0-5-1,2 0-233,-3 1 0,-1-3 0,-3-7-1901,0 0 2028,0 0 0,0 0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31.519"/>
    </inkml:context>
    <inkml:brush xml:id="br0">
      <inkml:brushProperty name="width" value="0.08571" units="cm"/>
      <inkml:brushProperty name="height" value="0.08571" units="cm"/>
      <inkml:brushProperty name="color" value="#33CCFF"/>
    </inkml:brush>
  </inkml:definitions>
  <inkml:trace contextRef="#ctx0" brushRef="#br0">1 1 7396,'11'2'-1134,"-1"5"1566,-1 7 0,-4 5 0,6 2 0,1 0-191,0 0 1,-8 2 0,6 5 0,-1 5-183,5-1 0,-5 8 0,1-5 0,-3 5-12,0 2 1,7 0-1,-7 0 1,-3 0-62,-1 0 1,-3 0-1,2 0 1,3 0-113,2 0 1,0 0 0,-7 0 0,-3 2 83,-4 5 0,5-5 1,-7 8-1,2-3 45,0 0 0,-3 0 0,6-10 0,-3-1-87,2-3 0,-4-10 0,-1 3-893,-1-4 0,4-13 977,-7-4 0,9-4 0,-4-3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33.483"/>
    </inkml:context>
    <inkml:brush xml:id="br0">
      <inkml:brushProperty name="width" value="0.08571" units="cm"/>
      <inkml:brushProperty name="height" value="0.08571" units="cm"/>
      <inkml:brushProperty name="color" value="#33CCFF"/>
    </inkml:brush>
  </inkml:definitions>
  <inkml:trace contextRef="#ctx0" brushRef="#br0">0 42 7413,'21'0'848,"0"0"-643,0 0 1,3 0 0,1 0 0,6 0-1,1 0 0,3 0 0,7 0 0,0 0-116,0 0 0,7 0 0,0 0 0,0 0 22,3 0 1,-6 3-1,8 1 1,-3 3-364,-4-2 0,-3-3 0,-2-2 0,-2 0-195,-5 0 0,-5 0 1,-11-2-1,-3-3-320,-2-2 1,-9-2 766,2 2 0,-23-5 0,-8-9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33.908"/>
    </inkml:context>
    <inkml:brush xml:id="br0">
      <inkml:brushProperty name="width" value="0.08571" units="cm"/>
      <inkml:brushProperty name="height" value="0.08571" units="cm"/>
      <inkml:brushProperty name="color" value="#33CCFF"/>
    </inkml:brush>
  </inkml:definitions>
  <inkml:trace contextRef="#ctx0" brushRef="#br0">52 22 6076,'-21'0'1490,"0"0"0,12 0-1287,9 0 0,9-3 1,12-1-1,0-3-331,0 2 1,0 3 0,0 2 0,0 2-14,0 5 0,0-5 0,-2 8 0,-3-1 25,-2 5 0,-7-2 0,5 2 1,-3 2 145,-4 3 1,-3 1 0,-4 1 0,-5-2 98,-7-5 1,-5 5-1,-2-5 1,0 2-98,0-2 1,0 2 0,0-6 0,0-1-513,0 0 0,7-2 321,0-7 159,10 0 0,-6-9 0,10-3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39.181"/>
    </inkml:context>
    <inkml:brush xml:id="br0">
      <inkml:brushProperty name="width" value="0.08571" units="cm"/>
      <inkml:brushProperty name="height" value="0.08571" units="cm"/>
      <inkml:brushProperty name="color" value="#33CCFF"/>
    </inkml:brush>
  </inkml:definitions>
  <inkml:trace contextRef="#ctx0" brushRef="#br0">273 22 7650,'-21'-7'0,"0"0"0,0 2 0,0 3 0,0 2 0,0 9 0,0 5 0,0 5 0,0 2 182,0 0 1,0 7 0,3 2 0,4 2 67,7 6 0,4-6 1,3 1-1,0 0-331,0-1 0,3-6 1,4 2-1,7-7-42,4-7 1,6 2 0,1-9 0,3-2-123,-2-3 1,4-9-1,-2-2 1,-2-3 19,-3-4 0,-2-10 1,-2-2-1,-3 0 78,-2-2 1,-9 7 0,4-5 0,-2 4-23,0 3 368,0 0 1,-7 12 0,0 9-58,0 12 0,0 16 1,0 4-1,0 3 1,0 0-42,0 3 0,0-6 0,0 1-469,0-3 1,3-2-74,4-7 1,-3-9 440,10-5 0,-9-14 0,4-5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40.028"/>
    </inkml:context>
    <inkml:brush xml:id="br0">
      <inkml:brushProperty name="width" value="0.08571" units="cm"/>
      <inkml:brushProperty name="height" value="0.08571" units="cm"/>
      <inkml:brushProperty name="color" value="#33CCFF"/>
    </inkml:brush>
  </inkml:definitions>
  <inkml:trace contextRef="#ctx0" brushRef="#br0">0 20 6458,'0'-12'-425,"0"5"906,0 14 1,0-2 0,0 9-273,0 2 0,3 3 0,1 2-214,3 0 1,3 0 0,-6 0-1,6-3-5,1-4 0,-4-2 0,7-7-253,3 2 0,1 0-429,3-7 0,0 0 692,0 0 0,-9-10 0,-5-4 0,-5 5 0,-2-10 0,0 8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40.238"/>
    </inkml:context>
    <inkml:brush xml:id="br0">
      <inkml:brushProperty name="width" value="0.08571" units="cm"/>
      <inkml:brushProperty name="height" value="0.08571" units="cm"/>
      <inkml:brushProperty name="color" value="#33CCFF"/>
    </inkml:brush>
  </inkml:definitions>
  <inkml:trace contextRef="#ctx0" brushRef="#br0">0 1 7651,'0'21'-452,"0"0"0,0 0 1,0 0 541,0 0 1,0 0 0,0 0 0,0 0-50,0 0 1,0 0-835,0 0 793,0-10 0,0-11 0,0-11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40.692"/>
    </inkml:context>
    <inkml:brush xml:id="br0">
      <inkml:brushProperty name="width" value="0.08571" units="cm"/>
      <inkml:brushProperty name="height" value="0.08571" units="cm"/>
      <inkml:brushProperty name="color" value="#33CCFF"/>
    </inkml:brush>
  </inkml:definitions>
  <inkml:trace contextRef="#ctx0" brushRef="#br0">42 1 6801,'-11'9'498,"-6"3"1,10 9 0,3 0-379,1 0 0,3 7 0,0 2 1,0 0-122,0 1 0,0 11 0,0-5 0,3 0 9,4 3 1,2-7-1,7-1 1,-2-1-505,3-6 1,1-4 0,3-7 0,-2-4 172,-5-1 1,5-7 0,-5 5 322,4-4 0,3-13 0,0-11 0,0-11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41.039"/>
    </inkml:context>
    <inkml:brush xml:id="br0">
      <inkml:brushProperty name="width" value="0.08571" units="cm"/>
      <inkml:brushProperty name="height" value="0.08571" units="cm"/>
      <inkml:brushProperty name="color" value="#33CCFF"/>
    </inkml:brush>
  </inkml:definitions>
  <inkml:trace contextRef="#ctx0" brushRef="#br0">0 1 7578,'21'2'23,"-2"5"255,-5 7 1,2 5 0,-6 2 0,-1 0-30,0 0 1,5 7-1,-7 2 1,-2 0-221,-3 1 0,-2 4 1,0-5-1,0 0-494,0 1 0,0-3 0,0-7-1332,0 0 1797,0-10 0,-9-1 0,-3-10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9.545"/>
    </inkml:context>
    <inkml:brush xml:id="br0">
      <inkml:brushProperty name="width" value="0.08571" units="cm"/>
      <inkml:brushProperty name="height" value="0.08571" units="cm"/>
      <inkml:brushProperty name="color" value="#33CCFF"/>
    </inkml:brush>
  </inkml:definitions>
  <inkml:trace contextRef="#ctx0" brushRef="#br0">136 1 8367,'-9'6'-138,"1"3"1,3 8 422,-5 3 1,1-1 0,1 6 0,-1 2 44,1 2 1,3 3 0,-4 2 0,1 1-520,-1-1 1,1-2 0,-2-2-263,5 1 0,-2-8-211,2-2 0,2-11 0,6-7 662,2-6 0,7-12 0,-4-9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57.273"/>
    </inkml:context>
    <inkml:brush xml:id="br0">
      <inkml:brushProperty name="width" value="0.08571" units="cm"/>
      <inkml:brushProperty name="height" value="0.08571" units="cm"/>
      <inkml:brushProperty name="color" value="#33CCFF"/>
    </inkml:brush>
  </inkml:definitions>
  <inkml:trace contextRef="#ctx0" brushRef="#br0">0 0 7074,'14'0'1271,"0"0"-1103,2 0 1,-4 3 0,2 1-352,2 3 0,-4 0 1,2-7-546,2 0 0,-4 0 511,2 0 217,-9 0 0,4 0 0,-9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2:57.476"/>
    </inkml:context>
    <inkml:brush xml:id="br0">
      <inkml:brushProperty name="width" value="0.08571" units="cm"/>
      <inkml:brushProperty name="height" value="0.08571" units="cm"/>
      <inkml:brushProperty name="color" value="#33CCFF"/>
    </inkml:brush>
  </inkml:definitions>
  <inkml:trace contextRef="#ctx0" brushRef="#br0">0 0 7600,'21'12'-56,"0"-5"1,0-5 0,0-2-466,0 0-332,0 0 853,0-9 0,-9 7 0,-3-8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00.880"/>
    </inkml:context>
    <inkml:brush xml:id="br0">
      <inkml:brushProperty name="width" value="0.08571" units="cm"/>
      <inkml:brushProperty name="height" value="0.08571" units="cm"/>
      <inkml:brushProperty name="color" value="#33CCFF"/>
    </inkml:brush>
  </inkml:definitions>
  <inkml:trace contextRef="#ctx0" brushRef="#br0">294 264 6811,'12'0'978,"-3"0"0,-9 10-937,0 4 1,0-3-1,0 3-27,0 3 0,0-6 1,0 3-45,0 3 1,0 1 0,0 3-103,0 0 1,-7-7-1,0 0-3,2 3 1,-4-6 0,0 1-38,-3-3 0,5-2 110,-7-7 0,7 7 1,-7 0-10,-2-2 1,-3-3 72,-2-2 1,7-2-18,0-5 1,2 2-4,-2-9 1,3 10-1,6-6 5,-2 1 1,-2 7-1,4-8 22,-2 1 1,-2 7 172,2-5-125,4-5 1,-8 7 41,4-9-68,4 0 0,-8-7-77,4 0 0,4 7 6,-4 0 1,5 0 77,2-7 0,0 7 16,0 0 0,0 7-26,0-7 0,0 7-22,0-7 1,0 7-21,0-7 0,0 1 7,0-8 0,7 7-1,0 0 1,2 2 5,-2-2 1,-4 2 34,4 5 1,-3 5 0,1-7-14,2-1 1,2 8-16,-2-5 1,-4 2-1,6 1 33,0-3 0,-4 0-22,9 7 0,-7-3-17,7-4 0,0 5 5,7-5 1,-7 5 0,0 2 10,2 0 1,-4 0-1,0-3 1,-1-1 6,1-3 0,-5 0 0,7 7 6,2 0 0,-4 0 58,2 0 1,0 0-2,7 0 0,-7 0 0,0 0-28,2 0 1,-4 0-1,2 0 32,2 0 1,-4 0-428,2 0 1,-9-3-162,2-4 0,-7 7 1,-7-2 23,-7 7 1,-5 11 474,-2-2 0,0 5 0,0 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01.949"/>
    </inkml:context>
    <inkml:brush xml:id="br0">
      <inkml:brushProperty name="width" value="0.08571" units="cm"/>
      <inkml:brushProperty name="height" value="0.08571" units="cm"/>
      <inkml:brushProperty name="color" value="#33CCFF"/>
    </inkml:brush>
  </inkml:definitions>
  <inkml:trace contextRef="#ctx0" brushRef="#br0">126 22 7411,'0'-12'-214,"-9"3"395,-5 9 1,2 2 0,0 5 0,1 7-91,-1 5 0,5 4 1,-5 5-1,1 5-41,-1-1 0,7 8 1,-2-5-1,5 5-10,2 2 1,0 6 0,0 1 0,2-2-21,5-3 0,5-2 1,9 0-1,0-2-161,0-5 1,0-5 0,0-9 0,0 0-267,0 0 1,-2-7 0,-3-2-88,-2-3 0,-2-4 494,2-12 0,4-5 0,-6-9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08.198"/>
    </inkml:context>
    <inkml:brush xml:id="br0">
      <inkml:brushProperty name="width" value="0.08571" units="cm"/>
      <inkml:brushProperty name="height" value="0.08571" units="cm"/>
      <inkml:brushProperty name="color" value="#33CCFF"/>
    </inkml:brush>
  </inkml:definitions>
  <inkml:trace contextRef="#ctx0" brushRef="#br0">0 43 6760,'0'-14'-1020,"0"0"1107,0 9 0,2-4 787,5 9 1,-2 0-437,9 0 0,0 0-102,7 0 1,0 0-366,0 0 1,-7 7 0,-2 2-91,-3 3 1,-2 2 0,-7 7 0,-2 0 56,-5 0 0,2 0 1,-7-1-1,1 1 54,-1 0 1,7 0 0,-2 0 0,3 0-32,-3 0 1,4-7 0,-4 0-1,7 0-60,7-2 1,-2 4 0,9-9 34,2-2 0,3 4 0,2-2 0,0-2-106,0-3 1,0-2 0,0-2-336,0-5 293,-9 5 0,-3-10 212,-9 5 0,-2 5 0,-5-5 0,-5 4 0,-9 3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08.565"/>
    </inkml:context>
    <inkml:brush xml:id="br0">
      <inkml:brushProperty name="width" value="0.08571" units="cm"/>
      <inkml:brushProperty name="height" value="0.08571" units="cm"/>
      <inkml:brushProperty name="color" value="#33CCFF"/>
    </inkml:brush>
  </inkml:definitions>
  <inkml:trace contextRef="#ctx0" brushRef="#br0">0 21 8420,'21'0'191,"0"0"0,-7 0 0,0 0 0,2 0-232,3 0 0,-5 0 1,0 0-2139,2 0 1188,3 0 991,-7 0 0,6-9 0,-6-3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09.252"/>
    </inkml:context>
    <inkml:brush xml:id="br0">
      <inkml:brushProperty name="width" value="0.08571" units="cm"/>
      <inkml:brushProperty name="height" value="0.08571" units="cm"/>
      <inkml:brushProperty name="color" value="#33CCFF"/>
    </inkml:brush>
  </inkml:definitions>
  <inkml:trace contextRef="#ctx0" brushRef="#br0">1 13 6662,'0'-12'-74,"0"21"1,0 5 267,0 14 1,0-4-92,0-3 1,2-3-328,5-4 0,5-4-137,9-10 0,-7 0 361,0 0 0,-7 0 0,5-3 0,-3-4 0,-2 3 0,-5-8 0,3 0 0,2 1 0,0 4 0,-7-7 0,0-3 0,2 6-93,5-3 0,-4 7 96,4-7-3,-5 9 0,-2 5 89,0 14 1,0-2 0,0 2-11,0 2 0,0 3 0,0 2-30,0 0 0,0-7 0,0 0-275,0 2 1,0-4 17,0 2 208,0-10 0,0 6 0,0-10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09.682"/>
    </inkml:context>
    <inkml:brush xml:id="br0">
      <inkml:brushProperty name="width" value="0.08571" units="cm"/>
      <inkml:brushProperty name="height" value="0.08571" units="cm"/>
      <inkml:brushProperty name="color" value="#33CCFF"/>
    </inkml:brush>
  </inkml:definitions>
  <inkml:trace contextRef="#ctx0" brushRef="#br0">42 1 5935,'-12'9'-35,"-4"3"1,9 9 219,2 0 0,3 0 0,2 0 0,0 0 0,0 0-55,0 0 1,0 0 0,0 0-101,0 0 1,2 0 0,3 0 0,4 0-135,3 0 1,2-10 0,7-1-145,0-1 0,0-7 0,0 5 248,0-4 0,-9-13 0,6 8 0,-6-7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09.979"/>
    </inkml:context>
    <inkml:brush xml:id="br0">
      <inkml:brushProperty name="width" value="0.08571" units="cm"/>
      <inkml:brushProperty name="height" value="0.08571" units="cm"/>
      <inkml:brushProperty name="color" value="#33CCFF"/>
    </inkml:brush>
  </inkml:definitions>
  <inkml:trace contextRef="#ctx0" brushRef="#br0">1 1 7461,'12'9'-306,"4"-4"0,-9 9 0,-2 2 635,-3 3 0,0 2 0,3 0 0,2 0-249,-2 0 1,-3 0 0,0 2 0,3 3-98,2 2 1,0 0 0,-7-7 0,0 0-318,0 0 1,0-7-1,-2 0-722,-5 2 1056,-5 3 0,-9 1 0,0 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10.391"/>
    </inkml:context>
    <inkml:brush xml:id="br0">
      <inkml:brushProperty name="width" value="0.08571" units="cm"/>
      <inkml:brushProperty name="height" value="0.08571" units="cm"/>
      <inkml:brushProperty name="color" value="#33CCFF"/>
    </inkml:brush>
  </inkml:definitions>
  <inkml:trace contextRef="#ctx0" brushRef="#br0">64 1 7651,'19'9'-1264,"-3"3"1555,-2-1 0,-7 8 1,5-3-1,-3 8-114,-4 4 1,-1 7-1,1-5 1,2 3-252,-2 4 0,-3 10 1,-4 4-1,-5 2-75,-7 6 1,-3-6 0,1 1-1,2-3-138,-2-4 1,4-5 0,0-5 0,1-4 286,-1-3 0,-2-2 0,-7-7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29.776"/>
    </inkml:context>
    <inkml:brush xml:id="br0">
      <inkml:brushProperty name="width" value="0.08571" units="cm"/>
      <inkml:brushProperty name="height" value="0.08571" units="cm"/>
      <inkml:brushProperty name="color" value="#33CCFF"/>
    </inkml:brush>
  </inkml:definitions>
  <inkml:trace contextRef="#ctx0" brushRef="#br0">0 1 7906,'9'7'0,"-4"3"12,-3 3 0,-2 2 0,0 1 0,0-1-183,0 0 0,0 0 0,0 0-705,0 1 876,0-1 0,-7-13 0,-2-4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12.181"/>
    </inkml:context>
    <inkml:brush xml:id="br0">
      <inkml:brushProperty name="width" value="0.08571" units="cm"/>
      <inkml:brushProperty name="height" value="0.08571" units="cm"/>
      <inkml:brushProperty name="color" value="#33CCFF"/>
    </inkml:brush>
  </inkml:definitions>
  <inkml:trace contextRef="#ctx0" brushRef="#br0">0 42 7411,'0'12'379,"3"-3"-151,4-9 1,4 0 0,10 0 0,0 0-85,0 0 1,7 0-1,3 0 1,1 0-91,6 0 0,1 0 0,1 0 0,-3 0-99,-2 0 0,0 0 0,7 0 0,0 0-218,0 0 0,-7 0 0,-2-2 0,-3-3-142,-4-2 0,-3 0 0,-4 5-591,-5-5 996,5 5 0,-17-17 0,7 7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12.548"/>
    </inkml:context>
    <inkml:brush xml:id="br0">
      <inkml:brushProperty name="width" value="0.08571" units="cm"/>
      <inkml:brushProperty name="height" value="0.08571" units="cm"/>
      <inkml:brushProperty name="color" value="#33CCFF"/>
    </inkml:brush>
  </inkml:definitions>
  <inkml:trace contextRef="#ctx0" brushRef="#br0">72 0 7651,'-11'0'858,"4"0"-780,14 0 0,4 0 0,10 0 0,0 0-79,0 0 1,-7 3-1,0 1 1,3 3 25,1-2 0,-4 4 0,-2 1 1,-3 1-268,-4 6 0,-3 1 0,-2 6 183,0 4 0,-9-5 1,-5 7-1,-5-2 73,-2 0 0,0 0 0,-2-7 0,-3 0-6,-2 0 0,0-9 1,7-5-400,0-5 0,12-4-631,9-5 1022,9 5 0,12-26 0,0 4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14.241"/>
    </inkml:context>
    <inkml:brush xml:id="br0">
      <inkml:brushProperty name="width" value="0.08571" units="cm"/>
      <inkml:brushProperty name="height" value="0.08571" units="cm"/>
      <inkml:brushProperty name="color" value="#33CCFF"/>
    </inkml:brush>
  </inkml:definitions>
  <inkml:trace contextRef="#ctx0" brushRef="#br0">252 19 6836,'0'-11'618,"3"4"1,1 14-417,3 7 0,0 4 0,-4 3 1,1 3-144,3 4 0,0-3 0,-4 10 1,1 0-1,3 0-130,-2 0 0,4-2 0,-2 4 56,-2-2 0,-3-2 1,-2 4-1,0-2-40,0 3 1,-2-6 0,-5 1 0,-5-3-49,1-4 0,-8-3 1,5-2-1,-5-2-81,-2-5 0,0-5 1,0-9-1,0 0-41,0 0 1,-7-11 0,0-8 0,5-7 81,7 1 0,-1 1 0,8 3 0,0 0 143,-1 0 0,3 0 0,7 0 0,0 0 0,10 0 0,1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14.632"/>
    </inkml:context>
    <inkml:brush xml:id="br0">
      <inkml:brushProperty name="width" value="0.08571" units="cm"/>
      <inkml:brushProperty name="height" value="0.08571" units="cm"/>
      <inkml:brushProperty name="color" value="#33CCFF"/>
    </inkml:brush>
  </inkml:definitions>
  <inkml:trace contextRef="#ctx0" brushRef="#br0">0 84 7638,'3'-14'264,"4"3"-29,7 1 1,-3 3-1,3 7 1,5 0-52,7 0 0,-3 0 0,7 0 1,1-2-151,4-5 0,-5 5 0,0-5 0,-2 4-270,0 3 1,0 0 0,-7 0 0,-2-2-246,-5-5 0,5 5-701,-5-5 1182,-5 4 0,-9 3 0,-12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15.042"/>
    </inkml:context>
    <inkml:brush xml:id="br0">
      <inkml:brushProperty name="width" value="0.08571" units="cm"/>
      <inkml:brushProperty name="height" value="0.08571" units="cm"/>
      <inkml:brushProperty name="color" value="#33CCFF"/>
    </inkml:brush>
  </inkml:definitions>
  <inkml:trace contextRef="#ctx0" brushRef="#br0">0 0 6842,'21'0'529,"-7"0"1,0 0-363,3 0 0,-6 0 1,3 0-499,3 0 0,1 0 1,3 0-817,0 0 1000,-9 0 147,-3 0 0,-9 10 0,0 1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15.208"/>
    </inkml:context>
    <inkml:brush xml:id="br0">
      <inkml:brushProperty name="width" value="0.08571" units="cm"/>
      <inkml:brushProperty name="height" value="0.08571" units="cm"/>
      <inkml:brushProperty name="color" value="#33CCFF"/>
    </inkml:brush>
  </inkml:definitions>
  <inkml:trace contextRef="#ctx0" brushRef="#br0">0 21 7647,'14'7'183,"0"0"0,-7 0 48,7-7 1,0 0-419,7 0 0,0 0 1,-2-2-126,-5-5 312,-5 5 0,1-17 0,1 7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1.616"/>
    </inkml:context>
    <inkml:brush xml:id="br0">
      <inkml:brushProperty name="width" value="0.08571" units="cm"/>
      <inkml:brushProperty name="height" value="0.08571" units="cm"/>
      <inkml:brushProperty name="color" value="#33CCFF"/>
    </inkml:brush>
  </inkml:definitions>
  <inkml:trace contextRef="#ctx0" brushRef="#br0">126 0 7683,'-14'3'-305,"3"4"0,-1 7 0,3 4 622,-1 3 0,-6 3 0,4 1 0,1 6-261,4 1 0,-3 10 1,3 7-1,3 0-11,1 3 0,3 1 0,3 13 0,1-1-68,3-2 1,10 5 0,-3-15 0,4 1-51,3-5 1,7-7-1,0-7 1,-2-7-398,-3-5 0,-4-2 0,-3-2 1,-2-5 469,3-7 0,1-5 0,3 8 0,0 1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3.785"/>
    </inkml:context>
    <inkml:brush xml:id="br0">
      <inkml:brushProperty name="width" value="0.08571" units="cm"/>
      <inkml:brushProperty name="height" value="0.08571" units="cm"/>
      <inkml:brushProperty name="color" value="#33CCFF"/>
    </inkml:brush>
  </inkml:definitions>
  <inkml:trace contextRef="#ctx0" brushRef="#br0">229 21 7676,'-14'-7'0,"0"0"0,-2 3 204,-3 1 1,5 3-35,0 0 1,0 7 0,-5 3 268,5 1-325,-4 3 1,6 7 0,-6 0-50,4 0 0,2 0 0,7 0 0,-2 0-62,3 0 1,4-7 0,4 0 0,6 0-164,1-2 1,3 4-1,7-6 1,0-1-65,0 0 1,0-2-1,0-7 1,0 0-28,0 0 0,0-9 0,0-5-114,0-5 0,-9 5 0,-3 0 240,0-2 0,-6-3 311,4-2-193,-5 19 1,-4 4-1,-3 19 1,-2 0 186,2 0 0,3 3 0,2 1 1,0 3-312,0-2 0,0-3 1,2-4-82,5-5 0,-2 2 0,7-11 212,-3-7 0,-2 2 0,2-28 0,3 4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4.418"/>
    </inkml:context>
    <inkml:brush xml:id="br0">
      <inkml:brushProperty name="width" value="0.08571" units="cm"/>
      <inkml:brushProperty name="height" value="0.08571" units="cm"/>
      <inkml:brushProperty name="color" value="#33CCFF"/>
    </inkml:brush>
  </inkml:definitions>
  <inkml:trace contextRef="#ctx0" brushRef="#br0">0 21 7683,'12'-11'-1526,"-3"1"1598,-9 10 1,-7 3 0,0 4 204,2 7 0,3-3 1,2 3-101,0 3 0,0 1-244,0 3 0,2 0-81,5 0 1,-2-9 0,7-3 0,-1-2-222,1 0 1,-5 0 280,7-7 1,-2-2 87,2-5 0,2 2 0,-9-9 0,9 0 0,-13-7 0,6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4.652"/>
    </inkml:context>
    <inkml:brush xml:id="br0">
      <inkml:brushProperty name="width" value="0.08571" units="cm"/>
      <inkml:brushProperty name="height" value="0.08571" units="cm"/>
      <inkml:brushProperty name="color" value="#33CCFF"/>
    </inkml:brush>
  </inkml:definitions>
  <inkml:trace contextRef="#ctx0" brushRef="#br0">0 0 6999,'0'21'-347,"0"0"0,0 0 593,0 0 1,0 0-1,0 0-459,0 0 0,0 0-496,0 0 709,0-9 0,0-3 0,0-9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0.595"/>
    </inkml:context>
    <inkml:brush xml:id="br0">
      <inkml:brushProperty name="width" value="0.08571" units="cm"/>
      <inkml:brushProperty name="height" value="0.08571" units="cm"/>
      <inkml:brushProperty name="color" value="#33CCFF"/>
    </inkml:brush>
  </inkml:definitions>
  <inkml:trace contextRef="#ctx0" brushRef="#br0">62 9 7742,'-16'7'314,"6"3"1,2 10 0,-1 4-78,1 0 0,5 4 0,-2-2 0,3 2 22,2 3 1,0-1-1,0-1 1,2-4 23,3-4 1,3-1 0,7-3-1,0-4-435,1 1 0,-1-8 1,2 0-1,1-5-57,3-1 0,-1-1 0,-5-6 0,0-7-330,0-4 0,1-9 0,1 0 0,-1-5 5,0-4 1,2-4 0,-9 4 0,-1 2 502,-3 2 1,-3 7-1,-2 1 31,0 2 132,0 9 0,-5 14 1,0 13-1,1 8 369,3 7 0,-4-2 0,0 10 0,1-2-517,3 1 0,1-1 0,1-6 0,4-2-123,5-2 1,4-6 0,1-1 0,0-6-234,1-7 1,4-3 0,0-2-1,-1 0 372,-2 0 0,-2-12 0,0-5 0,-2-5 0,-2-5 0,0-1 0,-6-1 0,-1 2 0,-2 2 0,-2 1 0,0-1 0,0 4 0,0 4 0,-2 4 0,-3 3-84,-5 5 0,3 10 0,0 5 0,2 3 84,0 3 0,-7 6 0,4 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5.043"/>
    </inkml:context>
    <inkml:brush xml:id="br0">
      <inkml:brushProperty name="width" value="0.08571" units="cm"/>
      <inkml:brushProperty name="height" value="0.08571" units="cm"/>
      <inkml:brushProperty name="color" value="#33CCFF"/>
    </inkml:brush>
  </inkml:definitions>
  <inkml:trace contextRef="#ctx0" brushRef="#br0">21 0 6211,'0'21'300,"0"0"1,-2 0 0,-3 0 0,-2 0-194,2 0 1,3 7 0,2 3 0,0 1-138,0 6 1,0-8 0,0 0 20,0 1 1,7-8-1,2 3 1,3-10-738,4-9 0,3-5 746,2-2 0,0-18 0,0-6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5.377"/>
    </inkml:context>
    <inkml:brush xml:id="br0">
      <inkml:brushProperty name="width" value="0.08571" units="cm"/>
      <inkml:brushProperty name="height" value="0.08571" units="cm"/>
      <inkml:brushProperty name="color" value="#33CCFF"/>
    </inkml:brush>
  </inkml:definitions>
  <inkml:trace contextRef="#ctx0" brushRef="#br0">0 0 6999,'14'7'0,"-2"3"-6,-3 1 1,5 6 0,-5 8 290,3 3 0,-7 3 1,2-6-1,-5 6-166,-2 1 0,0-4 0,0 5 0,0-3-504,0-4 1,0-3 0,-2-4 374,-5-5 10,4-5 0,-6-9 0,9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6.512"/>
    </inkml:context>
    <inkml:brush xml:id="br0">
      <inkml:brushProperty name="width" value="0.08571" units="cm"/>
      <inkml:brushProperty name="height" value="0.08571" units="cm"/>
      <inkml:brushProperty name="color" value="#33CCFF"/>
    </inkml:brush>
  </inkml:definitions>
  <inkml:trace contextRef="#ctx0" brushRef="#br0">0 21 7074,'14'0'362,"0"0"1,0 7-464,7 0 1,0 0 0,0-7-295,0 0 0,0-2 1,0-3 394,0-2 0,0-9 0,0 4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6.921"/>
    </inkml:context>
    <inkml:brush xml:id="br0">
      <inkml:brushProperty name="width" value="0.08571" units="cm"/>
      <inkml:brushProperty name="height" value="0.08571" units="cm"/>
      <inkml:brushProperty name="color" value="#33CCFF"/>
    </inkml:brush>
  </inkml:definitions>
  <inkml:trace contextRef="#ctx0" brushRef="#br0">0 0 7683,'0'14'45,"2"0"0,3 3 107,2 1 1,2 3 0,-4 3 0,4 1-32,3 3 1,-5 0 0,5-7 0,-1 0-617,1 0 0,-7 0 0,4-2-830,0-5 1325,-6 5 0,6-19 0,-9 0 0,9-10 0,3-11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7.141"/>
    </inkml:context>
    <inkml:brush xml:id="br0">
      <inkml:brushProperty name="width" value="0.08571" units="cm"/>
      <inkml:brushProperty name="height" value="0.08571" units="cm"/>
      <inkml:brushProperty name="color" value="#33CCFF"/>
    </inkml:brush>
  </inkml:definitions>
  <inkml:trace contextRef="#ctx0" brushRef="#br0">168 0 7683,'0'21'1,"0"0"0,-2 7 0,-3 3 0,-2-1 78,2 0 1,1 8 0,-1-3 0,-4 4 29,-3 3 0,0 7 0,-4 3 0,2-1-254,-2 0 1,4-4 0,0-10 0,3-4-526,4-3 0,-4-9 130,2-7 540,0-9 0,7-5 0,0-12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7.621"/>
    </inkml:context>
    <inkml:brush xml:id="br0">
      <inkml:brushProperty name="width" value="0.08571" units="cm"/>
      <inkml:brushProperty name="height" value="0.08571" units="cm"/>
      <inkml:brushProperty name="color" value="#33CCFF"/>
    </inkml:brush>
  </inkml:definitions>
  <inkml:trace contextRef="#ctx0" brushRef="#br0">0 0 7081,'21'0'-633,"-7"3"0,-2 4 971,-3 7 1,5 4-1,-5 6 1,3 4 152,4 7 1,-4 2 0,0 3-1,-3-1-293,-4 6 0,4 4 1,-2-3-1,-2 6-193,-3 1 0,-2-4 0,0 5 1,-2 0-216,-5-1 1,2-8-1,-7-1 1,3-9-141,4-5 0,-4-2 0,0-7-102,-3 0 452,-2 0 0,-7-9 0,0-3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3:39.002"/>
    </inkml:context>
    <inkml:brush xml:id="br0">
      <inkml:brushProperty name="width" value="0.08571" units="cm"/>
      <inkml:brushProperty name="height" value="0.08571" units="cm"/>
      <inkml:brushProperty name="color" value="#33CCFF"/>
    </inkml:brush>
  </inkml:definitions>
  <inkml:trace contextRef="#ctx0" brushRef="#br0">1 0 7196,'21'0'-512,"-7"0"1,-2 3 751,-3 4 0,-2-3 1,-7 10-134,0 3 0,0-6 1,0 3-24,0 3 0,0 1 0,-2 3 7,-5 0 0,4 0 1,-4 0-119,5 0 0,2-7-81,0 0 1,2-9 0,5 2 0,7-5 17,5-2 1,2 0 0,0 0-341,0 0 1,-7-7 429,0 0 0,-9 0 0,4 7 0,-9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09.259"/>
    </inkml:context>
    <inkml:brush xml:id="br0">
      <inkml:brushProperty name="width" value="0.08571" units="cm"/>
      <inkml:brushProperty name="height" value="0.08571" units="cm"/>
      <inkml:brushProperty name="color" value="#FFFFFF"/>
    </inkml:brush>
  </inkml:definitions>
  <inkml:trace contextRef="#ctx0" brushRef="#br0">43 211 7725,'-10'-12'490,"8"-7"0,-10 17 1,8-7 185,-3-1-532,0 8 1,7-10-193,0 5 0,0 3 0,2-8 0,3 0 47,2 1 1,2 4-18,-2-7 1,5 2-11,9-2 0,0-2 144,0 9 1,0-3 0,0 6-79,0-3 1,0 0 0,0 7-33,0 0 1,-7 7 0,0 2 0,0 3 0,-3 4 0,6 3 0,-10 2 1,0 0-142,2 0 1,-7 0 0,5 0-1,-2 0 31,2 0 1,-5 0 0,5 0-1,-4 0-40,-3 0 1,-3 0-1,-1 0 1,-6 0-58,-1 0 1,4 0 0,-5 0 0,0-3-59,1-4 1,-3 5 118,-7-5 1,0-5 0,0-2 6,0-4 1,7-3 0,0 0 316,-3 0 1,1-3 0,2-4 0,7-7-38,5-4 1,2-3 0,0 0 0,0 0-62,0 0 1,0 0 0,0 0 0,2 0 18,5 0 0,-2 9 0,6 3 0,1 2-67,0 0 1,-5 0-603,7 7 1,0 0 362,7 0 0,-10 2 200,-4 5 0,5-5 0,0 8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0.276"/>
    </inkml:context>
    <inkml:brush xml:id="br0">
      <inkml:brushProperty name="width" value="0.08571" units="cm"/>
      <inkml:brushProperty name="height" value="0.08571" units="cm"/>
      <inkml:brushProperty name="color" value="#FFFFFF"/>
    </inkml:brush>
  </inkml:definitions>
  <inkml:trace contextRef="#ctx0" brushRef="#br0">211 19 7762,'0'-12'884,"0"5"-634,0 14 1,0 5-1,2 9 1,3 0-107,2 0 0,2 7 0,-4 2 1,2 0-143,-3 1 1,1 4-1,0-5 1,2 0-20,-3 1 1,-1 4 0,-3-5 0,0 0-140,0 1 0,-7-3 0,-3-7 0,-1-3 62,-6-4 0,6 3 0,-1-8 0,0 0-363,1 1 1,-3-3 0,-7-10 133,0-4 0,2-4 0,3-10 1,2 0 166,-3 0 0,6 0 1,-1 0 155,3 0 0,-8 0 0,6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0.668"/>
    </inkml:context>
    <inkml:brush xml:id="br0">
      <inkml:brushProperty name="width" value="0.08571" units="cm"/>
      <inkml:brushProperty name="height" value="0.08571" units="cm"/>
      <inkml:brushProperty name="color" value="#FFFFFF"/>
    </inkml:brush>
  </inkml:definitions>
  <inkml:trace contextRef="#ctx0" brushRef="#br0">1 22 6684,'9'-12'832,"3"3"0,11 9-281,5 0 1,-5 0 0,8 0 0,-3 0-278,0 0 0,7 0 0,-5 0 0,0 0-145,1 0 1,-4 0-1,-6 0-3120,0 0 312,0 0 2679,-9 0 0,-3 9 0,-9 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0.836"/>
    </inkml:context>
    <inkml:brush xml:id="br0">
      <inkml:brushProperty name="width" value="0.08571" units="cm"/>
      <inkml:brushProperty name="height" value="0.08571" units="cm"/>
      <inkml:brushProperty name="color" value="#33CCFF"/>
    </inkml:brush>
  </inkml:definitions>
  <inkml:trace contextRef="#ctx0" brushRef="#br0">1 0 8367,'0'10'140,"0"0"1,0 2 396,0 2 0,0 1-595,0 0 0,0 0-2204,0 0 2262,0-6 0,6-2 0,3-7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1.291"/>
    </inkml:context>
    <inkml:brush xml:id="br0">
      <inkml:brushProperty name="width" value="0.08571" units="cm"/>
      <inkml:brushProperty name="height" value="0.08571" units="cm"/>
      <inkml:brushProperty name="color" value="#FFFFFF"/>
    </inkml:brush>
  </inkml:definitions>
  <inkml:trace contextRef="#ctx0" brushRef="#br0">1 85 6684,'14'0'551,"0"0"221,2 0 1,5-7 0,7 0 0,7 2-193,5 3 0,4 2 1,5-3-1,7-1-161,5-3 0,2-7 0,0 7 0,0 2-382,0 3 0,-7-1 0,-3-1 0,-2-3 7,-4 2 0,-10 3 1,-4 2-4845,-3 0 2704,-2 0 2096,-16 0 0,-12 0 0,-12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1.946"/>
    </inkml:context>
    <inkml:brush xml:id="br0">
      <inkml:brushProperty name="width" value="0.08571" units="cm"/>
      <inkml:brushProperty name="height" value="0.08571" units="cm"/>
      <inkml:brushProperty name="color" value="#FFFFFF"/>
    </inkml:brush>
  </inkml:definitions>
  <inkml:trace contextRef="#ctx0" brushRef="#br0">1 125 7762,'0'-14'-85,"0"0"0,2-3 422,5-1 1,-2 4-1,9 2 1,2 3-88,3 4 0,2 0 0,0 1 0,0-3-38,0 2 0,0 10 1,0 4-1,0 3 45,0 4 1,0 3 0,-3 4 0,-1 3-17,-3 2 1,-7 0-1,4-5 1,-1 3-546,-6 2 1,-1 2 0,-3-4-1,0 2-123,0-3 1,-10 6 0,-4-3-232,-4-3 532,-3-1 0,0-3 1,0-3-1,0-1-54,0-3 0,0-10 1,0 3-48,0-4 0,2-13 1,3-4-1,4-4 49,3-3 1,2 0 0,7-3 0,0-1 187,0-3 1,0-7 0,2 7 0,3 2 100,2 3 0,9 2 0,-2 0 0,5 2-75,2 5 1,-7-2 0,0 9-213,2 2 0,0 5 0,-2 7 176,-7 7 0,-4 14 0,-3 5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6.189"/>
    </inkml:context>
    <inkml:brush xml:id="br0">
      <inkml:brushProperty name="width" value="0.08571" units="cm"/>
      <inkml:brushProperty name="height" value="0.08571" units="cm"/>
      <inkml:brushProperty name="color" value="#FFFFFF"/>
    </inkml:brush>
  </inkml:definitions>
  <inkml:trace contextRef="#ctx0" brushRef="#br0">22 43 7117,'0'-21'390,"0"9"298,0 3-655,-10 27 0,8-4 0,-5 14 1,5-4-5,2-3 0,0 7 0,0 0 1,0-3 15,0-1 1,0-3 0,0 0 0,2 0-164,5 0 1,5-7 0,9-3 82,0-1 1,0-3 0,-1-10-229,1-4 0,0-7 59,0-14 0,-7-2 0,-2-5 1,-3 7-20,-4 5 0,-3 2 283,-2 0 0,-2 2 0,-5 5 173,-7 7 1,2 14 0,1 7-88,1 5 0,3 2 1,7 2-1,0 3-92,0 2 1,0 0 0,3-7 0,4 0-52,7 0 1,7 0-178,7 0 1,-5-10 0,5-4-1,-5-4 38,-2-3 1,0-10-1,-2-4 92,-5-4 0,-5-3 1,-9-3-1,0-1-9,0-3 1,0 0 0,0 7 0,0 0-79,0 0 1,0 0-1,-2 2 131,-5 5 0,2 5 0,-9 9 0,0 2 0,3 5 0,-1-2 0,5 9 0,5 9 0,-8 10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6.820"/>
    </inkml:context>
    <inkml:brush xml:id="br0">
      <inkml:brushProperty name="width" value="0.08571" units="cm"/>
      <inkml:brushProperty name="height" value="0.08571" units="cm"/>
      <inkml:brushProperty name="color" value="#FFFFFF"/>
    </inkml:brush>
  </inkml:definitions>
  <inkml:trace contextRef="#ctx0" brushRef="#br0">0 1 7453,'0'21'456,"0"0"-453,0 0 1,0 0-187,0 0 1,0 0 79,0 0 0,10-10-211,4-4 0,-3-4 0,1-6 314,-3-4 0,1 3 0,-6-10 0,3-3 0,0 6 0,-7-3 0,0 7 0,0-7 0,0 0 0,0-7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7.076"/>
    </inkml:context>
    <inkml:brush xml:id="br0">
      <inkml:brushProperty name="width" value="0.08571" units="cm"/>
      <inkml:brushProperty name="height" value="0.08571" units="cm"/>
      <inkml:brushProperty name="color" value="#FFFFFF"/>
    </inkml:brush>
  </inkml:definitions>
  <inkml:trace contextRef="#ctx0" brushRef="#br0">0 1 7512,'0'21'-303,"0"0"1,0 0-1,0 0 360,0 0 1,7 0 0,0 0-101,-2 0 1,-3 0-833,-2 0 875,0 0 0,0-10 0,0-1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7.437"/>
    </inkml:context>
    <inkml:brush xml:id="br0">
      <inkml:brushProperty name="width" value="0.08571" units="cm"/>
      <inkml:brushProperty name="height" value="0.08571" units="cm"/>
      <inkml:brushProperty name="color" value="#FFFFFF"/>
    </inkml:brush>
  </inkml:definitions>
  <inkml:trace contextRef="#ctx0" brushRef="#br0">63 1 7049,'-11'9'-57,"-6"-4"0,10 9 1,0 0 280,-2-3 0,7 8 0,-5-5 1,4 5-93,3 2 0,0 0 0,0 0 0,0 0-366,0 0 1,7 0 0,3 0-36,1 0 0,3-10 0,7-4 9,0-4 0,0-3 260,0 0 0,-7-3 0,0-4 0,0-14 0,7-11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7.690"/>
    </inkml:context>
    <inkml:brush xml:id="br0">
      <inkml:brushProperty name="width" value="0.08571" units="cm"/>
      <inkml:brushProperty name="height" value="0.08571" units="cm"/>
      <inkml:brushProperty name="color" value="#FFFFFF"/>
    </inkml:brush>
  </inkml:definitions>
  <inkml:trace contextRef="#ctx0" brushRef="#br0">0 1 7050,'19'2'-2,"-5"5"0,2-2 0,-6 9 0,-1 2 439,0 3 1,5 4 0,-7 3 0,-2 2-459,-3-3 0,-2 8 1,0 2-1,0 2 441,0-2-420,0 5 0,-9-7 0,-3 9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8.650"/>
    </inkml:context>
    <inkml:brush xml:id="br0">
      <inkml:brushProperty name="width" value="0.08571" units="cm"/>
      <inkml:brushProperty name="height" value="0.08571" units="cm"/>
      <inkml:brushProperty name="color" value="#FFFFFF"/>
    </inkml:brush>
  </inkml:definitions>
  <inkml:trace contextRef="#ctx0" brushRef="#br0">0 1 6900,'0'11'781,"10"6"-873,4-10 0,4 0 1,3-7-567,0 0 0,-7 0 540,0 0 118,-9 0 0,4-10 0,-9-1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18.816"/>
    </inkml:context>
    <inkml:brush xml:id="br0">
      <inkml:brushProperty name="width" value="0.08571" units="cm"/>
      <inkml:brushProperty name="height" value="0.08571" units="cm"/>
      <inkml:brushProperty name="color" value="#FFFFFF"/>
    </inkml:brush>
  </inkml:definitions>
  <inkml:trace contextRef="#ctx0" brushRef="#br0">0 1 7762,'14'7'-417,"0"0"0,-9 0 0,4-7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5.572"/>
    </inkml:context>
    <inkml:brush xml:id="br0">
      <inkml:brushProperty name="width" value="0.08571" units="cm"/>
      <inkml:brushProperty name="height" value="0.08571" units="cm"/>
      <inkml:brushProperty name="color" value="#FFFFFF"/>
    </inkml:brush>
  </inkml:definitions>
  <inkml:trace contextRef="#ctx0" brushRef="#br0">12 186 7659,'-1'-7'-27,"-2"0"303,0-2 1,-1-1-107,4-1 0,0 4 0,0 0 0,0-2 1,1 0-1,2-2 123,0 0 1,6 0-1,-2 0 1,2 0-177,-2 0 0,3 0 0,-3 1-139,3 3 1,0-1 0,1 4 0,0 2-69,0 0 0,1 4 1,2 2-1,0 6-70,0 3 1,1 3 0,0-1-1,-2 3 24,0 3 1,-3 4-1,1 1 1,0-1 17,0 2 0,-5-3 0,-2 5 0,-3 1-181,-1-3 1,0 4 0,0-4 0,-1-1 170,-3 1 1,-1-3-1,-3-4 1,1-3 125,-2-2 0,-1-4 0,0-5 0,-1-1-71,0-2 1,0-2-1,0-1 1,0-2 35,0-6 1,0 1 0,0-9 0,0 0 54,0-2 0,0-1 1,2-1-1,1 2 31,5-1 0,1-1 1,2 2-1,0 3-157,0 3 1,7 1 0,2 0-1,6 2-73,2 1 0,-3 4 181,5 4 0,-1-5 0,4-1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1.611"/>
    </inkml:context>
    <inkml:brush xml:id="br0">
      <inkml:brushProperty name="width" value="0.08571" units="cm"/>
      <inkml:brushProperty name="height" value="0.08571" units="cm"/>
      <inkml:brushProperty name="color" value="#33CCFF"/>
    </inkml:brush>
  </inkml:definitions>
  <inkml:trace contextRef="#ctx0" brushRef="#br0">0 1 9118,'5'15'249,"0"0"1,0 2 0,-5 1 0,2 4-171,3 2 0,-3-4 0,3 4 0,-3-2-250,-2-3 1,0 2 0,0 0 0,0-3-1376,0-1 1,0-2 1545,0 1 0,-2-8 0,-3-3 0,-4-10 0,-6-3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6.192"/>
    </inkml:context>
    <inkml:brush xml:id="br0">
      <inkml:brushProperty name="width" value="0.08571" units="cm"/>
      <inkml:brushProperty name="height" value="0.08571" units="cm"/>
      <inkml:brushProperty name="color" value="#FFFFFF"/>
    </inkml:brush>
  </inkml:definitions>
  <inkml:trace contextRef="#ctx0" brushRef="#br0">142 0 7669,'2'8'219,"0"-1"1,2 1-57,-2 2 1,3 1-1,0 1 1,0 3-77,-1 3 0,4 3 0,-3 0 0,-1 1-43,1 0 0,3 1 0,-5 2 0,0 0-130,-2-1 0,-1-1 0,0-1 1,0 0-57,0 0 1,-5 0 0,-2 0 0,-3-2-4,-1-1 1,0-4-1,0-4 1,-1-1 72,-2-3 0,1-2 0,-1-5 1,0-1-36,0-3 0,2-3 0,-3-6 0,3-3-74,1-1 1,4-1 0,1-3-1,1 2 181,2 0 0,2 5 0,1-4 0,0 4 0,0-2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6.549"/>
    </inkml:context>
    <inkml:brush xml:id="br0">
      <inkml:brushProperty name="width" value="0.08571" units="cm"/>
      <inkml:brushProperty name="height" value="0.08571" units="cm"/>
      <inkml:brushProperty name="color" value="#FFFFFF"/>
    </inkml:brush>
  </inkml:definitions>
  <inkml:trace contextRef="#ctx0" brushRef="#br0">0 33 6907,'11'-6'0,"0"1"627,0 1 1,9 2-1,1-3 1,4 2-183,1-1 1,2 1-1,5 3 1,0 0-540,0 0 0,-4 0 0,-1 0 0,-3 0-271,-4 0 0,0 0 0,-7 0 0,0 1 365,-2 2 0,-1-1 0,0 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7.119"/>
    </inkml:context>
    <inkml:brush xml:id="br0">
      <inkml:brushProperty name="width" value="0.08571" units="cm"/>
      <inkml:brushProperty name="height" value="0.08571" units="cm"/>
      <inkml:brushProperty name="color" value="#FFFFFF"/>
    </inkml:brush>
  </inkml:definitions>
  <inkml:trace contextRef="#ctx0" brushRef="#br0">1 88 7058,'7'0'13,"0"0"0,3-2 525,4-1 1,-1 2-1,6-4 1,3 1-4,2 0 1,10-3-1,2 2 1,3 0-255,2 1 0,9 0 1,-3 3-1,5-2-44,3 0 0,0-1 0,-1 4 0,2 0-518,2 0 0,-3-1 1,1-2-1,-6-2-701,-5-1 0,-4 0 0,-10-1 982,-1 3 0,-9 3 0,-5 1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8.237"/>
    </inkml:context>
    <inkml:brush xml:id="br0">
      <inkml:brushProperty name="width" value="0.08571" units="cm"/>
      <inkml:brushProperty name="height" value="0.08571" units="cm"/>
      <inkml:brushProperty name="color" value="#FFFFFF"/>
    </inkml:brush>
  </inkml:definitions>
  <inkml:trace contextRef="#ctx0" brushRef="#br0">1 77 6730,'0'-11'640,"0"4"1,0-1-1,1 1-412,2 1 1,3-4 0,5 4 0,0 0 0,1 1-112,3 1 1,-2 2 0,6-1 0,0 1 0,2 4 0,1 1 62,-1 5-319,1 6 1,-1 0-1,-2 4 1,-2 1 117,-1 2 0,-1 4 0,-4 2 0,-2 0-388,-1-1 0,-4 8 1,-4-2-1,-1 0 94,-2-2 0,-3-2 0,-7 2 1,0-2 167,-2-1 1,-3 2 0,2-5 0,1-3 43,-1-5 1,-4-4 0,3-2 0,0-3 88,3-3 1,-2-9-1,2-6 1,0-6 57,2-4 1,2-2-1,3-2 1,3-3 88,3 0 0,1-3 0,0 6 0,1 1-49,3 0 0,3 7 0,7 3 0,1 2-278,2 1 0,-2 5 1,3 2-1,0 3-307,-1 1 501,4 0 0,-9 10 0,4 2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9.034"/>
    </inkml:context>
    <inkml:brush xml:id="br0">
      <inkml:brushProperty name="width" value="0.08571" units="cm"/>
      <inkml:brushProperty name="height" value="0.08571" units="cm"/>
      <inkml:brushProperty name="color" value="#FFFFFF"/>
    </inkml:brush>
  </inkml:definitions>
  <inkml:trace contextRef="#ctx0" brushRef="#br0">186 55 7456,'-5'-9'0,"-1"0"0,-1 3 20,0 1 0,-1-2 0,-3 2 0,1 0 107,-1 0 1,-4 2-1,0 3 1,2 0-35,1 0 0,1 1 0,0 4 0,0 4 97,0 5 0,2 2 0,1-2 0,5 3-64,1 0 0,2 5 0,0-1 0,2 3-90,1 0 0,3-1 0,5-1 0,1-1-72,3-3 0,2-3 0,5-8 1,-2-3-117,-1-3 1,1-1 0,-1-1 0,0-3-298,-1-3 1,-2-7 0,-5-1 0,0-2 157,0-3 0,-5-1 1,-3 0-1,-1 0 291,-2 3 0,0-2 0,0 6 0,0 0 0,-2 3 0,0 5 34,-2 6 1,1 9-1,3 7 1,0 1 105,0 2 1,-4 2-1,0-1 1,2 0-228,1-2 1,1-1 0,0 1 0,0-3-217,0-3 0,1-6 303,3-2 0,2-3 0,5-1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9.463"/>
    </inkml:context>
    <inkml:brush xml:id="br0">
      <inkml:brushProperty name="width" value="0.08571" units="cm"/>
      <inkml:brushProperty name="height" value="0.08571" units="cm"/>
      <inkml:brushProperty name="color" value="#FFFFFF"/>
    </inkml:brush>
  </inkml:definitions>
  <inkml:trace contextRef="#ctx0" brushRef="#br0">12 0 7631,'-2'10'-28,"-1"-3"0,2 3 0,-3-3 143,3 3 0,1 1 0,1 0-129,3 0 1,0-4-1,5-1 1,-2-1-197,2-3 0,-3 0 0,1-2 1,2 0 134,0 0 0,-1 0 1,-1 0-309,1 0 0,-2-5 383,2-3 0,-6-1 0,3-2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49.762"/>
    </inkml:context>
    <inkml:brush xml:id="br0">
      <inkml:brushProperty name="width" value="0.08571" units="cm"/>
      <inkml:brushProperty name="height" value="0.08571" units="cm"/>
      <inkml:brushProperty name="color" value="#FFFFFF"/>
    </inkml:brush>
  </inkml:definitions>
  <inkml:trace contextRef="#ctx0" brushRef="#br0">1 0 6335,'0'11'0,"0"0"104,0 0 1,0 0 0,0 0 0,0 0 0,0 0-1,0 1 286,0 3 0,0-3 0,1 2-1141,3-1 0,-3-3 293,3 1 458,-3 0 0,-1 0 0,0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0.134"/>
    </inkml:context>
    <inkml:brush xml:id="br0">
      <inkml:brushProperty name="width" value="0.08571" units="cm"/>
      <inkml:brushProperty name="height" value="0.08571" units="cm"/>
      <inkml:brushProperty name="color" value="#FFFFFF"/>
    </inkml:brush>
  </inkml:definitions>
  <inkml:trace contextRef="#ctx0" brushRef="#br0">44 1 7396,'-6'5'-705,"-2"1"0,3 5 975,-1 0 1,3 1-1,-1 1 1,0 3-133,0 1 1,1-2-1,3 3 1,0 1-143,0 2 1,0-3-1,0 0 1,1 2-1,1-1 3,2-1 0,4-1 0,0-3-210,1 0 1,2-3 0,0-5 0,0-1-184,0-2 0,0-2 394,0-1 0,0 5 0,0 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0.406"/>
    </inkml:context>
    <inkml:brush xml:id="br0">
      <inkml:brushProperty name="width" value="0.08571" units="cm"/>
      <inkml:brushProperty name="height" value="0.08571" units="cm"/>
      <inkml:brushProperty name="color" value="#FFFFFF"/>
    </inkml:brush>
  </inkml:definitions>
  <inkml:trace contextRef="#ctx0" brushRef="#br0">0 0 7318,'11'5'-666,"-1"1"0,-2 5 1107,-1 0 1,1 1-1,3 1 1,-2 3-1,0 1-138,-2 3 1,-1 0 0,3 3 0,-3 2-508,-1 0 0,-2-1 0,-3-4 0,0-2-384,0 1 0,-1-3 588,-3-1 0,3-3 0,-4-1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2.663"/>
    </inkml:context>
    <inkml:brush xml:id="br0">
      <inkml:brushProperty name="width" value="0.08571" units="cm"/>
      <inkml:brushProperty name="height" value="0.08571" units="cm"/>
      <inkml:brushProperty name="color" value="#FFFFFF"/>
    </inkml:brush>
  </inkml:definitions>
  <inkml:trace contextRef="#ctx0" brushRef="#br0">0 55 6825,'8'-11'0,"-1"1"0,0 2 0,0 2-63,1 1 0,-2 0 0,2 3 0,0-2 195,0 2 0,2 0 1,1 4-1,-2 1-103,-1 4 0,5 7 0,-2 2 0,1-1 0,0 2-173,-1 0 1,0 2 0,0 3 72,0-1 1,-4 1-1,-1-1 1,0-2 42,0 0 1,-3-1 0,1 4 0,-3-1 56,-1 1 1,-4 4 0,-1 1 0,-1-1 47,-2 1 1,2-3-1,-2-4 1,1-2-99,1 1 0,-4-7 0,3-1 1,-3-2-103,-1-3 1,0-1-1,0-6 1,1-3 137,-1-3 1,0-4 0,0-3 0,0-1 58,0-2 0,0 0 1,1-3-1,3 2 89,3-1 1,3-1 0,2 1-1,2 2-168,0 1 1,10 1 0,-1 4 0,2 0-243,2 1 1,3 0 0,1 3 0,3 3 246,2 3 0,1-4 0,-4-1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1.783"/>
    </inkml:context>
    <inkml:brush xml:id="br0">
      <inkml:brushProperty name="width" value="0.08571" units="cm"/>
      <inkml:brushProperty name="height" value="0.08571" units="cm"/>
      <inkml:brushProperty name="color" value="#33CCFF"/>
    </inkml:brush>
  </inkml:definitions>
  <inkml:trace contextRef="#ctx0" brushRef="#br0">1 31 8367,'0'-8'-165,"1"1"471,4 7 1,4 0 0,6 0-397,0 0 0,1 0 0,-1 0 0,0 0-635,0 0 0,0 0 0,1 0 725,-1 0 0,7-7 0,1-1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3.383"/>
    </inkml:context>
    <inkml:brush xml:id="br0">
      <inkml:brushProperty name="width" value="0.08571" units="cm"/>
      <inkml:brushProperty name="height" value="0.08571" units="cm"/>
      <inkml:brushProperty name="color" value="#FFFFFF"/>
    </inkml:brush>
  </inkml:definitions>
  <inkml:trace contextRef="#ctx0" brushRef="#br0">217 66 7515,'0'-11'83,"-1"1"1,-3 1 0,-3 3 177,-3 2 0,-1-4 0,0 3 0,0 1-15,0-1 0,-3 1 1,-2 4-1,0 0-39,0 0 1,-2 5 0,3 2-1,2 4 23,1 4 0,2 0 0,3 5 0,2-2-187,0 2 1,4 0 0,-1 2 0,4 0-101,5 0 0,4-2 0,3-1 1,0-5-271,0-2 0,5-6 0,0-2 0,1-3-18,0-1 0,1-2 0,1-4 0,-1-6-3,-3-4 1,1-2 0,-5-4 0,-3 0-46,-3 0 0,-2 1 0,1 2 0,-3 2 436,-3 1 1,-1 2 139,0 3 1,0 9 0,0 6-65,0 5 1,-1 6 0,-1 4 0,-2 1 7,2 2 0,0-1 0,2-2 1,0-2-275,0-1 1,0 2 0,0-3 0,2-3-331,1-4 0,0 1 477,4-5 0,-5-6 0,3-4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5.537"/>
    </inkml:context>
    <inkml:brush xml:id="br0">
      <inkml:brushProperty name="width" value="0.08571" units="cm"/>
      <inkml:brushProperty name="height" value="0.08571" units="cm"/>
      <inkml:brushProperty name="color" value="#FFFFFF"/>
    </inkml:brush>
  </inkml:definitions>
  <inkml:trace contextRef="#ctx0" brushRef="#br0">1 5 7278,'6'-5'389,"-2"5"0,-4 1 0,-3 7 1,0 0-213,0 2 1,2 1 0,1 1 0,0 1-130,0 2 1,0-1-1,0-3-211,0 0 1,5-1 0,1-1-1,1-3-122,0-2 1,1 0-1,3-4-195,0 0 0,-1-1 1,1-3 479,0-3 0,-3-3 0,-1 1 0,0 0 0,-1 2 0,4-1 0,-9-7 0,4-2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5.817"/>
    </inkml:context>
    <inkml:brush xml:id="br0">
      <inkml:brushProperty name="width" value="0.08571" units="cm"/>
      <inkml:brushProperty name="height" value="0.08571" units="cm"/>
      <inkml:brushProperty name="color" value="#FFFFFF"/>
    </inkml:brush>
  </inkml:definitions>
  <inkml:trace contextRef="#ctx0" brushRef="#br0">1 0 7625,'0'11'106,"0"0"0,0 0 0,0 0 0,0 1 11,0 3 1,0-3 0,0 4 0,0-2-263,0 1 1,0 3 0,0-4 0,0 0-760,0-2 0,1-2 904,3-3 0,2-2 0,5-5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6.196"/>
    </inkml:context>
    <inkml:brush xml:id="br0">
      <inkml:brushProperty name="width" value="0.08571" units="cm"/>
      <inkml:brushProperty name="height" value="0.08571" units="cm"/>
      <inkml:brushProperty name="color" value="#FFFFFF"/>
    </inkml:brush>
  </inkml:definitions>
  <inkml:trace contextRef="#ctx0" brushRef="#br0">56 0 7503,'-11'11'165,"1"0"72,3 0 0,-2 4 1,5 0-1,2 1-136,1 0 1,-3 3-1,1 0 1,0 1-108,2 2 0,1 0 1,1 0-1,3-1-85,3-3 0,3-2 0,1-5 0,0-1-410,0 1 1,3-5 0,1-2 114,-2-3 1,-1-1 0,-1 0 385,0 0 0,-5-5 0,-1-1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6.501"/>
    </inkml:context>
    <inkml:brush xml:id="br0">
      <inkml:brushProperty name="width" value="0.08571" units="cm"/>
      <inkml:brushProperty name="height" value="0.08571" units="cm"/>
      <inkml:brushProperty name="color" value="#FFFFFF"/>
    </inkml:brush>
  </inkml:definitions>
  <inkml:trace contextRef="#ctx0" brushRef="#br0">1 1 7941,'10'11'0,"-2"-1"262,-1 1 1,1 4 0,3 1 0,-1 1 11,1 2 0,-3 1 0,-2 0 1,-1 1-247,-3 2 0,-1 1 1,-1-2-1,0 0-512,0 0 0,-3-4 0,-2-1 1,0-1-1391,0-3 1874,-3-5 0,1 1 0,-3-3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7.283"/>
    </inkml:context>
    <inkml:brush xml:id="br0">
      <inkml:brushProperty name="width" value="0.08571" units="cm"/>
      <inkml:brushProperty name="height" value="0.08571" units="cm"/>
      <inkml:brushProperty name="color" value="#FFFFFF"/>
    </inkml:brush>
  </inkml:definitions>
  <inkml:trace contextRef="#ctx0" brushRef="#br0">0 164 6313,'11'0'733,"1"0"1,2 0-1,1 0-360,2 0 1,5-4 0,6 0 0,3-1-206,3 0 0,2 0 1,2 3-1,4-3-59,4-1 1,7 2 0,-1-2 0,5 0-102,5 0 0,6 2 0,2-3 0,-1-2-40,-2 0 0,4-2 0,-7 0 0,0 0-528,1 0 1,-5 1 0,-9 2 0,-4 2 130,-6 1 1,-3 1 0,-8 5 0,-5 2 59,-6 0 1,-7 6 0,-5-2 368,-3 3 0,-4-4 0,-4-2 0,-3-3 0,-3-1 0,-11 0 0,-2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8:59.031"/>
    </inkml:context>
    <inkml:brush xml:id="br0">
      <inkml:brushProperty name="width" value="0.08571" units="cm"/>
      <inkml:brushProperty name="height" value="0.08571" units="cm"/>
      <inkml:brushProperty name="color" value="#FFFFFF"/>
    </inkml:brush>
  </inkml:definitions>
  <inkml:trace contextRef="#ctx0" brushRef="#br0">1 120 7315,'0'-11'172,"0"0"1,0 0-1,0 1 1,1 0 41,3 3 1,-2-3 0,5 3 0,2-3-141,1-1 1,1 4 0,1 1 0,1 1-19,2 2 0,3 2 0,-2 1 0,-1 1-84,1 3 0,0 2 0,-3 6 1,2 1-164,-2 2 1,-1 4-1,-2 0 1,-1 1 22,-2 2 1,-5 4-1,2 0 1,-4 1 30,-4 0 0,-2 2 0,-5-2 1,0-1 47,0 1 1,-3-3 0,-1-4 0,1-3-6,-2-1 1,4-2 0,-4-3 0,1-1 49,1-3 0,-1-2 0,4-5 0,0-1 30,1-3 0,0-7 0,1-6 0,3-1 17,1 0 0,2 0 1,3-4-1,0 1-7,0 3 0,5 2 0,2 5 0,3 0-41,1 0 1,1 4 0,1 1-1,3 1-23,1 3 1,-4 0-1,2 2 1,-3 2 67,-1 1 0,0 3 0,5 5 0,1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00.045"/>
    </inkml:context>
    <inkml:brush xml:id="br0">
      <inkml:brushProperty name="width" value="0.08571" units="cm"/>
      <inkml:brushProperty name="height" value="0.08571" units="cm"/>
      <inkml:brushProperty name="color" value="#FFFFFF"/>
    </inkml:brush>
  </inkml:definitions>
  <inkml:trace contextRef="#ctx0" brushRef="#br0">1 22 8233,'5'-6'809,"1"1"0,5 4-630,0-3 0,0 3 0,0-2 0,0 1-26,-1 2 0,1 0 1,0 0-1,0 2-171,0 1 0,-5 0 1,-2 4-150,-3 1 1,-1 2 0,0 1 0,-1 1-172,-3 3 1,-5 2 0,-6 3 0,2 0 172,0-2 1,3 0 0,-1 4 0,1-1 42,3-3 0,1 1 0,3-3 1,-1 0 71,2 0 1,2-3 0,4-4 0,3-3-42,3-1 0,1 2 1,1-3-1,1-2-90,2-1 0,-1-1 0,-3 0 1,0 0-61,0 0 0,0 0 1,0-1 240,0-3 0,-4-1 0,-1-3 0,-1 1 0,4-1 0,-3-3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00.409"/>
    </inkml:context>
    <inkml:brush xml:id="br0">
      <inkml:brushProperty name="width" value="0.08571" units="cm"/>
      <inkml:brushProperty name="height" value="0.08571" units="cm"/>
      <inkml:brushProperty name="color" value="#FFFFFF"/>
    </inkml:brush>
  </inkml:definitions>
  <inkml:trace contextRef="#ctx0" brushRef="#br0">1 0 6554,'6'2'615,"-2"1"1,2-2-1,1 3 1,3-1-547,1 0 1,0-2 0,-1 3 0,1-3-598,0-1 0,0 0 0,0 0 0,0 0 528,0 0 0,0 0 0,0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05.321"/>
    </inkml:context>
    <inkml:brush xml:id="br0">
      <inkml:brushProperty name="width" value="0.08571" units="cm"/>
      <inkml:brushProperty name="height" value="0.08571" units="cm"/>
      <inkml:brushProperty name="color" value="#FFFFFF"/>
    </inkml:brush>
  </inkml:definitions>
  <inkml:trace contextRef="#ctx0" brushRef="#br0">0 1 7865,'0'11'0,"0"0"0,0-1 0,0 1 0,0 0 312,0 0 0,0 0 0,1 0-124,3 0 1,-2 0-276,6 0-354,-1 0 0,4-5 1,0-2-201,0-3 1,-1-2 640,-3-3 0,1 1 0,-4-4 0,-2-1 0,0 3 0,-2-5 0,0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2.421"/>
    </inkml:context>
    <inkml:brush xml:id="br0">
      <inkml:brushProperty name="width" value="0.08571" units="cm"/>
      <inkml:brushProperty name="height" value="0.08571" units="cm"/>
      <inkml:brushProperty name="color" value="#33CCFF"/>
    </inkml:brush>
  </inkml:definitions>
  <inkml:trace contextRef="#ctx0" brushRef="#br0">1 22 8367,'1'-10'49,"4"0"0,-1 8 1,6 2-1,0 9 132,-1 4 1,4 9-1,-3 4 1,4 4-271,1 6 1,0-4-1,0 5 1,1-3-173,-1-4 1,0 2 0,0-12 0,0-1 35,1-2 1,-1-4-1,-2-1-830,-3-2 1055,4-6 0,-12 2 0,4-6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05.635"/>
    </inkml:context>
    <inkml:brush xml:id="br0">
      <inkml:brushProperty name="width" value="0.08571" units="cm"/>
      <inkml:brushProperty name="height" value="0.08571" units="cm"/>
      <inkml:brushProperty name="color" value="#FFFFFF"/>
    </inkml:brush>
  </inkml:definitions>
  <inkml:trace contextRef="#ctx0" brushRef="#br0">1 1 7610,'6'5'-24,"2"-3"0,-4 5 0,-2 2 58,-1 0 0,3 2 0,0 0 1,-2 0-1,-1 1 0,1 2 1,0 2 119,2 1 1,-1-4-406,-3 1 1,0-1-1081,0-2 1331,0-5 0,-5-2 0,-1-4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05.999"/>
    </inkml:context>
    <inkml:brush xml:id="br0">
      <inkml:brushProperty name="width" value="0.08571" units="cm"/>
      <inkml:brushProperty name="height" value="0.08571" units="cm"/>
      <inkml:brushProperty name="color" value="#FFFFFF"/>
    </inkml:brush>
  </inkml:definitions>
  <inkml:trace contextRef="#ctx0" brushRef="#br0">33 1 6623,'-11'5'335,"5"-3"1,1 5-103,0 2 1,4 2 0,-3 2 0,3 3-46,1 1 0,0 1 0,0 4 0,0-1-222,0-3 0,0 2 0,1-3 1,3 2-429,3-1 0,3-5 0,1 1 0,0-5 198,0-1 1,0-6-1,0 2 1,-1-3 263,1-1 0,0-5 0,0-1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06.319"/>
    </inkml:context>
    <inkml:brush xml:id="br0">
      <inkml:brushProperty name="width" value="0.08571" units="cm"/>
      <inkml:brushProperty name="height" value="0.08571" units="cm"/>
      <inkml:brushProperty name="color" value="#FFFFFF"/>
    </inkml:brush>
  </inkml:definitions>
  <inkml:trace contextRef="#ctx0" brushRef="#br0">0 1 7426,'6'5'0,"-1"1"-158,0 0 1,0 7 0,4-2 0,-3 1 0,0 2 805,0 0 0,-3 0 0,3 4-626,-1 1 0,-1-2 1,-4 0-1,0 0-484,0 0 0,0-3 1,0 0-1,0-2-493,0-1 955,-5-5 0,4 9 0,-4-3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0.756"/>
    </inkml:context>
    <inkml:brush xml:id="br0">
      <inkml:brushProperty name="width" value="0.08571" units="cm"/>
      <inkml:brushProperty name="height" value="0.08571" units="cm"/>
      <inkml:brushProperty name="color" value="#FFFFFF"/>
    </inkml:brush>
  </inkml:definitions>
  <inkml:trace contextRef="#ctx0" brushRef="#br0">1 110 7380,'0'-11'239,"0"5"1,0-4-1,0 3 55,0-3 0,0 3 0,1 0 0,3-2-102,3-1 0,4 1 1,2 0-1,2 3-60,-2 1 0,3 2 0,0 3 1,-1 0-149,1 0 1,2 4 0,-2 5-1,0 4-104,0 5 0,-2 7 1,-3 1-1,0 2 89,0 3 0,-5 4 1,-1 1-1,-1 0-90,-1-2 1,0-3 0,-6 0-1,-1-3-244,-3-2 0,0 0 0,-4-4 1,0-2 174,0-2 1,0-2 0,-1-5 0,-1-1 124,-2-3 0,0-2 0,1-6 0,0-3-11,0-3 0,2-8 1,1-3-1,0-3 198,0 0 0,2-1 0,1 0 0,5 1 21,2 3 1,2-3 0,4 4 0,4 0-210,5 3 1,4-1 0,-2 3 0,1 4-77,2 2 1,1-2-1,-1 5 1,-2 0 67,-1 2 1,2 6 73,-3 2 0,-1 8 0,-3 2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1.883"/>
    </inkml:context>
    <inkml:brush xml:id="br0">
      <inkml:brushProperty name="width" value="0.08571" units="cm"/>
      <inkml:brushProperty name="height" value="0.08571" units="cm"/>
      <inkml:brushProperty name="color" value="#FFFFFF"/>
    </inkml:brush>
  </inkml:definitions>
  <inkml:trace contextRef="#ctx0" brushRef="#br0">23 22 6455,'-6'-5'718,"1"4"0,10-5 1,2 4-1,3-2-493,1 2 1,0 0 0,-1 2 0,1 0-152,0 0 0,0 2 1,-1 1-1,-2 3 38,0 0 1,-6 5 0,2-1 0,-3 3-295,-1 1 0,-1 3 1,-4 1-1,-5 3-144,-3 0 1,-2 1-1,3 0 1,-1-1 262,-2-3 1,2 3 0,4-4 0,2 0 73,-1-3 0,3 2 1,1-1-35,3-2 0,2-2 0,3-4 0,3-3-39,3-3 1,6-1 0,1 0-1,1 0-227,0 0 1,-5 0 0,3-1 0,-1-2-298,-1 0 1,1-6 585,-4 2 0,0-3 0,0-1 0,0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2.226"/>
    </inkml:context>
    <inkml:brush xml:id="br0">
      <inkml:brushProperty name="width" value="0.08571" units="cm"/>
      <inkml:brushProperty name="height" value="0.08571" units="cm"/>
      <inkml:brushProperty name="color" value="#FFFFFF"/>
    </inkml:brush>
  </inkml:definitions>
  <inkml:trace contextRef="#ctx0" brushRef="#br0">1 0 7905,'7'0'613,"0"0"0,2 0-349,1 0 1,0 0 0,3 0 0,0 0-473,2 0 1,-1 0 0,-3 0-1017,0 0 1224,0 0 0,0 5 0,0 1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3.700"/>
    </inkml:context>
    <inkml:brush xml:id="br0">
      <inkml:brushProperty name="width" value="0.08571" units="cm"/>
      <inkml:brushProperty name="height" value="0.08571" units="cm"/>
      <inkml:brushProperty name="color" value="#FFFFFF"/>
    </inkml:brush>
  </inkml:definitions>
  <inkml:trace contextRef="#ctx0" brushRef="#br0">33 0 5986,'-6'5'269,"1"3"0,2 1-58,-1 2 1,0 0-1,3 0 1,-1 0-134,-2 0 0,0 0 0,4 0 0,0 0-135,0 0 0,4-4 1,1-1-1,1-1 60,2-3 1,-1 0 0,0-2 0,1 0-282,2 0 0,1 0 0,0-2 278,0-1 0,-5 0 0,-1-3 0,-2 0 0,1 0 0,5-1 0,-3-4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3.957"/>
    </inkml:context>
    <inkml:brush xml:id="br0">
      <inkml:brushProperty name="width" value="0.08571" units="cm"/>
      <inkml:brushProperty name="height" value="0.08571" units="cm"/>
      <inkml:brushProperty name="color" value="#FFFFFF"/>
    </inkml:brush>
  </inkml:definitions>
  <inkml:trace contextRef="#ctx0" brushRef="#br0">11 0 7223,'-6'11'-6,"3"0"1,2-3 0,1-1 0,0 1 85,0 2 0,0 2 0,0 2 1,0 0-127,0-1 0,0 3 0,0-1 0,0-2-108,0-1 0,0-1-912,0 0 1066,0-5 0,0-1 0,0-5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4.585"/>
    </inkml:context>
    <inkml:brush xml:id="br0">
      <inkml:brushProperty name="width" value="0.08571" units="cm"/>
      <inkml:brushProperty name="height" value="0.08571" units="cm"/>
      <inkml:brushProperty name="color" value="#FFFFFF"/>
    </inkml:brush>
  </inkml:definitions>
  <inkml:trace contextRef="#ctx0" brushRef="#br0">44 1 6616,'-6'5'294,"-3"2"1,4 6-55,-1 2 0,4-1 1,-3-2-1,1 2-93,1 0 1,-1 8 0,4-2 0,0-1-160,0 2 1,0-1 0,1 2 0,2-1-30,0-3 1,6-1 0,-2-5 0,3 0-361,1-2 0,0-6 1,0-1 73,0-1 0,-1-2 1,1-2-1,0-1 327,0-5 0,-5-1 0,4-2 0,-4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4.885"/>
    </inkml:context>
    <inkml:brush xml:id="br0">
      <inkml:brushProperty name="width" value="0.08571" units="cm"/>
      <inkml:brushProperty name="height" value="0.08571" units="cm"/>
      <inkml:brushProperty name="color" value="#FFFFFF"/>
    </inkml:brush>
  </inkml:definitions>
  <inkml:trace contextRef="#ctx0" brushRef="#br0">1 1 7560,'7'3'31,"0"1"1,0 5-1,3-1 1,-1 4 158,-2 3 1,-1 3 0,2-2 0,-1 1-1,-3 2 1,-1 2 0,-2 2 105,-1 2 1,0 0-376,0 4 0,-1-5 0,-3 0-783,-3-4 0,2-4 862,1-5 0,-2 0 0,0-1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2.646"/>
    </inkml:context>
    <inkml:brush xml:id="br0">
      <inkml:brushProperty name="width" value="0.08571" units="cm"/>
      <inkml:brushProperty name="height" value="0.08571" units="cm"/>
      <inkml:brushProperty name="color" value="#33CCFF"/>
    </inkml:brush>
  </inkml:definitions>
  <inkml:trace contextRef="#ctx0" brushRef="#br0">198 0 6715,'-15'17'0,"0"3"0,1 6 0,3 2 244,0 3 0,1-1 1,-5 2-1,0 2-75,0 2 1,0-3 0,1-6 0,2-3-1044,2-2 0,7-2 874,-2-5 0,-4-6 0,1-2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5.573"/>
    </inkml:context>
    <inkml:brush xml:id="br0">
      <inkml:brushProperty name="width" value="0.08571" units="cm"/>
      <inkml:brushProperty name="height" value="0.08571" units="cm"/>
      <inkml:brushProperty name="color" value="#FFFFFF"/>
    </inkml:brush>
  </inkml:definitions>
  <inkml:trace contextRef="#ctx0" brushRef="#br0">1 99 6204,'10'-6'637,"-2"1"0,-1 5-401,2 0 0,0 0 0,3 0 0,2 0 43,0 0 1,6 0-1,-1 0 1,4-1-78,3-2 1,4 1 0,0-1 0,4 0-59,3 0 0,4 1 0,-1-1 1,3 2-137,1 1 1,3 0-1,1 0 1,1 0-271,0 0 1,0 0 0,-2 0 0,-4 0 88,0 0 1,0 0-1,-5 0 1,-1 0-466,-3 0 1,1 0 0,-7-2 0,0-1 637,-3-5 0,-5 2 0,-3-1 0,-2-1 0,-5-2 0,0-1 0,-4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6.287"/>
    </inkml:context>
    <inkml:brush xml:id="br0">
      <inkml:brushProperty name="width" value="0.08571" units="cm"/>
      <inkml:brushProperty name="height" value="0.08571" units="cm"/>
      <inkml:brushProperty name="color" value="#FFFFFF"/>
    </inkml:brush>
  </inkml:definitions>
  <inkml:trace contextRef="#ctx0" brushRef="#br0">1 66 7298,'0'-11'-331,"5"0"1,2 0 748,3 0 0,0 4 0,-2 1 0,-1 1-293,2 3 0,1 0 0,0 2 0,1 2-127,0 1 0,0 4 0,0 7 0,0 2-56,0 1 0,0 4 0,-1 5 1,-2-1-83,0 2 1,-5-3 0,3 4 0,-1 0 0,-2 0 0,-2-3 0,-2 0 0,-3-3 74,-3-4 0,-3 3 0,-1-4 1,0 0 51,0-3 1,-4-2 0,0-2-1,-1-3 0,0-3 1,2-3-1,1-2 1,1-3 7,1-3 0,-2-7 1,7-5-1,0-1-25,2-2 1,3 0-1,1 0 1,1 0-64,3 0 1,2 5-1,6 3 1,1 1-55,2-2 0,0 6 0,-5 0 0,1 3 147,0 3 0,0 2 0,0 6 0,0 1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7.396"/>
    </inkml:context>
    <inkml:brush xml:id="br0">
      <inkml:brushProperty name="width" value="0.08571" units="cm"/>
      <inkml:brushProperty name="height" value="0.08571" units="cm"/>
      <inkml:brushProperty name="color" value="#FFFFFF"/>
    </inkml:brush>
  </inkml:definitions>
  <inkml:trace contextRef="#ctx0" brushRef="#br0">55 1 6619,'-10'5'130,"2"-3"0,2 5 1,0 2 48,0 1 0,2 1 0,-2-1 0,1 1-80,3 0 1,1 0-1,1 0 1,0 0-118,0 0 0,0 0 0,1 0 0,1 0-18,2 0 0,5-4 1,-2-1-1,3-1 8,1-3 0,-1 3 0,1-1-133,0-2 1,0-4 0,0-3 0,0-1 0,0-4-172,0-3 0,-1 1 1,-2-4 331,-1 0 0,-3 3 0,2-4 0,-1 1 0,-3 3 0,1 4 1,1 2 0,-3 9 0,2 2 0,-3 6 98,-3 4 1,2 3-1,-3 4 1,3-2 190,1 0 0,0-1 1,0 2-1,1 0-206,3-2 1,2-5-1,5 1 1,-1-6-186,1-4 1,0-3-1,1-1 1,2 0-210,0 0 0,1-5 0,-4-3 310,0-6 0,0-3 0,0-4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8.540"/>
    </inkml:context>
    <inkml:brush xml:id="br0">
      <inkml:brushProperty name="width" value="0.08571" units="cm"/>
      <inkml:brushProperty name="height" value="0.08571" units="cm"/>
      <inkml:brushProperty name="color" value="#FFFFFF"/>
    </inkml:brush>
  </inkml:definitions>
  <inkml:trace contextRef="#ctx0" brushRef="#br0">56 1 7609,'0'10'-66,"0"3"0,0 0-20,0 2 0,-5-1 0,-1-2 0,-2 2-198,1 0 1,3 2 0,-2-3 0,0 1 50,0-5 233,4 2 0,-3-5 0,5 5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19.748"/>
    </inkml:context>
    <inkml:brush xml:id="br0">
      <inkml:brushProperty name="width" value="0.08571" units="cm"/>
      <inkml:brushProperty name="height" value="0.08571" units="cm"/>
      <inkml:brushProperty name="color" value="#FFFFFF"/>
    </inkml:brush>
  </inkml:definitions>
  <inkml:trace contextRef="#ctx0" brushRef="#br0">33 0 7144,'-7'5'-122,"0"2"0,3 3 0,-2 1 331,1 0 0,1 0 0,4 0 0,2 0-247,1 0 1,0 0 0,4-2 0,1 0-132,2-2 0,1-4 0,0 0 0,0-2-1,0-1 1,0 0 0,0 0-1,0 0 170,0 0 0,-5-1 0,-1-1 0,-1-2 0,-2-4 0,2 2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20.040"/>
    </inkml:context>
    <inkml:brush xml:id="br0">
      <inkml:brushProperty name="width" value="0.08571" units="cm"/>
      <inkml:brushProperty name="height" value="0.08571" units="cm"/>
      <inkml:brushProperty name="color" value="#FFFFFF"/>
    </inkml:brush>
  </inkml:definitions>
  <inkml:trace contextRef="#ctx0" brushRef="#br0">0 0 6957,'0'11'152,"0"0"1,0 0-1,0 0 1,2 0-1,0 0 191,2 0 0,-1 1-403,-3 2 1,0-1 0,0 1-204,0-2 1,0-1-1,0 0 438,0 0-175,0-5 0,-5-1 0,-1-5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20.425"/>
    </inkml:context>
    <inkml:brush xml:id="br0">
      <inkml:brushProperty name="width" value="0.08571" units="cm"/>
      <inkml:brushProperty name="height" value="0.08571" units="cm"/>
      <inkml:brushProperty name="color" value="#FFFFFF"/>
    </inkml:brush>
  </inkml:definitions>
  <inkml:trace contextRef="#ctx0" brushRef="#br0">33 0 7517,'-7'2'-458,"1"1"632,1 5 0,-3 5 0,5 3 1,0 1-62,2 2 1,1 5 0,0 2 0,0-1-1,0 1 8,0-1 1,3 1 0,3-4-216,5 0 0,2-5 1,-1-3-1,1-3-268,2-4 1,3 0 0,-3-5 0,-2 2-118,-1-2 0,-1-1 479,0-1 0,0-9 0,0-4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20.741"/>
    </inkml:context>
    <inkml:brush xml:id="br0">
      <inkml:brushProperty name="width" value="0.08571" units="cm"/>
      <inkml:brushProperty name="height" value="0.08571" units="cm"/>
      <inkml:brushProperty name="color" value="#FFFFFF"/>
    </inkml:brush>
  </inkml:definitions>
  <inkml:trace contextRef="#ctx0" brushRef="#br0">0 1 7723,'11'1'0,"0"3"186,0 3 0,-4 3 0,1 0 0,0 3 90,2 1 0,0 3 0,-2 5 0,-2 0-178,-1 0 0,-1 3 1,-4 1-1,0-1-413,0 2-1,-1-3 1,-2 3 0,-2-3-747,-1-3 1,3-5 1061,-5 2 0,6-5 0,-3 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2.117"/>
    </inkml:context>
    <inkml:brush xml:id="br0">
      <inkml:brushProperty name="width" value="0.08571" units="cm"/>
      <inkml:brushProperty name="height" value="0.08571" units="cm"/>
      <inkml:brushProperty name="color" value="#FFFFFF"/>
    </inkml:brush>
  </inkml:definitions>
  <inkml:trace contextRef="#ctx0" brushRef="#br0">33 95 7787,'0'-16'0,"0"0"1157,0 0-1001,0 0 0,7 5 0,3 2 0,5 2 0,1 4 0,0 3-97,0 5 0,1-1-193,5 6 1,-4 1 0,3 7 0,-5 1-96,-5 3 1,3 1 0,-5-2 10,0 6 1,-2-2 0,-7 1 0,0 3 129,0 1 1,-6 0 0,-1-3 0,-2-4-6,-3 0 1,-2-5-1,-2 3 1,0-3-45,0-2 0,0-7 1,0-4-1,0-3 75,0-2 1,0-2 0,0-3 95,0-6 1,1-5-1,3-3 1,3-3 1,2 3 0,2-4 1,5 1-1,0 3-33,0 1 0,7 2 1,3 0-1,5 2-147,1 3 1,0-1 0,0 6-15,0 3 1,0 1-1,0 2 158,0 0 0,0 7 0,0 2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2.771"/>
    </inkml:context>
    <inkml:brush xml:id="br0">
      <inkml:brushProperty name="width" value="0.08571" units="cm"/>
      <inkml:brushProperty name="height" value="0.08571" units="cm"/>
      <inkml:brushProperty name="color" value="#FFFFFF"/>
    </inkml:brush>
  </inkml:definitions>
  <inkml:trace contextRef="#ctx0" brushRef="#br0">129 8 6244,'0'-7'497,"0"7"1,2 7-1,1 9 1,3 0-1,-1 0-351,2 0 1,-3 2 0,4 1 0,1 4-110,0 2 1,-3-5 0,2 3 0,0-2-99,-5 1 0,-1 1 1,-2-4-1,0 3-167,0-3 1,-5 4-1,-3-1 1,0-3 23,-5-1 0,-1-7 0,-2-2 0,0-2-179,0-4 0,0-1 0,0-4 263,0-3 0,5-4 1,2-7-1,0-2 120,1-3 0,4 3 0,-1-3 0,3 3 0,-5 2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4:17.032"/>
    </inkml:context>
    <inkml:brush xml:id="br0">
      <inkml:brushProperty name="width" value="0.08571" units="cm"/>
      <inkml:brushProperty name="height" value="0.08571" units="cm"/>
      <inkml:brushProperty name="color" value="#FFFFFF"/>
    </inkml:brush>
  </inkml:definitions>
  <inkml:trace contextRef="#ctx0" brushRef="#br0">21 0 7627,'0'21'12,"0"0"126,0 0 1,0 0 0,0 0 37,0 0 1,0 0-1,2-2 1,3-3-706,2-2 0,0-7-1072,-7 7 1601,0 0 0,-2-4 0,-5-10 0,-5-10 0,-9-11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3.025"/>
    </inkml:context>
    <inkml:brush xml:id="br0">
      <inkml:brushProperty name="width" value="0.08571" units="cm"/>
      <inkml:brushProperty name="height" value="0.08571" units="cm"/>
      <inkml:brushProperty name="color" value="#33CCFF"/>
    </inkml:brush>
  </inkml:definitions>
  <inkml:trace contextRef="#ctx0" brushRef="#br0">16 15 8367,'7'-8'329,"3"3"1,-2 3-65,2 2 1,-6 7 0,1 3-158,-4 4 0,-6 1 0,-1 0 1,-1 0-360,0 0 0,-3 1 0,5-1 1,0 0 109,-2 0 0,5 0 1,-3 1-57,4-1 0,7-7 1,5-3-1,2-3-125,2-2 1,0 0 0,1-2-1,-1-1 322,0-2 0,-1-2 0,-3 4 0,0-2 0,-1 0 0,5 5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3.151"/>
    </inkml:context>
    <inkml:brush xml:id="br0">
      <inkml:brushProperty name="width" value="0.08571" units="cm"/>
      <inkml:brushProperty name="height" value="0.08571" units="cm"/>
      <inkml:brushProperty name="color" value="#FFFFFF"/>
    </inkml:brush>
  </inkml:definitions>
  <inkml:trace contextRef="#ctx0" brushRef="#br0">1 49 7609,'2'-9'60,"3"2"1,6 2 229,3-1 0,2-4 1,2 4-1,3 3-5,6 1 0,-2 2 0,-1 0 0,0 0-355,-5 0 1,4 0 0,-1 0 0,-3 2-739,-1 3 1,-7-3 0,-1 5 807,3 0 0,1 2 0,2 7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3.662"/>
    </inkml:context>
    <inkml:brush xml:id="br0">
      <inkml:brushProperty name="width" value="0.08571" units="cm"/>
      <inkml:brushProperty name="height" value="0.08571" units="cm"/>
      <inkml:brushProperty name="color" value="#FFFFFF"/>
    </inkml:brush>
  </inkml:definitions>
  <inkml:trace contextRef="#ctx0" brushRef="#br0">1 80 6281,'7'-9'489,"3"4"1,5 3 16,1 2 0,1-5 0,3-1 0,3 3-105,2 1 0,7 2 0,7 0 0,2 0-104,4 0 0,1 0 1,4 0-1,-1 0-166,-1 0 1,8-5 0,-12-1 0,0 3-370,3 1 1,-3 0 0,-1-1 0,-8-3-453,-6 3 1,-1-1 0,-6 1-193,-3-3 1,-6 1 0,-6 5 881,-5 0 0,-1 0 0,-11 0 0,-8 7 0,-7 2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4.375"/>
    </inkml:context>
    <inkml:brush xml:id="br0">
      <inkml:brushProperty name="width" value="0.08571" units="cm"/>
      <inkml:brushProperty name="height" value="0.08571" units="cm"/>
      <inkml:brushProperty name="color" value="#FFFFFF"/>
    </inkml:brush>
  </inkml:definitions>
  <inkml:trace contextRef="#ctx0" brushRef="#br0">1 160 7534,'0'-16'0,"0"0"95,0 0 0,0 0 1,0 0-1,1 2 446,5 3 0,-3-3 0,8 3-282,1-3 0,3 5 0,1 4 0,0 3-116,0 2 1,1 2 0,3 3 0,1 6-123,-1 3 0,0 8 1,-1 1-1,2 2-164,-1 3 0,-8 2 1,-3 2-1,0-1-74,0-5 1,-5 4 0,1-3 0,-3 2 104,-2-3 1,-7 5-1,-4-7 1,-3 3-164,-2 0 0,-2-8 0,-2 3 0,-3-6-148,-2-6 0,6-3 1,-3-7-1,5 0 395,1 0 0,-4-7 0,2-3 0,4-6 116,0-6 0,7 5 0,1-7 0,5 3 29,1 0 1,0-1 0,1 6 0,3 0-137,1 0 1,8 2 0,-3 2-1,5 3-198,1 2 0,1 1 0,3 6 0,1 0 217,-1 0 0,-9 0 0,10 7 0,-3 2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5.818"/>
    </inkml:context>
    <inkml:brush xml:id="br0">
      <inkml:brushProperty name="width" value="0.08571" units="cm"/>
      <inkml:brushProperty name="height" value="0.08571" units="cm"/>
      <inkml:brushProperty name="color" value="#FFFFFF"/>
    </inkml:brush>
  </inkml:definitions>
  <inkml:trace contextRef="#ctx0" brushRef="#br0">1 16 7422,'7'-9'-1386,"-5"2"1996,5 7 1,-7 2-432,0 3 0,-5 4 0,-1 7 1,3 0-114,1 0 0,2 6 0,0 1 1,0 0 50,0 0 0,2-2 1,1-5-1,4 0-192,2 0 0,2-5 0,5 0-27,0 1 0,0-5 1,0-1 74,0-5 1,0-1 0,0-1 0,-2-5-200,-3-4 0,1-5 1,-5-2-1,0-3 31,1-1 1,-1-2-1,-4 3 1,3-1 99,-3 1 1,-1 2 0,-4 4 202,-3 3 0,1 4 0,-5 9 107,2 3 1,2 4 0,5 9 0,0 2 7,0 1 1,0 6 0,0-6-1,2 0-74,3 3 0,4-7 0,7 5-242,0-5 1,0-8 0,0-3 0,0-5 9,0-1 1,0-1 0,0-5-1,0-4-271,0-5 1,-2-1-1,-3-1 1,-4-5 253,0-4 0,-5 2 1,3 1-1,-3 2 15,-2 0 1,-2-1 0,-1 6 84,-3 0 0,-6 7 0,1 4 0,4 5 0,2 5 0,3 6 0,2 3 0,0 2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6.446"/>
    </inkml:context>
    <inkml:brush xml:id="br0">
      <inkml:brushProperty name="width" value="0.08571" units="cm"/>
      <inkml:brushProperty name="height" value="0.08571" units="cm"/>
      <inkml:brushProperty name="color" value="#FFFFFF"/>
    </inkml:brush>
  </inkml:definitions>
  <inkml:trace contextRef="#ctx0" brushRef="#br0">0 0 8251,'0'11'389,"0"0"1,0 1-353,0 2 0,0 2 1,0 0-896,0 0 213,0 0 1,7-7 371,4-4 0,-2-3 0,1-2 273,3 0 0,-4-7 0,1-4 0,-6-3 0,10-2 0,-5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6.701"/>
    </inkml:context>
    <inkml:brush xml:id="br0">
      <inkml:brushProperty name="width" value="0.08571" units="cm"/>
      <inkml:brushProperty name="height" value="0.08571" units="cm"/>
      <inkml:brushProperty name="color" value="#FFFFFF"/>
    </inkml:brush>
  </inkml:definitions>
  <inkml:trace contextRef="#ctx0" brushRef="#br0">0 0 7609,'9'7'-556,"-4"4"540,-3 3 0,-2-3 0,0 0 1,0 1 165,0 2 1,0 2-1,0 0 1,0 0-489,0 0 0,0 0 1,0 0-377,0 0 714,0-7 0,-7-2 0,-2-7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7.133"/>
    </inkml:context>
    <inkml:brush xml:id="br0">
      <inkml:brushProperty name="width" value="0.08571" units="cm"/>
      <inkml:brushProperty name="height" value="0.08571" units="cm"/>
      <inkml:brushProperty name="color" value="#FFFFFF"/>
    </inkml:brush>
  </inkml:definitions>
  <inkml:trace contextRef="#ctx0" brushRef="#br0">32 0 7613,'-7'9'92,"5"5"0,-3-3 0,1 3 18,-1 2 1,3 2 0,-3 2 0,3 3-78,2 2 1,0-6-1,0 4 1,0-1-236,0-1 0,2 6 0,3-6-167,6-1 0,3-4 0,2-6 0,0-6 369,0-8 0,0 2 0,0-19 0,0 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7.421"/>
    </inkml:context>
    <inkml:brush xml:id="br0">
      <inkml:brushProperty name="width" value="0.08571" units="cm"/>
      <inkml:brushProperty name="height" value="0.08571" units="cm"/>
      <inkml:brushProperty name="color" value="#FFFFFF"/>
    </inkml:brush>
  </inkml:definitions>
  <inkml:trace contextRef="#ctx0" brushRef="#br0">0 0 7609,'11'6'20,"0"-1"1,-6 7 0,4-1 0,0 3 243,0 2 0,-6 2 0,4 2 0,-1 3-82,-1 2 1,0-4 0,-5 4 0,0 0-706,0 0 1,0-6 0,0 3-904,0-5 1426,0-1 0,0-7 0,0-2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7.783"/>
    </inkml:context>
    <inkml:brush xml:id="br0">
      <inkml:brushProperty name="width" value="0.08571" units="cm"/>
      <inkml:brushProperty name="height" value="0.08571" units="cm"/>
      <inkml:brushProperty name="color" value="#FFFFFF"/>
    </inkml:brush>
  </inkml:definitions>
  <inkml:trace contextRef="#ctx0" brushRef="#br0">0 16 7648,'11'0'449,"0"0"0,-6 0 0,6 0-606,1 0 1,2 0 0,2 0-411,0 0 0,-5 0 0,-2-2-183,-2-3 750,-2 3 0,2-5 0,2 7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29:58.012"/>
    </inkml:context>
    <inkml:brush xml:id="br0">
      <inkml:brushProperty name="width" value="0.08571" units="cm"/>
      <inkml:brushProperty name="height" value="0.08571" units="cm"/>
      <inkml:brushProperty name="color" value="#FFFFFF"/>
    </inkml:brush>
  </inkml:definitions>
  <inkml:trace contextRef="#ctx0" brushRef="#br0">0 16 7550,'16'0'27,"0"0"0,0 0 194,0 0 0,0 0 0,0 0 0,0 0-637,0 0 0,0 0 416,0 0 0,-7-7 0,-2-2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3.661"/>
    </inkml:context>
    <inkml:brush xml:id="br0">
      <inkml:brushProperty name="width" value="0.08571" units="cm"/>
      <inkml:brushProperty name="height" value="0.08571" units="cm"/>
      <inkml:brushProperty name="color" value="#33CCFF"/>
    </inkml:brush>
  </inkml:definitions>
  <inkml:trace contextRef="#ctx0" brushRef="#br0">62 71 8367,'-9'7'0,"-3"-4"0,6 8-63,-3 0 1,4 3 0,-3 3 0,1 3 0,4 4 244,1-1 1,2 6 0,0-4 0,0 4-110,0 2 0,7-6 0,3-1 0,3-2-290,2-4 1,6-3 0,1-5 0,1-4-157,4-5 0,-5-2 0,0-5 1,-1-4 372,-1-3 0,0-7 0,-5-2 0,1-2 0,-1-3 0,-5-2 0,-2-1 0,-1-1 0,-4 1 0,4 0 0,-2-1 0,-1 2-34,-3 4 0,-2 3 0,-4 9 92,-6 2 1,3 6 0,-2 12 0,0 8 80,1 9 0,1 5 0,4 3 0,-1 2 250,2 1 0,1 1 1,4-6-1,1-1-346,2-4 1,7-3 0,0-7 0,5-1-387,3-4 0,1-3 0,-5-7 0,3 0 63,1 0 1,1-9 0,-6-4 0,0-8 135,0-2 0,-1-3 1,-2-4-1,-4 0 144,-1-1 0,3-4 0,-5-1 0,-2 2 0,-1 2 0,-2 7 0,0 0 0,-7 13 0,-1 3 0,-2 11 0,0 8 0,-1 17 0,-4 5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25.494"/>
    </inkml:context>
    <inkml:brush xml:id="br0">
      <inkml:brushProperty name="width" value="0.08571" units="cm"/>
      <inkml:brushProperty name="height" value="0.08571" units="cm"/>
      <inkml:brushProperty name="color" value="#FFFFFF"/>
    </inkml:brush>
  </inkml:definitions>
  <inkml:trace contextRef="#ctx0" brushRef="#br0">1 129 7783,'5'-16'651,"2"0"1,2 2-245,3 3 0,3-3 0,1 5 0,0-2-181,0 1 0,1 1 0,3-2 0,3 6-83,2 3 1,-5 2 0,3 0-130,0 0 1,-5 2 0,3 5 0,-5 7-1,-4 6-112,-1-1 0,-7 6 0,1 2 0,-5 3 59,-5 2 1,-6 0 0,-9 2 0,-3 1-98,-2 3 1,4 4 0,-4-4 0,2-3 99,3-1 1,-1 2-1,3-2 1,6-4 129,3 0 0,4-7 0,5-2 0,1-3-68,5-2 0,3-7 0,8-2 1,3-1-101,1-1 0,6 0 0,-4-5 0,2-2-327,3-3 0,-3 3 1,0-5-392,-2 0 1,-1 0 791,-6-4 0,-7-3 0,-2 5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27.260"/>
    </inkml:context>
    <inkml:brush xml:id="br0">
      <inkml:brushProperty name="width" value="0.08571" units="cm"/>
      <inkml:brushProperty name="height" value="0.08571" units="cm"/>
      <inkml:brushProperty name="color" value="#FFFFFF"/>
    </inkml:brush>
  </inkml:definitions>
  <inkml:trace contextRef="#ctx0" brushRef="#br0">81 33 7218,'0'-11'-396,"0"1"0,2 6 991,3-1 32,-3 3-131,5 2-408,-7 0 1,0 2 0,-2 3-1,-1 6-92,-3 3 0,-4 2 1,2 2-1,1 1 10,0 3 0,-3 4 0,2-3 0,1 2 9,0 4 0,0 1 1,4 0-1,-3-1 5,3-3 1,1 1-1,2 5 1,0 0-25,0 0 1,2-2 0,3-1 0,4-2-42,0 1 1,5-3-1,-3 0 1,3 0 18,2 0 1,0-6-1,0 2 1,0-5-258,0-5 0,0 3 0,0-5-113,0 0 0,0-2 396,0-7 0,-7-1 0,-4-5 0,-3-3 0,-2-7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0.324"/>
    </inkml:context>
    <inkml:brush xml:id="br0">
      <inkml:brushProperty name="width" value="0.08571" units="cm"/>
      <inkml:brushProperty name="height" value="0.08571" units="cm"/>
      <inkml:brushProperty name="color" value="#FFFFFF"/>
    </inkml:brush>
  </inkml:definitions>
  <inkml:trace contextRef="#ctx0" brushRef="#br0">176 64 6777,'0'-11'370,"0"1"1,-2 6-1,-1-3-256,-3 0 0,-1 5 0,4-5 0,-4 2 61,-2-1 0,-2 1 0,-5 7-243,0 3 0,2-1 0,1 6 0,3 3 101,-3 1 1,1 2 0,1 0 0,4 0-22,0 0 1,5 5 0,-3 3-1,3-1-36,2 0 0,2 3 0,3-4 0,6-3-14,3-1 0,2-7 0,0-2 1,0 0-1,0-2-135,0 0 1,2-2-1,1-7 7,3-3 1,-3 2 0,-6-8 0,-3-2-98,3-1 0,-4-2 0,0 0 1,-2 0 109,-4 0 0,-1 0 0,-2 0 451,0 0-96,0 7 1,0 4 0,-2 12-1,-1 7-42,-3 6 0,1 3 0,5-2 1,0 4-161,0 0 0,0-2 0,0-7 0,2 0-214,3 0 0,-1-2 1,5-1-233,-2-2 0,5-8 446,-1 2 0,-4-10 0,7-4 0,-5-7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0.973"/>
    </inkml:context>
    <inkml:brush xml:id="br0">
      <inkml:brushProperty name="width" value="0.08571" units="cm"/>
      <inkml:brushProperty name="height" value="0.08571" units="cm"/>
      <inkml:brushProperty name="color" value="#FFFFFF"/>
    </inkml:brush>
  </inkml:definitions>
  <inkml:trace contextRef="#ctx0" brushRef="#br0">0 15 6641,'0'-9'-688,"0"4"1075,0 10 0,0 4 1,0 7-206,0 0 0,0-5 0,0-1 10,0 3 1,2 1-226,3 2 0,-1-7 1,7-4-361,1-3 1,2-2-128,2 0 1,0 0 519,0 0 0,-1-2 0,-5-3 0,-3-4 0,-7-7 0,0 5 0,0 1 0,0-1 0,0-5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1.306"/>
    </inkml:context>
    <inkml:brush xml:id="br0">
      <inkml:brushProperty name="width" value="0.08571" units="cm"/>
      <inkml:brushProperty name="height" value="0.08571" units="cm"/>
      <inkml:brushProperty name="color" value="#FFFFFF"/>
    </inkml:brush>
  </inkml:definitions>
  <inkml:trace contextRef="#ctx0" brushRef="#br0">0 1 5863,'0'16'533,"2"0"0,2 0-371,1 0 0,0 0 0,-5 0-219,0 0 0,0 0 0,2 0-629,3 0 61,-3-7 625,5-2 0,-7-14 0,0-2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1.728"/>
    </inkml:context>
    <inkml:brush xml:id="br0">
      <inkml:brushProperty name="width" value="0.08571" units="cm"/>
      <inkml:brushProperty name="height" value="0.08571" units="cm"/>
      <inkml:brushProperty name="color" value="#FFFFFF"/>
    </inkml:brush>
  </inkml:definitions>
  <inkml:trace contextRef="#ctx0" brushRef="#br0">48 15 7609,'-2'-9'-614,"-3"4"0,3 5 801,-3 5 1,-2-1 0,2 6 0,1 3 11,2 1 1,-3 2 0,0 2 0,1 1-65,2 3 1,2-1 0,0-3 0,0 1-59,0 3 0,0-1 1,2-5-1,3 0-235,6 0 0,-2-2 0,2-1 0,1-4-143,2-2 1,2-2 0,0-5-18,0 0 0,-5 0 1,-2-2-1,0-3 318,0-6 0,-6-3 0,2-2 0,4 0 0,0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2.026"/>
    </inkml:context>
    <inkml:brush xml:id="br0">
      <inkml:brushProperty name="width" value="0.08571" units="cm"/>
      <inkml:brushProperty name="height" value="0.08571" units="cm"/>
      <inkml:brushProperty name="color" value="#FFFFFF"/>
    </inkml:brush>
  </inkml:definitions>
  <inkml:trace contextRef="#ctx0" brushRef="#br0">0 9 6952,'11'-5'0,"-2"1"-108,-2 6 0,0 3 0,-3 8 0,3-3 507,2 3 1,-4 6 0,4 3 0,-2-1-141,-3 2 0,-1-3 0,1 5-295,1-2 1,0 3-1,-5-3 1,0 1 0,0-1-29,0-4 0,0-1-2017,0-2 2081,0-7 0,-7-2 0,-2-7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2.850"/>
    </inkml:context>
    <inkml:brush xml:id="br0">
      <inkml:brushProperty name="width" value="0.08571" units="cm"/>
      <inkml:brushProperty name="height" value="0.08571" units="cm"/>
      <inkml:brushProperty name="color" value="#FFFFFF"/>
    </inkml:brush>
  </inkml:definitions>
  <inkml:trace contextRef="#ctx0" brushRef="#br0">0 0 8111,'16'0'1236,"0"2"-1180,0 3 1,-5-3 0,0 3-678,1-3 1,3-2-1479,1 0 2099,-8 0 0,0-7 0,-8-2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3.246"/>
    </inkml:context>
    <inkml:brush xml:id="br0">
      <inkml:brushProperty name="width" value="0.08571" units="cm"/>
      <inkml:brushProperty name="height" value="0.08571" units="cm"/>
      <inkml:brushProperty name="color" value="#FFFFFF"/>
    </inkml:brush>
  </inkml:definitions>
  <inkml:trace contextRef="#ctx0" brushRef="#br0">1 0 7348,'1'11'584,"3"-1"1,3 1-421,2-2 1,0 5 0,3-3 0,-1 3-191,1 2 1,1 0 0,-1-2 0,-1-1-62,1-3 1,-3-4 0,2 3-488,1-2 0,3-2 1,-1-7 573,-3-3 0,3-4 0,-12-7 0,5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3.594"/>
    </inkml:context>
    <inkml:brush xml:id="br0">
      <inkml:brushProperty name="width" value="0.08571" units="cm"/>
      <inkml:brushProperty name="height" value="0.08571" units="cm"/>
      <inkml:brushProperty name="color" value="#FFFFFF"/>
    </inkml:brush>
  </inkml:definitions>
  <inkml:trace contextRef="#ctx0" brushRef="#br0">81 0 7023,'0'16'0,"0"2"96,0 3 1,-6-1-1,1 6 1,1 3 413,3 1 0,1 2 0,0 2 0,-2 3-261,-3 6 1,3 0-1,-5 1 1,1 2-300,1-1 1,-6-1 0,6 3 0,1-5-505,3-4 0,-5-12 1,1-4-216,1-5 0,3-10 0,1-7 769,0-8 0,0-7 0,0-1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4.044"/>
    </inkml:context>
    <inkml:brush xml:id="br0">
      <inkml:brushProperty name="width" value="0.08571" units="cm"/>
      <inkml:brushProperty name="height" value="0.08571" units="cm"/>
      <inkml:brushProperty name="color" value="#33CCFF"/>
    </inkml:brush>
  </inkml:definitions>
  <inkml:trace contextRef="#ctx0" brushRef="#br0">29 14 8188,'10'-8'853,"1"3"1,-8 5-686,2 5 1,-3-2 0,-2 7-1,-2 1-102,-3-3 1,-2 6 0,-5-4 0,4 3 70,1 2 0,0-4 1,4-1-684,-2 2 0,2-4 0,8 0 186,5-1 0,3-2 0,2-5 0,1 0-117,-1 0 1,0 0 0,0 0 476,0 0 0,-4 0 0,-1 0 0,-7 0 0,4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33.919"/>
    </inkml:context>
    <inkml:brush xml:id="br0">
      <inkml:brushProperty name="width" value="0.08571" units="cm"/>
      <inkml:brushProperty name="height" value="0.08571" units="cm"/>
      <inkml:brushProperty name="color" value="#FFFFFF"/>
    </inkml:brush>
  </inkml:definitions>
  <inkml:trace contextRef="#ctx0" brushRef="#br0">1 1 6660,'14'2'676,"-2"3"0,-3 6-248,-2 3 1,6 7 0,-2 2 0,1 0-8,-1 1 0,3 6 0,-3 0 1,3 6-196,2-1 0,-5 4 0,-3 0 0,1 1-119,0-1 0,-5 11 1,1-2-1,-3 1-255,-2 1 1,0 4 0,0-1-1,0-3-345,0-6 1,-5 1 0,-1-8 0,1-3-200,-2-6 0,5-5 0,-5-8-258,0-5 0,5-4 950,-3-12 0,-4-3 0,0-7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3.753"/>
    </inkml:context>
    <inkml:brush xml:id="br0">
      <inkml:brushProperty name="width" value="0.08571" units="cm"/>
      <inkml:brushProperty name="height" value="0.08571" units="cm"/>
      <inkml:brushProperty name="color" value="#FFFFFF"/>
    </inkml:brush>
  </inkml:definitions>
  <inkml:trace contextRef="#ctx0" brushRef="#br0">273 272 8440,'2'9'820,"1"-2"-483,3 0 1,-1-3-276,-5 6 0,0-4 0,2 4 139,3 3 0,-3 1-182,3 2 1,-3 0 0,-4 0-126,-3 0 1,1-2 0,-5-1 0,2-2-380,4 1 0,-4-3 0,-1 0 137,0-2 0,-3-2 159,-5-5 1,0 0 67,0 0 1,5-5-1,2-2 1,0 0-77,0 0 1,4-6 365,-6 2 1,3-3 0,-5 0 16,2 3 0,6-3-191,-6 3 0,6 3-33,-6-3 1,3 0-1,-5-3 13,2 3 0,8-3-1,-2 3 1,-3 2 0,3-1 280,2-3 0,1 4 38,2-1 1,-6-1-388,1-5 1,0 5-1,5 1 35,0-3 1,2 4-1,1-1 19,2-3 1,3 4-1,-3-1 6,6-3 0,-3 4 61,3-1 1,0 1 0,3-4 80,-3 3 1,3 6 0,-3-3-65,3 0 0,-4 5 1,1-5-69,2 0 0,1 3 0,2-5 1,0 2 0,0-3 0,0 4-34,0 3 1,-5 1 0,-1 2 160,3 0 1,1 0-60,2 0 1,-5 0 0,-3 2 0,1 1-43,0 3 1,-3-1-1,4-5-345,3 0 1,-4 0-837,1 0 1178,-6 0 0,1 0 0,-10 0 0,-4 0 0,-7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4.311"/>
    </inkml:context>
    <inkml:brush xml:id="br0">
      <inkml:brushProperty name="width" value="0.08571" units="cm"/>
      <inkml:brushProperty name="height" value="0.08571" units="cm"/>
      <inkml:brushProperty name="color" value="#FFFFFF"/>
    </inkml:brush>
  </inkml:definitions>
  <inkml:trace contextRef="#ctx0" brushRef="#br0">16 1 6625,'0'16'0,"0"0"0,-2-2 0,-1 0 125,-3 2 1,1-8-1,5 8-55,0-2-70,0-7 0,0 0 0,0-7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5.938"/>
    </inkml:context>
    <inkml:brush xml:id="br0">
      <inkml:brushProperty name="width" value="0.08571" units="cm"/>
      <inkml:brushProperty name="height" value="0.08571" units="cm"/>
      <inkml:brushProperty name="color" value="#FFFFFF"/>
    </inkml:brush>
  </inkml:definitions>
  <inkml:trace contextRef="#ctx0" brushRef="#br0">80 15 6950,'0'-9'-25,"-2"4"181,-3 10 1,3-1-1,-5 6 1,2 3-52,-1 1 1,-1 2 0,4 0 0,-3 0-1,3 0 0,-4 5 0,1 2 0,1 2-17,-2 4 0,5 1 0,-3 2 0,3 0-81,2 0 0,0 0 0,0 2 1,0 1 64,0 3 1,2-1 0,1-5 0,5 0-63,0 0 0,3-2 0,5-1 0,0-4-192,0-2 1,0-7 0,0-7 0,0-2-682,0-4 0,0 5 863,0-3 0,-2-2 0,-3-8 0,-6-6 0,-3-3 0,-2-2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6.759"/>
    </inkml:context>
    <inkml:brush xml:id="br0">
      <inkml:brushProperty name="width" value="0.08571" units="cm"/>
      <inkml:brushProperty name="height" value="0.08571" units="cm"/>
      <inkml:brushProperty name="color" value="#FFFFFF"/>
    </inkml:brush>
  </inkml:definitions>
  <inkml:trace contextRef="#ctx0" brushRef="#br0">0 32 7299,'7'-9'249,"4"4"0,-2 3 0,2 0 162,1-3 0,2 3 0,2-3-181,0 3 0,-5 9-149,0 4 0,-8 3 0,3 2 0,-5 0-85,-1 0 0,-5 2 0,-2 1 1,-2 3-164,-3-3 0,3 1 1,0-1-1,2 3 121,3-3 0,-3 4 1,2-1-1,1-3-71,2-1 0,4-4 1,2-1-1,3-4 64,2-2 1,1 0-1,6-3 1,0 1-206,0-2 1,-5-1-1,0-2 1,1 0-127,2 0 0,-3 0 1,-2-2 383,-2-3 0,0 3 0,-1-3 0,-5-4 0,6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7.125"/>
    </inkml:context>
    <inkml:brush xml:id="br0">
      <inkml:brushProperty name="width" value="0.08571" units="cm"/>
      <inkml:brushProperty name="height" value="0.08571" units="cm"/>
      <inkml:brushProperty name="color" value="#FFFFFF"/>
    </inkml:brush>
  </inkml:definitions>
  <inkml:trace contextRef="#ctx0" brushRef="#br0">0 32 8451,'11'0'828,"0"0"-869,1 0 0,2 0 0,2 0-174,0 0 0,-5 0 1,-2-2 248,-2-3-34,-2 3 0,3-12 0,0 5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7.512"/>
    </inkml:context>
    <inkml:brush xml:id="br0">
      <inkml:brushProperty name="width" value="0.08571" units="cm"/>
      <inkml:brushProperty name="height" value="0.08571" units="cm"/>
      <inkml:brushProperty name="color" value="#FFFFFF"/>
    </inkml:brush>
  </inkml:definitions>
  <inkml:trace contextRef="#ctx0" brushRef="#br0">1 1 7321,'0'11'1081,"0"-1"-816,0 3 0,0-4 0,0 1-7,0 3 0,5 1 0,2 0-394,2-3 1,-4-2 0,6-6-2453,1 3 2262,3-1 1,1-5-1,-2-2 326,-4-3 0,-1-2 0,-3-4 0,3-3 0,7 5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7.873"/>
    </inkml:context>
    <inkml:brush xml:id="br0">
      <inkml:brushProperty name="width" value="0.08571" units="cm"/>
      <inkml:brushProperty name="height" value="0.08571" units="cm"/>
      <inkml:brushProperty name="color" value="#FFFFFF"/>
    </inkml:brush>
  </inkml:definitions>
  <inkml:trace contextRef="#ctx0" brushRef="#br0">1 1 6644,'0'16'558,"0"0"0,0 0-343,0 0 1,0 0 0,1 0-832,5 0-212,-5 0 0,8-7 828,-3-4 0,-5-3 0,7-2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8.181"/>
    </inkml:context>
    <inkml:brush xml:id="br0">
      <inkml:brushProperty name="width" value="0.08571" units="cm"/>
      <inkml:brushProperty name="height" value="0.08571" units="cm"/>
      <inkml:brushProperty name="color" value="#FFFFFF"/>
    </inkml:brush>
  </inkml:definitions>
  <inkml:trace contextRef="#ctx0" brushRef="#br0">32 1 7573,'-8'7'22,"2"4"0,3 3 0,-1 2 0,-1 0 96,1 0 1,2 0 0,2 2 0,0 1-189,0 3 1,2 4 0,2-3-1,1 1 1,0-1-626,3-4 0,0-3 516,8-5 1,0-4 0,0-7 178,0 0 0,0-7 0,1-2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8.471"/>
    </inkml:context>
    <inkml:brush xml:id="br0">
      <inkml:brushProperty name="width" value="0.08571" units="cm"/>
      <inkml:brushProperty name="height" value="0.08571" units="cm"/>
      <inkml:brushProperty name="color" value="#FFFFFF"/>
    </inkml:brush>
  </inkml:definitions>
  <inkml:trace contextRef="#ctx0" brushRef="#br0">1 1 7137,'1'16'-292,"5"0"1,-4 0 0,5 2 679,0 3 0,-5-3 1,3 3-1,-3-1 1,-2-1-203,0 3 0,5 1 0,0-4 156,-1 3-1504,-2-1 1162,-2-12 0,7-2 0,2-7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5.169"/>
    </inkml:context>
    <inkml:brush xml:id="br0">
      <inkml:brushProperty name="width" value="0.08571" units="cm"/>
      <inkml:brushProperty name="height" value="0.08571" units="cm"/>
      <inkml:brushProperty name="color" value="#33CCFF"/>
    </inkml:brush>
  </inkml:definitions>
  <inkml:trace contextRef="#ctx0" brushRef="#br0">0 1 6968,'5'15'0,"0"0"0,0 1 0,-5 0 0,2 5 0,3 4 0,-3-1 0,3 1 0,-3 2 405,-2 2 0,1-6 0,3-2 0,1-4-117,-2-2 0,-1 0-353,-2 0 65,0-6 0,0-3 0,0-6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0:48.928"/>
    </inkml:context>
    <inkml:brush xml:id="br0">
      <inkml:brushProperty name="width" value="0.08571" units="cm"/>
      <inkml:brushProperty name="height" value="0.08571" units="cm"/>
      <inkml:brushProperty name="color" value="#FFFFFF"/>
    </inkml:brush>
  </inkml:definitions>
  <inkml:trace contextRef="#ctx0" brushRef="#br0">1 1 7296,'9'7'-293,"5"2"1,-5 7 810,0 0 1,5 2 0,-5 1 0,1 4-115,1 2 1,-6 0 0,4 5 0,0 1-168,0 2 0,-5 10 0,1 0 1,-3 3-77,-2 2 0,-2 5 1,-2 3-1,-3-1 16,-2 0 1,-1-4 0,-6-6 0,2-4-1745,3-2 0,2-7 25,4-5 1,1-10 1541,-7-1 0,8-7 0,-4-9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1:02.891"/>
    </inkml:context>
    <inkml:brush xml:id="br0">
      <inkml:brushProperty name="width" value="0.08571" units="cm"/>
      <inkml:brushProperty name="height" value="0.08571" units="cm"/>
      <inkml:brushProperty name="color" value="#FFFFFF"/>
    </inkml:brush>
  </inkml:definitions>
  <inkml:trace contextRef="#ctx0" brushRef="#br0">64 16 7609,'7'0'0,"-7"0"1203,-9 0 1,-5 0-197,-2 0 1,5 0-2587,1 0-1101,6 0 2680,-3 0 0,7-7 0,0-2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1:03.761"/>
    </inkml:context>
    <inkml:brush xml:id="br0">
      <inkml:brushProperty name="width" value="0.08571" units="cm"/>
      <inkml:brushProperty name="height" value="0.08571" units="cm"/>
      <inkml:brushProperty name="color" value="#FFFFFF"/>
    </inkml:brush>
  </inkml:definitions>
  <inkml:trace contextRef="#ctx0" brushRef="#br0">337 144 7509,'0'-16'315,"0"0"-110,0 0 1,0 0 0,-2 2-12,-3 3 1,1-3 0,-6 5-1,-1-2-49,2 1 0,-5 6 1,3-1-1,-5 3-41,-5 2 0,3 0 1,-5 2-1,2 3-67,-1 6 1,-4 3-1,3 2 1,1 0 20,4 0 1,-1 2 0,8 3 0,-1 4 10,1 0 0,4 5 1,7-5-1,0 2-78,0-1 0,2-6 0,3 3 1,6-3-91,3-4 1,7 3 0,2-10 0,1 0-102,-1-4 1,5-3 0,-3-2 0,2 0-155,-1 0 0,-6-7 0,1-4 114,-3-3 0,-2-4 0,-2-1 0,-1-3 0,-4 1 78,-2-2 0,-2 5 1,-5-3-1,0 3 304,0 2 76,0 0 0,0 9 0,0 7-31,0 9 1,0 12 0,0 6-1,0 1-92,0-1 0,0 3 1,0-5-1,0 0-208,0-4 0,7 3-693,4-3 1,-2-7-6,1-9 811,-6-3 0,3-9 0,-7-2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1:05.775"/>
    </inkml:context>
    <inkml:brush xml:id="br0">
      <inkml:brushProperty name="width" value="0.08571" units="cm"/>
      <inkml:brushProperty name="height" value="0.08571" units="cm"/>
      <inkml:brushProperty name="color" value="#FFFFFF"/>
    </inkml:brush>
  </inkml:definitions>
  <inkml:trace contextRef="#ctx0" brushRef="#br0">16 33 6085,'-9'-2'260,"4"-3"899,3 3-908,2-5 0,0 5 0,2-1-4,3-3 1,-1 1 70,7 5-303,-1 0 1,4 7-33,-3 4 0,-4-2 0,-7 1 7,0 3 0,-2-1 0,-1 1 0,-4-5-275,-2 0 1,4 2-200,-6-4-408,7 6 708,-3-10 1,14 5 193,4-7 0,3 0 197,2 0 0,0 0-22,0 0 1,-7 2-39,-4 3 1,-3-1 0,-2 6-63,0 3 0,-2-4 1,-3 1-229,-6 3 0,-3 1-1012,-2 2 246,7-7 909,2-2 0,7-14 0,0-2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1:06.353"/>
    </inkml:context>
    <inkml:brush xml:id="br0">
      <inkml:brushProperty name="width" value="0.08571" units="cm"/>
      <inkml:brushProperty name="height" value="0.08571" units="cm"/>
      <inkml:brushProperty name="color" value="#FFFFFF"/>
    </inkml:brush>
  </inkml:definitions>
  <inkml:trace contextRef="#ctx0" brushRef="#br0">64 1 6045,'-14'2'112,"3"3"0,6 6 93,3 3 0,-3-3 0,-1-1 0,1 3-54,-2 1 1,5 7 0,-3 1-1,3-1-81,2 2 1,0-5 0,2 5 0,1-2-90,3 1 1,6-1 0,-1-5 0,1 0 58,-1 0 0,3-5 1,-3-2-1,3-2-522,2-4 1,0-1-1,0-2 227,0 0 1,-5-5-1,0-2 255,1-2 0,-5-9 0,0-7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31:06.761"/>
    </inkml:context>
    <inkml:brush xml:id="br0">
      <inkml:brushProperty name="width" value="0.08571" units="cm"/>
      <inkml:brushProperty name="height" value="0.08571" units="cm"/>
      <inkml:brushProperty name="color" value="#FFFFFF"/>
    </inkml:brush>
  </inkml:definitions>
  <inkml:trace contextRef="#ctx0" brushRef="#br0">0 1 7609,'16'0'-25,"-1"2"260,-5 3 0,-1 4 0,-5 7 0,3 0 46,2 0 1,-4 5 0,4 2 0,-2 0-1,-3 2-76,-3 0 0,1 0 0,2 4-212,1-3 1,0 1-1,-5 3 1,-1-1-193,-5-3 0,4-6-1614,-3 1 1813,3-10 0,2-18 0,0-11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39.466"/>
    </inkml:context>
    <inkml:brush xml:id="br0">
      <inkml:brushProperty name="width" value="0.08571" units="cm"/>
      <inkml:brushProperty name="height" value="0.08571" units="cm"/>
      <inkml:brushProperty name="color" value="#FFFFFF"/>
    </inkml:brush>
  </inkml:definitions>
  <inkml:trace contextRef="#ctx0" brushRef="#br0">0 73 7142,'0'-8'666,"0"0"0,0 0-376,0-4 0,6 1 0,0 2 0,2 2-131,0 2 0,4 1 0,4 4 1,-1 0-132,-2 0 1,3 5 0,2 3 0,-1 3-142,0 1 0,-1 4 0,-4 1 0,1 2-84,-1 2 1,0 2-1,-2 1 1,-2 0 100,-4 0 1,-2 0 0,-2 0 0,0 0-85,0 0 1,-4-1 0,-2-2-1,0-2 139,-4-2 1,0-1 0,-2-4 0,-1-1 57,1-3 0,-4 1 1,0-5-1,2-3-20,0-3 0,2-5 0,0-6 0,2-3 10,2-4 1,-2-3 0,6 0 0,2 2-38,0 1 1,6 1 0,2-1 0,0 3-125,4 0 0,0 7 0,2-2 0,0 3-48,0 2 0,4 2 0,0 5 1,-1 0 54,-2 0 1,0 4-1,-3 1 147,-2 2 0,8 1 0,-2 4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0.122"/>
    </inkml:context>
    <inkml:brush xml:id="br0">
      <inkml:brushProperty name="width" value="0.08571" units="cm"/>
      <inkml:brushProperty name="height" value="0.08571" units="cm"/>
      <inkml:brushProperty name="color" value="#FFFFFF"/>
    </inkml:brush>
  </inkml:definitions>
  <inkml:trace contextRef="#ctx0" brushRef="#br0">109 1 8172,'7'12'442,"-1"0"1,-3 0-350,1 0 1,4 4 0,-3 1 0,1 2 0,0 1 43,1-2 1,-4 8 0,1-5 0,-3 1-318,-1 0 0,0 1 0,0 0 1,0-2 136,0-1 1,-5-4 0,-3 3 0,-3-2-196,-1-2 1,0-3 0,0-4-1,0-4 14,0-3 0,0-1 1,0-1-1,0-2-41,0-1 0,1-9 0,2 1 0,2-2 265,2 1 0,1 1 0,4 0 0,0 0 0,0 0 0,0 0 0,0 0 0,0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0.519"/>
    </inkml:context>
    <inkml:brush xml:id="br0">
      <inkml:brushProperty name="width" value="0.08571" units="cm"/>
      <inkml:brushProperty name="height" value="0.08571" units="cm"/>
      <inkml:brushProperty name="color" value="#FFFFFF"/>
    </inkml:brush>
  </inkml:definitions>
  <inkml:trace contextRef="#ctx0" brushRef="#br0">1 37 7497,'5'-12'377,"2"1"0,5 3-22,0 4 1,1 3 0,2 1-1,1 0 1,0 0 0,1 0 11,3 0 1,-1 0-372,1 0 1,-4 0 0,3 0-1,-2 0-478,-2 0 0,-2 0 1,-1 0-1,0 0-2338,0 0 2820,0 0 0,0 0 0,0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1.088"/>
    </inkml:context>
    <inkml:brush xml:id="br0">
      <inkml:brushProperty name="width" value="0.08571" units="cm"/>
      <inkml:brushProperty name="height" value="0.08571" units="cm"/>
      <inkml:brushProperty name="color" value="#FFFFFF"/>
    </inkml:brush>
  </inkml:definitions>
  <inkml:trace contextRef="#ctx0" brushRef="#br0">0 24 7611,'8'-4'201,"0"0"1,0-1 0,6 2 0,2-1 53,4 2 1,4 0-1,4 2 1,4 0 284,2 0 0,4 0 1,1 0-1,1 0-477,-2 0 0,0 0 0,-2 0 0,0 0-170,0 0 0,-1 0 0,-2 0 0,-2 0-135,-2 0 1,-1 0 0,-5 0 0,-3 0-1042,-4 0 1,-3 0-399,-1 0 1681,-5 6 0,-7 0 0,-7 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5.358"/>
    </inkml:context>
    <inkml:brush xml:id="br0">
      <inkml:brushProperty name="width" value="0.08571" units="cm"/>
      <inkml:brushProperty name="height" value="0.08571" units="cm"/>
      <inkml:brushProperty name="color" value="#33CCFF"/>
    </inkml:brush>
  </inkml:definitions>
  <inkml:trace contextRef="#ctx0" brushRef="#br0">1 15 8367,'15'0'3,"-5"0"0,0 0 169,2 0 0,1 0 0,3 0-337,-1 0 1,0 0-1,0-1 165,0-4 0,1 3 0,-1-5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2.593"/>
    </inkml:context>
    <inkml:brush xml:id="br0">
      <inkml:brushProperty name="width" value="0.08571" units="cm"/>
      <inkml:brushProperty name="height" value="0.08571" units="cm"/>
      <inkml:brushProperty name="color" value="#FFFFFF"/>
    </inkml:brush>
  </inkml:definitions>
  <inkml:trace contextRef="#ctx0" brushRef="#br0">0 85 7377,'0'-8'-719,"2"0"1333,2-2 0,1 0 1,4-2-320,-1 0 1,-1 4 0,2 1-1,-1 2-150,2 2 0,0 2 0,2 1 1,0 1-43,0 3 0,0 1 0,0 6 0,2 0-141,2 2 0,-3 3 0,3 0 0,-3 3-183,-1-1 1,0 5-1,-1-3 1,-3 3-81,-4 1 1,-2 0-1,-2 0 1,0 0 133,0 0 0,-2-4 0,-2 0 1,-4 1-1,-3 1 0,-2-2-137,-3-4 1,3-3 215,-3-1 0,2-4 0,2-1 208,0-2 1,0-2 0,0-7-1,0-4-66,0-3 0,4-1 1,2-1-1,-1-2 78,0-1 1,5-5 0,-2 2-1,4 0 57,4 3 1,-2-1 0,6 1 0,2 3-265,0 3 1,4 0 0,0 3 0,2 0-207,-1 3 0,-2 3 0,-1 1 0,0 0 114,0 0 0,-4 5 167,0 3 0,0 3 0,4 1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4.696"/>
    </inkml:context>
    <inkml:brush xml:id="br0">
      <inkml:brushProperty name="width" value="0.08571" units="cm"/>
      <inkml:brushProperty name="height" value="0.08571" units="cm"/>
      <inkml:brushProperty name="color" value="#FFFFFF"/>
    </inkml:brush>
  </inkml:definitions>
  <inkml:trace contextRef="#ctx0" brushRef="#br0">181 97 6818,'0'-12'-61,"0"0"0,0 4 0,-1 0 229,-3-1 0,-3-1 0,-5 1-69,0 1 0,4 4 0,0-3 0,-1 2 21,-2 2 1,-1 2 0,0 1-16,0 0 0,0 4 1,0 1-1,1 2-5,3 2 0,-3 2 1,5 1-1,-1 1-85,3 3 0,3-2 0,1 3 0,0-1-30,0 0 1,1 4-1,3-4 1,4-1 24,3-2 0,1-1 0,1-1 0,2-2-189,1-1 0,1-5 0,-2 1 0,1-3 78,-1-1 1,-2-5 0,-1-3-1,0-3-188,0-1 0,-1 0 0,-3-1 0,-3-2 138,0-1 1,-3 0 0,2 3 0,-3-2 312,-1-1 0,-1 4 185,-3 4 1,-2 8-202,-2 4 1,3 4 0,5 12 0,0 1 4,0 2 0,0 0 1,0-3-1,1-3-229,3 0 0,-1-3 0,4 2 0,-1-3-305,1-1 0,-3-5 0,3-2 141,-2 1 1,3-6 241,-4 0 0,0-11 0,-4-8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5.768"/>
    </inkml:context>
    <inkml:brush xml:id="br0">
      <inkml:brushProperty name="width" value="0.08571" units="cm"/>
      <inkml:brushProperty name="height" value="0.08571" units="cm"/>
      <inkml:brushProperty name="color" value="#FFFFFF"/>
    </inkml:brush>
  </inkml:definitions>
  <inkml:trace contextRef="#ctx0" brushRef="#br0">0 25 7060,'0'-8'331,"0"0"1,6 5-156,2-1 1,2 3 31,2 1 0,0 0-210,0 0 0,-1 5-152,-3 3 1,-3-1 0,-5 1 61,0 1 1,-5 2 54,-3 1 0,1-4 0,-1-2 0,0 1-81,2 0-413,0-5 452,6 4 1,6-6 0,2 0 38,2 0 1,2 4 0,0 0 23,0-2 0,-4 1 1,0 1 45,2 4 0,-5-1 0,-1 1 197,-3 1 1,-2 2-1,-2 1-122,-1 0 1,-1-4 0,1-1-282,-4-2 0,-3 3 144,-1-4 1,0 0 0,0-4-1116,0 0 1147,6 0 0,-5-5 0,4-2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6.387"/>
    </inkml:context>
    <inkml:brush xml:id="br0">
      <inkml:brushProperty name="width" value="0.08571" units="cm"/>
      <inkml:brushProperty name="height" value="0.08571" units="cm"/>
      <inkml:brushProperty name="color" value="#FFFFFF"/>
    </inkml:brush>
  </inkml:definitions>
  <inkml:trace contextRef="#ctx0" brushRef="#br0">72 1 7611,'-8'0'-673,"0"0"0,2 1 833,-2 3 0,-3 3 0,4 5 1,0 0-1,3 0 363,3 0 1,0 4-449,-3 0 1,2 4 0,-2-3-1,3 0-41,1 1 0,1 2 0,2-3 1,2 0-97,2 1 1,-3-2 0,4-4 0,2-1 0,0-2-316,2-1 1,0-5 0,0 1 40,0-3 1,0-1-1,0 0 336,0 0 0,0 0 0,0-5 0,0-2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46.740"/>
    </inkml:context>
    <inkml:brush xml:id="br0">
      <inkml:brushProperty name="width" value="0.08571" units="cm"/>
      <inkml:brushProperty name="height" value="0.08571" units="cm"/>
      <inkml:brushProperty name="color" value="#FFFFFF"/>
    </inkml:brush>
  </inkml:definitions>
  <inkml:trace contextRef="#ctx0" brushRef="#br0">1 1 7611,'12'0'145,"0"0"0,-4 0 0,-2 1 0,1 2 1,-2 2 242,1 2 0,2 1 0,-3 4-221,2 0 0,-3 1 0,2 2 0,0 2-29,-4 2 1,4-3-1,-2 4 1,-2 0-177,0-2 0,-2 5 1,0-3-1,0 2-326,0-2 1,0-3 0,0-5 0,-2-1-201,-2-3 1,3-2 0,-4-3 0,1 0 563,0-5 0,0 2 0,4-16 0,0 3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51.110"/>
    </inkml:context>
    <inkml:brush xml:id="br0">
      <inkml:brushProperty name="width" value="0.08571" units="cm"/>
      <inkml:brushProperty name="height" value="0.08571" units="cm"/>
      <inkml:brushProperty name="color" value="#FFFFFF"/>
    </inkml:brush>
  </inkml:definitions>
  <inkml:trace contextRef="#ctx0" brushRef="#br0">1 12 7611,'8'-4'0,"0"0"0,-4 0 297,4 4 1,0 0 0,4 0 339,0 0 1,0 1 0,0 2-786,0 1 1,-4 0 0,0-3-40,1 3-2555,-4-2 2742,1 3 0,-12-5 0,0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51.396"/>
    </inkml:context>
    <inkml:brush xml:id="br0">
      <inkml:brushProperty name="width" value="0.08571" units="cm"/>
      <inkml:brushProperty name="height" value="0.08571" units="cm"/>
      <inkml:brushProperty name="color" value="#FFFFFF"/>
    </inkml:brush>
  </inkml:definitions>
  <inkml:trace contextRef="#ctx0" brushRef="#br0">1 0 7611,'12'0'176,"-4"0"0,0 0 1,1 0 129,2 0 0,-3 0 0,0 2-205,1 2 0,-2-3-1669,1 3 614,-6-3 954,4-1 0,-6 6 0,0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58.411"/>
    </inkml:context>
    <inkml:brush xml:id="br0">
      <inkml:brushProperty name="width" value="0.08571" units="cm"/>
      <inkml:brushProperty name="height" value="0.08571" units="cm"/>
      <inkml:brushProperty name="color" value="#FFFFFF"/>
    </inkml:brush>
  </inkml:definitions>
  <inkml:trace contextRef="#ctx0" brushRef="#br0">0 37 7779,'12'-11'503,"0"3"1,-4 3 0,0 4 0,3-2-217,4-1 1,-2 0-1,3 4 1,-3 0-217,-1 0 1,-1 5 0,-2 2 0,-2 1-109,-2 0 1,3 4 0,-4 4 0,-1 0-97,-2 1 0,-2 2 1,-3 5-1,-4 0-46,-3 0 1,-1 0-1,0 0 1,0 0 152,0 0 1,2 0 0,0-1-1,4-2 21,0-1 1,2-5-1,4 2 1,0-1-48,0 0 0,2 0 0,2-5 48,4-3 0,6 2 0,4-6 1,-1-2-39,0 0 1,3-2-1,-4 0 1,-1 0-198,-2 0 1,-1 0 0,0 0-254,0 0 0,-1-2 1,-3-2-489,-4-4 980,-3 3 0,-6-6 0,-2 4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59.074"/>
    </inkml:context>
    <inkml:brush xml:id="br0">
      <inkml:brushProperty name="width" value="0.08571" units="cm"/>
      <inkml:brushProperty name="height" value="0.08571" units="cm"/>
      <inkml:brushProperty name="color" value="#FFFFFF"/>
    </inkml:brush>
  </inkml:definitions>
  <inkml:trace contextRef="#ctx0" brushRef="#br0">120 23 7542,'-2'-8'164,"-2"0"0,2 5 92,-6-1 0,0 8 1,-4 4-242,0 3 1,4 2-1,0 2 1,0 2-8,1 2 1,-2 1 0,3 4-1,1 0 37,0 0 0,-1 1 0,4 2 0,-2 3-99,1 0 1,3-2 0,3 3-1,2-2 63,2-2 0,1-6 0,5-2 0,2-2 130,1-2 1,1-2 0,-1 0 0,3-3-165,-1-2 0,4-2 0,-5-6 1,1 0-604,-1 0 1,-1 0 0,-4-2-1,-1-2 628,-3-4 0,2-2 0,-8-3 0,3 1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1:59.800"/>
    </inkml:context>
    <inkml:brush xml:id="br0">
      <inkml:brushProperty name="width" value="0.08571" units="cm"/>
      <inkml:brushProperty name="height" value="0.08571" units="cm"/>
      <inkml:brushProperty name="color" value="#FFFFFF"/>
    </inkml:brush>
  </inkml:definitions>
  <inkml:trace contextRef="#ctx0" brushRef="#br0">156 48 6329,'-5'-12'24,"-2"1"0,-3 2 485,2 1 1,-3 5-1,3-1-413,-3 3 1,3 1 0,0 0 0,-1 1-30,-2 3 1,-1-1 0,0 5-1,1 1-1,3 2 1,2 1-1,3 0-62,-1 0 1,0 4-1,4 0-61,0-1 1,5-6 0,3-2 0,3 0-62,1-1 1,4-3 0,0 1 0,-1-3-151,-2-1 0,3 0 1,0 0-1,-1 0 52,-2 0 1,-2-5 0,-2-2 0,-2-1 122,-2 0 0,-1 4 418,-4-4-145,0 6 1,0-2 0,0 8-296,0 4 0,0 2 0,0 2 81,0 0 0,2-1 0,2-3 34,4-4 0,2-8 0,2-3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6.024"/>
    </inkml:context>
    <inkml:brush xml:id="br0">
      <inkml:brushProperty name="width" value="0.08571" units="cm"/>
      <inkml:brushProperty name="height" value="0.08571" units="cm"/>
      <inkml:brushProperty name="color" value="#33CCFF"/>
    </inkml:brush>
  </inkml:definitions>
  <inkml:trace contextRef="#ctx0" brushRef="#br0">1 1 8367,'15'0'0,"0"0"0,0 0 0,0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0.308"/>
    </inkml:context>
    <inkml:brush xml:id="br0">
      <inkml:brushProperty name="width" value="0.08571" units="cm"/>
      <inkml:brushProperty name="height" value="0.08571" units="cm"/>
      <inkml:brushProperty name="color" value="#FFFFFF"/>
    </inkml:brush>
  </inkml:definitions>
  <inkml:trace contextRef="#ctx0" brushRef="#br0">13 1 7477,'-6'12'426,"5"0"0,-3 0-344,3 0 0,1-4 1,1-1-1,2-1-151,1 1 1,4-3 0,-3 3 0,2-2-252,2-2 0,-2-2 0,1-1 0,1 0 320,2 0 0,1-5 0,-2-2 0,-2-5 0,3 0 0,-4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0.627"/>
    </inkml:context>
    <inkml:brush xml:id="br0">
      <inkml:brushProperty name="width" value="0.08571" units="cm"/>
      <inkml:brushProperty name="height" value="0.08571" units="cm"/>
      <inkml:brushProperty name="color" value="#FFFFFF"/>
    </inkml:brush>
  </inkml:definitions>
  <inkml:trace contextRef="#ctx0" brushRef="#br0">1 1 6094,'0'12'468,"0"0"0,0 0 1,0 0-460,0 0 0,0 0 1,0 0-1,1 0 0,2 0-1258,1 0 1249,0 0 0,1-5 0,2-2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0.987"/>
    </inkml:context>
    <inkml:brush xml:id="br0">
      <inkml:brushProperty name="width" value="0.08571" units="cm"/>
      <inkml:brushProperty name="height" value="0.08571" units="cm"/>
      <inkml:brushProperty name="color" value="#FFFFFF"/>
    </inkml:brush>
  </inkml:definitions>
  <inkml:trace contextRef="#ctx0" brushRef="#br0">48 11 7555,'-5'-7'24,"0"3"0,-3 8 1,2 3-1,2 1 0,0 0 1,2 2 215,0 5 1,-2-2-1,0 5-213,2-1 1,0-2 0,2 5 0,0 0-42,0-1 0,6 2 1,2-5-1,2-1-362,2-2 0,0-2 0,0-2 0,0-2 50,0-2 0,5-1 0,-1-5 326,-2-3 0,5-3 0,0-5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1.277"/>
    </inkml:context>
    <inkml:brush xml:id="br0">
      <inkml:brushProperty name="width" value="0.08571" units="cm"/>
      <inkml:brushProperty name="height" value="0.08571" units="cm"/>
      <inkml:brushProperty name="color" value="#FFFFFF"/>
    </inkml:brush>
  </inkml:definitions>
  <inkml:trace contextRef="#ctx0" brushRef="#br0">1 1 6829,'7'5'-287,"3"2"0,-2 5 0,2 0 622,-2 0 1,1 5-1,-4 3 1,1 3-52,-1 1 0,-1 0 1,-4 0-1,0 0 0,0-1-1165,0-3 0,0-3 881,0-5 0,0 0 0,0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2.055"/>
    </inkml:context>
    <inkml:brush xml:id="br0">
      <inkml:brushProperty name="width" value="0.08571" units="cm"/>
      <inkml:brushProperty name="height" value="0.08571" units="cm"/>
      <inkml:brushProperty name="color" value="#FFFFFF"/>
    </inkml:brush>
  </inkml:definitions>
  <inkml:trace contextRef="#ctx0" brushRef="#br0">0 12 7145,'12'0'801,"0"0"0,0 0 1,0 0-944,0 0 0,0 0-1255,0 0 0,0 0 1397,0 0 0,-5-5 0,-2-2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2.422"/>
    </inkml:context>
    <inkml:brush xml:id="br0">
      <inkml:brushProperty name="width" value="0.08571" units="cm"/>
      <inkml:brushProperty name="height" value="0.08571" units="cm"/>
      <inkml:brushProperty name="color" value="#FFFFFF"/>
    </inkml:brush>
  </inkml:definitions>
  <inkml:trace contextRef="#ctx0" brushRef="#br0">0 0 7853,'8'4'545,"-1"1"0,0 1-182,-1-1 1,3 4 0,3-2-296,0 0 1,0 2 0,0-4 0,0 1-429,0-1 1,0 0 0,0-2 0,0 1-209,0-1 1,-4-2 0,0-2-1,0-3 350,-2-4 0,4-3 0,-5-1 218,2 0 0,1-5 0,4-2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2.811"/>
    </inkml:context>
    <inkml:brush xml:id="br0">
      <inkml:brushProperty name="width" value="0.08571" units="cm"/>
      <inkml:brushProperty name="height" value="0.08571" units="cm"/>
      <inkml:brushProperty name="color" value="#FFFFFF"/>
    </inkml:brush>
  </inkml:definitions>
  <inkml:trace contextRef="#ctx0" brushRef="#br0">97 1 6832,'-11'13'0,"3"2"0,3 2 443,-1 2 0,4 1 1,-5 5-1,0 2-24,1 1 1,2 5-1,-3 1 1,0 3-223,1 3 0,3 3 1,-2-6-1,1-3-112,0-4 0,0-2 1,4-5-1,0-3-1045,0-4-2301,0-2 3261,5-13 0,2-8 0,5-11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3.143"/>
    </inkml:context>
    <inkml:brush xml:id="br0">
      <inkml:brushProperty name="width" value="0.08571" units="cm"/>
      <inkml:brushProperty name="height" value="0.08571" units="cm"/>
      <inkml:brushProperty name="color" value="#FFFFFF"/>
    </inkml:brush>
  </inkml:definitions>
  <inkml:trace contextRef="#ctx0" brushRef="#br0">1 1 6829,'12'1'-304,"0"3"844,0 4 1,-1 7 0,-2 2 0,-1 2-60,1 2 1,2 2 0,0 1-1,-2 1-122,-1 3 1,-4 3 0,3 5-1,-2 1-323,-2 3 1,-2-1 0,-1 4-1,0-2-137,0-2 0,-5-3 1,-2-4-1,-1-5-545,0-6 0,4-3 1,-3-6-1,1-2 646,-1-2 0,-1 3 0,-4-4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4.778"/>
    </inkml:context>
    <inkml:brush xml:id="br0">
      <inkml:brushProperty name="width" value="0.08571" units="cm"/>
      <inkml:brushProperty name="height" value="0.08571" units="cm"/>
      <inkml:brushProperty name="color" value="#FFFFFF"/>
    </inkml:brush>
  </inkml:definitions>
  <inkml:trace contextRef="#ctx0" brushRef="#br0">193 181 7651,'1'8'641,"2"0"-425,1 2 1,0-4 0,-4 2 0,0 2-17,0 0 0,0 2 0,0 0 0,0 0-61,0 0 0,0 0 1,-2 0-1,0 0-169,-2 0 1,-6 0 0,2 0-182,-2 0 1,-2-1-1,0-3 0,0-4 1,0-3-1,0-1 1,0 0 103,0 0 1,4-5 0,0-2 0,0-1 35,1 0 0,-2 0 0,3-4 1,1 0 60,0 0 0,-3 0 1,2 0-1,1 0 95,0 0 1,1 0 0,4 0 0,0 0 26,0 0 0,0 0 1,0 0-1,0 0-69,0 0 0,0 0 0,0 0 51,0 0 1,0 0 0,1 0-70,3 0 0,-1 0-12,5 0 0,-4 1 0,4 2 9,1 1 1,0 4 0,1-3-1,-2 1-45,1-1 1,2 3 0,1-3-1,0 1-8,0-1 1,0 4 0,0-1 0,0 3 3,0 1 1,0 0-1,0 0 1,0 1 12,0 3 1,4-1 0,0 5 0,-1 0-3,-2-1 1,-1-2 0,0-5 0,0 0-195,0 0 0,0 0 1,0 0-698,0 0-267,-5 0 1044,-2 0 0,-21 5 0,-4 2 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5.352"/>
    </inkml:context>
    <inkml:brush xml:id="br0">
      <inkml:brushProperty name="width" value="0.08571" units="cm"/>
      <inkml:brushProperty name="height" value="0.08571" units="cm"/>
      <inkml:brushProperty name="color" value="#FFFFFF"/>
    </inkml:brush>
  </inkml:definitions>
  <inkml:trace contextRef="#ctx0" brushRef="#br0">12 1 7611,'0'12'514,"0"0"-153,0 0 1,0 0-1,0 1 1,0 2-290,0 1 1,0 0 0,0-4-1,0 0-761,0 0 1,0-4-370,0 0 1058,0-5 0,-5-3 0,-2-7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6.245"/>
    </inkml:context>
    <inkml:brush xml:id="br0">
      <inkml:brushProperty name="width" value="0.08571" units="cm"/>
      <inkml:brushProperty name="height" value="0.08571" units="cm"/>
      <inkml:brushProperty name="color" value="#33CCFF"/>
    </inkml:brush>
  </inkml:definitions>
  <inkml:trace contextRef="#ctx0" brushRef="#br0">1 0 9337,'8'0'-21,"13"0"1,-4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6.239"/>
    </inkml:context>
    <inkml:brush xml:id="br0">
      <inkml:brushProperty name="width" value="0.08571" units="cm"/>
      <inkml:brushProperty name="height" value="0.08571" units="cm"/>
      <inkml:brushProperty name="color" value="#FFFFFF"/>
    </inkml:brush>
  </inkml:definitions>
  <inkml:trace contextRef="#ctx0" brushRef="#br0">97 1 7298,'-12'1'-161,"0"3"0,4-1 1,1 6-1,0 4 608,1 6 0,2 4 1,-3 2-1,0 3-249,1 4 1,2 3 0,-3 1-1,2-1-90,2-3 0,2 5 0,2-4 1,3 1-128,4 1 1,3-5 0,1 1-1,0-3-177,0-5 0,4-1 1,0-6-1,-2-1-365,0-2 1,-2-2 0,0-3-1,0-4 561,0-3 0,-6-1 0,5-5 0,-4-2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6.921"/>
    </inkml:context>
    <inkml:brush xml:id="br0">
      <inkml:brushProperty name="width" value="0.08571" units="cm"/>
      <inkml:brushProperty name="height" value="0.08571" units="cm"/>
      <inkml:brushProperty name="color" value="#FFFFFF"/>
    </inkml:brush>
  </inkml:definitions>
  <inkml:trace contextRef="#ctx0" brushRef="#br0">0 1 7517,'12'0'222,"0"0"0,0 0 103,0 0 1,0 0 0,0 0-224,0 0 0,-1 5 1,-3 3-1,-4 3-165,-3 1 0,-1 0 0,0 1 0,0 2-1,0 1 1,-4 5 0,-1-2 0,-2 1 40,-2 0 1,0-4 0,0 3 0,4-2-41,0-2 1,3 0 0,-2-1-46,3 2 1,6-1 0,3-7-112,3-4 1,1-3 0,0-1 0,0 0-41,0 0 1,-4 0 0,0 0 0,2 0 258,0 0 0,-2 0 0,0 0 0,-4 0 0,4 0 0,-5 0 0,2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7.320"/>
    </inkml:context>
    <inkml:brush xml:id="br0">
      <inkml:brushProperty name="width" value="0.08571" units="cm"/>
      <inkml:brushProperty name="height" value="0.08571" units="cm"/>
      <inkml:brushProperty name="color" value="#FFFFFF"/>
    </inkml:brush>
  </inkml:definitions>
  <inkml:trace contextRef="#ctx0" brushRef="#br0">6 24 7611,'-5'0'858,"5"0"1,5 0-723,7 0 1,-4 0 0,0 0 0,2 0-90,0 0 1,-2 0 0,0 0-37,2 0 0,0 0 0,2 0-3078,0 0 3067,-5-5 0,4-2 0,-5-5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7.844"/>
    </inkml:context>
    <inkml:brush xml:id="br0">
      <inkml:brushProperty name="width" value="0.08571" units="cm"/>
      <inkml:brushProperty name="height" value="0.08571" units="cm"/>
      <inkml:brushProperty name="color" value="#FFFFFF"/>
    </inkml:brush>
  </inkml:definitions>
  <inkml:trace contextRef="#ctx0" brushRef="#br0">1 30 6946,'4'-8'0,"0"0"0,0 4-262,-4-4 0,0 6 892,0 2 0,0 6-174,0 6 1,-4 0-1,0 0-283,1 0 0,2 0 1,2 0-24,3 0 1,-1-6 0,5 0-900,1-1 1,2-4 0,1 3 155,0-2 0,-6-4 0,0 0 593,-1-2 0,-4-2 0,3 2 0,-2-4 0,-2 3 0,5-6 0,2 5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8.172"/>
    </inkml:context>
    <inkml:brush xml:id="br0">
      <inkml:brushProperty name="width" value="0.08571" units="cm"/>
      <inkml:brushProperty name="height" value="0.08571" units="cm"/>
      <inkml:brushProperty name="color" value="#FFFFFF"/>
    </inkml:brush>
  </inkml:definitions>
  <inkml:trace contextRef="#ctx0" brushRef="#br0">1 1 6401,'5'12'202,"-4"0"0,3 0 1,-2 0-1,-2 0 0,0 0-562,0 0 0,0-4 304,0 0 1,0-4 0,1 2 55,3 0 0,-3 3 0,5-2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8.514"/>
    </inkml:context>
    <inkml:brush xml:id="br0">
      <inkml:brushProperty name="width" value="0.08571" units="cm"/>
      <inkml:brushProperty name="height" value="0.08571" units="cm"/>
      <inkml:brushProperty name="color" value="#FFFFFF"/>
    </inkml:brush>
  </inkml:definitions>
  <inkml:trace contextRef="#ctx0" brushRef="#br0">36 1 7000,'-4'8'0,"-1"0"201,-2 1 1,5 6-1,-4 2 1,2 0-121,0 1 0,0 3 1,4-1-1,0 1-37,0-1 1,0 2-1,2-6 1,0 0-125,2 1 1,6-5-1,-4 2 1,2-6-499,0-3 1,0-1 0,4-4 577,0 0 0,0-1 0,0-3 0,0-3 0,0-5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8.850"/>
    </inkml:context>
    <inkml:brush xml:id="br0">
      <inkml:brushProperty name="width" value="0.08571" units="cm"/>
      <inkml:brushProperty name="height" value="0.08571" units="cm"/>
      <inkml:brushProperty name="color" value="#FFFFFF"/>
    </inkml:brush>
  </inkml:definitions>
  <inkml:trace contextRef="#ctx0" brushRef="#br0">1 1 7611,'6'5'0,"0"3"-37,-1 3 0,-4 1 0,5 1 0,-2 2 473,0 1 1,0 4-1,-4-3 1,1 0-324,3 1 0,-3 2 0,4-4 0,-4-2-336,-1 0 1,0-2 0,0 0 576,0 0-354,0-5 0,5-2 0,2-5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09.292"/>
    </inkml:context>
    <inkml:brush xml:id="br0">
      <inkml:brushProperty name="width" value="0.08571" units="cm"/>
      <inkml:brushProperty name="height" value="0.08571" units="cm"/>
      <inkml:brushProperty name="color" value="#FFFFFF"/>
    </inkml:brush>
  </inkml:definitions>
  <inkml:trace contextRef="#ctx0" brushRef="#br0">0 1 7611,'4'12'-499,"1"0"1,1 0 867,-1 0 1,3 1 0,-3 3-3,2 4 0,0 3 0,2 1 0,-2 0-131,-2 0 1,3 5 0,-3 3 0,1 2-56,-1-2 0,-1 6 0,-4 0 0,0 2-206,0 1 0,-4-1 0,-1-4 1,-2-1-99,-2-3 1,2-3-1,0-5 1,1-1-246,-1-3 0,3-3-2764,-4-5 3132,5-5 0,-7-2 0,3-5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11.516"/>
    </inkml:context>
    <inkml:brush xml:id="br0">
      <inkml:brushProperty name="width" value="0.08571" units="cm"/>
      <inkml:brushProperty name="height" value="0.08571" units="cm"/>
      <inkml:brushProperty name="color" value="#FFFFFF"/>
    </inkml:brush>
  </inkml:definitions>
  <inkml:trace contextRef="#ctx0" brushRef="#br0">49 1 7611,'-2'12'-665,"0"0"0,-4 0 665,0 0 0,2 0 0,-3 1 0,2 3 72,2 4 0,-2-1 0,0 1 1,3 1 540,0 2 0,4-3 0,0-1 1,4 0-411,1-1 0,5-3 0,4 1 0,0-3-118,1-1 0,0-5 0,5-3 0,-2-3-391,1-1 1,-2-1-1,-1-3 1,1-5-52,0-6 1,-5-2-1,2-5 1,-3 2 69,-5-1 0,-3-2 1,-4 0-1,2 2 129,1 1 0,0 5 0,-4-1 0,-1 4 306,-3 4 1,1 3 0,-4 6-123,2 3 0,0 3 0,2 6 1,-1 2 295,1 1 0,2 9 0,1-1 0,1 0-127,3-2 1,3 1-1,5-5 1,1 1-188,3-3 0,-2-4 0,3-4 0,0-4-236,3-3 1,-1-1 0,0 0-1,-2-1-66,-2-3 1,-2-4 0,-1-7 0,-1-2 220,-3-2 0,1-1 0,-5-5 0,-1-2 70,-2-1 1,0 0 0,2 4 0,1 1-43,-1 3 1,-2 2 0,-1 3 49,0-1 1,-1 5-6,-3 7 0,-3 8 0,-5 3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13.329"/>
    </inkml:context>
    <inkml:brush xml:id="br0">
      <inkml:brushProperty name="width" value="0.08571" units="cm"/>
      <inkml:brushProperty name="height" value="0.08571" units="cm"/>
      <inkml:brushProperty name="color" value="#FFFFFF"/>
    </inkml:brush>
  </inkml:definitions>
  <inkml:trace contextRef="#ctx0" brushRef="#br0">12 1 6242,'-4'12'1719,"0"0"-1399,2 0 0,0 0 0,2 0-263,0 0 1,0 0 0,0 0 0,2-2-139,2-2 1,2 2-1,7-6 1,-1-2 7,0 0 1,0-2 39,0 0 1,-2-2 0,0 0 0,-4-4-685,0 0 1,2 2 0,-3-3 716,2 2 0,-5-5 0,2 2 0,-2 3 0,-2-6 0,0 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6.414"/>
    </inkml:context>
    <inkml:brush xml:id="br0">
      <inkml:brushProperty name="width" value="0.08571" units="cm"/>
      <inkml:brushProperty name="height" value="0.08571" units="cm"/>
      <inkml:brushProperty name="color" value="#33CCFF"/>
    </inkml:brush>
  </inkml:definitions>
  <inkml:trace contextRef="#ctx0" brushRef="#br0">0 1 10748,'7'8'618,"-5"-1"-618,4-7 0,1 0 0,2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13.658"/>
    </inkml:context>
    <inkml:brush xml:id="br0">
      <inkml:brushProperty name="width" value="0.08571" units="cm"/>
      <inkml:brushProperty name="height" value="0.08571" units="cm"/>
      <inkml:brushProperty name="color" value="#FFFFFF"/>
    </inkml:brush>
  </inkml:definitions>
  <inkml:trace contextRef="#ctx0" brushRef="#br0">1 1 6779,'0'12'168,"0"0"1,0 0-1,0 0 1,0 0 0,0 1-214,0 3 1,0-3 67,0 3 0,0-2 0,0-2 0,0 0-539,0 0 0,0-4 28,0 0 488,0-6 0,5 9 0,2-4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14.058"/>
    </inkml:context>
    <inkml:brush xml:id="br0">
      <inkml:brushProperty name="width" value="0.08571" units="cm"/>
      <inkml:brushProperty name="height" value="0.08571" units="cm"/>
      <inkml:brushProperty name="color" value="#FFFFFF"/>
    </inkml:brush>
  </inkml:definitions>
  <inkml:trace contextRef="#ctx0" brushRef="#br0">60 1 6161,'-6'5'-67,"-4"-2"1,5 5 0,0 1 456,-1 2 1,-2 1 0,4 1 0,2 2-283,0 1 0,-2 4 0,0-3 0,2 2-152,0 2 0,4-2 0,0-1 1,4 1 1,0 0 0,1-5 0,2 4 0,-1-3 36,2-3 1,0 1 0,1-8 0,-2 1-937,-1-1 942,0-1 0,10-9 0,0-2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52:14.399"/>
    </inkml:context>
    <inkml:brush xml:id="br0">
      <inkml:brushProperty name="width" value="0.08571" units="cm"/>
      <inkml:brushProperty name="height" value="0.08571" units="cm"/>
      <inkml:brushProperty name="color" value="#FFFFFF"/>
    </inkml:brush>
  </inkml:definitions>
  <inkml:trace contextRef="#ctx0" brushRef="#br0">1 0 7611,'12'0'-5,"-4"4"0,-1 2 111,-2 0 0,4 3 0,-2 3 1,1 0-1,0 0 0,0 1 392,-1 3 1,2-3 0,-4 5-362,2-1 1,-4 0-1,1 3 1,-2-2-38,2-1 1,-2-2 0,2 3-1,-3 0 156,-1-4 0,0 0 1,0-2 256,0 0-513,0 0 0,-5 0 0,-2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0.941"/>
    </inkml:context>
    <inkml:brush xml:id="br0">
      <inkml:brushProperty name="width" value="0.08571" units="cm"/>
      <inkml:brushProperty name="height" value="0.08571" units="cm"/>
      <inkml:brushProperty name="color" value="#33CCFF"/>
    </inkml:brush>
  </inkml:definitions>
  <inkml:trace contextRef="#ctx0" brushRef="#br0">211 43 7680,'-2'-14'-8,"-5"2"0,-7 3 1,-5 4-1,-2 3 1,0 2-1,0 2 1,0 5-1,0 7 437,0 5 0,7 9 1,2 2-1,3 3 0,4 2 1,3 0-186,2 0 0,0 0 1,0 4-147,0-4 0,9 3 0,5-10 0,5-3 0,2-4-327,0-7 0,2-4 1,3-10-1,2 0-161,-2 0 1,-3-3-1,-2-4-83,0-7 1,0-7 0,-2-4 225,-5-3 1,-3-7-1,-6 7 1,2 0-1,-2 0-178,-3 0 656,-2 0 0,0 18 0,0 10 0,0 12-21,0 7 1,0 9 0,0 2 0,0 0-322,0 1 1,0-1 0,2-4-950,5 2 1060,-4-10 0,15-18 0,-6-11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1.994"/>
    </inkml:context>
    <inkml:brush xml:id="br0">
      <inkml:brushProperty name="width" value="0.08571" units="cm"/>
      <inkml:brushProperty name="height" value="0.08571" units="cm"/>
      <inkml:brushProperty name="color" value="#33CCFF"/>
    </inkml:brush>
  </inkml:definitions>
  <inkml:trace contextRef="#ctx0" brushRef="#br0">1 22 7948,'9'-12'850,"3"3"-858,9 9 1,-9 2 0,-3 3-115,0 2 0,-6 9 71,4-2 1,-7 2 0,-5 1 0,-4-6-86,-3-1 0,7 6 0,-4-4-221,0-1 66,6 8 1,-4-17 83,14 5 1,-2-4 0,9-3 177,2 0 1,-4 0-1,0 2-27,-3 5 0,5-2 607,-7 9 0,0 0-571,-7 7 1,-2 0-1,-3 0-790,-2 0 810,-9-10 0,4 8 0,-9-7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2.344"/>
    </inkml:context>
    <inkml:brush xml:id="br0">
      <inkml:brushProperty name="width" value="0.08571" units="cm"/>
      <inkml:brushProperty name="height" value="0.08571" units="cm"/>
      <inkml:brushProperty name="color" value="#33CCFF"/>
    </inkml:brush>
  </inkml:definitions>
  <inkml:trace contextRef="#ctx0" brushRef="#br0">85 1 6077,'-21'11'253,"2"8"81,5 7 0,3 2 0,6-5 0,-2 5 0,2 5-275,3-1 0,2 8 0,2-7-58,5-1 0,-2 8 0,9-7 0,2-1-51,3-4 1,2-4 0,0-6 0,0-4-271,0-7 1,-7-4-1,0-3 320,2 0 0,3 0 0,2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2.650"/>
    </inkml:context>
    <inkml:brush xml:id="br0">
      <inkml:brushProperty name="width" value="0.08571" units="cm"/>
      <inkml:brushProperty name="height" value="0.08571" units="cm"/>
      <inkml:brushProperty name="color" value="#33CCFF"/>
    </inkml:brush>
  </inkml:definitions>
  <inkml:trace contextRef="#ctx0" brushRef="#br0">1 1 6475,'19'2'-71,"-5"5"0,2 5 0,-7 9 0,1 0 812,-1 0 0,5 7 1,-5 2-1,1 3-643,-1 4 1,-2 3 0,-5 2 0,3 0-209,2 0 1,0-7-1,-7-3-1201,0-1 1,0-3 1310,0-7 0,-9-10 0,-3-1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3.692"/>
    </inkml:context>
    <inkml:brush xml:id="br0">
      <inkml:brushProperty name="width" value="0.08571" units="cm"/>
      <inkml:brushProperty name="height" value="0.08571" units="cm"/>
      <inkml:brushProperty name="color" value="#33CCFF"/>
    </inkml:brush>
  </inkml:definitions>
  <inkml:trace contextRef="#ctx0" brushRef="#br0">43 40 8568,'-12'21'189,"5"0"0,-2 0 1,2 2-1,2 5-85,3 7 0,2-2 0,0 2 1,0 2-175,0 3 1,0-5 0,2-3 0,5-1-9,7-6 1,3-1 0,-1-3-24,-2 0 1,0-7 0,7-3 0,0-1 0,0-6-149,0-1 1,0-6 0,0-4 0,0-7-62,0-4 0,-7-13 1,0-4-1,0-4 215,-2-3 1,-3 0-1,-9 0 1,0 2 74,0 5 0,0-2 0,0 9-47,0 2 1,-2 14 0,-3 12 521,-2 12 1,0 9-1,7 7 1,0 5-80,0-1 0,0 8 0,0-5 1,2 5-355,5 2 1,-2-3 0,9-4 0,2-7-270,3-4 0,2-6 1,0-1-1,0-6-95,0-1 0,0-3 0,0-10 0,0-4 158,0-7 1,0-11-1,-2-6 1,-6-1 183,-6-6 0,3-8 0,-3-3 0,-3 2 0,-1 3 0,-3-5 0,0 0 0,-3 4 0,-4 8 0,3 9 0,-8 12 0,1 4 0,-1 3 0,5 4 0,-5 12 0,3 9 0,4 10 0,-6-3 0,8 17 0,-6-7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4.625"/>
    </inkml:context>
    <inkml:brush xml:id="br0">
      <inkml:brushProperty name="width" value="0.08571" units="cm"/>
      <inkml:brushProperty name="height" value="0.08571" units="cm"/>
      <inkml:brushProperty name="color" value="#33CCFF"/>
    </inkml:brush>
  </inkml:definitions>
  <inkml:trace contextRef="#ctx0" brushRef="#br0">1 1 7366,'0'21'801,"0"0"-795,0 0 1,0 0 0,0 0-228,0 0 1,0-7-1,2-3 1,5-1-253,7-6 0,-2-1 473,2-3 0,0 0 0,7-10 0,0-1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4.900"/>
    </inkml:context>
    <inkml:brush xml:id="br0">
      <inkml:brushProperty name="width" value="0.08571" units="cm"/>
      <inkml:brushProperty name="height" value="0.08571" units="cm"/>
      <inkml:brushProperty name="color" value="#33CCFF"/>
    </inkml:brush>
  </inkml:definitions>
  <inkml:trace contextRef="#ctx0" brushRef="#br0">1 1 6818,'0'21'0,"0"0"0,2 0 0,3 0 0,2 0 0,0-3 0,0-1 0,0-3 0,-3 2 0,-1 3 0,-3 2 0,0 0 0,0 0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6.570"/>
    </inkml:context>
    <inkml:brush xml:id="br0">
      <inkml:brushProperty name="width" value="0.08571" units="cm"/>
      <inkml:brushProperty name="height" value="0.08571" units="cm"/>
      <inkml:brushProperty name="color" value="#33CCFF"/>
    </inkml:brush>
  </inkml:definitions>
  <inkml:trace contextRef="#ctx0" brushRef="#br0">0 1 8569,'7'8'2778,"-5"-1"-3721,11-7 943,-4 0 0,-1-7 0,-1-1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5.212"/>
    </inkml:context>
    <inkml:brush xml:id="br0">
      <inkml:brushProperty name="width" value="0.08571" units="cm"/>
      <inkml:brushProperty name="height" value="0.08571" units="cm"/>
      <inkml:brushProperty name="color" value="#33CCFF"/>
    </inkml:brush>
  </inkml:definitions>
  <inkml:trace contextRef="#ctx0" brushRef="#br0">85 1 7360,'-14'7'-991,"2"2"1422,3 3 1,-5 4-351,7 12 0,-2-5 0,4 5 1,-2-2-1,2 2-32,3 7 1,2-2-1,2 2 1,3 0-120,2-3 0,2 6 0,-2-10 1,7-3-203,5-1 0,-1-3 0,-1-3 0,-3-4-268,2-7 540,3-4 0,2 6 0,0 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06:15.505"/>
    </inkml:context>
    <inkml:brush xml:id="br0">
      <inkml:brushProperty name="width" value="0.08571" units="cm"/>
      <inkml:brushProperty name="height" value="0.08571" units="cm"/>
      <inkml:brushProperty name="color" value="#33CCFF"/>
    </inkml:brush>
  </inkml:definitions>
  <inkml:trace contextRef="#ctx0" brushRef="#br0">1 1 7697,'18'21'0,"-1"0"134,-3 0 0,-7 7 1,4 0-1,-1 0-339,-6 2 1,6 3 0,-3 9 0,-3 0 204,-1 0 0,-3 9 0,0 3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1.804"/>
    </inkml:context>
    <inkml:brush xml:id="br0">
      <inkml:brushProperty name="width" value="0.08571" units="cm"/>
      <inkml:brushProperty name="height" value="0.08571" units="cm"/>
      <inkml:brushProperty name="color" value="#FFFFFF"/>
    </inkml:brush>
  </inkml:definitions>
  <inkml:trace contextRef="#ctx0" brushRef="#br0">85 40 7729,'0'-11'184,"2"1"0,3 8 1,4-3 294,3-2 0,-7 2 0,2 12-195,-5 8 1,-2 3-130,0 3 1,0 3 0,0 1 0,0 6-254,0 2 0,-2 2 0,-3 7-109,-2 0 0,-9 7 0,4 0 65,0-2 1,-7-3 0,8-2 0,-3 1 0,2-4 41,3-4 0,2-2 1,7-7-69,0 2 1,0 0 196,0-7 0,9-9 0,5-5-25,5-5 0,2-2 0,0-2 0,0-3-79,0-2 0,7 0 0,0 7 0,-2 0-36,-3 0 1,5 0 0,0 0 0,-2 0-275,-3 0 1,-1 0-32,-1 0 0,-7 0 0,-3-2 416,-1-5 0,-6 4 0,-8-6 0,-3 0 0,-19 6 0,3-6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2.219"/>
    </inkml:context>
    <inkml:brush xml:id="br0">
      <inkml:brushProperty name="width" value="0.08571" units="cm"/>
      <inkml:brushProperty name="height" value="0.08571" units="cm"/>
      <inkml:brushProperty name="color" value="#FFFFFF"/>
    </inkml:brush>
  </inkml:definitions>
  <inkml:trace contextRef="#ctx0" brushRef="#br0">1 21 7475,'21'0'-489,"-7"0"0,0-2 1041,2-5 1,3 4-840,2-4 0,-7 5-650,0 2 937,-9 0 0,4 0 0,-9 9 0,0 3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2.388"/>
    </inkml:context>
    <inkml:brush xml:id="br0">
      <inkml:brushProperty name="width" value="0.08571" units="cm"/>
      <inkml:brushProperty name="height" value="0.08571" units="cm"/>
      <inkml:brushProperty name="color" value="#FFFFFF"/>
    </inkml:brush>
  </inkml:definitions>
  <inkml:trace contextRef="#ctx0" brushRef="#br0">1 0 7403,'9'12'170,"-4"-3"1,9-9-1,2 0 45,3 0 1,-5 0 0,0 0-417,2 0 1,-4 0-313,2 0 513,-9 0 0,13 0 0,-6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5.661"/>
    </inkml:context>
    <inkml:brush xml:id="br0">
      <inkml:brushProperty name="width" value="0.08571" units="cm"/>
      <inkml:brushProperty name="height" value="0.08571" units="cm"/>
      <inkml:brushProperty name="color" value="#FFFFFF"/>
    </inkml:brush>
  </inkml:definitions>
  <inkml:trace contextRef="#ctx0" brushRef="#br0">106 0 7668,'-10'21'0,"8"0"0,-5 0 0,2 3 164,-2 4 0,5 5 0,-7 6-141,-1-4 0,6 12 1,-8-5-1,3 3-125,4-1 0,0-4 1,1-3-1,-3-4-160,2-2 1,3-3-186,2-7 0,2-10 447,5-4 0,-5-7 0,5-7 0,-4-9 0,-3-10 0,7 3 0,0-5 0,-3 4 0,8-6 0,0-3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5.977"/>
    </inkml:context>
    <inkml:brush xml:id="br0">
      <inkml:brushProperty name="width" value="0.08571" units="cm"/>
      <inkml:brushProperty name="height" value="0.08571" units="cm"/>
      <inkml:brushProperty name="color" value="#FFFFFF"/>
    </inkml:brush>
  </inkml:definitions>
  <inkml:trace contextRef="#ctx0" brushRef="#br0">22 0 6878,'-3'24'125,"-1"1"0,-3 6 167,2 1 1,3-4 0,2 8-1,0-1-295,0-3 1,0 8-1,0-5 1,0 5-82,0 2 0,7-2 0,2-5 0,3-7-23,4-5 0,-4 3 0,2-2-118,2-6 0,3-11 0,2-2 98,0-10 0,-2-9 0,-3-11 1,-4-6 114,-3-2 0,5-2 0,-7-7 0,0 0-20,2 0 1,-6 7-1,4 0 1,-5-3-16,-2-1 0,0 6 1,0 5-1,0 4-45,0 3 92,0 0 0,0 21 0,0 14 0,0 5 0,0 11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6.411"/>
    </inkml:context>
    <inkml:brush xml:id="br0">
      <inkml:brushProperty name="width" value="0.08571" units="cm"/>
      <inkml:brushProperty name="height" value="0.08571" units="cm"/>
      <inkml:brushProperty name="color" value="#FFFFFF"/>
    </inkml:brush>
  </inkml:definitions>
  <inkml:trace contextRef="#ctx0" brushRef="#br0">22 31 7668,'-12'14'-56,"5"0"0,4 3 138,3 1 0,0-4 1,0 0-1,0 3-31,0 2 0,0 2 0,0 0-54,0 0 1,10-7 0,4-3-45,5-1 0,2-3 0,0-7 0,0 0 1,0-3-24,0-4 1,-2-4 0,-3-10 0,-4 0-20,-3 0 1,0 0 0,-4-1 0,2 1-50,-2 0 1,-3 0-1,-2 0-125,0 0 1,-2 7 262,-5 0 0,-3 12 0,-6 2 0,2 11 0,9 8 0,-4 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6.986"/>
    </inkml:context>
    <inkml:brush xml:id="br0">
      <inkml:brushProperty name="width" value="0.08571" units="cm"/>
      <inkml:brushProperty name="height" value="0.08571" units="cm"/>
      <inkml:brushProperty name="color" value="#FFFFFF"/>
    </inkml:brush>
  </inkml:definitions>
  <inkml:trace contextRef="#ctx0" brushRef="#br0">22 82 7416,'-12'21'95,"2"-7"88,10 0 1,0 0 0,0 8-41,0-1 0,0 0 0,0 0-44,0 0 0,0-7-643,0 0 441,0 0 0,0-12 0,0-9 1,0-9-1,0-5 0,3 0 0,1-3 0,6-1-64,2-3 0,2-3 1,7 5 120,0-2 0,0 0 1,0 10 223,0 3 0,-7 8 0,-2 14 84,-3 8 1,0 3 0,-4 6 0,2 1 61,-2 3 0,-3 8 1,-2-8-1,0 0-50,0 2 1,0-7 0,2 3-433,5-9 1,-2-8-148,9-9 1,-7-9 0,5-8 0,-1-6-62,1-5 0,0-7 1,4 4-1,-4 1 58,-3-1 0,5 3 0,-4 7 0,1 3 294,6 4 1,-6-3 28,4 10 0,-4 2 1,3 12-1,-7 8 209,-4 3 0,-3 10 0,0 3 0,0-1-54,0 1 0,0-1 0,0-4 0,0 2-318,0-3 1,0-8-1,2-5-446,5-3 1,-5-4 593,5-12 0,5-5 0,0-9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7.427"/>
    </inkml:context>
    <inkml:brush xml:id="br0">
      <inkml:brushProperty name="width" value="0.08571" units="cm"/>
      <inkml:brushProperty name="height" value="0.08571" units="cm"/>
      <inkml:brushProperty name="color" value="#FFFFFF"/>
    </inkml:brush>
  </inkml:definitions>
  <inkml:trace contextRef="#ctx0" brushRef="#br0">21 148 7668,'15'0'-44,"-1"0"1,0 0 0,7 0 211,0 0 1,-3-3-1,-1-2 1,-6-4-320,-1-3 0,-3 5 1,-7-7-41,0-2 0,0 4 0,0-2 19,0-2 0,-2 4 0,-6 0 122,-6 3 0,3 2 0,-3 7 0,-3 0 79,-1 0 1,-1 9-1,3 6 1,2 3 118,-3 3 1,8 0 0,2 0-1,4 0-50,3 1 0,0-1 1,0 0-1,0 0-122,0 0 1,10-3 0,1-1 0,4-5-24,-1-3 1,0-2-1,7-7 1,0 0-1,0 0-377,0 0 0,0-9 0,0-3 424,0 0 0,0-7 0,0-2 0,0-11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0:40:36.662"/>
    </inkml:context>
    <inkml:brush xml:id="br0">
      <inkml:brushProperty name="width" value="0.08571" units="cm"/>
      <inkml:brushProperty name="height" value="0.08571" units="cm"/>
      <inkml:brushProperty name="color" value="#33CCFF"/>
    </inkml:brush>
  </inkml:definitions>
  <inkml:trace contextRef="#ctx0" brushRef="#br0">1 1 8367,'0'8'489,"0"-1"1,0-7-1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7.721"/>
    </inkml:context>
    <inkml:brush xml:id="br0">
      <inkml:brushProperty name="width" value="0.08571" units="cm"/>
      <inkml:brushProperty name="height" value="0.08571" units="cm"/>
      <inkml:brushProperty name="color" value="#FFFFFF"/>
    </inkml:brush>
  </inkml:definitions>
  <inkml:trace contextRef="#ctx0" brushRef="#br0">0 19 6658,'0'21'-249,"0"-7"540,0 0 0,0 0 0,0 7-284,0 0 1,0 0-1,0 1 109,0-1-572,0 0 393,0-10 1,0-4 0,0-14 0,0-7 79,0-4 0,0-3 0,0-1 0,0 1-72,0 0 1,7 7 0,0 0 0,0 0-110,3 3 0,-6-6 0,8 8 164,-2-3 0,6 7 0,-2-2 0,-2 7 0,2 7 0,0 5 0,7 9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48.021"/>
    </inkml:context>
    <inkml:brush xml:id="br0">
      <inkml:brushProperty name="width" value="0.08571" units="cm"/>
      <inkml:brushProperty name="height" value="0.08571" units="cm"/>
      <inkml:brushProperty name="color" value="#FFFFFF"/>
    </inkml:brush>
  </inkml:definitions>
  <inkml:trace contextRef="#ctx0" brushRef="#br0">127 21 7668,'-21'0'26,"7"0"0,2 3 0,0 4 98,1 7 1,-1 4-1,-5 3 1,6 0-101,1 0 0,3 1 0,7-1 0,0 0-131,0 0 1,0-7-1,3 0 1,4 2-81,7 3 0,4-5 1,4-2 110,-1-3 0,7-2 0,0-7 47,-3 0 1,-1-7 0,-3-2 0,-2-3 110,-5-5 0,-3-8 0,-6-3 0,2 0 30,-2-3 1,-3 8-1,-2-8 1,-2 3-140,-5 0 0,-5 7 1,-9 10-1,0 1-490,0 5 517,0 3 0,-10 21 0,-1 4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50.822"/>
    </inkml:context>
    <inkml:brush xml:id="br0">
      <inkml:brushProperty name="width" value="0.08571" units="cm"/>
      <inkml:brushProperty name="height" value="0.08571" units="cm"/>
      <inkml:brushProperty name="color" value="#FFFFFF"/>
    </inkml:brush>
  </inkml:definitions>
  <inkml:trace contextRef="#ctx0" brushRef="#br0">130 49 7668,'9'-2'66,"-2"-1"1,-1-5 1234,-1-1-1116,-7-2 0,-1 2 1,-8 4-1,-2 3 0,-1 2 292,-2 0-429,-1 7 1,1 2 0,0 9-1,2 2 73,3 2 1,-2 10-1,8-3 1,1 0-190,2 2 1,2-2-1,2 0 1,3-4-244,6-2 0,4-1 0,1-8 1,0-1-201,0-2 0,2-8 0,2 3 190,2-4 1,0-4-1,-6-4 1,0-4-1,-2-7 321,-3-4 0,2-5 0,-8-6 0,8-8 0,-4-1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51.028"/>
    </inkml:context>
    <inkml:brush xml:id="br0">
      <inkml:brushProperty name="width" value="0.08571" units="cm"/>
      <inkml:brushProperty name="height" value="0.08571" units="cm"/>
      <inkml:brushProperty name="color" value="#FFFFFF"/>
    </inkml:brush>
  </inkml:definitions>
  <inkml:trace contextRef="#ctx0" brushRef="#br0">1 0 7668,'0'18'-93,"0"2"44,0 2 1,0 7 0,0-4 142,0 0 0,0 6 1,0-4-1,2 4-31,3 1 1,-3 1 0,3-1 0,-1 0 0,0 1 7,1-1 0,0-6 0,-5-3 1,0-1-555,0-1 0,0-4-1098,0-7 1581,0-6 0,0-4 0,0-9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51.421"/>
    </inkml:context>
    <inkml:brush xml:id="br0">
      <inkml:brushProperty name="width" value="0.08571" units="cm"/>
      <inkml:brushProperty name="height" value="0.08571" units="cm"/>
      <inkml:brushProperty name="color" value="#FFFFFF"/>
    </inkml:brush>
  </inkml:definitions>
  <inkml:trace contextRef="#ctx0" brushRef="#br0">98 130 7184,'7'9'-46,"4"-3"1,-2-4 0,2-2 412,2 0 1,1 0 0,2-2-399,1-4 0,-7-1 0,-1-5 0,0 1-22,0-2 1,-5-1-1,2-2 22,-5-1 1,-6 1-1,-2 2 1,-2 3 32,-4 5 0,-3 5 0,-4 1 0,-2 0 42,2 0 1,1 3-1,-1 6 1,-2 7 41,2 3 1,4 0 0,3 1 0,4 4-59,2 1 0,2-3 0,5 5 0,2 0-82,3-2 1,4-2 0,7-6 0,2-1-126,4 0 1,-2-2-1,7-3 1,0-5-115,-2-4 0,4-2 0,-6 0 1,1-2 292,-1-4 0,-1-3 0,-6-14 0,0-2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51.871"/>
    </inkml:context>
    <inkml:brush xml:id="br0">
      <inkml:brushProperty name="width" value="0.08571" units="cm"/>
      <inkml:brushProperty name="height" value="0.08571" units="cm"/>
      <inkml:brushProperty name="color" value="#FFFFFF"/>
    </inkml:brush>
  </inkml:definitions>
  <inkml:trace contextRef="#ctx0" brushRef="#br0">179 31 7659,'-7'-9'0,"-4"2"305,-3-1 0,3 7-102,0-5 1,0 6 0,-5 4 0,2 3-14,3 2 1,-4 2 0,6 7 0,-1 2-74,-1 1 1,5 6 0,-3-3-1,2 1-260,4 4 1,1 0 0,2-2 0,2-5-132,3-4 1,4-2-1,7 0-100,0 0 0,2-7 0,2-3 0,2-4 0,-2-2-202,-2 0 0,3 0 576,1 0 0,0-8 0,-6-1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52.244"/>
    </inkml:context>
    <inkml:brush xml:id="br0">
      <inkml:brushProperty name="width" value="0.08571" units="cm"/>
      <inkml:brushProperty name="height" value="0.08571" units="cm"/>
      <inkml:brushProperty name="color" value="#FFFFFF"/>
    </inkml:brush>
  </inkml:definitions>
  <inkml:trace contextRef="#ctx0" brushRef="#br0">147 1 7696,'-16'0'0,"0"0"369,-1 0 0,1 2 1,0 3-77,0 6 1,1 3 0,3 2-1,3 1-175,1-1 1,3 6-1,5-1 1,0 1-77,0 1 0,2-5 0,3 4 0,6-4 34,3-2 0,3-1 1,1-4-1,1-6-210,3-3 0,2-2 1,-5-2-1,3-3-239,-2-6 1,-2-4 0,-2-3 0,-1-2 162,-5-1 1,3-1-1,-6 6 1,0 0 27,1-1 0,-3 7 115,-5-1 0,0 14 0,0 3 0,0 8 192,0 8 0,-2-2 0,-1 7 0,-3 0-338,3-2 0,1-1 1,2-8-275,0 0 0,7-2 487,4-3 0,11-11 0,3-9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52.678"/>
    </inkml:context>
    <inkml:brush xml:id="br0">
      <inkml:brushProperty name="width" value="0.08571" units="cm"/>
      <inkml:brushProperty name="height" value="0.08571" units="cm"/>
      <inkml:brushProperty name="color" value="#FFFFFF"/>
    </inkml:brush>
  </inkml:definitions>
  <inkml:trace contextRef="#ctx0" brushRef="#br0">0 131 7636,'0'16'0,"0"0"115,0 0 0,0 1 1,0 1 72,0 3 0,6-3 1,-1 6-1,1-1-56,1 4 0,-4 2 1,7 0-1,-1-2-224,0 2 1,-6 2 0,4-1 0,-1-1-5,-1-2 1,1-2 0,-6 2-1,0-5-178,0-4 0,-2-7 0,-4-2 72,-4-2 0,-5-3 0,-1-10 223,0-4 0,7-5 1,3-3-1,4-2-35,2-1 0,0-8 1,0 0-1,0-5 19,0-4 1,6-9-1,1 0 1,2-5 1,4-1 0,1 3 1,2 3-1,1 4 60,-1 5 0,2 9 0,2 6 0,1 4 149,-1 10 1,-2 6 0,-2 5 0,-1 3-73,-4 6 0,-2 11 1,-6 5-1,3 1 191,-3-1 0,-1 4 0,-2-4 1,0 2-284,0-2 1,-7 2 0,-2-6-1,-2 1-383,0-1 0,0-6 1,-5-8-1,2 0-241,3 0 0,-9-6 1,4 1-1,-2-6 572,0-3 0,-2-13 0,2 1 0,4-1 0,1-7 0,-3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4:53.063"/>
    </inkml:context>
    <inkml:brush xml:id="br0">
      <inkml:brushProperty name="width" value="0.08571" units="cm"/>
      <inkml:brushProperty name="height" value="0.08571" units="cm"/>
      <inkml:brushProperty name="color" value="#FFFFFF"/>
    </inkml:brush>
  </inkml:definitions>
  <inkml:trace contextRef="#ctx0" brushRef="#br0">211 33 7636,'-7'-17'304,"-2"8"1,-7 4 0,-1 3 140,1 2 0,0 6 0,-2 1 1,0 2-211,2 3 0,-8 5 0,11 3 0,3 1-157,1-1 0,-2 0 0,5 0-99,3 1 0,1 1 0,4-6 0,3 0 0,6 1-45,3-1 1,3-5 0,1-2 0,2-2-283,1-3 0,6-4 0,-5-6 1,-2-5-31,-2-3 1,-2-9-1,0-3 1,-1 1 126,-4 3 1,1-1 0,-6 1-36,-3 2 1,4 6 434,-1 9 1,-3 8 0,-6 19 0,-3 3 235,3 0 1,1 4 0,2-5 0,0-1-531,0 1 0,0-3-307,0-5 1,7-7 0,4-3 0,3-4 0,3-4 451,-1-4 0,7-10 0,3-9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3T21:27:22.732"/>
    </inkml:context>
    <inkml:brush xml:id="br0">
      <inkml:brushProperty name="width" value="0.08571" units="cm"/>
      <inkml:brushProperty name="height" value="0.08571" units="cm"/>
      <inkml:brushProperty name="color" value="#FFFFFF"/>
    </inkml:brush>
  </inkml:definitions>
  <inkml:trace contextRef="#ctx0" brushRef="#br0">617 196 7643,'0'-11'-445,"0"0"984,0-2 1,0-1 0,0-2 0,-2-1-243,-3 1 0,-2 0 0,-6 1 1,2 3-233,-1 1 1,-3 6 0,-1-4-121,0 1 0,-1-2 1,1 4-1,-2 3-181,-3 1 0,2 2 0,-2 0 121,3 0 0,2 0 0,-1 0 0,1 0 30,0 0 0,0 5 0,-1 1 0,1-1-110,0 2 0,0 2 141,-1 7 1,1-5 0,0 0 0,2 2-6,3 1 0,-4-3 1,4 0-1,-3 1 1,0 3-21,3 1 0,-4 0 0,6 1 0,-1-3-4,-1-3 1,5 3-1,-3-3 1,2 3 60,3 3 0,-3-1 1,2 0-1,1 0 9,2 1 0,2-7 1,0 1-1,-1 2-26,-5 1 1,4 3 0,-3-1 2,3 0 1,2 0-1,0 1-66,0-1 112,0 0 1,2 0 0,2 0 20,1 1 0,6-1 1,-6 0-1,1-1 7,1-5 1,-4 5-16,8-4 0,-2 3 1,4 1-1,-2-5 1,0-2 33,-2-1 1,5-4-1,-3 6-65,3-1 0,3-1 0,-1-4 15,0 3 0,0-1 0,0-5 0,1 0-84,-1 0 1,0 0-1,0 0 1,1 0-15,-1 0 0,-5 0 1,0 0-1,1 0 27,3 0 0,1 0 1,0-2 44,0-3 0,0 3 0,-1-5-1,-4 0 1,1 3 0,-4-5 3,1 2 0,1-6 0,7 3 4,-1-5 0,-5 4-2,0 0 1,-6 2-1,4-3 11,-2 1 1,4 6 0,-4-4 1,2 1 1,-5-4 2,1 1 0,-1-4 0,-1-1 10,3 0 0,-1 0 10,-5 0 0,0-1 0,0 1 16,0 0 0,0 5-22,0 0 1,0 0 0,0-5 5,0 0 1,0 5-1,0 0-14,0-1 1,0 3-10,0-2 0,0 0 0,0-5-4,0-1 1,0 1 0,0 0-17,0 0 0,0 5 0,0 0 6,0-1 1,0 3 0,-2-1 1,-3 3 1,3-5-3,-3 1 1,3 2-23,2-2 0,0 6 56,0-6 387,0 7-206,0-3-57,0 7 0,0 7-59,0 4 0,0 3 1,0 3-1,0-1-9,0 0 1,0-5 0,0 0 0,0 1-5,0 3 0,0 1 1,0 0-15,0 0 0,0 1 0,0-1 0,0 2-21,0 4 1,0-4-1,0 3 1,0-3-1,2 0-47,3 4 1,-3-4 0,3 4 18,-3-4 0,-2 3 1,0 1-1,0-2 13,0-2 0,0 4 1,0-1-1,0 1-16,0 1 1,2-5 0,2 6-1,1-3-6,-1 1 0,-2 0 0,-2-6 0,0 0-47,0 0 50,0 1 0,0-1-15,0 0-235,0-7-14,0-2-522,0-7 1,0-7 404,0-4 1,0-3 378,0-2 0,-8-1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5/7/21 1:10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69691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2538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421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5463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7200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7035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78386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3452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3452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399134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2776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05637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27765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27765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180784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26895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961466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596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2109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9093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4269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9267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39608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9997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5/7/21 1:11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46894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20.xml"/><Relationship Id="rId63" Type="http://schemas.openxmlformats.org/officeDocument/2006/relationships/image" Target="../media/image42.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image" Target="../media/image90.png"/><Relationship Id="rId170" Type="http://schemas.openxmlformats.org/officeDocument/2006/relationships/customXml" Target="../ink/ink84.xml"/><Relationship Id="rId191" Type="http://schemas.openxmlformats.org/officeDocument/2006/relationships/image" Target="../media/image106.png"/><Relationship Id="rId205" Type="http://schemas.openxmlformats.org/officeDocument/2006/relationships/image" Target="../media/image113.png"/><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15.xml"/><Relationship Id="rId53" Type="http://schemas.openxmlformats.org/officeDocument/2006/relationships/image" Target="../media/image37.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image" Target="../media/image85.png"/><Relationship Id="rId5" Type="http://schemas.openxmlformats.org/officeDocument/2006/relationships/image" Target="../media/image13.png"/><Relationship Id="rId95" Type="http://schemas.openxmlformats.org/officeDocument/2006/relationships/image" Target="../media/image58.png"/><Relationship Id="rId160" Type="http://schemas.openxmlformats.org/officeDocument/2006/relationships/customXml" Target="../ink/ink79.xml"/><Relationship Id="rId181" Type="http://schemas.openxmlformats.org/officeDocument/2006/relationships/image" Target="../media/image101.png"/><Relationship Id="rId22" Type="http://schemas.openxmlformats.org/officeDocument/2006/relationships/customXml" Target="../ink/ink10.xml"/><Relationship Id="rId43" Type="http://schemas.openxmlformats.org/officeDocument/2006/relationships/image" Target="../media/image32.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80.png"/><Relationship Id="rId85" Type="http://schemas.openxmlformats.org/officeDocument/2006/relationships/image" Target="../media/image53.png"/><Relationship Id="rId150" Type="http://schemas.openxmlformats.org/officeDocument/2006/relationships/customXml" Target="../ink/ink74.xml"/><Relationship Id="rId171" Type="http://schemas.openxmlformats.org/officeDocument/2006/relationships/image" Target="../media/image96.png"/><Relationship Id="rId192" Type="http://schemas.openxmlformats.org/officeDocument/2006/relationships/customXml" Target="../ink/ink95.xml"/><Relationship Id="rId206" Type="http://schemas.openxmlformats.org/officeDocument/2006/relationships/customXml" Target="../ink/ink102.xml"/><Relationship Id="rId12" Type="http://schemas.openxmlformats.org/officeDocument/2006/relationships/customXml" Target="../ink/ink5.xml"/><Relationship Id="rId33" Type="http://schemas.openxmlformats.org/officeDocument/2006/relationships/image" Target="../media/image27.png"/><Relationship Id="rId108" Type="http://schemas.openxmlformats.org/officeDocument/2006/relationships/customXml" Target="../ink/ink53.xml"/><Relationship Id="rId129" Type="http://schemas.openxmlformats.org/officeDocument/2006/relationships/image" Target="../media/image75.png"/><Relationship Id="rId54" Type="http://schemas.openxmlformats.org/officeDocument/2006/relationships/customXml" Target="../ink/ink26.xml"/><Relationship Id="rId75" Type="http://schemas.openxmlformats.org/officeDocument/2006/relationships/image" Target="../media/image48.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91.png"/><Relationship Id="rId182" Type="http://schemas.openxmlformats.org/officeDocument/2006/relationships/customXml" Target="../ink/ink90.xml"/><Relationship Id="rId6" Type="http://schemas.openxmlformats.org/officeDocument/2006/relationships/customXml" Target="../ink/ink2.xml"/><Relationship Id="rId23" Type="http://schemas.openxmlformats.org/officeDocument/2006/relationships/image" Target="../media/image22.png"/><Relationship Id="rId119" Type="http://schemas.openxmlformats.org/officeDocument/2006/relationships/image" Target="../media/image70.png"/><Relationship Id="rId44" Type="http://schemas.openxmlformats.org/officeDocument/2006/relationships/customXml" Target="../ink/ink21.xml"/><Relationship Id="rId65" Type="http://schemas.openxmlformats.org/officeDocument/2006/relationships/image" Target="../media/image43.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86.png"/><Relationship Id="rId172" Type="http://schemas.openxmlformats.org/officeDocument/2006/relationships/customXml" Target="../ink/ink85.xml"/><Relationship Id="rId193" Type="http://schemas.openxmlformats.org/officeDocument/2006/relationships/image" Target="../media/image107.png"/><Relationship Id="rId207" Type="http://schemas.openxmlformats.org/officeDocument/2006/relationships/image" Target="../media/image114.png"/><Relationship Id="rId13" Type="http://schemas.openxmlformats.org/officeDocument/2006/relationships/image" Target="../media/image17.png"/><Relationship Id="rId109" Type="http://schemas.openxmlformats.org/officeDocument/2006/relationships/image" Target="../media/image65.png"/><Relationship Id="rId34" Type="http://schemas.openxmlformats.org/officeDocument/2006/relationships/customXml" Target="../ink/ink16.xml"/><Relationship Id="rId55" Type="http://schemas.openxmlformats.org/officeDocument/2006/relationships/image" Target="../media/image38.png"/><Relationship Id="rId76" Type="http://schemas.openxmlformats.org/officeDocument/2006/relationships/customXml" Target="../ink/ink37.xml"/><Relationship Id="rId97" Type="http://schemas.openxmlformats.org/officeDocument/2006/relationships/image" Target="../media/image59.png"/><Relationship Id="rId120" Type="http://schemas.openxmlformats.org/officeDocument/2006/relationships/customXml" Target="../ink/ink59.xml"/><Relationship Id="rId141" Type="http://schemas.openxmlformats.org/officeDocument/2006/relationships/image" Target="../media/image81.png"/><Relationship Id="rId7" Type="http://schemas.openxmlformats.org/officeDocument/2006/relationships/image" Target="../media/image14.png"/><Relationship Id="rId162" Type="http://schemas.openxmlformats.org/officeDocument/2006/relationships/customXml" Target="../ink/ink80.xml"/><Relationship Id="rId183" Type="http://schemas.openxmlformats.org/officeDocument/2006/relationships/image" Target="../media/image102.png"/><Relationship Id="rId24" Type="http://schemas.openxmlformats.org/officeDocument/2006/relationships/customXml" Target="../ink/ink11.xml"/><Relationship Id="rId45" Type="http://schemas.openxmlformats.org/officeDocument/2006/relationships/image" Target="../media/image33.png"/><Relationship Id="rId66" Type="http://schemas.openxmlformats.org/officeDocument/2006/relationships/customXml" Target="../ink/ink32.xml"/><Relationship Id="rId87" Type="http://schemas.openxmlformats.org/officeDocument/2006/relationships/image" Target="../media/image54.png"/><Relationship Id="rId110" Type="http://schemas.openxmlformats.org/officeDocument/2006/relationships/customXml" Target="../ink/ink54.xml"/><Relationship Id="rId131" Type="http://schemas.openxmlformats.org/officeDocument/2006/relationships/image" Target="../media/image76.png"/><Relationship Id="rId152" Type="http://schemas.openxmlformats.org/officeDocument/2006/relationships/customXml" Target="../ink/ink75.xml"/><Relationship Id="rId173" Type="http://schemas.openxmlformats.org/officeDocument/2006/relationships/image" Target="../media/image97.png"/><Relationship Id="rId194" Type="http://schemas.openxmlformats.org/officeDocument/2006/relationships/customXml" Target="../ink/ink96.xml"/><Relationship Id="rId208" Type="http://schemas.openxmlformats.org/officeDocument/2006/relationships/customXml" Target="../ink/ink103.xml"/><Relationship Id="rId19" Type="http://schemas.openxmlformats.org/officeDocument/2006/relationships/image" Target="../media/image20.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28.png"/><Relationship Id="rId56" Type="http://schemas.openxmlformats.org/officeDocument/2006/relationships/customXml" Target="../ink/ink27.xml"/><Relationship Id="rId77" Type="http://schemas.openxmlformats.org/officeDocument/2006/relationships/image" Target="../media/image49.png"/><Relationship Id="rId100" Type="http://schemas.openxmlformats.org/officeDocument/2006/relationships/customXml" Target="../ink/ink49.xml"/><Relationship Id="rId105" Type="http://schemas.openxmlformats.org/officeDocument/2006/relationships/image" Target="../media/image63.png"/><Relationship Id="rId126" Type="http://schemas.openxmlformats.org/officeDocument/2006/relationships/customXml" Target="../ink/ink62.xml"/><Relationship Id="rId147" Type="http://schemas.openxmlformats.org/officeDocument/2006/relationships/image" Target="../media/image84.png"/><Relationship Id="rId168" Type="http://schemas.openxmlformats.org/officeDocument/2006/relationships/customXml" Target="../ink/ink83.xml"/><Relationship Id="rId8" Type="http://schemas.openxmlformats.org/officeDocument/2006/relationships/customXml" Target="../ink/ink3.xml"/><Relationship Id="rId51" Type="http://schemas.openxmlformats.org/officeDocument/2006/relationships/image" Target="../media/image36.png"/><Relationship Id="rId72" Type="http://schemas.openxmlformats.org/officeDocument/2006/relationships/customXml" Target="../ink/ink35.xml"/><Relationship Id="rId93" Type="http://schemas.openxmlformats.org/officeDocument/2006/relationships/image" Target="../media/image57.png"/><Relationship Id="rId98" Type="http://schemas.openxmlformats.org/officeDocument/2006/relationships/customXml" Target="../ink/ink48.xml"/><Relationship Id="rId121" Type="http://schemas.openxmlformats.org/officeDocument/2006/relationships/image" Target="../media/image71.png"/><Relationship Id="rId142" Type="http://schemas.openxmlformats.org/officeDocument/2006/relationships/customXml" Target="../ink/ink70.xml"/><Relationship Id="rId163" Type="http://schemas.openxmlformats.org/officeDocument/2006/relationships/image" Target="../media/image92.png"/><Relationship Id="rId184" Type="http://schemas.openxmlformats.org/officeDocument/2006/relationships/customXml" Target="../ink/ink91.xml"/><Relationship Id="rId189" Type="http://schemas.openxmlformats.org/officeDocument/2006/relationships/image" Target="../media/image105.png"/><Relationship Id="rId3" Type="http://schemas.openxmlformats.org/officeDocument/2006/relationships/image" Target="../media/image12.png"/><Relationship Id="rId25" Type="http://schemas.openxmlformats.org/officeDocument/2006/relationships/image" Target="../media/image23.png"/><Relationship Id="rId46" Type="http://schemas.openxmlformats.org/officeDocument/2006/relationships/customXml" Target="../ink/ink22.xml"/><Relationship Id="rId67" Type="http://schemas.openxmlformats.org/officeDocument/2006/relationships/image" Target="../media/image44.png"/><Relationship Id="rId116" Type="http://schemas.openxmlformats.org/officeDocument/2006/relationships/customXml" Target="../ink/ink57.xml"/><Relationship Id="rId137" Type="http://schemas.openxmlformats.org/officeDocument/2006/relationships/image" Target="../media/image79.png"/><Relationship Id="rId158" Type="http://schemas.openxmlformats.org/officeDocument/2006/relationships/customXml" Target="../ink/ink78.xml"/><Relationship Id="rId20" Type="http://schemas.openxmlformats.org/officeDocument/2006/relationships/customXml" Target="../ink/ink9.xml"/><Relationship Id="rId41" Type="http://schemas.openxmlformats.org/officeDocument/2006/relationships/image" Target="../media/image31.png"/><Relationship Id="rId62" Type="http://schemas.openxmlformats.org/officeDocument/2006/relationships/customXml" Target="../ink/ink30.xml"/><Relationship Id="rId83" Type="http://schemas.openxmlformats.org/officeDocument/2006/relationships/image" Target="../media/image52.png"/><Relationship Id="rId88" Type="http://schemas.openxmlformats.org/officeDocument/2006/relationships/customXml" Target="../ink/ink43.xml"/><Relationship Id="rId111" Type="http://schemas.openxmlformats.org/officeDocument/2006/relationships/image" Target="../media/image66.png"/><Relationship Id="rId132" Type="http://schemas.openxmlformats.org/officeDocument/2006/relationships/customXml" Target="../ink/ink65.xml"/><Relationship Id="rId153" Type="http://schemas.openxmlformats.org/officeDocument/2006/relationships/image" Target="../media/image87.png"/><Relationship Id="rId174" Type="http://schemas.openxmlformats.org/officeDocument/2006/relationships/customXml" Target="../ink/ink86.xml"/><Relationship Id="rId179" Type="http://schemas.openxmlformats.org/officeDocument/2006/relationships/image" Target="../media/image100.png"/><Relationship Id="rId195" Type="http://schemas.openxmlformats.org/officeDocument/2006/relationships/image" Target="../media/image108.png"/><Relationship Id="rId209" Type="http://schemas.openxmlformats.org/officeDocument/2006/relationships/image" Target="../media/image115.png"/><Relationship Id="rId190" Type="http://schemas.openxmlformats.org/officeDocument/2006/relationships/customXml" Target="../ink/ink94.xml"/><Relationship Id="rId204" Type="http://schemas.openxmlformats.org/officeDocument/2006/relationships/customXml" Target="../ink/ink101.xml"/><Relationship Id="rId15" Type="http://schemas.openxmlformats.org/officeDocument/2006/relationships/image" Target="../media/image18.png"/><Relationship Id="rId36" Type="http://schemas.openxmlformats.org/officeDocument/2006/relationships/customXml" Target="../ink/ink17.xml"/><Relationship Id="rId57" Type="http://schemas.openxmlformats.org/officeDocument/2006/relationships/image" Target="../media/image39.png"/><Relationship Id="rId106" Type="http://schemas.openxmlformats.org/officeDocument/2006/relationships/customXml" Target="../ink/ink52.xml"/><Relationship Id="rId127" Type="http://schemas.openxmlformats.org/officeDocument/2006/relationships/image" Target="../media/image74.png"/><Relationship Id="rId10" Type="http://schemas.openxmlformats.org/officeDocument/2006/relationships/customXml" Target="../ink/ink4.xml"/><Relationship Id="rId31" Type="http://schemas.openxmlformats.org/officeDocument/2006/relationships/image" Target="../media/image26.png"/><Relationship Id="rId52" Type="http://schemas.openxmlformats.org/officeDocument/2006/relationships/customXml" Target="../ink/ink25.xml"/><Relationship Id="rId73" Type="http://schemas.openxmlformats.org/officeDocument/2006/relationships/image" Target="../media/image47.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0.xml"/><Relationship Id="rId143" Type="http://schemas.openxmlformats.org/officeDocument/2006/relationships/image" Target="../media/image82.png"/><Relationship Id="rId148" Type="http://schemas.openxmlformats.org/officeDocument/2006/relationships/customXml" Target="../ink/ink73.xml"/><Relationship Id="rId164" Type="http://schemas.openxmlformats.org/officeDocument/2006/relationships/customXml" Target="../ink/ink81.xml"/><Relationship Id="rId169" Type="http://schemas.openxmlformats.org/officeDocument/2006/relationships/image" Target="../media/image95.png"/><Relationship Id="rId185" Type="http://schemas.openxmlformats.org/officeDocument/2006/relationships/image" Target="../media/image103.png"/><Relationship Id="rId4" Type="http://schemas.openxmlformats.org/officeDocument/2006/relationships/customXml" Target="../ink/ink1.xml"/><Relationship Id="rId9" Type="http://schemas.openxmlformats.org/officeDocument/2006/relationships/image" Target="../media/image15.png"/><Relationship Id="rId180" Type="http://schemas.openxmlformats.org/officeDocument/2006/relationships/customXml" Target="../ink/ink89.xml"/><Relationship Id="rId210" Type="http://schemas.openxmlformats.org/officeDocument/2006/relationships/customXml" Target="../ink/ink104.xml"/><Relationship Id="rId26" Type="http://schemas.openxmlformats.org/officeDocument/2006/relationships/customXml" Target="../ink/ink12.xml"/><Relationship Id="rId47" Type="http://schemas.openxmlformats.org/officeDocument/2006/relationships/image" Target="../media/image34.png"/><Relationship Id="rId68" Type="http://schemas.openxmlformats.org/officeDocument/2006/relationships/customXml" Target="../ink/ink33.xml"/><Relationship Id="rId89" Type="http://schemas.openxmlformats.org/officeDocument/2006/relationships/image" Target="../media/image55.png"/><Relationship Id="rId112" Type="http://schemas.openxmlformats.org/officeDocument/2006/relationships/customXml" Target="../ink/ink55.xml"/><Relationship Id="rId133" Type="http://schemas.openxmlformats.org/officeDocument/2006/relationships/image" Target="../media/image77.png"/><Relationship Id="rId154" Type="http://schemas.openxmlformats.org/officeDocument/2006/relationships/customXml" Target="../ink/ink76.xml"/><Relationship Id="rId175" Type="http://schemas.openxmlformats.org/officeDocument/2006/relationships/image" Target="../media/image98.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customXml" Target="../ink/ink7.xml"/><Relationship Id="rId37" Type="http://schemas.openxmlformats.org/officeDocument/2006/relationships/image" Target="../media/image29.png"/><Relationship Id="rId58" Type="http://schemas.openxmlformats.org/officeDocument/2006/relationships/customXml" Target="../ink/ink28.xml"/><Relationship Id="rId79" Type="http://schemas.openxmlformats.org/officeDocument/2006/relationships/image" Target="../media/image50.png"/><Relationship Id="rId102" Type="http://schemas.openxmlformats.org/officeDocument/2006/relationships/customXml" Target="../ink/ink50.xml"/><Relationship Id="rId123" Type="http://schemas.openxmlformats.org/officeDocument/2006/relationships/image" Target="../media/image72.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93.png"/><Relationship Id="rId186" Type="http://schemas.openxmlformats.org/officeDocument/2006/relationships/customXml" Target="../ink/ink92.xml"/><Relationship Id="rId211" Type="http://schemas.openxmlformats.org/officeDocument/2006/relationships/image" Target="../media/image116.png"/><Relationship Id="rId27" Type="http://schemas.openxmlformats.org/officeDocument/2006/relationships/image" Target="../media/image24.png"/><Relationship Id="rId48" Type="http://schemas.openxmlformats.org/officeDocument/2006/relationships/customXml" Target="../ink/ink23.xml"/><Relationship Id="rId69" Type="http://schemas.openxmlformats.org/officeDocument/2006/relationships/image" Target="../media/image45.png"/><Relationship Id="rId113" Type="http://schemas.openxmlformats.org/officeDocument/2006/relationships/image" Target="../media/image67.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88.png"/><Relationship Id="rId176" Type="http://schemas.openxmlformats.org/officeDocument/2006/relationships/customXml" Target="../ink/ink87.xml"/><Relationship Id="rId197" Type="http://schemas.openxmlformats.org/officeDocument/2006/relationships/image" Target="../media/image109.png"/><Relationship Id="rId201" Type="http://schemas.openxmlformats.org/officeDocument/2006/relationships/image" Target="../media/image111.png"/><Relationship Id="rId17" Type="http://schemas.openxmlformats.org/officeDocument/2006/relationships/image" Target="../media/image19.png"/><Relationship Id="rId38" Type="http://schemas.openxmlformats.org/officeDocument/2006/relationships/customXml" Target="../ink/ink18.xml"/><Relationship Id="rId59" Type="http://schemas.openxmlformats.org/officeDocument/2006/relationships/image" Target="../media/image40.png"/><Relationship Id="rId103" Type="http://schemas.openxmlformats.org/officeDocument/2006/relationships/image" Target="../media/image62.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56.png"/><Relationship Id="rId145" Type="http://schemas.openxmlformats.org/officeDocument/2006/relationships/image" Target="../media/image83.png"/><Relationship Id="rId166" Type="http://schemas.openxmlformats.org/officeDocument/2006/relationships/customXml" Target="../ink/ink82.xml"/><Relationship Id="rId187" Type="http://schemas.openxmlformats.org/officeDocument/2006/relationships/image" Target="../media/image104.png"/><Relationship Id="rId1" Type="http://schemas.openxmlformats.org/officeDocument/2006/relationships/slideLayout" Target="../slideLayouts/slideLayout37.xml"/><Relationship Id="rId212" Type="http://schemas.openxmlformats.org/officeDocument/2006/relationships/customXml" Target="../ink/ink105.xml"/><Relationship Id="rId28" Type="http://schemas.openxmlformats.org/officeDocument/2006/relationships/customXml" Target="../ink/ink13.xml"/><Relationship Id="rId49" Type="http://schemas.openxmlformats.org/officeDocument/2006/relationships/image" Target="../media/image35.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51.png"/><Relationship Id="rId135" Type="http://schemas.openxmlformats.org/officeDocument/2006/relationships/image" Target="../media/image78.png"/><Relationship Id="rId156" Type="http://schemas.openxmlformats.org/officeDocument/2006/relationships/customXml" Target="../ink/ink77.xml"/><Relationship Id="rId177" Type="http://schemas.openxmlformats.org/officeDocument/2006/relationships/image" Target="../media/image99.png"/><Relationship Id="rId198" Type="http://schemas.openxmlformats.org/officeDocument/2006/relationships/customXml" Target="../ink/ink98.xml"/><Relationship Id="rId202" Type="http://schemas.openxmlformats.org/officeDocument/2006/relationships/customXml" Target="../ink/ink100.xml"/><Relationship Id="rId18" Type="http://schemas.openxmlformats.org/officeDocument/2006/relationships/customXml" Target="../ink/ink8.xml"/><Relationship Id="rId39" Type="http://schemas.openxmlformats.org/officeDocument/2006/relationships/image" Target="../media/image30.png"/><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73.png"/><Relationship Id="rId146" Type="http://schemas.openxmlformats.org/officeDocument/2006/relationships/customXml" Target="../ink/ink72.xml"/><Relationship Id="rId167" Type="http://schemas.openxmlformats.org/officeDocument/2006/relationships/image" Target="../media/image94.png"/><Relationship Id="rId188" Type="http://schemas.openxmlformats.org/officeDocument/2006/relationships/customXml" Target="../ink/ink93.xml"/><Relationship Id="rId71" Type="http://schemas.openxmlformats.org/officeDocument/2006/relationships/image" Target="../media/image46.png"/><Relationship Id="rId92" Type="http://schemas.openxmlformats.org/officeDocument/2006/relationships/customXml" Target="../ink/ink45.xml"/><Relationship Id="rId213" Type="http://schemas.openxmlformats.org/officeDocument/2006/relationships/image" Target="../media/image117.png"/><Relationship Id="rId2" Type="http://schemas.openxmlformats.org/officeDocument/2006/relationships/notesSlide" Target="../notesSlides/notesSlide9.xml"/><Relationship Id="rId29" Type="http://schemas.openxmlformats.org/officeDocument/2006/relationships/image" Target="../media/image25.png"/><Relationship Id="rId40" Type="http://schemas.openxmlformats.org/officeDocument/2006/relationships/customXml" Target="../ink/ink19.xml"/><Relationship Id="rId115" Type="http://schemas.openxmlformats.org/officeDocument/2006/relationships/image" Target="../media/image68.png"/><Relationship Id="rId136" Type="http://schemas.openxmlformats.org/officeDocument/2006/relationships/customXml" Target="../ink/ink67.xml"/><Relationship Id="rId157" Type="http://schemas.openxmlformats.org/officeDocument/2006/relationships/image" Target="../media/image89.png"/><Relationship Id="rId178" Type="http://schemas.openxmlformats.org/officeDocument/2006/relationships/customXml" Target="../ink/ink88.xml"/><Relationship Id="rId61" Type="http://schemas.openxmlformats.org/officeDocument/2006/relationships/image" Target="../media/image41.png"/><Relationship Id="rId82" Type="http://schemas.openxmlformats.org/officeDocument/2006/relationships/customXml" Target="../ink/ink40.xml"/><Relationship Id="rId199" Type="http://schemas.openxmlformats.org/officeDocument/2006/relationships/image" Target="../media/image110.png"/><Relationship Id="rId203" Type="http://schemas.openxmlformats.org/officeDocument/2006/relationships/image" Target="../media/image1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16.gif"/><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17" Type="http://schemas.openxmlformats.org/officeDocument/2006/relationships/customXml" Target="../ink/ink163.xml"/><Relationship Id="rId21" Type="http://schemas.openxmlformats.org/officeDocument/2006/relationships/customXml" Target="../ink/ink115.xml"/><Relationship Id="rId324" Type="http://schemas.openxmlformats.org/officeDocument/2006/relationships/image" Target="../media/image282.png"/><Relationship Id="rId531" Type="http://schemas.openxmlformats.org/officeDocument/2006/relationships/customXml" Target="../ink/ink370.xml"/><Relationship Id="rId170" Type="http://schemas.openxmlformats.org/officeDocument/2006/relationships/image" Target="../media/image205.png"/><Relationship Id="rId268" Type="http://schemas.openxmlformats.org/officeDocument/2006/relationships/image" Target="../media/image254.png"/><Relationship Id="rId475" Type="http://schemas.openxmlformats.org/officeDocument/2006/relationships/customXml" Target="../ink/ink342.xml"/><Relationship Id="rId32" Type="http://schemas.openxmlformats.org/officeDocument/2006/relationships/image" Target="../media/image136.png"/><Relationship Id="rId128" Type="http://schemas.openxmlformats.org/officeDocument/2006/relationships/image" Target="../media/image184.png"/><Relationship Id="rId335" Type="http://schemas.openxmlformats.org/officeDocument/2006/relationships/customXml" Target="../ink/ink272.xml"/><Relationship Id="rId542" Type="http://schemas.openxmlformats.org/officeDocument/2006/relationships/image" Target="../media/image391.png"/><Relationship Id="rId181" Type="http://schemas.openxmlformats.org/officeDocument/2006/relationships/customXml" Target="../ink/ink195.xml"/><Relationship Id="rId402" Type="http://schemas.openxmlformats.org/officeDocument/2006/relationships/image" Target="../media/image321.png"/><Relationship Id="rId279" Type="http://schemas.openxmlformats.org/officeDocument/2006/relationships/customXml" Target="../ink/ink244.xml"/><Relationship Id="rId486" Type="http://schemas.openxmlformats.org/officeDocument/2006/relationships/image" Target="../media/image363.png"/><Relationship Id="rId43" Type="http://schemas.openxmlformats.org/officeDocument/2006/relationships/customXml" Target="../ink/ink126.xml"/><Relationship Id="rId139" Type="http://schemas.openxmlformats.org/officeDocument/2006/relationships/customXml" Target="../ink/ink174.xml"/><Relationship Id="rId346" Type="http://schemas.openxmlformats.org/officeDocument/2006/relationships/image" Target="../media/image293.png"/><Relationship Id="rId553" Type="http://schemas.openxmlformats.org/officeDocument/2006/relationships/customXml" Target="../ink/ink381.xml"/><Relationship Id="rId192" Type="http://schemas.openxmlformats.org/officeDocument/2006/relationships/image" Target="../media/image216.png"/><Relationship Id="rId206" Type="http://schemas.openxmlformats.org/officeDocument/2006/relationships/image" Target="../media/image223.png"/><Relationship Id="rId413" Type="http://schemas.openxmlformats.org/officeDocument/2006/relationships/customXml" Target="../ink/ink311.xml"/><Relationship Id="rId497" Type="http://schemas.openxmlformats.org/officeDocument/2006/relationships/customXml" Target="../ink/ink353.xml"/><Relationship Id="rId620" Type="http://schemas.openxmlformats.org/officeDocument/2006/relationships/image" Target="../media/image430.png"/><Relationship Id="rId357" Type="http://schemas.openxmlformats.org/officeDocument/2006/relationships/customXml" Target="../ink/ink283.xml"/><Relationship Id="rId54" Type="http://schemas.openxmlformats.org/officeDocument/2006/relationships/image" Target="../media/image147.png"/><Relationship Id="rId217" Type="http://schemas.openxmlformats.org/officeDocument/2006/relationships/customXml" Target="../ink/ink213.xml"/><Relationship Id="rId564" Type="http://schemas.openxmlformats.org/officeDocument/2006/relationships/image" Target="../media/image402.png"/><Relationship Id="rId424" Type="http://schemas.openxmlformats.org/officeDocument/2006/relationships/image" Target="../media/image332.png"/><Relationship Id="rId270" Type="http://schemas.openxmlformats.org/officeDocument/2006/relationships/image" Target="../media/image255.png"/><Relationship Id="rId65" Type="http://schemas.openxmlformats.org/officeDocument/2006/relationships/customXml" Target="../ink/ink137.xml"/><Relationship Id="rId130" Type="http://schemas.openxmlformats.org/officeDocument/2006/relationships/image" Target="../media/image185.png"/><Relationship Id="rId368" Type="http://schemas.openxmlformats.org/officeDocument/2006/relationships/image" Target="../media/image304.png"/><Relationship Id="rId575" Type="http://schemas.openxmlformats.org/officeDocument/2006/relationships/customXml" Target="../ink/ink392.xml"/><Relationship Id="rId228" Type="http://schemas.openxmlformats.org/officeDocument/2006/relationships/image" Target="../media/image234.png"/><Relationship Id="rId435" Type="http://schemas.openxmlformats.org/officeDocument/2006/relationships/customXml" Target="../ink/ink322.xml"/><Relationship Id="rId281" Type="http://schemas.openxmlformats.org/officeDocument/2006/relationships/customXml" Target="../ink/ink245.xml"/><Relationship Id="rId502" Type="http://schemas.openxmlformats.org/officeDocument/2006/relationships/image" Target="../media/image371.png"/><Relationship Id="rId76" Type="http://schemas.openxmlformats.org/officeDocument/2006/relationships/image" Target="../media/image158.png"/><Relationship Id="rId141" Type="http://schemas.openxmlformats.org/officeDocument/2006/relationships/customXml" Target="../ink/ink175.xml"/><Relationship Id="rId379" Type="http://schemas.openxmlformats.org/officeDocument/2006/relationships/customXml" Target="../ink/ink294.xml"/><Relationship Id="rId586" Type="http://schemas.openxmlformats.org/officeDocument/2006/relationships/image" Target="../media/image413.png"/><Relationship Id="rId7" Type="http://schemas.openxmlformats.org/officeDocument/2006/relationships/customXml" Target="../ink/ink108.xml"/><Relationship Id="rId239" Type="http://schemas.openxmlformats.org/officeDocument/2006/relationships/customXml" Target="../ink/ink224.xml"/><Relationship Id="rId446" Type="http://schemas.openxmlformats.org/officeDocument/2006/relationships/image" Target="../media/image343.png"/><Relationship Id="rId292" Type="http://schemas.openxmlformats.org/officeDocument/2006/relationships/image" Target="../media/image266.png"/><Relationship Id="rId306" Type="http://schemas.openxmlformats.org/officeDocument/2006/relationships/image" Target="../media/image273.png"/><Relationship Id="rId87" Type="http://schemas.openxmlformats.org/officeDocument/2006/relationships/customXml" Target="../ink/ink148.xml"/><Relationship Id="rId513" Type="http://schemas.openxmlformats.org/officeDocument/2006/relationships/customXml" Target="../ink/ink361.xml"/><Relationship Id="rId597" Type="http://schemas.openxmlformats.org/officeDocument/2006/relationships/customXml" Target="../ink/ink403.xml"/><Relationship Id="rId152" Type="http://schemas.openxmlformats.org/officeDocument/2006/relationships/image" Target="../media/image196.png"/><Relationship Id="rId457" Type="http://schemas.openxmlformats.org/officeDocument/2006/relationships/customXml" Target="../ink/ink333.xml"/><Relationship Id="rId14" Type="http://schemas.openxmlformats.org/officeDocument/2006/relationships/image" Target="../media/image127.png"/><Relationship Id="rId317" Type="http://schemas.openxmlformats.org/officeDocument/2006/relationships/customXml" Target="../ink/ink263.xml"/><Relationship Id="rId524" Type="http://schemas.openxmlformats.org/officeDocument/2006/relationships/image" Target="../media/image382.png"/><Relationship Id="rId98" Type="http://schemas.openxmlformats.org/officeDocument/2006/relationships/image" Target="../media/image169.png"/><Relationship Id="rId163" Type="http://schemas.openxmlformats.org/officeDocument/2006/relationships/customXml" Target="../ink/ink186.xml"/><Relationship Id="rId370" Type="http://schemas.openxmlformats.org/officeDocument/2006/relationships/image" Target="../media/image305.png"/><Relationship Id="rId230" Type="http://schemas.openxmlformats.org/officeDocument/2006/relationships/image" Target="../media/image235.png"/><Relationship Id="rId468" Type="http://schemas.openxmlformats.org/officeDocument/2006/relationships/image" Target="../media/image354.png"/><Relationship Id="rId25" Type="http://schemas.openxmlformats.org/officeDocument/2006/relationships/customXml" Target="../ink/ink117.xml"/><Relationship Id="rId328" Type="http://schemas.openxmlformats.org/officeDocument/2006/relationships/image" Target="../media/image284.png"/><Relationship Id="rId535" Type="http://schemas.openxmlformats.org/officeDocument/2006/relationships/customXml" Target="../ink/ink372.xml"/><Relationship Id="rId174" Type="http://schemas.openxmlformats.org/officeDocument/2006/relationships/image" Target="../media/image207.png"/><Relationship Id="rId381" Type="http://schemas.openxmlformats.org/officeDocument/2006/relationships/customXml" Target="../ink/ink295.xml"/><Relationship Id="rId602" Type="http://schemas.openxmlformats.org/officeDocument/2006/relationships/image" Target="../media/image421.png"/><Relationship Id="rId241" Type="http://schemas.openxmlformats.org/officeDocument/2006/relationships/customXml" Target="../ink/ink225.xml"/><Relationship Id="rId437" Type="http://schemas.openxmlformats.org/officeDocument/2006/relationships/customXml" Target="../ink/ink323.xml"/><Relationship Id="rId479" Type="http://schemas.openxmlformats.org/officeDocument/2006/relationships/customXml" Target="../ink/ink344.xml"/><Relationship Id="rId36" Type="http://schemas.openxmlformats.org/officeDocument/2006/relationships/image" Target="../media/image138.png"/><Relationship Id="rId283" Type="http://schemas.openxmlformats.org/officeDocument/2006/relationships/customXml" Target="../ink/ink246.xml"/><Relationship Id="rId339" Type="http://schemas.openxmlformats.org/officeDocument/2006/relationships/customXml" Target="../ink/ink274.xml"/><Relationship Id="rId490" Type="http://schemas.openxmlformats.org/officeDocument/2006/relationships/image" Target="../media/image365.png"/><Relationship Id="rId504" Type="http://schemas.openxmlformats.org/officeDocument/2006/relationships/image" Target="../media/image372.png"/><Relationship Id="rId546" Type="http://schemas.openxmlformats.org/officeDocument/2006/relationships/image" Target="../media/image393.png"/><Relationship Id="rId78" Type="http://schemas.openxmlformats.org/officeDocument/2006/relationships/image" Target="../media/image159.png"/><Relationship Id="rId101" Type="http://schemas.openxmlformats.org/officeDocument/2006/relationships/customXml" Target="../ink/ink155.xml"/><Relationship Id="rId143" Type="http://schemas.openxmlformats.org/officeDocument/2006/relationships/customXml" Target="../ink/ink176.xml"/><Relationship Id="rId185" Type="http://schemas.openxmlformats.org/officeDocument/2006/relationships/customXml" Target="../ink/ink197.xml"/><Relationship Id="rId350" Type="http://schemas.openxmlformats.org/officeDocument/2006/relationships/image" Target="../media/image295.png"/><Relationship Id="rId406" Type="http://schemas.openxmlformats.org/officeDocument/2006/relationships/image" Target="../media/image323.png"/><Relationship Id="rId588" Type="http://schemas.openxmlformats.org/officeDocument/2006/relationships/image" Target="../media/image414.png"/><Relationship Id="rId9" Type="http://schemas.openxmlformats.org/officeDocument/2006/relationships/customXml" Target="../ink/ink109.xml"/><Relationship Id="rId210" Type="http://schemas.openxmlformats.org/officeDocument/2006/relationships/image" Target="../media/image225.png"/><Relationship Id="rId392" Type="http://schemas.openxmlformats.org/officeDocument/2006/relationships/image" Target="../media/image316.png"/><Relationship Id="rId448" Type="http://schemas.openxmlformats.org/officeDocument/2006/relationships/image" Target="../media/image344.png"/><Relationship Id="rId613" Type="http://schemas.openxmlformats.org/officeDocument/2006/relationships/customXml" Target="../ink/ink411.xml"/><Relationship Id="rId252" Type="http://schemas.openxmlformats.org/officeDocument/2006/relationships/image" Target="../media/image246.png"/><Relationship Id="rId294" Type="http://schemas.openxmlformats.org/officeDocument/2006/relationships/image" Target="../media/image267.png"/><Relationship Id="rId308" Type="http://schemas.openxmlformats.org/officeDocument/2006/relationships/image" Target="../media/image274.png"/><Relationship Id="rId515" Type="http://schemas.openxmlformats.org/officeDocument/2006/relationships/customXml" Target="../ink/ink362.xml"/><Relationship Id="rId47" Type="http://schemas.openxmlformats.org/officeDocument/2006/relationships/customXml" Target="../ink/ink128.xml"/><Relationship Id="rId89" Type="http://schemas.openxmlformats.org/officeDocument/2006/relationships/customXml" Target="../ink/ink149.xml"/><Relationship Id="rId112" Type="http://schemas.openxmlformats.org/officeDocument/2006/relationships/image" Target="../media/image176.png"/><Relationship Id="rId154" Type="http://schemas.openxmlformats.org/officeDocument/2006/relationships/image" Target="../media/image197.png"/><Relationship Id="rId361" Type="http://schemas.openxmlformats.org/officeDocument/2006/relationships/customXml" Target="../ink/ink285.xml"/><Relationship Id="rId557" Type="http://schemas.openxmlformats.org/officeDocument/2006/relationships/customXml" Target="../ink/ink383.xml"/><Relationship Id="rId599" Type="http://schemas.openxmlformats.org/officeDocument/2006/relationships/customXml" Target="../ink/ink404.xml"/><Relationship Id="rId196" Type="http://schemas.openxmlformats.org/officeDocument/2006/relationships/image" Target="../media/image218.png"/><Relationship Id="rId417" Type="http://schemas.openxmlformats.org/officeDocument/2006/relationships/customXml" Target="../ink/ink313.xml"/><Relationship Id="rId459" Type="http://schemas.openxmlformats.org/officeDocument/2006/relationships/customXml" Target="../ink/ink334.xml"/><Relationship Id="rId16" Type="http://schemas.openxmlformats.org/officeDocument/2006/relationships/image" Target="../media/image128.png"/><Relationship Id="rId221" Type="http://schemas.openxmlformats.org/officeDocument/2006/relationships/customXml" Target="../ink/ink215.xml"/><Relationship Id="rId263" Type="http://schemas.openxmlformats.org/officeDocument/2006/relationships/customXml" Target="../ink/ink236.xml"/><Relationship Id="rId319" Type="http://schemas.openxmlformats.org/officeDocument/2006/relationships/customXml" Target="../ink/ink264.xml"/><Relationship Id="rId470" Type="http://schemas.openxmlformats.org/officeDocument/2006/relationships/image" Target="../media/image355.png"/><Relationship Id="rId526" Type="http://schemas.openxmlformats.org/officeDocument/2006/relationships/image" Target="../media/image383.png"/><Relationship Id="rId58" Type="http://schemas.openxmlformats.org/officeDocument/2006/relationships/image" Target="../media/image149.png"/><Relationship Id="rId123" Type="http://schemas.openxmlformats.org/officeDocument/2006/relationships/customXml" Target="../ink/ink166.xml"/><Relationship Id="rId330" Type="http://schemas.openxmlformats.org/officeDocument/2006/relationships/image" Target="../media/image285.png"/><Relationship Id="rId568" Type="http://schemas.openxmlformats.org/officeDocument/2006/relationships/image" Target="../media/image404.png"/><Relationship Id="rId165" Type="http://schemas.openxmlformats.org/officeDocument/2006/relationships/customXml" Target="../ink/ink187.xml"/><Relationship Id="rId372" Type="http://schemas.openxmlformats.org/officeDocument/2006/relationships/image" Target="../media/image306.png"/><Relationship Id="rId428" Type="http://schemas.openxmlformats.org/officeDocument/2006/relationships/image" Target="../media/image334.png"/><Relationship Id="rId232" Type="http://schemas.openxmlformats.org/officeDocument/2006/relationships/image" Target="../media/image236.png"/><Relationship Id="rId274" Type="http://schemas.openxmlformats.org/officeDocument/2006/relationships/image" Target="../media/image257.png"/><Relationship Id="rId481" Type="http://schemas.openxmlformats.org/officeDocument/2006/relationships/customXml" Target="../ink/ink345.xml"/><Relationship Id="rId27" Type="http://schemas.openxmlformats.org/officeDocument/2006/relationships/customXml" Target="../ink/ink118.xml"/><Relationship Id="rId69" Type="http://schemas.openxmlformats.org/officeDocument/2006/relationships/customXml" Target="../ink/ink139.xml"/><Relationship Id="rId134" Type="http://schemas.openxmlformats.org/officeDocument/2006/relationships/image" Target="../media/image187.png"/><Relationship Id="rId537" Type="http://schemas.openxmlformats.org/officeDocument/2006/relationships/customXml" Target="../ink/ink373.xml"/><Relationship Id="rId579" Type="http://schemas.openxmlformats.org/officeDocument/2006/relationships/customXml" Target="../ink/ink394.xml"/><Relationship Id="rId80" Type="http://schemas.openxmlformats.org/officeDocument/2006/relationships/image" Target="../media/image160.png"/><Relationship Id="rId176" Type="http://schemas.openxmlformats.org/officeDocument/2006/relationships/image" Target="../media/image208.png"/><Relationship Id="rId341" Type="http://schemas.openxmlformats.org/officeDocument/2006/relationships/customXml" Target="../ink/ink275.xml"/><Relationship Id="rId383" Type="http://schemas.openxmlformats.org/officeDocument/2006/relationships/customXml" Target="../ink/ink296.xml"/><Relationship Id="rId439" Type="http://schemas.openxmlformats.org/officeDocument/2006/relationships/customXml" Target="../ink/ink324.xml"/><Relationship Id="rId590" Type="http://schemas.openxmlformats.org/officeDocument/2006/relationships/image" Target="../media/image415.png"/><Relationship Id="rId604" Type="http://schemas.openxmlformats.org/officeDocument/2006/relationships/image" Target="../media/image422.png"/><Relationship Id="rId201" Type="http://schemas.openxmlformats.org/officeDocument/2006/relationships/customXml" Target="../ink/ink205.xml"/><Relationship Id="rId243" Type="http://schemas.openxmlformats.org/officeDocument/2006/relationships/customXml" Target="../ink/ink226.xml"/><Relationship Id="rId285" Type="http://schemas.openxmlformats.org/officeDocument/2006/relationships/customXml" Target="../ink/ink247.xml"/><Relationship Id="rId450" Type="http://schemas.openxmlformats.org/officeDocument/2006/relationships/image" Target="../media/image345.png"/><Relationship Id="rId506" Type="http://schemas.openxmlformats.org/officeDocument/2006/relationships/image" Target="../media/image373.png"/><Relationship Id="rId38" Type="http://schemas.openxmlformats.org/officeDocument/2006/relationships/image" Target="../media/image139.png"/><Relationship Id="rId103" Type="http://schemas.openxmlformats.org/officeDocument/2006/relationships/customXml" Target="../ink/ink156.xml"/><Relationship Id="rId310" Type="http://schemas.openxmlformats.org/officeDocument/2006/relationships/image" Target="../media/image275.png"/><Relationship Id="rId492" Type="http://schemas.openxmlformats.org/officeDocument/2006/relationships/image" Target="../media/image366.png"/><Relationship Id="rId548" Type="http://schemas.openxmlformats.org/officeDocument/2006/relationships/image" Target="../media/image394.png"/><Relationship Id="rId91" Type="http://schemas.openxmlformats.org/officeDocument/2006/relationships/customXml" Target="../ink/ink150.xml"/><Relationship Id="rId145" Type="http://schemas.openxmlformats.org/officeDocument/2006/relationships/customXml" Target="../ink/ink177.xml"/><Relationship Id="rId187" Type="http://schemas.openxmlformats.org/officeDocument/2006/relationships/customXml" Target="../ink/ink198.xml"/><Relationship Id="rId352" Type="http://schemas.openxmlformats.org/officeDocument/2006/relationships/image" Target="../media/image296.png"/><Relationship Id="rId394" Type="http://schemas.openxmlformats.org/officeDocument/2006/relationships/image" Target="../media/image317.png"/><Relationship Id="rId408" Type="http://schemas.openxmlformats.org/officeDocument/2006/relationships/image" Target="../media/image324.png"/><Relationship Id="rId615" Type="http://schemas.openxmlformats.org/officeDocument/2006/relationships/customXml" Target="../ink/ink412.xml"/><Relationship Id="rId212" Type="http://schemas.openxmlformats.org/officeDocument/2006/relationships/image" Target="../media/image226.png"/><Relationship Id="rId254" Type="http://schemas.openxmlformats.org/officeDocument/2006/relationships/image" Target="../media/image247.png"/><Relationship Id="rId49" Type="http://schemas.openxmlformats.org/officeDocument/2006/relationships/customXml" Target="../ink/ink129.xml"/><Relationship Id="rId114" Type="http://schemas.openxmlformats.org/officeDocument/2006/relationships/image" Target="../media/image177.png"/><Relationship Id="rId296" Type="http://schemas.openxmlformats.org/officeDocument/2006/relationships/image" Target="../media/image268.png"/><Relationship Id="rId461" Type="http://schemas.openxmlformats.org/officeDocument/2006/relationships/customXml" Target="../ink/ink335.xml"/><Relationship Id="rId517" Type="http://schemas.openxmlformats.org/officeDocument/2006/relationships/customXml" Target="../ink/ink363.xml"/><Relationship Id="rId559" Type="http://schemas.openxmlformats.org/officeDocument/2006/relationships/customXml" Target="../ink/ink384.xml"/><Relationship Id="rId60" Type="http://schemas.openxmlformats.org/officeDocument/2006/relationships/image" Target="../media/image150.png"/><Relationship Id="rId156" Type="http://schemas.openxmlformats.org/officeDocument/2006/relationships/image" Target="../media/image198.png"/><Relationship Id="rId198" Type="http://schemas.openxmlformats.org/officeDocument/2006/relationships/image" Target="../media/image219.png"/><Relationship Id="rId321" Type="http://schemas.openxmlformats.org/officeDocument/2006/relationships/customXml" Target="../ink/ink265.xml"/><Relationship Id="rId363" Type="http://schemas.openxmlformats.org/officeDocument/2006/relationships/customXml" Target="../ink/ink286.xml"/><Relationship Id="rId419" Type="http://schemas.openxmlformats.org/officeDocument/2006/relationships/customXml" Target="../ink/ink314.xml"/><Relationship Id="rId570" Type="http://schemas.openxmlformats.org/officeDocument/2006/relationships/image" Target="../media/image405.png"/><Relationship Id="rId223" Type="http://schemas.openxmlformats.org/officeDocument/2006/relationships/customXml" Target="../ink/ink216.xml"/><Relationship Id="rId430" Type="http://schemas.openxmlformats.org/officeDocument/2006/relationships/image" Target="../media/image335.png"/><Relationship Id="rId18" Type="http://schemas.openxmlformats.org/officeDocument/2006/relationships/image" Target="../media/image129.png"/><Relationship Id="rId265" Type="http://schemas.openxmlformats.org/officeDocument/2006/relationships/customXml" Target="../ink/ink237.xml"/><Relationship Id="rId472" Type="http://schemas.openxmlformats.org/officeDocument/2006/relationships/image" Target="../media/image356.png"/><Relationship Id="rId528" Type="http://schemas.openxmlformats.org/officeDocument/2006/relationships/image" Target="../media/image384.png"/><Relationship Id="rId125" Type="http://schemas.openxmlformats.org/officeDocument/2006/relationships/customXml" Target="../ink/ink167.xml"/><Relationship Id="rId167" Type="http://schemas.openxmlformats.org/officeDocument/2006/relationships/customXml" Target="../ink/ink188.xml"/><Relationship Id="rId332" Type="http://schemas.openxmlformats.org/officeDocument/2006/relationships/image" Target="../media/image286.png"/><Relationship Id="rId374" Type="http://schemas.openxmlformats.org/officeDocument/2006/relationships/image" Target="../media/image307.png"/><Relationship Id="rId581" Type="http://schemas.openxmlformats.org/officeDocument/2006/relationships/customXml" Target="../ink/ink395.xml"/><Relationship Id="rId71" Type="http://schemas.openxmlformats.org/officeDocument/2006/relationships/customXml" Target="../ink/ink140.xml"/><Relationship Id="rId234" Type="http://schemas.openxmlformats.org/officeDocument/2006/relationships/image" Target="../media/image237.png"/><Relationship Id="rId2" Type="http://schemas.openxmlformats.org/officeDocument/2006/relationships/notesSlide" Target="../notesSlides/notesSlide15.xml"/><Relationship Id="rId29" Type="http://schemas.openxmlformats.org/officeDocument/2006/relationships/customXml" Target="../ink/ink119.xml"/><Relationship Id="rId276" Type="http://schemas.openxmlformats.org/officeDocument/2006/relationships/image" Target="../media/image258.png"/><Relationship Id="rId441" Type="http://schemas.openxmlformats.org/officeDocument/2006/relationships/customXml" Target="../ink/ink325.xml"/><Relationship Id="rId483" Type="http://schemas.openxmlformats.org/officeDocument/2006/relationships/customXml" Target="../ink/ink346.xml"/><Relationship Id="rId539" Type="http://schemas.openxmlformats.org/officeDocument/2006/relationships/customXml" Target="../ink/ink374.xml"/><Relationship Id="rId40" Type="http://schemas.openxmlformats.org/officeDocument/2006/relationships/image" Target="../media/image140.png"/><Relationship Id="rId136" Type="http://schemas.openxmlformats.org/officeDocument/2006/relationships/image" Target="../media/image188.png"/><Relationship Id="rId178" Type="http://schemas.openxmlformats.org/officeDocument/2006/relationships/image" Target="../media/image209.png"/><Relationship Id="rId301" Type="http://schemas.openxmlformats.org/officeDocument/2006/relationships/customXml" Target="../ink/ink255.xml"/><Relationship Id="rId343" Type="http://schemas.openxmlformats.org/officeDocument/2006/relationships/customXml" Target="../ink/ink276.xml"/><Relationship Id="rId550" Type="http://schemas.openxmlformats.org/officeDocument/2006/relationships/image" Target="../media/image395.png"/><Relationship Id="rId82" Type="http://schemas.openxmlformats.org/officeDocument/2006/relationships/image" Target="../media/image161.png"/><Relationship Id="rId203" Type="http://schemas.openxmlformats.org/officeDocument/2006/relationships/customXml" Target="../ink/ink206.xml"/><Relationship Id="rId385" Type="http://schemas.openxmlformats.org/officeDocument/2006/relationships/customXml" Target="../ink/ink297.xml"/><Relationship Id="rId592" Type="http://schemas.openxmlformats.org/officeDocument/2006/relationships/image" Target="../media/image416.png"/><Relationship Id="rId606" Type="http://schemas.openxmlformats.org/officeDocument/2006/relationships/image" Target="../media/image423.png"/><Relationship Id="rId245" Type="http://schemas.openxmlformats.org/officeDocument/2006/relationships/customXml" Target="../ink/ink227.xml"/><Relationship Id="rId287" Type="http://schemas.openxmlformats.org/officeDocument/2006/relationships/customXml" Target="../ink/ink248.xml"/><Relationship Id="rId410" Type="http://schemas.openxmlformats.org/officeDocument/2006/relationships/image" Target="../media/image325.png"/><Relationship Id="rId452" Type="http://schemas.openxmlformats.org/officeDocument/2006/relationships/image" Target="../media/image346.png"/><Relationship Id="rId494" Type="http://schemas.openxmlformats.org/officeDocument/2006/relationships/image" Target="../media/image367.png"/><Relationship Id="rId508" Type="http://schemas.openxmlformats.org/officeDocument/2006/relationships/image" Target="../media/image374.png"/><Relationship Id="rId105" Type="http://schemas.openxmlformats.org/officeDocument/2006/relationships/customXml" Target="../ink/ink157.xml"/><Relationship Id="rId147" Type="http://schemas.openxmlformats.org/officeDocument/2006/relationships/customXml" Target="../ink/ink178.xml"/><Relationship Id="rId312" Type="http://schemas.openxmlformats.org/officeDocument/2006/relationships/image" Target="../media/image276.png"/><Relationship Id="rId354" Type="http://schemas.openxmlformats.org/officeDocument/2006/relationships/image" Target="../media/image297.png"/><Relationship Id="rId51" Type="http://schemas.openxmlformats.org/officeDocument/2006/relationships/customXml" Target="../ink/ink130.xml"/><Relationship Id="rId93" Type="http://schemas.openxmlformats.org/officeDocument/2006/relationships/customXml" Target="../ink/ink151.xml"/><Relationship Id="rId189" Type="http://schemas.openxmlformats.org/officeDocument/2006/relationships/customXml" Target="../ink/ink199.xml"/><Relationship Id="rId396" Type="http://schemas.openxmlformats.org/officeDocument/2006/relationships/image" Target="../media/image318.png"/><Relationship Id="rId561" Type="http://schemas.openxmlformats.org/officeDocument/2006/relationships/customXml" Target="../ink/ink385.xml"/><Relationship Id="rId617" Type="http://schemas.openxmlformats.org/officeDocument/2006/relationships/customXml" Target="../ink/ink413.xml"/><Relationship Id="rId214" Type="http://schemas.openxmlformats.org/officeDocument/2006/relationships/image" Target="../media/image227.png"/><Relationship Id="rId256" Type="http://schemas.openxmlformats.org/officeDocument/2006/relationships/image" Target="../media/image248.png"/><Relationship Id="rId298" Type="http://schemas.openxmlformats.org/officeDocument/2006/relationships/image" Target="../media/image269.png"/><Relationship Id="rId421" Type="http://schemas.openxmlformats.org/officeDocument/2006/relationships/customXml" Target="../ink/ink315.xml"/><Relationship Id="rId463" Type="http://schemas.openxmlformats.org/officeDocument/2006/relationships/customXml" Target="../ink/ink336.xml"/><Relationship Id="rId519" Type="http://schemas.openxmlformats.org/officeDocument/2006/relationships/customXml" Target="../ink/ink364.xml"/><Relationship Id="rId116" Type="http://schemas.openxmlformats.org/officeDocument/2006/relationships/image" Target="../media/image178.png"/><Relationship Id="rId158" Type="http://schemas.openxmlformats.org/officeDocument/2006/relationships/image" Target="../media/image199.png"/><Relationship Id="rId323" Type="http://schemas.openxmlformats.org/officeDocument/2006/relationships/customXml" Target="../ink/ink266.xml"/><Relationship Id="rId530" Type="http://schemas.openxmlformats.org/officeDocument/2006/relationships/image" Target="../media/image385.png"/><Relationship Id="rId20" Type="http://schemas.openxmlformats.org/officeDocument/2006/relationships/image" Target="../media/image130.png"/><Relationship Id="rId62" Type="http://schemas.openxmlformats.org/officeDocument/2006/relationships/image" Target="../media/image151.png"/><Relationship Id="rId365" Type="http://schemas.openxmlformats.org/officeDocument/2006/relationships/customXml" Target="../ink/ink287.xml"/><Relationship Id="rId572" Type="http://schemas.openxmlformats.org/officeDocument/2006/relationships/image" Target="../media/image406.png"/><Relationship Id="rId225" Type="http://schemas.openxmlformats.org/officeDocument/2006/relationships/customXml" Target="../ink/ink217.xml"/><Relationship Id="rId267" Type="http://schemas.openxmlformats.org/officeDocument/2006/relationships/customXml" Target="../ink/ink238.xml"/><Relationship Id="rId432" Type="http://schemas.openxmlformats.org/officeDocument/2006/relationships/image" Target="../media/image336.png"/><Relationship Id="rId474" Type="http://schemas.openxmlformats.org/officeDocument/2006/relationships/image" Target="../media/image357.png"/><Relationship Id="rId127" Type="http://schemas.openxmlformats.org/officeDocument/2006/relationships/customXml" Target="../ink/ink168.xml"/><Relationship Id="rId31" Type="http://schemas.openxmlformats.org/officeDocument/2006/relationships/customXml" Target="../ink/ink120.xml"/><Relationship Id="rId73" Type="http://schemas.openxmlformats.org/officeDocument/2006/relationships/customXml" Target="../ink/ink141.xml"/><Relationship Id="rId169" Type="http://schemas.openxmlformats.org/officeDocument/2006/relationships/customXml" Target="../ink/ink189.xml"/><Relationship Id="rId334" Type="http://schemas.openxmlformats.org/officeDocument/2006/relationships/image" Target="../media/image287.png"/><Relationship Id="rId376" Type="http://schemas.openxmlformats.org/officeDocument/2006/relationships/image" Target="../media/image308.png"/><Relationship Id="rId541" Type="http://schemas.openxmlformats.org/officeDocument/2006/relationships/customXml" Target="../ink/ink375.xml"/><Relationship Id="rId583" Type="http://schemas.openxmlformats.org/officeDocument/2006/relationships/customXml" Target="../ink/ink396.xml"/><Relationship Id="rId4" Type="http://schemas.openxmlformats.org/officeDocument/2006/relationships/image" Target="../media/image122.png"/><Relationship Id="rId180" Type="http://schemas.openxmlformats.org/officeDocument/2006/relationships/image" Target="../media/image210.png"/><Relationship Id="rId236" Type="http://schemas.openxmlformats.org/officeDocument/2006/relationships/image" Target="../media/image238.png"/><Relationship Id="rId278" Type="http://schemas.openxmlformats.org/officeDocument/2006/relationships/image" Target="../media/image259.png"/><Relationship Id="rId401" Type="http://schemas.openxmlformats.org/officeDocument/2006/relationships/customXml" Target="../ink/ink305.xml"/><Relationship Id="rId443" Type="http://schemas.openxmlformats.org/officeDocument/2006/relationships/customXml" Target="../ink/ink326.xml"/><Relationship Id="rId303" Type="http://schemas.openxmlformats.org/officeDocument/2006/relationships/customXml" Target="../ink/ink256.xml"/><Relationship Id="rId485" Type="http://schemas.openxmlformats.org/officeDocument/2006/relationships/customXml" Target="../ink/ink347.xml"/><Relationship Id="rId42" Type="http://schemas.openxmlformats.org/officeDocument/2006/relationships/image" Target="../media/image141.png"/><Relationship Id="rId84" Type="http://schemas.openxmlformats.org/officeDocument/2006/relationships/image" Target="../media/image162.png"/><Relationship Id="rId138" Type="http://schemas.openxmlformats.org/officeDocument/2006/relationships/image" Target="../media/image189.png"/><Relationship Id="rId345" Type="http://schemas.openxmlformats.org/officeDocument/2006/relationships/customXml" Target="../ink/ink277.xml"/><Relationship Id="rId387" Type="http://schemas.openxmlformats.org/officeDocument/2006/relationships/customXml" Target="../ink/ink298.xml"/><Relationship Id="rId510" Type="http://schemas.openxmlformats.org/officeDocument/2006/relationships/image" Target="../media/image375.png"/><Relationship Id="rId552" Type="http://schemas.openxmlformats.org/officeDocument/2006/relationships/image" Target="../media/image396.png"/><Relationship Id="rId594" Type="http://schemas.openxmlformats.org/officeDocument/2006/relationships/image" Target="../media/image417.png"/><Relationship Id="rId608" Type="http://schemas.openxmlformats.org/officeDocument/2006/relationships/image" Target="../media/image424.png"/><Relationship Id="rId191" Type="http://schemas.openxmlformats.org/officeDocument/2006/relationships/customXml" Target="../ink/ink200.xml"/><Relationship Id="rId205" Type="http://schemas.openxmlformats.org/officeDocument/2006/relationships/customXml" Target="../ink/ink207.xml"/><Relationship Id="rId247" Type="http://schemas.openxmlformats.org/officeDocument/2006/relationships/customXml" Target="../ink/ink228.xml"/><Relationship Id="rId412" Type="http://schemas.openxmlformats.org/officeDocument/2006/relationships/image" Target="../media/image326.png"/><Relationship Id="rId107" Type="http://schemas.openxmlformats.org/officeDocument/2006/relationships/customXml" Target="../ink/ink158.xml"/><Relationship Id="rId289" Type="http://schemas.openxmlformats.org/officeDocument/2006/relationships/customXml" Target="../ink/ink249.xml"/><Relationship Id="rId454" Type="http://schemas.openxmlformats.org/officeDocument/2006/relationships/image" Target="../media/image347.png"/><Relationship Id="rId496" Type="http://schemas.openxmlformats.org/officeDocument/2006/relationships/image" Target="../media/image368.png"/><Relationship Id="rId11" Type="http://schemas.openxmlformats.org/officeDocument/2006/relationships/customXml" Target="../ink/ink110.xml"/><Relationship Id="rId53" Type="http://schemas.openxmlformats.org/officeDocument/2006/relationships/customXml" Target="../ink/ink131.xml"/><Relationship Id="rId149" Type="http://schemas.openxmlformats.org/officeDocument/2006/relationships/customXml" Target="../ink/ink179.xml"/><Relationship Id="rId314" Type="http://schemas.openxmlformats.org/officeDocument/2006/relationships/image" Target="../media/image277.png"/><Relationship Id="rId356" Type="http://schemas.openxmlformats.org/officeDocument/2006/relationships/image" Target="../media/image298.png"/><Relationship Id="rId398" Type="http://schemas.openxmlformats.org/officeDocument/2006/relationships/image" Target="../media/image319.png"/><Relationship Id="rId521" Type="http://schemas.openxmlformats.org/officeDocument/2006/relationships/customXml" Target="../ink/ink365.xml"/><Relationship Id="rId563" Type="http://schemas.openxmlformats.org/officeDocument/2006/relationships/customXml" Target="../ink/ink386.xml"/><Relationship Id="rId619" Type="http://schemas.openxmlformats.org/officeDocument/2006/relationships/customXml" Target="../ink/ink414.xml"/><Relationship Id="rId95" Type="http://schemas.openxmlformats.org/officeDocument/2006/relationships/customXml" Target="../ink/ink152.xml"/><Relationship Id="rId160" Type="http://schemas.openxmlformats.org/officeDocument/2006/relationships/image" Target="../media/image200.png"/><Relationship Id="rId216" Type="http://schemas.openxmlformats.org/officeDocument/2006/relationships/image" Target="../media/image228.png"/><Relationship Id="rId423" Type="http://schemas.openxmlformats.org/officeDocument/2006/relationships/customXml" Target="../ink/ink316.xml"/><Relationship Id="rId258" Type="http://schemas.openxmlformats.org/officeDocument/2006/relationships/image" Target="../media/image249.png"/><Relationship Id="rId465" Type="http://schemas.openxmlformats.org/officeDocument/2006/relationships/customXml" Target="../ink/ink337.xml"/><Relationship Id="rId22" Type="http://schemas.openxmlformats.org/officeDocument/2006/relationships/image" Target="../media/image131.png"/><Relationship Id="rId64" Type="http://schemas.openxmlformats.org/officeDocument/2006/relationships/image" Target="../media/image152.png"/><Relationship Id="rId118" Type="http://schemas.openxmlformats.org/officeDocument/2006/relationships/image" Target="../media/image179.png"/><Relationship Id="rId325" Type="http://schemas.openxmlformats.org/officeDocument/2006/relationships/customXml" Target="../ink/ink267.xml"/><Relationship Id="rId367" Type="http://schemas.openxmlformats.org/officeDocument/2006/relationships/customXml" Target="../ink/ink288.xml"/><Relationship Id="rId532" Type="http://schemas.openxmlformats.org/officeDocument/2006/relationships/image" Target="../media/image386.png"/><Relationship Id="rId574" Type="http://schemas.openxmlformats.org/officeDocument/2006/relationships/image" Target="../media/image407.png"/><Relationship Id="rId171" Type="http://schemas.openxmlformats.org/officeDocument/2006/relationships/customXml" Target="../ink/ink190.xml"/><Relationship Id="rId227" Type="http://schemas.openxmlformats.org/officeDocument/2006/relationships/customXml" Target="../ink/ink218.xml"/><Relationship Id="rId269" Type="http://schemas.openxmlformats.org/officeDocument/2006/relationships/customXml" Target="../ink/ink239.xml"/><Relationship Id="rId434" Type="http://schemas.openxmlformats.org/officeDocument/2006/relationships/image" Target="../media/image337.png"/><Relationship Id="rId476" Type="http://schemas.openxmlformats.org/officeDocument/2006/relationships/image" Target="../media/image358.png"/><Relationship Id="rId33" Type="http://schemas.openxmlformats.org/officeDocument/2006/relationships/customXml" Target="../ink/ink121.xml"/><Relationship Id="rId129" Type="http://schemas.openxmlformats.org/officeDocument/2006/relationships/customXml" Target="../ink/ink169.xml"/><Relationship Id="rId280" Type="http://schemas.openxmlformats.org/officeDocument/2006/relationships/image" Target="../media/image260.png"/><Relationship Id="rId336" Type="http://schemas.openxmlformats.org/officeDocument/2006/relationships/image" Target="../media/image288.png"/><Relationship Id="rId501" Type="http://schemas.openxmlformats.org/officeDocument/2006/relationships/customXml" Target="../ink/ink355.xml"/><Relationship Id="rId543" Type="http://schemas.openxmlformats.org/officeDocument/2006/relationships/customXml" Target="../ink/ink376.xml"/><Relationship Id="rId75" Type="http://schemas.openxmlformats.org/officeDocument/2006/relationships/customXml" Target="../ink/ink142.xml"/><Relationship Id="rId140" Type="http://schemas.openxmlformats.org/officeDocument/2006/relationships/image" Target="../media/image190.png"/><Relationship Id="rId182" Type="http://schemas.openxmlformats.org/officeDocument/2006/relationships/image" Target="../media/image211.png"/><Relationship Id="rId378" Type="http://schemas.openxmlformats.org/officeDocument/2006/relationships/image" Target="../media/image309.png"/><Relationship Id="rId403" Type="http://schemas.openxmlformats.org/officeDocument/2006/relationships/customXml" Target="../ink/ink306.xml"/><Relationship Id="rId585" Type="http://schemas.openxmlformats.org/officeDocument/2006/relationships/customXml" Target="../ink/ink397.xml"/><Relationship Id="rId6" Type="http://schemas.openxmlformats.org/officeDocument/2006/relationships/image" Target="../media/image123.png"/><Relationship Id="rId238" Type="http://schemas.openxmlformats.org/officeDocument/2006/relationships/image" Target="../media/image239.png"/><Relationship Id="rId445" Type="http://schemas.openxmlformats.org/officeDocument/2006/relationships/customXml" Target="../ink/ink327.xml"/><Relationship Id="rId487" Type="http://schemas.openxmlformats.org/officeDocument/2006/relationships/customXml" Target="../ink/ink348.xml"/><Relationship Id="rId610" Type="http://schemas.openxmlformats.org/officeDocument/2006/relationships/image" Target="../media/image425.png"/><Relationship Id="rId291" Type="http://schemas.openxmlformats.org/officeDocument/2006/relationships/customXml" Target="../ink/ink250.xml"/><Relationship Id="rId305" Type="http://schemas.openxmlformats.org/officeDocument/2006/relationships/customXml" Target="../ink/ink257.xml"/><Relationship Id="rId347" Type="http://schemas.openxmlformats.org/officeDocument/2006/relationships/customXml" Target="../ink/ink278.xml"/><Relationship Id="rId512" Type="http://schemas.openxmlformats.org/officeDocument/2006/relationships/image" Target="../media/image376.png"/><Relationship Id="rId44" Type="http://schemas.openxmlformats.org/officeDocument/2006/relationships/image" Target="../media/image142.png"/><Relationship Id="rId86" Type="http://schemas.openxmlformats.org/officeDocument/2006/relationships/image" Target="../media/image163.png"/><Relationship Id="rId151" Type="http://schemas.openxmlformats.org/officeDocument/2006/relationships/customXml" Target="../ink/ink180.xml"/><Relationship Id="rId389" Type="http://schemas.openxmlformats.org/officeDocument/2006/relationships/customXml" Target="../ink/ink299.xml"/><Relationship Id="rId554" Type="http://schemas.openxmlformats.org/officeDocument/2006/relationships/image" Target="../media/image397.png"/><Relationship Id="rId596" Type="http://schemas.openxmlformats.org/officeDocument/2006/relationships/image" Target="../media/image418.png"/><Relationship Id="rId193" Type="http://schemas.openxmlformats.org/officeDocument/2006/relationships/customXml" Target="../ink/ink201.xml"/><Relationship Id="rId207" Type="http://schemas.openxmlformats.org/officeDocument/2006/relationships/customXml" Target="../ink/ink208.xml"/><Relationship Id="rId249" Type="http://schemas.openxmlformats.org/officeDocument/2006/relationships/customXml" Target="../ink/ink229.xml"/><Relationship Id="rId414" Type="http://schemas.openxmlformats.org/officeDocument/2006/relationships/image" Target="../media/image327.png"/><Relationship Id="rId456" Type="http://schemas.openxmlformats.org/officeDocument/2006/relationships/image" Target="../media/image348.png"/><Relationship Id="rId498" Type="http://schemas.openxmlformats.org/officeDocument/2006/relationships/image" Target="../media/image369.png"/><Relationship Id="rId621" Type="http://schemas.openxmlformats.org/officeDocument/2006/relationships/customXml" Target="../ink/ink415.xml"/><Relationship Id="rId13" Type="http://schemas.openxmlformats.org/officeDocument/2006/relationships/customXml" Target="../ink/ink111.xml"/><Relationship Id="rId109" Type="http://schemas.openxmlformats.org/officeDocument/2006/relationships/customXml" Target="../ink/ink159.xml"/><Relationship Id="rId260" Type="http://schemas.openxmlformats.org/officeDocument/2006/relationships/image" Target="../media/image250.png"/><Relationship Id="rId316" Type="http://schemas.openxmlformats.org/officeDocument/2006/relationships/image" Target="../media/image278.png"/><Relationship Id="rId523" Type="http://schemas.openxmlformats.org/officeDocument/2006/relationships/customXml" Target="../ink/ink366.xml"/><Relationship Id="rId55" Type="http://schemas.openxmlformats.org/officeDocument/2006/relationships/customXml" Target="../ink/ink132.xml"/><Relationship Id="rId97" Type="http://schemas.openxmlformats.org/officeDocument/2006/relationships/customXml" Target="../ink/ink153.xml"/><Relationship Id="rId120" Type="http://schemas.openxmlformats.org/officeDocument/2006/relationships/image" Target="../media/image180.png"/><Relationship Id="rId358" Type="http://schemas.openxmlformats.org/officeDocument/2006/relationships/image" Target="../media/image299.png"/><Relationship Id="rId565" Type="http://schemas.openxmlformats.org/officeDocument/2006/relationships/customXml" Target="../ink/ink387.xml"/><Relationship Id="rId162" Type="http://schemas.openxmlformats.org/officeDocument/2006/relationships/image" Target="../media/image201.png"/><Relationship Id="rId218" Type="http://schemas.openxmlformats.org/officeDocument/2006/relationships/image" Target="../media/image229.png"/><Relationship Id="rId425" Type="http://schemas.openxmlformats.org/officeDocument/2006/relationships/customXml" Target="../ink/ink317.xml"/><Relationship Id="rId467" Type="http://schemas.openxmlformats.org/officeDocument/2006/relationships/customXml" Target="../ink/ink338.xml"/><Relationship Id="rId271" Type="http://schemas.openxmlformats.org/officeDocument/2006/relationships/customXml" Target="../ink/ink240.xml"/><Relationship Id="rId24" Type="http://schemas.openxmlformats.org/officeDocument/2006/relationships/image" Target="../media/image132.png"/><Relationship Id="rId66" Type="http://schemas.openxmlformats.org/officeDocument/2006/relationships/image" Target="../media/image153.png"/><Relationship Id="rId131" Type="http://schemas.openxmlformats.org/officeDocument/2006/relationships/customXml" Target="../ink/ink170.xml"/><Relationship Id="rId327" Type="http://schemas.openxmlformats.org/officeDocument/2006/relationships/customXml" Target="../ink/ink268.xml"/><Relationship Id="rId369" Type="http://schemas.openxmlformats.org/officeDocument/2006/relationships/customXml" Target="../ink/ink289.xml"/><Relationship Id="rId534" Type="http://schemas.openxmlformats.org/officeDocument/2006/relationships/image" Target="../media/image387.png"/><Relationship Id="rId576" Type="http://schemas.openxmlformats.org/officeDocument/2006/relationships/image" Target="../media/image408.png"/><Relationship Id="rId173" Type="http://schemas.openxmlformats.org/officeDocument/2006/relationships/customXml" Target="../ink/ink191.xml"/><Relationship Id="rId229" Type="http://schemas.openxmlformats.org/officeDocument/2006/relationships/customXml" Target="../ink/ink219.xml"/><Relationship Id="rId380" Type="http://schemas.openxmlformats.org/officeDocument/2006/relationships/image" Target="../media/image310.png"/><Relationship Id="rId436" Type="http://schemas.openxmlformats.org/officeDocument/2006/relationships/image" Target="../media/image338.png"/><Relationship Id="rId601" Type="http://schemas.openxmlformats.org/officeDocument/2006/relationships/customXml" Target="../ink/ink405.xml"/><Relationship Id="rId240" Type="http://schemas.openxmlformats.org/officeDocument/2006/relationships/image" Target="../media/image240.png"/><Relationship Id="rId478" Type="http://schemas.openxmlformats.org/officeDocument/2006/relationships/image" Target="../media/image359.png"/><Relationship Id="rId35" Type="http://schemas.openxmlformats.org/officeDocument/2006/relationships/customXml" Target="../ink/ink122.xml"/><Relationship Id="rId77" Type="http://schemas.openxmlformats.org/officeDocument/2006/relationships/customXml" Target="../ink/ink143.xml"/><Relationship Id="rId100" Type="http://schemas.openxmlformats.org/officeDocument/2006/relationships/image" Target="../media/image170.png"/><Relationship Id="rId282" Type="http://schemas.openxmlformats.org/officeDocument/2006/relationships/image" Target="../media/image261.png"/><Relationship Id="rId338" Type="http://schemas.openxmlformats.org/officeDocument/2006/relationships/image" Target="../media/image289.png"/><Relationship Id="rId503" Type="http://schemas.openxmlformats.org/officeDocument/2006/relationships/customXml" Target="../ink/ink356.xml"/><Relationship Id="rId545" Type="http://schemas.openxmlformats.org/officeDocument/2006/relationships/customXml" Target="../ink/ink377.xml"/><Relationship Id="rId587" Type="http://schemas.openxmlformats.org/officeDocument/2006/relationships/customXml" Target="../ink/ink398.xml"/><Relationship Id="rId8" Type="http://schemas.openxmlformats.org/officeDocument/2006/relationships/image" Target="../media/image124.png"/><Relationship Id="rId142" Type="http://schemas.openxmlformats.org/officeDocument/2006/relationships/image" Target="../media/image191.png"/><Relationship Id="rId184" Type="http://schemas.openxmlformats.org/officeDocument/2006/relationships/image" Target="../media/image212.png"/><Relationship Id="rId391" Type="http://schemas.openxmlformats.org/officeDocument/2006/relationships/customXml" Target="../ink/ink300.xml"/><Relationship Id="rId405" Type="http://schemas.openxmlformats.org/officeDocument/2006/relationships/customXml" Target="../ink/ink307.xml"/><Relationship Id="rId447" Type="http://schemas.openxmlformats.org/officeDocument/2006/relationships/customXml" Target="../ink/ink328.xml"/><Relationship Id="rId612" Type="http://schemas.openxmlformats.org/officeDocument/2006/relationships/image" Target="../media/image426.png"/><Relationship Id="rId251" Type="http://schemas.openxmlformats.org/officeDocument/2006/relationships/customXml" Target="../ink/ink230.xml"/><Relationship Id="rId489" Type="http://schemas.openxmlformats.org/officeDocument/2006/relationships/customXml" Target="../ink/ink349.xml"/><Relationship Id="rId46" Type="http://schemas.openxmlformats.org/officeDocument/2006/relationships/image" Target="../media/image143.png"/><Relationship Id="rId293" Type="http://schemas.openxmlformats.org/officeDocument/2006/relationships/customXml" Target="../ink/ink251.xml"/><Relationship Id="rId307" Type="http://schemas.openxmlformats.org/officeDocument/2006/relationships/customXml" Target="../ink/ink258.xml"/><Relationship Id="rId349" Type="http://schemas.openxmlformats.org/officeDocument/2006/relationships/customXml" Target="../ink/ink279.xml"/><Relationship Id="rId514" Type="http://schemas.openxmlformats.org/officeDocument/2006/relationships/image" Target="../media/image377.png"/><Relationship Id="rId556" Type="http://schemas.openxmlformats.org/officeDocument/2006/relationships/image" Target="../media/image398.png"/><Relationship Id="rId88" Type="http://schemas.openxmlformats.org/officeDocument/2006/relationships/image" Target="../media/image164.png"/><Relationship Id="rId111" Type="http://schemas.openxmlformats.org/officeDocument/2006/relationships/customXml" Target="../ink/ink160.xml"/><Relationship Id="rId153" Type="http://schemas.openxmlformats.org/officeDocument/2006/relationships/customXml" Target="../ink/ink181.xml"/><Relationship Id="rId195" Type="http://schemas.openxmlformats.org/officeDocument/2006/relationships/customXml" Target="../ink/ink202.xml"/><Relationship Id="rId209" Type="http://schemas.openxmlformats.org/officeDocument/2006/relationships/customXml" Target="../ink/ink209.xml"/><Relationship Id="rId360" Type="http://schemas.openxmlformats.org/officeDocument/2006/relationships/image" Target="../media/image300.png"/><Relationship Id="rId416" Type="http://schemas.openxmlformats.org/officeDocument/2006/relationships/image" Target="../media/image328.png"/><Relationship Id="rId598" Type="http://schemas.openxmlformats.org/officeDocument/2006/relationships/image" Target="../media/image419.png"/><Relationship Id="rId220" Type="http://schemas.openxmlformats.org/officeDocument/2006/relationships/image" Target="../media/image230.png"/><Relationship Id="rId458" Type="http://schemas.openxmlformats.org/officeDocument/2006/relationships/image" Target="../media/image349.png"/><Relationship Id="rId15" Type="http://schemas.openxmlformats.org/officeDocument/2006/relationships/customXml" Target="../ink/ink112.xml"/><Relationship Id="rId57" Type="http://schemas.openxmlformats.org/officeDocument/2006/relationships/customXml" Target="../ink/ink133.xml"/><Relationship Id="rId262" Type="http://schemas.openxmlformats.org/officeDocument/2006/relationships/image" Target="../media/image251.png"/><Relationship Id="rId318" Type="http://schemas.openxmlformats.org/officeDocument/2006/relationships/image" Target="../media/image279.png"/><Relationship Id="rId525" Type="http://schemas.openxmlformats.org/officeDocument/2006/relationships/customXml" Target="../ink/ink367.xml"/><Relationship Id="rId567" Type="http://schemas.openxmlformats.org/officeDocument/2006/relationships/customXml" Target="../ink/ink388.xml"/><Relationship Id="rId99" Type="http://schemas.openxmlformats.org/officeDocument/2006/relationships/customXml" Target="../ink/ink154.xml"/><Relationship Id="rId122" Type="http://schemas.openxmlformats.org/officeDocument/2006/relationships/image" Target="../media/image181.png"/><Relationship Id="rId164" Type="http://schemas.openxmlformats.org/officeDocument/2006/relationships/image" Target="../media/image202.png"/><Relationship Id="rId371" Type="http://schemas.openxmlformats.org/officeDocument/2006/relationships/customXml" Target="../ink/ink290.xml"/><Relationship Id="rId427" Type="http://schemas.openxmlformats.org/officeDocument/2006/relationships/customXml" Target="../ink/ink318.xml"/><Relationship Id="rId469" Type="http://schemas.openxmlformats.org/officeDocument/2006/relationships/customXml" Target="../ink/ink339.xml"/><Relationship Id="rId26" Type="http://schemas.openxmlformats.org/officeDocument/2006/relationships/image" Target="../media/image133.png"/><Relationship Id="rId231" Type="http://schemas.openxmlformats.org/officeDocument/2006/relationships/customXml" Target="../ink/ink220.xml"/><Relationship Id="rId273" Type="http://schemas.openxmlformats.org/officeDocument/2006/relationships/customXml" Target="../ink/ink241.xml"/><Relationship Id="rId329" Type="http://schemas.openxmlformats.org/officeDocument/2006/relationships/customXml" Target="../ink/ink269.xml"/><Relationship Id="rId480" Type="http://schemas.openxmlformats.org/officeDocument/2006/relationships/image" Target="../media/image360.png"/><Relationship Id="rId536" Type="http://schemas.openxmlformats.org/officeDocument/2006/relationships/image" Target="../media/image388.png"/><Relationship Id="rId68" Type="http://schemas.openxmlformats.org/officeDocument/2006/relationships/image" Target="../media/image154.png"/><Relationship Id="rId133" Type="http://schemas.openxmlformats.org/officeDocument/2006/relationships/customXml" Target="../ink/ink171.xml"/><Relationship Id="rId175" Type="http://schemas.openxmlformats.org/officeDocument/2006/relationships/customXml" Target="../ink/ink192.xml"/><Relationship Id="rId340" Type="http://schemas.openxmlformats.org/officeDocument/2006/relationships/image" Target="../media/image290.png"/><Relationship Id="rId578" Type="http://schemas.openxmlformats.org/officeDocument/2006/relationships/image" Target="../media/image409.png"/><Relationship Id="rId200" Type="http://schemas.openxmlformats.org/officeDocument/2006/relationships/image" Target="../media/image220.png"/><Relationship Id="rId382" Type="http://schemas.openxmlformats.org/officeDocument/2006/relationships/image" Target="../media/image311.png"/><Relationship Id="rId438" Type="http://schemas.openxmlformats.org/officeDocument/2006/relationships/image" Target="../media/image339.png"/><Relationship Id="rId603" Type="http://schemas.openxmlformats.org/officeDocument/2006/relationships/customXml" Target="../ink/ink406.xml"/><Relationship Id="rId242" Type="http://schemas.openxmlformats.org/officeDocument/2006/relationships/image" Target="../media/image241.png"/><Relationship Id="rId284" Type="http://schemas.openxmlformats.org/officeDocument/2006/relationships/image" Target="../media/image262.png"/><Relationship Id="rId491" Type="http://schemas.openxmlformats.org/officeDocument/2006/relationships/customXml" Target="../ink/ink350.xml"/><Relationship Id="rId505" Type="http://schemas.openxmlformats.org/officeDocument/2006/relationships/customXml" Target="../ink/ink357.xml"/><Relationship Id="rId37" Type="http://schemas.openxmlformats.org/officeDocument/2006/relationships/customXml" Target="../ink/ink123.xml"/><Relationship Id="rId79" Type="http://schemas.openxmlformats.org/officeDocument/2006/relationships/customXml" Target="../ink/ink144.xml"/><Relationship Id="rId102" Type="http://schemas.openxmlformats.org/officeDocument/2006/relationships/image" Target="../media/image171.png"/><Relationship Id="rId144" Type="http://schemas.openxmlformats.org/officeDocument/2006/relationships/image" Target="../media/image192.png"/><Relationship Id="rId547" Type="http://schemas.openxmlformats.org/officeDocument/2006/relationships/customXml" Target="../ink/ink378.xml"/><Relationship Id="rId589" Type="http://schemas.openxmlformats.org/officeDocument/2006/relationships/customXml" Target="../ink/ink399.xml"/><Relationship Id="rId90" Type="http://schemas.openxmlformats.org/officeDocument/2006/relationships/image" Target="../media/image165.png"/><Relationship Id="rId186" Type="http://schemas.openxmlformats.org/officeDocument/2006/relationships/image" Target="../media/image213.png"/><Relationship Id="rId351" Type="http://schemas.openxmlformats.org/officeDocument/2006/relationships/customXml" Target="../ink/ink280.xml"/><Relationship Id="rId393" Type="http://schemas.openxmlformats.org/officeDocument/2006/relationships/customXml" Target="../ink/ink301.xml"/><Relationship Id="rId407" Type="http://schemas.openxmlformats.org/officeDocument/2006/relationships/customXml" Target="../ink/ink308.xml"/><Relationship Id="rId449" Type="http://schemas.openxmlformats.org/officeDocument/2006/relationships/customXml" Target="../ink/ink329.xml"/><Relationship Id="rId614" Type="http://schemas.openxmlformats.org/officeDocument/2006/relationships/image" Target="../media/image427.png"/><Relationship Id="rId211" Type="http://schemas.openxmlformats.org/officeDocument/2006/relationships/customXml" Target="../ink/ink210.xml"/><Relationship Id="rId253" Type="http://schemas.openxmlformats.org/officeDocument/2006/relationships/customXml" Target="../ink/ink231.xml"/><Relationship Id="rId295" Type="http://schemas.openxmlformats.org/officeDocument/2006/relationships/customXml" Target="../ink/ink252.xml"/><Relationship Id="rId309" Type="http://schemas.openxmlformats.org/officeDocument/2006/relationships/customXml" Target="../ink/ink259.xml"/><Relationship Id="rId460" Type="http://schemas.openxmlformats.org/officeDocument/2006/relationships/image" Target="../media/image350.png"/><Relationship Id="rId516" Type="http://schemas.openxmlformats.org/officeDocument/2006/relationships/image" Target="../media/image378.png"/><Relationship Id="rId48" Type="http://schemas.openxmlformats.org/officeDocument/2006/relationships/image" Target="../media/image144.png"/><Relationship Id="rId113" Type="http://schemas.openxmlformats.org/officeDocument/2006/relationships/customXml" Target="../ink/ink161.xml"/><Relationship Id="rId320" Type="http://schemas.openxmlformats.org/officeDocument/2006/relationships/image" Target="../media/image280.png"/><Relationship Id="rId558" Type="http://schemas.openxmlformats.org/officeDocument/2006/relationships/image" Target="../media/image399.png"/><Relationship Id="rId155" Type="http://schemas.openxmlformats.org/officeDocument/2006/relationships/customXml" Target="../ink/ink182.xml"/><Relationship Id="rId197" Type="http://schemas.openxmlformats.org/officeDocument/2006/relationships/customXml" Target="../ink/ink203.xml"/><Relationship Id="rId362" Type="http://schemas.openxmlformats.org/officeDocument/2006/relationships/image" Target="../media/image301.png"/><Relationship Id="rId418" Type="http://schemas.openxmlformats.org/officeDocument/2006/relationships/image" Target="../media/image329.png"/><Relationship Id="rId222" Type="http://schemas.openxmlformats.org/officeDocument/2006/relationships/image" Target="../media/image231.png"/><Relationship Id="rId264" Type="http://schemas.openxmlformats.org/officeDocument/2006/relationships/image" Target="../media/image252.png"/><Relationship Id="rId471" Type="http://schemas.openxmlformats.org/officeDocument/2006/relationships/customXml" Target="../ink/ink340.xml"/><Relationship Id="rId17" Type="http://schemas.openxmlformats.org/officeDocument/2006/relationships/customXml" Target="../ink/ink113.xml"/><Relationship Id="rId59" Type="http://schemas.openxmlformats.org/officeDocument/2006/relationships/customXml" Target="../ink/ink134.xml"/><Relationship Id="rId124" Type="http://schemas.openxmlformats.org/officeDocument/2006/relationships/image" Target="../media/image182.png"/><Relationship Id="rId527" Type="http://schemas.openxmlformats.org/officeDocument/2006/relationships/customXml" Target="../ink/ink368.xml"/><Relationship Id="rId569" Type="http://schemas.openxmlformats.org/officeDocument/2006/relationships/customXml" Target="../ink/ink389.xml"/><Relationship Id="rId70" Type="http://schemas.openxmlformats.org/officeDocument/2006/relationships/image" Target="../media/image155.png"/><Relationship Id="rId166" Type="http://schemas.openxmlformats.org/officeDocument/2006/relationships/image" Target="../media/image203.png"/><Relationship Id="rId331" Type="http://schemas.openxmlformats.org/officeDocument/2006/relationships/customXml" Target="../ink/ink270.xml"/><Relationship Id="rId373" Type="http://schemas.openxmlformats.org/officeDocument/2006/relationships/customXml" Target="../ink/ink291.xml"/><Relationship Id="rId429" Type="http://schemas.openxmlformats.org/officeDocument/2006/relationships/customXml" Target="../ink/ink319.xml"/><Relationship Id="rId580" Type="http://schemas.openxmlformats.org/officeDocument/2006/relationships/image" Target="../media/image410.png"/><Relationship Id="rId1" Type="http://schemas.openxmlformats.org/officeDocument/2006/relationships/slideLayout" Target="../slideLayouts/slideLayout37.xml"/><Relationship Id="rId233" Type="http://schemas.openxmlformats.org/officeDocument/2006/relationships/customXml" Target="../ink/ink221.xml"/><Relationship Id="rId440" Type="http://schemas.openxmlformats.org/officeDocument/2006/relationships/image" Target="../media/image340.png"/><Relationship Id="rId28" Type="http://schemas.openxmlformats.org/officeDocument/2006/relationships/image" Target="../media/image134.png"/><Relationship Id="rId275" Type="http://schemas.openxmlformats.org/officeDocument/2006/relationships/customXml" Target="../ink/ink242.xml"/><Relationship Id="rId300" Type="http://schemas.openxmlformats.org/officeDocument/2006/relationships/image" Target="../media/image270.png"/><Relationship Id="rId482" Type="http://schemas.openxmlformats.org/officeDocument/2006/relationships/image" Target="../media/image361.png"/><Relationship Id="rId538" Type="http://schemas.openxmlformats.org/officeDocument/2006/relationships/image" Target="../media/image389.png"/><Relationship Id="rId81" Type="http://schemas.openxmlformats.org/officeDocument/2006/relationships/customXml" Target="../ink/ink145.xml"/><Relationship Id="rId135" Type="http://schemas.openxmlformats.org/officeDocument/2006/relationships/customXml" Target="../ink/ink172.xml"/><Relationship Id="rId177" Type="http://schemas.openxmlformats.org/officeDocument/2006/relationships/customXml" Target="../ink/ink193.xml"/><Relationship Id="rId342" Type="http://schemas.openxmlformats.org/officeDocument/2006/relationships/image" Target="../media/image291.png"/><Relationship Id="rId384" Type="http://schemas.openxmlformats.org/officeDocument/2006/relationships/image" Target="../media/image312.png"/><Relationship Id="rId591" Type="http://schemas.openxmlformats.org/officeDocument/2006/relationships/customXml" Target="../ink/ink400.xml"/><Relationship Id="rId605" Type="http://schemas.openxmlformats.org/officeDocument/2006/relationships/customXml" Target="../ink/ink407.xml"/><Relationship Id="rId202" Type="http://schemas.openxmlformats.org/officeDocument/2006/relationships/image" Target="../media/image221.png"/><Relationship Id="rId244" Type="http://schemas.openxmlformats.org/officeDocument/2006/relationships/image" Target="../media/image242.png"/><Relationship Id="rId39" Type="http://schemas.openxmlformats.org/officeDocument/2006/relationships/customXml" Target="../ink/ink124.xml"/><Relationship Id="rId286" Type="http://schemas.openxmlformats.org/officeDocument/2006/relationships/image" Target="../media/image263.png"/><Relationship Id="rId451" Type="http://schemas.openxmlformats.org/officeDocument/2006/relationships/customXml" Target="../ink/ink330.xml"/><Relationship Id="rId493" Type="http://schemas.openxmlformats.org/officeDocument/2006/relationships/customXml" Target="../ink/ink351.xml"/><Relationship Id="rId507" Type="http://schemas.openxmlformats.org/officeDocument/2006/relationships/customXml" Target="../ink/ink358.xml"/><Relationship Id="rId549" Type="http://schemas.openxmlformats.org/officeDocument/2006/relationships/customXml" Target="../ink/ink379.xml"/><Relationship Id="rId50" Type="http://schemas.openxmlformats.org/officeDocument/2006/relationships/image" Target="../media/image145.png"/><Relationship Id="rId104" Type="http://schemas.openxmlformats.org/officeDocument/2006/relationships/image" Target="../media/image172.png"/><Relationship Id="rId146" Type="http://schemas.openxmlformats.org/officeDocument/2006/relationships/image" Target="../media/image193.png"/><Relationship Id="rId188" Type="http://schemas.openxmlformats.org/officeDocument/2006/relationships/image" Target="../media/image214.png"/><Relationship Id="rId311" Type="http://schemas.openxmlformats.org/officeDocument/2006/relationships/customXml" Target="../ink/ink260.xml"/><Relationship Id="rId353" Type="http://schemas.openxmlformats.org/officeDocument/2006/relationships/customXml" Target="../ink/ink281.xml"/><Relationship Id="rId395" Type="http://schemas.openxmlformats.org/officeDocument/2006/relationships/customXml" Target="../ink/ink302.xml"/><Relationship Id="rId409" Type="http://schemas.openxmlformats.org/officeDocument/2006/relationships/customXml" Target="../ink/ink309.xml"/><Relationship Id="rId560" Type="http://schemas.openxmlformats.org/officeDocument/2006/relationships/image" Target="../media/image400.png"/><Relationship Id="rId92" Type="http://schemas.openxmlformats.org/officeDocument/2006/relationships/image" Target="../media/image166.png"/><Relationship Id="rId213" Type="http://schemas.openxmlformats.org/officeDocument/2006/relationships/customXml" Target="../ink/ink211.xml"/><Relationship Id="rId420" Type="http://schemas.openxmlformats.org/officeDocument/2006/relationships/image" Target="../media/image330.png"/><Relationship Id="rId616" Type="http://schemas.openxmlformats.org/officeDocument/2006/relationships/image" Target="../media/image428.png"/><Relationship Id="rId255" Type="http://schemas.openxmlformats.org/officeDocument/2006/relationships/customXml" Target="../ink/ink232.xml"/><Relationship Id="rId297" Type="http://schemas.openxmlformats.org/officeDocument/2006/relationships/customXml" Target="../ink/ink253.xml"/><Relationship Id="rId462" Type="http://schemas.openxmlformats.org/officeDocument/2006/relationships/image" Target="../media/image351.png"/><Relationship Id="rId518" Type="http://schemas.openxmlformats.org/officeDocument/2006/relationships/image" Target="../media/image379.png"/><Relationship Id="rId115" Type="http://schemas.openxmlformats.org/officeDocument/2006/relationships/customXml" Target="../ink/ink162.xml"/><Relationship Id="rId157" Type="http://schemas.openxmlformats.org/officeDocument/2006/relationships/customXml" Target="../ink/ink183.xml"/><Relationship Id="rId322" Type="http://schemas.openxmlformats.org/officeDocument/2006/relationships/image" Target="../media/image281.png"/><Relationship Id="rId364" Type="http://schemas.openxmlformats.org/officeDocument/2006/relationships/image" Target="../media/image302.png"/><Relationship Id="rId61" Type="http://schemas.openxmlformats.org/officeDocument/2006/relationships/customXml" Target="../ink/ink135.xml"/><Relationship Id="rId199" Type="http://schemas.openxmlformats.org/officeDocument/2006/relationships/customXml" Target="../ink/ink204.xml"/><Relationship Id="rId571" Type="http://schemas.openxmlformats.org/officeDocument/2006/relationships/customXml" Target="../ink/ink390.xml"/><Relationship Id="rId19" Type="http://schemas.openxmlformats.org/officeDocument/2006/relationships/customXml" Target="../ink/ink114.xml"/><Relationship Id="rId224" Type="http://schemas.openxmlformats.org/officeDocument/2006/relationships/image" Target="../media/image232.png"/><Relationship Id="rId266" Type="http://schemas.openxmlformats.org/officeDocument/2006/relationships/image" Target="../media/image253.png"/><Relationship Id="rId431" Type="http://schemas.openxmlformats.org/officeDocument/2006/relationships/customXml" Target="../ink/ink320.xml"/><Relationship Id="rId473" Type="http://schemas.openxmlformats.org/officeDocument/2006/relationships/customXml" Target="../ink/ink341.xml"/><Relationship Id="rId529" Type="http://schemas.openxmlformats.org/officeDocument/2006/relationships/customXml" Target="../ink/ink369.xml"/><Relationship Id="rId30" Type="http://schemas.openxmlformats.org/officeDocument/2006/relationships/image" Target="../media/image135.png"/><Relationship Id="rId126" Type="http://schemas.openxmlformats.org/officeDocument/2006/relationships/image" Target="../media/image183.png"/><Relationship Id="rId168" Type="http://schemas.openxmlformats.org/officeDocument/2006/relationships/image" Target="../media/image204.png"/><Relationship Id="rId333" Type="http://schemas.openxmlformats.org/officeDocument/2006/relationships/customXml" Target="../ink/ink271.xml"/><Relationship Id="rId540" Type="http://schemas.openxmlformats.org/officeDocument/2006/relationships/image" Target="../media/image390.png"/><Relationship Id="rId72" Type="http://schemas.openxmlformats.org/officeDocument/2006/relationships/image" Target="../media/image156.png"/><Relationship Id="rId375" Type="http://schemas.openxmlformats.org/officeDocument/2006/relationships/customXml" Target="../ink/ink292.xml"/><Relationship Id="rId582" Type="http://schemas.openxmlformats.org/officeDocument/2006/relationships/image" Target="../media/image411.png"/><Relationship Id="rId3" Type="http://schemas.openxmlformats.org/officeDocument/2006/relationships/customXml" Target="../ink/ink106.xml"/><Relationship Id="rId235" Type="http://schemas.openxmlformats.org/officeDocument/2006/relationships/customXml" Target="../ink/ink222.xml"/><Relationship Id="rId277" Type="http://schemas.openxmlformats.org/officeDocument/2006/relationships/customXml" Target="../ink/ink243.xml"/><Relationship Id="rId400" Type="http://schemas.openxmlformats.org/officeDocument/2006/relationships/image" Target="../media/image320.png"/><Relationship Id="rId442" Type="http://schemas.openxmlformats.org/officeDocument/2006/relationships/image" Target="../media/image341.png"/><Relationship Id="rId484" Type="http://schemas.openxmlformats.org/officeDocument/2006/relationships/image" Target="../media/image362.png"/><Relationship Id="rId137" Type="http://schemas.openxmlformats.org/officeDocument/2006/relationships/customXml" Target="../ink/ink173.xml"/><Relationship Id="rId302" Type="http://schemas.openxmlformats.org/officeDocument/2006/relationships/image" Target="../media/image271.png"/><Relationship Id="rId344" Type="http://schemas.openxmlformats.org/officeDocument/2006/relationships/image" Target="../media/image292.png"/><Relationship Id="rId41" Type="http://schemas.openxmlformats.org/officeDocument/2006/relationships/customXml" Target="../ink/ink125.xml"/><Relationship Id="rId83" Type="http://schemas.openxmlformats.org/officeDocument/2006/relationships/customXml" Target="../ink/ink146.xml"/><Relationship Id="rId179" Type="http://schemas.openxmlformats.org/officeDocument/2006/relationships/customXml" Target="../ink/ink194.xml"/><Relationship Id="rId386" Type="http://schemas.openxmlformats.org/officeDocument/2006/relationships/image" Target="../media/image313.png"/><Relationship Id="rId551" Type="http://schemas.openxmlformats.org/officeDocument/2006/relationships/customXml" Target="../ink/ink380.xml"/><Relationship Id="rId593" Type="http://schemas.openxmlformats.org/officeDocument/2006/relationships/customXml" Target="../ink/ink401.xml"/><Relationship Id="rId607" Type="http://schemas.openxmlformats.org/officeDocument/2006/relationships/customXml" Target="../ink/ink408.xml"/><Relationship Id="rId190" Type="http://schemas.openxmlformats.org/officeDocument/2006/relationships/image" Target="../media/image215.png"/><Relationship Id="rId204" Type="http://schemas.openxmlformats.org/officeDocument/2006/relationships/image" Target="../media/image222.png"/><Relationship Id="rId246" Type="http://schemas.openxmlformats.org/officeDocument/2006/relationships/image" Target="../media/image243.png"/><Relationship Id="rId288" Type="http://schemas.openxmlformats.org/officeDocument/2006/relationships/image" Target="../media/image264.png"/><Relationship Id="rId411" Type="http://schemas.openxmlformats.org/officeDocument/2006/relationships/customXml" Target="../ink/ink310.xml"/><Relationship Id="rId453" Type="http://schemas.openxmlformats.org/officeDocument/2006/relationships/customXml" Target="../ink/ink331.xml"/><Relationship Id="rId509" Type="http://schemas.openxmlformats.org/officeDocument/2006/relationships/customXml" Target="../ink/ink359.xml"/><Relationship Id="rId106" Type="http://schemas.openxmlformats.org/officeDocument/2006/relationships/image" Target="../media/image173.png"/><Relationship Id="rId313" Type="http://schemas.openxmlformats.org/officeDocument/2006/relationships/customXml" Target="../ink/ink261.xml"/><Relationship Id="rId495" Type="http://schemas.openxmlformats.org/officeDocument/2006/relationships/customXml" Target="../ink/ink352.xml"/><Relationship Id="rId10" Type="http://schemas.openxmlformats.org/officeDocument/2006/relationships/image" Target="../media/image125.png"/><Relationship Id="rId52" Type="http://schemas.openxmlformats.org/officeDocument/2006/relationships/image" Target="../media/image146.png"/><Relationship Id="rId94" Type="http://schemas.openxmlformats.org/officeDocument/2006/relationships/image" Target="../media/image167.png"/><Relationship Id="rId148" Type="http://schemas.openxmlformats.org/officeDocument/2006/relationships/image" Target="../media/image194.png"/><Relationship Id="rId355" Type="http://schemas.openxmlformats.org/officeDocument/2006/relationships/customXml" Target="../ink/ink282.xml"/><Relationship Id="rId397" Type="http://schemas.openxmlformats.org/officeDocument/2006/relationships/customXml" Target="../ink/ink303.xml"/><Relationship Id="rId520" Type="http://schemas.openxmlformats.org/officeDocument/2006/relationships/image" Target="../media/image380.png"/><Relationship Id="rId562" Type="http://schemas.openxmlformats.org/officeDocument/2006/relationships/image" Target="../media/image401.png"/><Relationship Id="rId618" Type="http://schemas.openxmlformats.org/officeDocument/2006/relationships/image" Target="../media/image429.png"/><Relationship Id="rId215" Type="http://schemas.openxmlformats.org/officeDocument/2006/relationships/customXml" Target="../ink/ink212.xml"/><Relationship Id="rId257" Type="http://schemas.openxmlformats.org/officeDocument/2006/relationships/customXml" Target="../ink/ink233.xml"/><Relationship Id="rId422" Type="http://schemas.openxmlformats.org/officeDocument/2006/relationships/image" Target="../media/image331.png"/><Relationship Id="rId464" Type="http://schemas.openxmlformats.org/officeDocument/2006/relationships/image" Target="../media/image352.png"/><Relationship Id="rId299" Type="http://schemas.openxmlformats.org/officeDocument/2006/relationships/customXml" Target="../ink/ink254.xml"/><Relationship Id="rId63" Type="http://schemas.openxmlformats.org/officeDocument/2006/relationships/customXml" Target="../ink/ink136.xml"/><Relationship Id="rId159" Type="http://schemas.openxmlformats.org/officeDocument/2006/relationships/customXml" Target="../ink/ink184.xml"/><Relationship Id="rId366" Type="http://schemas.openxmlformats.org/officeDocument/2006/relationships/image" Target="../media/image303.png"/><Relationship Id="rId573" Type="http://schemas.openxmlformats.org/officeDocument/2006/relationships/customXml" Target="../ink/ink391.xml"/><Relationship Id="rId226" Type="http://schemas.openxmlformats.org/officeDocument/2006/relationships/image" Target="../media/image233.png"/><Relationship Id="rId433" Type="http://schemas.openxmlformats.org/officeDocument/2006/relationships/customXml" Target="../ink/ink321.xml"/><Relationship Id="rId74" Type="http://schemas.openxmlformats.org/officeDocument/2006/relationships/image" Target="../media/image157.png"/><Relationship Id="rId377" Type="http://schemas.openxmlformats.org/officeDocument/2006/relationships/customXml" Target="../ink/ink293.xml"/><Relationship Id="rId500" Type="http://schemas.openxmlformats.org/officeDocument/2006/relationships/image" Target="../media/image370.png"/><Relationship Id="rId584" Type="http://schemas.openxmlformats.org/officeDocument/2006/relationships/image" Target="../media/image412.png"/><Relationship Id="rId5" Type="http://schemas.openxmlformats.org/officeDocument/2006/relationships/customXml" Target="../ink/ink107.xml"/><Relationship Id="rId237" Type="http://schemas.openxmlformats.org/officeDocument/2006/relationships/customXml" Target="../ink/ink223.xml"/><Relationship Id="rId444" Type="http://schemas.openxmlformats.org/officeDocument/2006/relationships/image" Target="../media/image342.png"/><Relationship Id="rId290" Type="http://schemas.openxmlformats.org/officeDocument/2006/relationships/image" Target="../media/image265.png"/><Relationship Id="rId304" Type="http://schemas.openxmlformats.org/officeDocument/2006/relationships/image" Target="../media/image272.png"/><Relationship Id="rId388" Type="http://schemas.openxmlformats.org/officeDocument/2006/relationships/image" Target="../media/image314.png"/><Relationship Id="rId511" Type="http://schemas.openxmlformats.org/officeDocument/2006/relationships/customXml" Target="../ink/ink360.xml"/><Relationship Id="rId609" Type="http://schemas.openxmlformats.org/officeDocument/2006/relationships/customXml" Target="../ink/ink409.xml"/><Relationship Id="rId85" Type="http://schemas.openxmlformats.org/officeDocument/2006/relationships/customXml" Target="../ink/ink147.xml"/><Relationship Id="rId150" Type="http://schemas.openxmlformats.org/officeDocument/2006/relationships/image" Target="../media/image195.png"/><Relationship Id="rId595" Type="http://schemas.openxmlformats.org/officeDocument/2006/relationships/customXml" Target="../ink/ink402.xml"/><Relationship Id="rId248" Type="http://schemas.openxmlformats.org/officeDocument/2006/relationships/image" Target="../media/image244.png"/><Relationship Id="rId455" Type="http://schemas.openxmlformats.org/officeDocument/2006/relationships/customXml" Target="../ink/ink332.xml"/><Relationship Id="rId12" Type="http://schemas.openxmlformats.org/officeDocument/2006/relationships/image" Target="../media/image126.png"/><Relationship Id="rId108" Type="http://schemas.openxmlformats.org/officeDocument/2006/relationships/image" Target="../media/image174.png"/><Relationship Id="rId315" Type="http://schemas.openxmlformats.org/officeDocument/2006/relationships/customXml" Target="../ink/ink262.xml"/><Relationship Id="rId522" Type="http://schemas.openxmlformats.org/officeDocument/2006/relationships/image" Target="../media/image381.png"/><Relationship Id="rId96" Type="http://schemas.openxmlformats.org/officeDocument/2006/relationships/image" Target="../media/image168.png"/><Relationship Id="rId161" Type="http://schemas.openxmlformats.org/officeDocument/2006/relationships/customXml" Target="../ink/ink185.xml"/><Relationship Id="rId399" Type="http://schemas.openxmlformats.org/officeDocument/2006/relationships/customXml" Target="../ink/ink304.xml"/><Relationship Id="rId259" Type="http://schemas.openxmlformats.org/officeDocument/2006/relationships/customXml" Target="../ink/ink234.xml"/><Relationship Id="rId466" Type="http://schemas.openxmlformats.org/officeDocument/2006/relationships/image" Target="../media/image353.png"/><Relationship Id="rId23" Type="http://schemas.openxmlformats.org/officeDocument/2006/relationships/customXml" Target="../ink/ink116.xml"/><Relationship Id="rId119" Type="http://schemas.openxmlformats.org/officeDocument/2006/relationships/customXml" Target="../ink/ink164.xml"/><Relationship Id="rId326" Type="http://schemas.openxmlformats.org/officeDocument/2006/relationships/image" Target="../media/image283.png"/><Relationship Id="rId533" Type="http://schemas.openxmlformats.org/officeDocument/2006/relationships/customXml" Target="../ink/ink371.xml"/><Relationship Id="rId172" Type="http://schemas.openxmlformats.org/officeDocument/2006/relationships/image" Target="../media/image206.png"/><Relationship Id="rId477" Type="http://schemas.openxmlformats.org/officeDocument/2006/relationships/customXml" Target="../ink/ink343.xml"/><Relationship Id="rId600" Type="http://schemas.openxmlformats.org/officeDocument/2006/relationships/image" Target="../media/image420.png"/><Relationship Id="rId337" Type="http://schemas.openxmlformats.org/officeDocument/2006/relationships/customXml" Target="../ink/ink273.xml"/><Relationship Id="rId34" Type="http://schemas.openxmlformats.org/officeDocument/2006/relationships/image" Target="../media/image137.png"/><Relationship Id="rId544" Type="http://schemas.openxmlformats.org/officeDocument/2006/relationships/image" Target="../media/image392.png"/><Relationship Id="rId183" Type="http://schemas.openxmlformats.org/officeDocument/2006/relationships/customXml" Target="../ink/ink196.xml"/><Relationship Id="rId390" Type="http://schemas.openxmlformats.org/officeDocument/2006/relationships/image" Target="../media/image315.png"/><Relationship Id="rId404" Type="http://schemas.openxmlformats.org/officeDocument/2006/relationships/image" Target="../media/image322.png"/><Relationship Id="rId611" Type="http://schemas.openxmlformats.org/officeDocument/2006/relationships/customXml" Target="../ink/ink410.xml"/><Relationship Id="rId250" Type="http://schemas.openxmlformats.org/officeDocument/2006/relationships/image" Target="../media/image245.png"/><Relationship Id="rId488" Type="http://schemas.openxmlformats.org/officeDocument/2006/relationships/image" Target="../media/image364.png"/><Relationship Id="rId45" Type="http://schemas.openxmlformats.org/officeDocument/2006/relationships/customXml" Target="../ink/ink127.xml"/><Relationship Id="rId110" Type="http://schemas.openxmlformats.org/officeDocument/2006/relationships/image" Target="../media/image175.png"/><Relationship Id="rId348" Type="http://schemas.openxmlformats.org/officeDocument/2006/relationships/image" Target="../media/image294.png"/><Relationship Id="rId555" Type="http://schemas.openxmlformats.org/officeDocument/2006/relationships/customXml" Target="../ink/ink382.xml"/><Relationship Id="rId194" Type="http://schemas.openxmlformats.org/officeDocument/2006/relationships/image" Target="../media/image217.png"/><Relationship Id="rId208" Type="http://schemas.openxmlformats.org/officeDocument/2006/relationships/image" Target="../media/image224.png"/><Relationship Id="rId415" Type="http://schemas.openxmlformats.org/officeDocument/2006/relationships/customXml" Target="../ink/ink312.xml"/><Relationship Id="rId622" Type="http://schemas.openxmlformats.org/officeDocument/2006/relationships/image" Target="../media/image431.png"/><Relationship Id="rId261" Type="http://schemas.openxmlformats.org/officeDocument/2006/relationships/customXml" Target="../ink/ink235.xml"/><Relationship Id="rId499" Type="http://schemas.openxmlformats.org/officeDocument/2006/relationships/customXml" Target="../ink/ink354.xml"/><Relationship Id="rId56" Type="http://schemas.openxmlformats.org/officeDocument/2006/relationships/image" Target="../media/image148.png"/><Relationship Id="rId359" Type="http://schemas.openxmlformats.org/officeDocument/2006/relationships/customXml" Target="../ink/ink284.xml"/><Relationship Id="rId566" Type="http://schemas.openxmlformats.org/officeDocument/2006/relationships/image" Target="../media/image403.png"/><Relationship Id="rId121" Type="http://schemas.openxmlformats.org/officeDocument/2006/relationships/customXml" Target="../ink/ink165.xml"/><Relationship Id="rId219" Type="http://schemas.openxmlformats.org/officeDocument/2006/relationships/customXml" Target="../ink/ink214.xml"/><Relationship Id="rId426" Type="http://schemas.openxmlformats.org/officeDocument/2006/relationships/image" Target="../media/image333.png"/><Relationship Id="rId67" Type="http://schemas.openxmlformats.org/officeDocument/2006/relationships/customXml" Target="../ink/ink138.xml"/><Relationship Id="rId272" Type="http://schemas.openxmlformats.org/officeDocument/2006/relationships/image" Target="../media/image256.png"/><Relationship Id="rId577" Type="http://schemas.openxmlformats.org/officeDocument/2006/relationships/customXml" Target="../ink/ink393.xml"/><Relationship Id="rId132" Type="http://schemas.openxmlformats.org/officeDocument/2006/relationships/image" Target="../media/image186.png"/></Relationships>
</file>

<file path=ppt/slides/_rels/slide17.xml.rels><?xml version="1.0" encoding="UTF-8" standalone="yes"?>
<Relationships xmlns="http://schemas.openxmlformats.org/package/2006/relationships"><Relationship Id="rId117" Type="http://schemas.openxmlformats.org/officeDocument/2006/relationships/customXml" Target="../ink/ink473.xml"/><Relationship Id="rId299" Type="http://schemas.openxmlformats.org/officeDocument/2006/relationships/customXml" Target="../ink/ink564.xml"/><Relationship Id="rId21" Type="http://schemas.openxmlformats.org/officeDocument/2006/relationships/customXml" Target="../ink/ink425.xml"/><Relationship Id="rId63" Type="http://schemas.openxmlformats.org/officeDocument/2006/relationships/customXml" Target="../ink/ink446.xml"/><Relationship Id="rId159" Type="http://schemas.openxmlformats.org/officeDocument/2006/relationships/customXml" Target="../ink/ink494.xml"/><Relationship Id="rId324" Type="http://schemas.openxmlformats.org/officeDocument/2006/relationships/image" Target="../media/image592.png"/><Relationship Id="rId366" Type="http://schemas.openxmlformats.org/officeDocument/2006/relationships/image" Target="../media/image613.png"/><Relationship Id="rId170" Type="http://schemas.openxmlformats.org/officeDocument/2006/relationships/image" Target="../media/image515.png"/><Relationship Id="rId226" Type="http://schemas.openxmlformats.org/officeDocument/2006/relationships/image" Target="../media/image543.png"/><Relationship Id="rId433" Type="http://schemas.openxmlformats.org/officeDocument/2006/relationships/customXml" Target="../ink/ink631.xml"/><Relationship Id="rId268" Type="http://schemas.openxmlformats.org/officeDocument/2006/relationships/image" Target="../media/image564.png"/><Relationship Id="rId32" Type="http://schemas.openxmlformats.org/officeDocument/2006/relationships/image" Target="../media/image446.png"/><Relationship Id="rId74" Type="http://schemas.openxmlformats.org/officeDocument/2006/relationships/image" Target="../media/image467.png"/><Relationship Id="rId128" Type="http://schemas.openxmlformats.org/officeDocument/2006/relationships/image" Target="../media/image494.png"/><Relationship Id="rId335" Type="http://schemas.openxmlformats.org/officeDocument/2006/relationships/customXml" Target="../ink/ink582.xml"/><Relationship Id="rId377" Type="http://schemas.openxmlformats.org/officeDocument/2006/relationships/customXml" Target="../ink/ink603.xml"/><Relationship Id="rId5" Type="http://schemas.openxmlformats.org/officeDocument/2006/relationships/customXml" Target="../ink/ink417.xml"/><Relationship Id="rId181" Type="http://schemas.openxmlformats.org/officeDocument/2006/relationships/customXml" Target="../ink/ink505.xml"/><Relationship Id="rId237" Type="http://schemas.openxmlformats.org/officeDocument/2006/relationships/customXml" Target="../ink/ink533.xml"/><Relationship Id="rId402" Type="http://schemas.openxmlformats.org/officeDocument/2006/relationships/image" Target="../media/image630.png"/><Relationship Id="rId279" Type="http://schemas.openxmlformats.org/officeDocument/2006/relationships/customXml" Target="../ink/ink554.xml"/><Relationship Id="rId444" Type="http://schemas.openxmlformats.org/officeDocument/2006/relationships/image" Target="../media/image651.png"/><Relationship Id="rId43" Type="http://schemas.openxmlformats.org/officeDocument/2006/relationships/customXml" Target="../ink/ink436.xml"/><Relationship Id="rId139" Type="http://schemas.openxmlformats.org/officeDocument/2006/relationships/customXml" Target="../ink/ink484.xml"/><Relationship Id="rId290" Type="http://schemas.openxmlformats.org/officeDocument/2006/relationships/image" Target="../media/image575.png"/><Relationship Id="rId304" Type="http://schemas.openxmlformats.org/officeDocument/2006/relationships/image" Target="../media/image582.png"/><Relationship Id="rId346" Type="http://schemas.openxmlformats.org/officeDocument/2006/relationships/image" Target="../media/image603.png"/><Relationship Id="rId388" Type="http://schemas.openxmlformats.org/officeDocument/2006/relationships/image" Target="../media/image623.png"/><Relationship Id="rId85" Type="http://schemas.openxmlformats.org/officeDocument/2006/relationships/customXml" Target="../ink/ink457.xml"/><Relationship Id="rId150" Type="http://schemas.openxmlformats.org/officeDocument/2006/relationships/image" Target="../media/image505.png"/><Relationship Id="rId192" Type="http://schemas.openxmlformats.org/officeDocument/2006/relationships/image" Target="../media/image526.png"/><Relationship Id="rId206" Type="http://schemas.openxmlformats.org/officeDocument/2006/relationships/image" Target="../media/image533.png"/><Relationship Id="rId413" Type="http://schemas.openxmlformats.org/officeDocument/2006/relationships/customXml" Target="../ink/ink621.xml"/><Relationship Id="rId248" Type="http://schemas.openxmlformats.org/officeDocument/2006/relationships/image" Target="../media/image554.png"/><Relationship Id="rId12" Type="http://schemas.openxmlformats.org/officeDocument/2006/relationships/image" Target="../media/image436.png"/><Relationship Id="rId108" Type="http://schemas.openxmlformats.org/officeDocument/2006/relationships/image" Target="../media/image484.png"/><Relationship Id="rId315" Type="http://schemas.openxmlformats.org/officeDocument/2006/relationships/customXml" Target="../ink/ink572.xml"/><Relationship Id="rId357" Type="http://schemas.openxmlformats.org/officeDocument/2006/relationships/customXml" Target="../ink/ink593.xml"/><Relationship Id="rId54" Type="http://schemas.openxmlformats.org/officeDocument/2006/relationships/image" Target="../media/image457.png"/><Relationship Id="rId96" Type="http://schemas.openxmlformats.org/officeDocument/2006/relationships/image" Target="../media/image478.png"/><Relationship Id="rId161" Type="http://schemas.openxmlformats.org/officeDocument/2006/relationships/customXml" Target="../ink/ink495.xml"/><Relationship Id="rId217" Type="http://schemas.openxmlformats.org/officeDocument/2006/relationships/customXml" Target="../ink/ink523.xml"/><Relationship Id="rId399" Type="http://schemas.openxmlformats.org/officeDocument/2006/relationships/customXml" Target="../ink/ink614.xml"/><Relationship Id="rId259" Type="http://schemas.openxmlformats.org/officeDocument/2006/relationships/customXml" Target="../ink/ink544.xml"/><Relationship Id="rId424" Type="http://schemas.openxmlformats.org/officeDocument/2006/relationships/image" Target="../media/image641.png"/><Relationship Id="rId23" Type="http://schemas.openxmlformats.org/officeDocument/2006/relationships/customXml" Target="../ink/ink426.xml"/><Relationship Id="rId119" Type="http://schemas.openxmlformats.org/officeDocument/2006/relationships/customXml" Target="../ink/ink474.xml"/><Relationship Id="rId270" Type="http://schemas.openxmlformats.org/officeDocument/2006/relationships/image" Target="../media/image565.png"/><Relationship Id="rId326" Type="http://schemas.openxmlformats.org/officeDocument/2006/relationships/image" Target="../media/image593.png"/><Relationship Id="rId65" Type="http://schemas.openxmlformats.org/officeDocument/2006/relationships/customXml" Target="../ink/ink447.xml"/><Relationship Id="rId130" Type="http://schemas.openxmlformats.org/officeDocument/2006/relationships/image" Target="../media/image495.png"/><Relationship Id="rId368" Type="http://schemas.openxmlformats.org/officeDocument/2006/relationships/image" Target="../media/image614.png"/><Relationship Id="rId172" Type="http://schemas.openxmlformats.org/officeDocument/2006/relationships/image" Target="../media/image516.png"/><Relationship Id="rId228" Type="http://schemas.openxmlformats.org/officeDocument/2006/relationships/image" Target="../media/image544.png"/><Relationship Id="rId435" Type="http://schemas.openxmlformats.org/officeDocument/2006/relationships/customXml" Target="../ink/ink632.xml"/><Relationship Id="rId281" Type="http://schemas.openxmlformats.org/officeDocument/2006/relationships/customXml" Target="../ink/ink555.xml"/><Relationship Id="rId337" Type="http://schemas.openxmlformats.org/officeDocument/2006/relationships/customXml" Target="../ink/ink583.xml"/><Relationship Id="rId34" Type="http://schemas.openxmlformats.org/officeDocument/2006/relationships/image" Target="../media/image447.png"/><Relationship Id="rId76" Type="http://schemas.openxmlformats.org/officeDocument/2006/relationships/image" Target="../media/image468.png"/><Relationship Id="rId141" Type="http://schemas.openxmlformats.org/officeDocument/2006/relationships/customXml" Target="../ink/ink485.xml"/><Relationship Id="rId379" Type="http://schemas.openxmlformats.org/officeDocument/2006/relationships/customXml" Target="../ink/ink604.xml"/><Relationship Id="rId7" Type="http://schemas.openxmlformats.org/officeDocument/2006/relationships/customXml" Target="../ink/ink418.xml"/><Relationship Id="rId183" Type="http://schemas.openxmlformats.org/officeDocument/2006/relationships/customXml" Target="../ink/ink506.xml"/><Relationship Id="rId239" Type="http://schemas.openxmlformats.org/officeDocument/2006/relationships/customXml" Target="../ink/ink534.xml"/><Relationship Id="rId390" Type="http://schemas.openxmlformats.org/officeDocument/2006/relationships/image" Target="../media/image624.png"/><Relationship Id="rId404" Type="http://schemas.openxmlformats.org/officeDocument/2006/relationships/image" Target="../media/image631.png"/><Relationship Id="rId446" Type="http://schemas.openxmlformats.org/officeDocument/2006/relationships/image" Target="../media/image652.png"/><Relationship Id="rId250" Type="http://schemas.openxmlformats.org/officeDocument/2006/relationships/image" Target="../media/image555.png"/><Relationship Id="rId292" Type="http://schemas.openxmlformats.org/officeDocument/2006/relationships/image" Target="../media/image576.png"/><Relationship Id="rId306" Type="http://schemas.openxmlformats.org/officeDocument/2006/relationships/image" Target="../media/image583.png"/><Relationship Id="rId45" Type="http://schemas.openxmlformats.org/officeDocument/2006/relationships/customXml" Target="../ink/ink437.xml"/><Relationship Id="rId87" Type="http://schemas.openxmlformats.org/officeDocument/2006/relationships/customXml" Target="../ink/ink458.xml"/><Relationship Id="rId110" Type="http://schemas.openxmlformats.org/officeDocument/2006/relationships/image" Target="../media/image485.png"/><Relationship Id="rId348" Type="http://schemas.openxmlformats.org/officeDocument/2006/relationships/image" Target="../media/image604.png"/><Relationship Id="rId152" Type="http://schemas.openxmlformats.org/officeDocument/2006/relationships/image" Target="../media/image506.png"/><Relationship Id="rId194" Type="http://schemas.openxmlformats.org/officeDocument/2006/relationships/image" Target="../media/image527.png"/><Relationship Id="rId208" Type="http://schemas.openxmlformats.org/officeDocument/2006/relationships/image" Target="../media/image534.png"/><Relationship Id="rId415" Type="http://schemas.openxmlformats.org/officeDocument/2006/relationships/customXml" Target="../ink/ink622.xml"/><Relationship Id="rId261" Type="http://schemas.openxmlformats.org/officeDocument/2006/relationships/customXml" Target="../ink/ink545.xml"/><Relationship Id="rId14" Type="http://schemas.openxmlformats.org/officeDocument/2006/relationships/image" Target="../media/image437.png"/><Relationship Id="rId56" Type="http://schemas.openxmlformats.org/officeDocument/2006/relationships/image" Target="../media/image458.png"/><Relationship Id="rId317" Type="http://schemas.openxmlformats.org/officeDocument/2006/relationships/customXml" Target="../ink/ink573.xml"/><Relationship Id="rId359" Type="http://schemas.openxmlformats.org/officeDocument/2006/relationships/customXml" Target="../ink/ink594.xml"/><Relationship Id="rId98" Type="http://schemas.openxmlformats.org/officeDocument/2006/relationships/image" Target="../media/image479.png"/><Relationship Id="rId121" Type="http://schemas.openxmlformats.org/officeDocument/2006/relationships/customXml" Target="../ink/ink475.xml"/><Relationship Id="rId163" Type="http://schemas.openxmlformats.org/officeDocument/2006/relationships/customXml" Target="../ink/ink496.xml"/><Relationship Id="rId219" Type="http://schemas.openxmlformats.org/officeDocument/2006/relationships/customXml" Target="../ink/ink524.xml"/><Relationship Id="rId370" Type="http://schemas.openxmlformats.org/officeDocument/2006/relationships/image" Target="../media/image615.png"/><Relationship Id="rId426" Type="http://schemas.openxmlformats.org/officeDocument/2006/relationships/image" Target="../media/image642.png"/><Relationship Id="rId230" Type="http://schemas.openxmlformats.org/officeDocument/2006/relationships/image" Target="../media/image545.png"/><Relationship Id="rId25" Type="http://schemas.openxmlformats.org/officeDocument/2006/relationships/customXml" Target="../ink/ink427.xml"/><Relationship Id="rId67" Type="http://schemas.openxmlformats.org/officeDocument/2006/relationships/customXml" Target="../ink/ink448.xml"/><Relationship Id="rId272" Type="http://schemas.openxmlformats.org/officeDocument/2006/relationships/image" Target="../media/image566.png"/><Relationship Id="rId328" Type="http://schemas.openxmlformats.org/officeDocument/2006/relationships/image" Target="../media/image594.png"/><Relationship Id="rId132" Type="http://schemas.openxmlformats.org/officeDocument/2006/relationships/image" Target="../media/image496.png"/><Relationship Id="rId174" Type="http://schemas.openxmlformats.org/officeDocument/2006/relationships/image" Target="../media/image517.png"/><Relationship Id="rId381" Type="http://schemas.openxmlformats.org/officeDocument/2006/relationships/customXml" Target="../ink/ink605.xml"/><Relationship Id="rId241" Type="http://schemas.openxmlformats.org/officeDocument/2006/relationships/customXml" Target="../ink/ink535.xml"/><Relationship Id="rId437" Type="http://schemas.openxmlformats.org/officeDocument/2006/relationships/customXml" Target="../ink/ink633.xml"/><Relationship Id="rId36" Type="http://schemas.openxmlformats.org/officeDocument/2006/relationships/image" Target="../media/image448.png"/><Relationship Id="rId283" Type="http://schemas.openxmlformats.org/officeDocument/2006/relationships/customXml" Target="../ink/ink556.xml"/><Relationship Id="rId339" Type="http://schemas.openxmlformats.org/officeDocument/2006/relationships/customXml" Target="../ink/ink584.xml"/><Relationship Id="rId78" Type="http://schemas.openxmlformats.org/officeDocument/2006/relationships/image" Target="../media/image469.png"/><Relationship Id="rId101" Type="http://schemas.openxmlformats.org/officeDocument/2006/relationships/customXml" Target="../ink/ink465.xml"/><Relationship Id="rId143" Type="http://schemas.openxmlformats.org/officeDocument/2006/relationships/customXml" Target="../ink/ink486.xml"/><Relationship Id="rId185" Type="http://schemas.openxmlformats.org/officeDocument/2006/relationships/customXml" Target="../ink/ink507.xml"/><Relationship Id="rId350" Type="http://schemas.openxmlformats.org/officeDocument/2006/relationships/image" Target="../media/image605.png"/><Relationship Id="rId406" Type="http://schemas.openxmlformats.org/officeDocument/2006/relationships/image" Target="../media/image632.png"/><Relationship Id="rId9" Type="http://schemas.openxmlformats.org/officeDocument/2006/relationships/customXml" Target="../ink/ink419.xml"/><Relationship Id="rId210" Type="http://schemas.openxmlformats.org/officeDocument/2006/relationships/image" Target="../media/image535.png"/><Relationship Id="rId392" Type="http://schemas.openxmlformats.org/officeDocument/2006/relationships/image" Target="../media/image625.png"/><Relationship Id="rId448" Type="http://schemas.openxmlformats.org/officeDocument/2006/relationships/image" Target="../media/image653.png"/><Relationship Id="rId252" Type="http://schemas.openxmlformats.org/officeDocument/2006/relationships/image" Target="../media/image556.png"/><Relationship Id="rId294" Type="http://schemas.openxmlformats.org/officeDocument/2006/relationships/image" Target="../media/image577.png"/><Relationship Id="rId308" Type="http://schemas.openxmlformats.org/officeDocument/2006/relationships/image" Target="../media/image584.png"/><Relationship Id="rId47" Type="http://schemas.openxmlformats.org/officeDocument/2006/relationships/customXml" Target="../ink/ink438.xml"/><Relationship Id="rId89" Type="http://schemas.openxmlformats.org/officeDocument/2006/relationships/customXml" Target="../ink/ink459.xml"/><Relationship Id="rId112" Type="http://schemas.openxmlformats.org/officeDocument/2006/relationships/image" Target="../media/image486.png"/><Relationship Id="rId154" Type="http://schemas.openxmlformats.org/officeDocument/2006/relationships/image" Target="../media/image507.png"/><Relationship Id="rId361" Type="http://schemas.openxmlformats.org/officeDocument/2006/relationships/customXml" Target="../ink/ink595.xml"/><Relationship Id="rId196" Type="http://schemas.openxmlformats.org/officeDocument/2006/relationships/image" Target="../media/image528.png"/><Relationship Id="rId417" Type="http://schemas.openxmlformats.org/officeDocument/2006/relationships/customXml" Target="../ink/ink623.xml"/><Relationship Id="rId16" Type="http://schemas.openxmlformats.org/officeDocument/2006/relationships/image" Target="../media/image438.png"/><Relationship Id="rId221" Type="http://schemas.openxmlformats.org/officeDocument/2006/relationships/customXml" Target="../ink/ink525.xml"/><Relationship Id="rId263" Type="http://schemas.openxmlformats.org/officeDocument/2006/relationships/customXml" Target="../ink/ink546.xml"/><Relationship Id="rId319" Type="http://schemas.openxmlformats.org/officeDocument/2006/relationships/customXml" Target="../ink/ink574.xml"/><Relationship Id="rId58" Type="http://schemas.openxmlformats.org/officeDocument/2006/relationships/image" Target="../media/image459.png"/><Relationship Id="rId123" Type="http://schemas.openxmlformats.org/officeDocument/2006/relationships/customXml" Target="../ink/ink476.xml"/><Relationship Id="rId330" Type="http://schemas.openxmlformats.org/officeDocument/2006/relationships/image" Target="../media/image595.png"/><Relationship Id="rId165" Type="http://schemas.openxmlformats.org/officeDocument/2006/relationships/customXml" Target="../ink/ink497.xml"/><Relationship Id="rId372" Type="http://schemas.openxmlformats.org/officeDocument/2006/relationships/image" Target="../media/image616.png"/><Relationship Id="rId428" Type="http://schemas.openxmlformats.org/officeDocument/2006/relationships/image" Target="../media/image643.png"/><Relationship Id="rId232" Type="http://schemas.openxmlformats.org/officeDocument/2006/relationships/image" Target="../media/image546.png"/><Relationship Id="rId274" Type="http://schemas.openxmlformats.org/officeDocument/2006/relationships/image" Target="../media/image567.png"/><Relationship Id="rId27" Type="http://schemas.openxmlformats.org/officeDocument/2006/relationships/customXml" Target="../ink/ink428.xml"/><Relationship Id="rId69" Type="http://schemas.openxmlformats.org/officeDocument/2006/relationships/customXml" Target="../ink/ink449.xml"/><Relationship Id="rId134" Type="http://schemas.openxmlformats.org/officeDocument/2006/relationships/image" Target="../media/image497.png"/><Relationship Id="rId80" Type="http://schemas.openxmlformats.org/officeDocument/2006/relationships/image" Target="../media/image470.png"/><Relationship Id="rId176" Type="http://schemas.openxmlformats.org/officeDocument/2006/relationships/image" Target="../media/image518.png"/><Relationship Id="rId341" Type="http://schemas.openxmlformats.org/officeDocument/2006/relationships/customXml" Target="../ink/ink585.xml"/><Relationship Id="rId383" Type="http://schemas.openxmlformats.org/officeDocument/2006/relationships/customXml" Target="../ink/ink606.xml"/><Relationship Id="rId439" Type="http://schemas.openxmlformats.org/officeDocument/2006/relationships/customXml" Target="../ink/ink634.xml"/><Relationship Id="rId201" Type="http://schemas.openxmlformats.org/officeDocument/2006/relationships/customXml" Target="../ink/ink515.xml"/><Relationship Id="rId243" Type="http://schemas.openxmlformats.org/officeDocument/2006/relationships/customXml" Target="../ink/ink536.xml"/><Relationship Id="rId285" Type="http://schemas.openxmlformats.org/officeDocument/2006/relationships/customXml" Target="../ink/ink557.xml"/><Relationship Id="rId450" Type="http://schemas.openxmlformats.org/officeDocument/2006/relationships/image" Target="../media/image654.png"/><Relationship Id="rId38" Type="http://schemas.openxmlformats.org/officeDocument/2006/relationships/image" Target="../media/image449.png"/><Relationship Id="rId103" Type="http://schemas.openxmlformats.org/officeDocument/2006/relationships/customXml" Target="../ink/ink466.xml"/><Relationship Id="rId310" Type="http://schemas.openxmlformats.org/officeDocument/2006/relationships/image" Target="../media/image585.png"/><Relationship Id="rId91" Type="http://schemas.openxmlformats.org/officeDocument/2006/relationships/customXml" Target="../ink/ink460.xml"/><Relationship Id="rId145" Type="http://schemas.openxmlformats.org/officeDocument/2006/relationships/customXml" Target="../ink/ink487.xml"/><Relationship Id="rId187" Type="http://schemas.openxmlformats.org/officeDocument/2006/relationships/customXml" Target="../ink/ink508.xml"/><Relationship Id="rId352" Type="http://schemas.openxmlformats.org/officeDocument/2006/relationships/image" Target="../media/image606.png"/><Relationship Id="rId394" Type="http://schemas.openxmlformats.org/officeDocument/2006/relationships/image" Target="../media/image626.png"/><Relationship Id="rId408" Type="http://schemas.openxmlformats.org/officeDocument/2006/relationships/image" Target="../media/image633.png"/><Relationship Id="rId212" Type="http://schemas.openxmlformats.org/officeDocument/2006/relationships/image" Target="../media/image536.png"/><Relationship Id="rId254" Type="http://schemas.openxmlformats.org/officeDocument/2006/relationships/image" Target="../media/image557.png"/><Relationship Id="rId49" Type="http://schemas.openxmlformats.org/officeDocument/2006/relationships/customXml" Target="../ink/ink439.xml"/><Relationship Id="rId114" Type="http://schemas.openxmlformats.org/officeDocument/2006/relationships/image" Target="../media/image487.png"/><Relationship Id="rId296" Type="http://schemas.openxmlformats.org/officeDocument/2006/relationships/image" Target="../media/image578.png"/><Relationship Id="rId60" Type="http://schemas.openxmlformats.org/officeDocument/2006/relationships/image" Target="../media/image460.png"/><Relationship Id="rId156" Type="http://schemas.openxmlformats.org/officeDocument/2006/relationships/image" Target="../media/image508.png"/><Relationship Id="rId198" Type="http://schemas.openxmlformats.org/officeDocument/2006/relationships/image" Target="../media/image529.png"/><Relationship Id="rId321" Type="http://schemas.openxmlformats.org/officeDocument/2006/relationships/customXml" Target="../ink/ink575.xml"/><Relationship Id="rId363" Type="http://schemas.openxmlformats.org/officeDocument/2006/relationships/customXml" Target="../ink/ink596.xml"/><Relationship Id="rId419" Type="http://schemas.openxmlformats.org/officeDocument/2006/relationships/customXml" Target="../ink/ink624.xml"/><Relationship Id="rId223" Type="http://schemas.openxmlformats.org/officeDocument/2006/relationships/customXml" Target="../ink/ink526.xml"/><Relationship Id="rId430" Type="http://schemas.openxmlformats.org/officeDocument/2006/relationships/image" Target="../media/image644.png"/><Relationship Id="rId18" Type="http://schemas.openxmlformats.org/officeDocument/2006/relationships/image" Target="../media/image439.png"/><Relationship Id="rId265" Type="http://schemas.openxmlformats.org/officeDocument/2006/relationships/customXml" Target="../ink/ink547.xml"/><Relationship Id="rId50" Type="http://schemas.openxmlformats.org/officeDocument/2006/relationships/image" Target="../media/image455.png"/><Relationship Id="rId104" Type="http://schemas.openxmlformats.org/officeDocument/2006/relationships/image" Target="../media/image482.png"/><Relationship Id="rId125" Type="http://schemas.openxmlformats.org/officeDocument/2006/relationships/customXml" Target="../ink/ink477.xml"/><Relationship Id="rId146" Type="http://schemas.openxmlformats.org/officeDocument/2006/relationships/image" Target="../media/image503.png"/><Relationship Id="rId167" Type="http://schemas.openxmlformats.org/officeDocument/2006/relationships/customXml" Target="../ink/ink498.xml"/><Relationship Id="rId188" Type="http://schemas.openxmlformats.org/officeDocument/2006/relationships/image" Target="../media/image524.png"/><Relationship Id="rId311" Type="http://schemas.openxmlformats.org/officeDocument/2006/relationships/customXml" Target="../ink/ink570.xml"/><Relationship Id="rId332" Type="http://schemas.openxmlformats.org/officeDocument/2006/relationships/image" Target="../media/image596.png"/><Relationship Id="rId353" Type="http://schemas.openxmlformats.org/officeDocument/2006/relationships/customXml" Target="../ink/ink591.xml"/><Relationship Id="rId374" Type="http://schemas.openxmlformats.org/officeDocument/2006/relationships/image" Target="../media/image617.png"/><Relationship Id="rId395" Type="http://schemas.openxmlformats.org/officeDocument/2006/relationships/customXml" Target="../ink/ink612.xml"/><Relationship Id="rId409" Type="http://schemas.openxmlformats.org/officeDocument/2006/relationships/customXml" Target="../ink/ink619.xml"/><Relationship Id="rId71" Type="http://schemas.openxmlformats.org/officeDocument/2006/relationships/customXml" Target="../ink/ink450.xml"/><Relationship Id="rId92" Type="http://schemas.openxmlformats.org/officeDocument/2006/relationships/image" Target="../media/image476.png"/><Relationship Id="rId213" Type="http://schemas.openxmlformats.org/officeDocument/2006/relationships/customXml" Target="../ink/ink521.xml"/><Relationship Id="rId234" Type="http://schemas.openxmlformats.org/officeDocument/2006/relationships/image" Target="../media/image547.png"/><Relationship Id="rId420" Type="http://schemas.openxmlformats.org/officeDocument/2006/relationships/image" Target="../media/image639.png"/><Relationship Id="rId2" Type="http://schemas.openxmlformats.org/officeDocument/2006/relationships/notesSlide" Target="../notesSlides/notesSlide16.xml"/><Relationship Id="rId29" Type="http://schemas.openxmlformats.org/officeDocument/2006/relationships/customXml" Target="../ink/ink429.xml"/><Relationship Id="rId255" Type="http://schemas.openxmlformats.org/officeDocument/2006/relationships/customXml" Target="../ink/ink542.xml"/><Relationship Id="rId276" Type="http://schemas.openxmlformats.org/officeDocument/2006/relationships/image" Target="../media/image568.png"/><Relationship Id="rId297" Type="http://schemas.openxmlformats.org/officeDocument/2006/relationships/customXml" Target="../ink/ink563.xml"/><Relationship Id="rId441" Type="http://schemas.openxmlformats.org/officeDocument/2006/relationships/customXml" Target="../ink/ink635.xml"/><Relationship Id="rId40" Type="http://schemas.openxmlformats.org/officeDocument/2006/relationships/image" Target="../media/image450.png"/><Relationship Id="rId115" Type="http://schemas.openxmlformats.org/officeDocument/2006/relationships/customXml" Target="../ink/ink472.xml"/><Relationship Id="rId136" Type="http://schemas.openxmlformats.org/officeDocument/2006/relationships/image" Target="../media/image498.png"/><Relationship Id="rId157" Type="http://schemas.openxmlformats.org/officeDocument/2006/relationships/customXml" Target="../ink/ink493.xml"/><Relationship Id="rId178" Type="http://schemas.openxmlformats.org/officeDocument/2006/relationships/image" Target="../media/image519.png"/><Relationship Id="rId301" Type="http://schemas.openxmlformats.org/officeDocument/2006/relationships/customXml" Target="../ink/ink565.xml"/><Relationship Id="rId322" Type="http://schemas.openxmlformats.org/officeDocument/2006/relationships/image" Target="../media/image591.png"/><Relationship Id="rId343" Type="http://schemas.openxmlformats.org/officeDocument/2006/relationships/customXml" Target="../ink/ink586.xml"/><Relationship Id="rId364" Type="http://schemas.openxmlformats.org/officeDocument/2006/relationships/image" Target="../media/image612.png"/><Relationship Id="rId61" Type="http://schemas.openxmlformats.org/officeDocument/2006/relationships/customXml" Target="../ink/ink445.xml"/><Relationship Id="rId82" Type="http://schemas.openxmlformats.org/officeDocument/2006/relationships/image" Target="../media/image471.png"/><Relationship Id="rId199" Type="http://schemas.openxmlformats.org/officeDocument/2006/relationships/customXml" Target="../ink/ink514.xml"/><Relationship Id="rId203" Type="http://schemas.openxmlformats.org/officeDocument/2006/relationships/customXml" Target="../ink/ink516.xml"/><Relationship Id="rId385" Type="http://schemas.openxmlformats.org/officeDocument/2006/relationships/customXml" Target="../ink/ink607.xml"/><Relationship Id="rId19" Type="http://schemas.openxmlformats.org/officeDocument/2006/relationships/customXml" Target="../ink/ink424.xml"/><Relationship Id="rId224" Type="http://schemas.openxmlformats.org/officeDocument/2006/relationships/image" Target="../media/image542.png"/><Relationship Id="rId245" Type="http://schemas.openxmlformats.org/officeDocument/2006/relationships/customXml" Target="../ink/ink537.xml"/><Relationship Id="rId266" Type="http://schemas.openxmlformats.org/officeDocument/2006/relationships/image" Target="../media/image563.png"/><Relationship Id="rId287" Type="http://schemas.openxmlformats.org/officeDocument/2006/relationships/customXml" Target="../ink/ink558.xml"/><Relationship Id="rId410" Type="http://schemas.openxmlformats.org/officeDocument/2006/relationships/image" Target="../media/image634.png"/><Relationship Id="rId431" Type="http://schemas.openxmlformats.org/officeDocument/2006/relationships/customXml" Target="../ink/ink630.xml"/><Relationship Id="rId30" Type="http://schemas.openxmlformats.org/officeDocument/2006/relationships/image" Target="../media/image445.png"/><Relationship Id="rId105" Type="http://schemas.openxmlformats.org/officeDocument/2006/relationships/customXml" Target="../ink/ink467.xml"/><Relationship Id="rId126" Type="http://schemas.openxmlformats.org/officeDocument/2006/relationships/image" Target="../media/image493.png"/><Relationship Id="rId147" Type="http://schemas.openxmlformats.org/officeDocument/2006/relationships/customXml" Target="../ink/ink488.xml"/><Relationship Id="rId168" Type="http://schemas.openxmlformats.org/officeDocument/2006/relationships/image" Target="../media/image514.png"/><Relationship Id="rId312" Type="http://schemas.openxmlformats.org/officeDocument/2006/relationships/image" Target="../media/image586.png"/><Relationship Id="rId333" Type="http://schemas.openxmlformats.org/officeDocument/2006/relationships/customXml" Target="../ink/ink581.xml"/><Relationship Id="rId354" Type="http://schemas.openxmlformats.org/officeDocument/2006/relationships/image" Target="../media/image607.png"/><Relationship Id="rId51" Type="http://schemas.openxmlformats.org/officeDocument/2006/relationships/customXml" Target="../ink/ink440.xml"/><Relationship Id="rId72" Type="http://schemas.openxmlformats.org/officeDocument/2006/relationships/image" Target="../media/image466.png"/><Relationship Id="rId93" Type="http://schemas.openxmlformats.org/officeDocument/2006/relationships/customXml" Target="../ink/ink461.xml"/><Relationship Id="rId189" Type="http://schemas.openxmlformats.org/officeDocument/2006/relationships/customXml" Target="../ink/ink509.xml"/><Relationship Id="rId375" Type="http://schemas.openxmlformats.org/officeDocument/2006/relationships/customXml" Target="../ink/ink602.xml"/><Relationship Id="rId396" Type="http://schemas.openxmlformats.org/officeDocument/2006/relationships/image" Target="../media/image627.png"/><Relationship Id="rId3" Type="http://schemas.openxmlformats.org/officeDocument/2006/relationships/customXml" Target="../ink/ink416.xml"/><Relationship Id="rId214" Type="http://schemas.openxmlformats.org/officeDocument/2006/relationships/image" Target="../media/image537.png"/><Relationship Id="rId235" Type="http://schemas.openxmlformats.org/officeDocument/2006/relationships/customXml" Target="../ink/ink532.xml"/><Relationship Id="rId256" Type="http://schemas.openxmlformats.org/officeDocument/2006/relationships/image" Target="../media/image558.png"/><Relationship Id="rId277" Type="http://schemas.openxmlformats.org/officeDocument/2006/relationships/customXml" Target="../ink/ink553.xml"/><Relationship Id="rId298" Type="http://schemas.openxmlformats.org/officeDocument/2006/relationships/image" Target="../media/image579.png"/><Relationship Id="rId400" Type="http://schemas.openxmlformats.org/officeDocument/2006/relationships/image" Target="../media/image629.png"/><Relationship Id="rId421" Type="http://schemas.openxmlformats.org/officeDocument/2006/relationships/customXml" Target="../ink/ink625.xml"/><Relationship Id="rId442" Type="http://schemas.openxmlformats.org/officeDocument/2006/relationships/image" Target="../media/image650.png"/><Relationship Id="rId116" Type="http://schemas.openxmlformats.org/officeDocument/2006/relationships/image" Target="../media/image488.png"/><Relationship Id="rId137" Type="http://schemas.openxmlformats.org/officeDocument/2006/relationships/customXml" Target="../ink/ink483.xml"/><Relationship Id="rId158" Type="http://schemas.openxmlformats.org/officeDocument/2006/relationships/image" Target="../media/image509.png"/><Relationship Id="rId302" Type="http://schemas.openxmlformats.org/officeDocument/2006/relationships/image" Target="../media/image581.png"/><Relationship Id="rId323" Type="http://schemas.openxmlformats.org/officeDocument/2006/relationships/customXml" Target="../ink/ink576.xml"/><Relationship Id="rId344" Type="http://schemas.openxmlformats.org/officeDocument/2006/relationships/image" Target="../media/image602.png"/><Relationship Id="rId20" Type="http://schemas.openxmlformats.org/officeDocument/2006/relationships/image" Target="../media/image440.png"/><Relationship Id="rId41" Type="http://schemas.openxmlformats.org/officeDocument/2006/relationships/customXml" Target="../ink/ink435.xml"/><Relationship Id="rId62" Type="http://schemas.openxmlformats.org/officeDocument/2006/relationships/image" Target="../media/image461.png"/><Relationship Id="rId83" Type="http://schemas.openxmlformats.org/officeDocument/2006/relationships/customXml" Target="../ink/ink456.xml"/><Relationship Id="rId179" Type="http://schemas.openxmlformats.org/officeDocument/2006/relationships/customXml" Target="../ink/ink504.xml"/><Relationship Id="rId365" Type="http://schemas.openxmlformats.org/officeDocument/2006/relationships/customXml" Target="../ink/ink597.xml"/><Relationship Id="rId386" Type="http://schemas.openxmlformats.org/officeDocument/2006/relationships/image" Target="../media/image191.png"/><Relationship Id="rId190" Type="http://schemas.openxmlformats.org/officeDocument/2006/relationships/image" Target="../media/image525.png"/><Relationship Id="rId204" Type="http://schemas.openxmlformats.org/officeDocument/2006/relationships/image" Target="../media/image532.png"/><Relationship Id="rId225" Type="http://schemas.openxmlformats.org/officeDocument/2006/relationships/customXml" Target="../ink/ink527.xml"/><Relationship Id="rId246" Type="http://schemas.openxmlformats.org/officeDocument/2006/relationships/image" Target="../media/image553.png"/><Relationship Id="rId267" Type="http://schemas.openxmlformats.org/officeDocument/2006/relationships/customXml" Target="../ink/ink548.xml"/><Relationship Id="rId288" Type="http://schemas.openxmlformats.org/officeDocument/2006/relationships/image" Target="../media/image574.png"/><Relationship Id="rId411" Type="http://schemas.openxmlformats.org/officeDocument/2006/relationships/customXml" Target="../ink/ink620.xml"/><Relationship Id="rId432" Type="http://schemas.openxmlformats.org/officeDocument/2006/relationships/image" Target="../media/image645.png"/><Relationship Id="rId106" Type="http://schemas.openxmlformats.org/officeDocument/2006/relationships/image" Target="../media/image483.png"/><Relationship Id="rId127" Type="http://schemas.openxmlformats.org/officeDocument/2006/relationships/customXml" Target="../ink/ink478.xml"/><Relationship Id="rId313" Type="http://schemas.openxmlformats.org/officeDocument/2006/relationships/customXml" Target="../ink/ink571.xml"/><Relationship Id="rId10" Type="http://schemas.openxmlformats.org/officeDocument/2006/relationships/image" Target="../media/image435.png"/><Relationship Id="rId31" Type="http://schemas.openxmlformats.org/officeDocument/2006/relationships/customXml" Target="../ink/ink430.xml"/><Relationship Id="rId52" Type="http://schemas.openxmlformats.org/officeDocument/2006/relationships/image" Target="../media/image456.png"/><Relationship Id="rId73" Type="http://schemas.openxmlformats.org/officeDocument/2006/relationships/customXml" Target="../ink/ink451.xml"/><Relationship Id="rId94" Type="http://schemas.openxmlformats.org/officeDocument/2006/relationships/image" Target="../media/image477.png"/><Relationship Id="rId148" Type="http://schemas.openxmlformats.org/officeDocument/2006/relationships/image" Target="../media/image504.png"/><Relationship Id="rId169" Type="http://schemas.openxmlformats.org/officeDocument/2006/relationships/customXml" Target="../ink/ink499.xml"/><Relationship Id="rId334" Type="http://schemas.openxmlformats.org/officeDocument/2006/relationships/image" Target="../media/image597.png"/><Relationship Id="rId355" Type="http://schemas.openxmlformats.org/officeDocument/2006/relationships/customXml" Target="../ink/ink592.xml"/><Relationship Id="rId376" Type="http://schemas.openxmlformats.org/officeDocument/2006/relationships/image" Target="../media/image618.png"/><Relationship Id="rId397" Type="http://schemas.openxmlformats.org/officeDocument/2006/relationships/customXml" Target="../ink/ink613.xml"/><Relationship Id="rId4" Type="http://schemas.openxmlformats.org/officeDocument/2006/relationships/image" Target="../media/image432.png"/><Relationship Id="rId180" Type="http://schemas.openxmlformats.org/officeDocument/2006/relationships/image" Target="../media/image520.png"/><Relationship Id="rId215" Type="http://schemas.openxmlformats.org/officeDocument/2006/relationships/customXml" Target="../ink/ink522.xml"/><Relationship Id="rId236" Type="http://schemas.openxmlformats.org/officeDocument/2006/relationships/image" Target="../media/image548.png"/><Relationship Id="rId257" Type="http://schemas.openxmlformats.org/officeDocument/2006/relationships/customXml" Target="../ink/ink543.xml"/><Relationship Id="rId278" Type="http://schemas.openxmlformats.org/officeDocument/2006/relationships/image" Target="../media/image569.png"/><Relationship Id="rId401" Type="http://schemas.openxmlformats.org/officeDocument/2006/relationships/customXml" Target="../ink/ink615.xml"/><Relationship Id="rId422" Type="http://schemas.openxmlformats.org/officeDocument/2006/relationships/image" Target="../media/image640.png"/><Relationship Id="rId443" Type="http://schemas.openxmlformats.org/officeDocument/2006/relationships/customXml" Target="../ink/ink636.xml"/><Relationship Id="rId303" Type="http://schemas.openxmlformats.org/officeDocument/2006/relationships/customXml" Target="../ink/ink566.xml"/><Relationship Id="rId42" Type="http://schemas.openxmlformats.org/officeDocument/2006/relationships/image" Target="../media/image451.png"/><Relationship Id="rId84" Type="http://schemas.openxmlformats.org/officeDocument/2006/relationships/image" Target="../media/image472.png"/><Relationship Id="rId138" Type="http://schemas.openxmlformats.org/officeDocument/2006/relationships/image" Target="../media/image499.png"/><Relationship Id="rId345" Type="http://schemas.openxmlformats.org/officeDocument/2006/relationships/customXml" Target="../ink/ink587.xml"/><Relationship Id="rId387" Type="http://schemas.openxmlformats.org/officeDocument/2006/relationships/customXml" Target="../ink/ink608.xml"/><Relationship Id="rId191" Type="http://schemas.openxmlformats.org/officeDocument/2006/relationships/customXml" Target="../ink/ink510.xml"/><Relationship Id="rId205" Type="http://schemas.openxmlformats.org/officeDocument/2006/relationships/customXml" Target="../ink/ink517.xml"/><Relationship Id="rId247" Type="http://schemas.openxmlformats.org/officeDocument/2006/relationships/customXml" Target="../ink/ink538.xml"/><Relationship Id="rId412" Type="http://schemas.openxmlformats.org/officeDocument/2006/relationships/image" Target="../media/image635.png"/><Relationship Id="rId107" Type="http://schemas.openxmlformats.org/officeDocument/2006/relationships/customXml" Target="../ink/ink468.xml"/><Relationship Id="rId289" Type="http://schemas.openxmlformats.org/officeDocument/2006/relationships/customXml" Target="../ink/ink559.xml"/><Relationship Id="rId11" Type="http://schemas.openxmlformats.org/officeDocument/2006/relationships/customXml" Target="../ink/ink420.xml"/><Relationship Id="rId53" Type="http://schemas.openxmlformats.org/officeDocument/2006/relationships/customXml" Target="../ink/ink441.xml"/><Relationship Id="rId149" Type="http://schemas.openxmlformats.org/officeDocument/2006/relationships/customXml" Target="../ink/ink489.xml"/><Relationship Id="rId314" Type="http://schemas.openxmlformats.org/officeDocument/2006/relationships/image" Target="../media/image587.png"/><Relationship Id="rId356" Type="http://schemas.openxmlformats.org/officeDocument/2006/relationships/image" Target="../media/image608.png"/><Relationship Id="rId398" Type="http://schemas.openxmlformats.org/officeDocument/2006/relationships/image" Target="../media/image628.png"/><Relationship Id="rId95" Type="http://schemas.openxmlformats.org/officeDocument/2006/relationships/customXml" Target="../ink/ink462.xml"/><Relationship Id="rId160" Type="http://schemas.openxmlformats.org/officeDocument/2006/relationships/image" Target="../media/image510.png"/><Relationship Id="rId216" Type="http://schemas.openxmlformats.org/officeDocument/2006/relationships/image" Target="../media/image538.png"/><Relationship Id="rId423" Type="http://schemas.openxmlformats.org/officeDocument/2006/relationships/customXml" Target="../ink/ink626.xml"/><Relationship Id="rId258" Type="http://schemas.openxmlformats.org/officeDocument/2006/relationships/image" Target="../media/image559.png"/><Relationship Id="rId22" Type="http://schemas.openxmlformats.org/officeDocument/2006/relationships/image" Target="../media/image441.png"/><Relationship Id="rId64" Type="http://schemas.openxmlformats.org/officeDocument/2006/relationships/image" Target="../media/image462.png"/><Relationship Id="rId118" Type="http://schemas.openxmlformats.org/officeDocument/2006/relationships/image" Target="../media/image489.png"/><Relationship Id="rId325" Type="http://schemas.openxmlformats.org/officeDocument/2006/relationships/customXml" Target="../ink/ink577.xml"/><Relationship Id="rId367" Type="http://schemas.openxmlformats.org/officeDocument/2006/relationships/customXml" Target="../ink/ink598.xml"/><Relationship Id="rId171" Type="http://schemas.openxmlformats.org/officeDocument/2006/relationships/customXml" Target="../ink/ink500.xml"/><Relationship Id="rId227" Type="http://schemas.openxmlformats.org/officeDocument/2006/relationships/customXml" Target="../ink/ink528.xml"/><Relationship Id="rId269" Type="http://schemas.openxmlformats.org/officeDocument/2006/relationships/customXml" Target="../ink/ink549.xml"/><Relationship Id="rId434" Type="http://schemas.openxmlformats.org/officeDocument/2006/relationships/image" Target="../media/image646.png"/><Relationship Id="rId33" Type="http://schemas.openxmlformats.org/officeDocument/2006/relationships/customXml" Target="../ink/ink431.xml"/><Relationship Id="rId129" Type="http://schemas.openxmlformats.org/officeDocument/2006/relationships/customXml" Target="../ink/ink479.xml"/><Relationship Id="rId280" Type="http://schemas.openxmlformats.org/officeDocument/2006/relationships/image" Target="../media/image570.png"/><Relationship Id="rId336" Type="http://schemas.openxmlformats.org/officeDocument/2006/relationships/image" Target="../media/image598.png"/><Relationship Id="rId75" Type="http://schemas.openxmlformats.org/officeDocument/2006/relationships/customXml" Target="../ink/ink452.xml"/><Relationship Id="rId140" Type="http://schemas.openxmlformats.org/officeDocument/2006/relationships/image" Target="../media/image500.png"/><Relationship Id="rId182" Type="http://schemas.openxmlformats.org/officeDocument/2006/relationships/image" Target="../media/image521.png"/><Relationship Id="rId378" Type="http://schemas.openxmlformats.org/officeDocument/2006/relationships/image" Target="../media/image619.png"/><Relationship Id="rId403" Type="http://schemas.openxmlformats.org/officeDocument/2006/relationships/customXml" Target="../ink/ink616.xml"/><Relationship Id="rId6" Type="http://schemas.openxmlformats.org/officeDocument/2006/relationships/image" Target="../media/image433.png"/><Relationship Id="rId238" Type="http://schemas.openxmlformats.org/officeDocument/2006/relationships/image" Target="../media/image549.png"/><Relationship Id="rId445" Type="http://schemas.openxmlformats.org/officeDocument/2006/relationships/customXml" Target="../ink/ink637.xml"/><Relationship Id="rId291" Type="http://schemas.openxmlformats.org/officeDocument/2006/relationships/customXml" Target="../ink/ink560.xml"/><Relationship Id="rId305" Type="http://schemas.openxmlformats.org/officeDocument/2006/relationships/customXml" Target="../ink/ink567.xml"/><Relationship Id="rId347" Type="http://schemas.openxmlformats.org/officeDocument/2006/relationships/customXml" Target="../ink/ink588.xml"/><Relationship Id="rId44" Type="http://schemas.openxmlformats.org/officeDocument/2006/relationships/image" Target="../media/image452.png"/><Relationship Id="rId86" Type="http://schemas.openxmlformats.org/officeDocument/2006/relationships/image" Target="../media/image473.png"/><Relationship Id="rId151" Type="http://schemas.openxmlformats.org/officeDocument/2006/relationships/customXml" Target="../ink/ink490.xml"/><Relationship Id="rId389" Type="http://schemas.openxmlformats.org/officeDocument/2006/relationships/customXml" Target="../ink/ink609.xml"/><Relationship Id="rId193" Type="http://schemas.openxmlformats.org/officeDocument/2006/relationships/customXml" Target="../ink/ink511.xml"/><Relationship Id="rId207" Type="http://schemas.openxmlformats.org/officeDocument/2006/relationships/customXml" Target="../ink/ink518.xml"/><Relationship Id="rId249" Type="http://schemas.openxmlformats.org/officeDocument/2006/relationships/customXml" Target="../ink/ink539.xml"/><Relationship Id="rId414" Type="http://schemas.openxmlformats.org/officeDocument/2006/relationships/image" Target="../media/image636.png"/><Relationship Id="rId13" Type="http://schemas.openxmlformats.org/officeDocument/2006/relationships/customXml" Target="../ink/ink421.xml"/><Relationship Id="rId109" Type="http://schemas.openxmlformats.org/officeDocument/2006/relationships/customXml" Target="../ink/ink469.xml"/><Relationship Id="rId260" Type="http://schemas.openxmlformats.org/officeDocument/2006/relationships/image" Target="../media/image560.png"/><Relationship Id="rId316" Type="http://schemas.openxmlformats.org/officeDocument/2006/relationships/image" Target="../media/image588.png"/><Relationship Id="rId55" Type="http://schemas.openxmlformats.org/officeDocument/2006/relationships/customXml" Target="../ink/ink442.xml"/><Relationship Id="rId97" Type="http://schemas.openxmlformats.org/officeDocument/2006/relationships/customXml" Target="../ink/ink463.xml"/><Relationship Id="rId120" Type="http://schemas.openxmlformats.org/officeDocument/2006/relationships/image" Target="../media/image490.png"/><Relationship Id="rId358" Type="http://schemas.openxmlformats.org/officeDocument/2006/relationships/image" Target="../media/image609.png"/><Relationship Id="rId162" Type="http://schemas.openxmlformats.org/officeDocument/2006/relationships/image" Target="../media/image511.png"/><Relationship Id="rId218" Type="http://schemas.openxmlformats.org/officeDocument/2006/relationships/image" Target="../media/image539.png"/><Relationship Id="rId425" Type="http://schemas.openxmlformats.org/officeDocument/2006/relationships/customXml" Target="../ink/ink627.xml"/><Relationship Id="rId271" Type="http://schemas.openxmlformats.org/officeDocument/2006/relationships/customXml" Target="../ink/ink550.xml"/><Relationship Id="rId24" Type="http://schemas.openxmlformats.org/officeDocument/2006/relationships/image" Target="../media/image442.png"/><Relationship Id="rId66" Type="http://schemas.openxmlformats.org/officeDocument/2006/relationships/image" Target="../media/image463.png"/><Relationship Id="rId131" Type="http://schemas.openxmlformats.org/officeDocument/2006/relationships/customXml" Target="../ink/ink480.xml"/><Relationship Id="rId327" Type="http://schemas.openxmlformats.org/officeDocument/2006/relationships/customXml" Target="../ink/ink578.xml"/><Relationship Id="rId369" Type="http://schemas.openxmlformats.org/officeDocument/2006/relationships/customXml" Target="../ink/ink599.xml"/><Relationship Id="rId173" Type="http://schemas.openxmlformats.org/officeDocument/2006/relationships/customXml" Target="../ink/ink501.xml"/><Relationship Id="rId229" Type="http://schemas.openxmlformats.org/officeDocument/2006/relationships/customXml" Target="../ink/ink529.xml"/><Relationship Id="rId380" Type="http://schemas.openxmlformats.org/officeDocument/2006/relationships/image" Target="../media/image620.png"/><Relationship Id="rId436" Type="http://schemas.openxmlformats.org/officeDocument/2006/relationships/image" Target="../media/image647.png"/><Relationship Id="rId240" Type="http://schemas.openxmlformats.org/officeDocument/2006/relationships/image" Target="../media/image550.png"/><Relationship Id="rId35" Type="http://schemas.openxmlformats.org/officeDocument/2006/relationships/customXml" Target="../ink/ink432.xml"/><Relationship Id="rId77" Type="http://schemas.openxmlformats.org/officeDocument/2006/relationships/customXml" Target="../ink/ink453.xml"/><Relationship Id="rId100" Type="http://schemas.openxmlformats.org/officeDocument/2006/relationships/image" Target="../media/image480.png"/><Relationship Id="rId282" Type="http://schemas.openxmlformats.org/officeDocument/2006/relationships/image" Target="../media/image571.png"/><Relationship Id="rId338" Type="http://schemas.openxmlformats.org/officeDocument/2006/relationships/image" Target="../media/image599.png"/><Relationship Id="rId8" Type="http://schemas.openxmlformats.org/officeDocument/2006/relationships/image" Target="../media/image434.png"/><Relationship Id="rId142" Type="http://schemas.openxmlformats.org/officeDocument/2006/relationships/image" Target="../media/image501.png"/><Relationship Id="rId184" Type="http://schemas.openxmlformats.org/officeDocument/2006/relationships/image" Target="../media/image522.png"/><Relationship Id="rId391" Type="http://schemas.openxmlformats.org/officeDocument/2006/relationships/customXml" Target="../ink/ink610.xml"/><Relationship Id="rId405" Type="http://schemas.openxmlformats.org/officeDocument/2006/relationships/customXml" Target="../ink/ink617.xml"/><Relationship Id="rId447" Type="http://schemas.openxmlformats.org/officeDocument/2006/relationships/customXml" Target="../ink/ink638.xml"/><Relationship Id="rId251" Type="http://schemas.openxmlformats.org/officeDocument/2006/relationships/customXml" Target="../ink/ink540.xml"/><Relationship Id="rId46" Type="http://schemas.openxmlformats.org/officeDocument/2006/relationships/image" Target="../media/image453.png"/><Relationship Id="rId293" Type="http://schemas.openxmlformats.org/officeDocument/2006/relationships/customXml" Target="../ink/ink561.xml"/><Relationship Id="rId307" Type="http://schemas.openxmlformats.org/officeDocument/2006/relationships/customXml" Target="../ink/ink568.xml"/><Relationship Id="rId349" Type="http://schemas.openxmlformats.org/officeDocument/2006/relationships/customXml" Target="../ink/ink589.xml"/><Relationship Id="rId88" Type="http://schemas.openxmlformats.org/officeDocument/2006/relationships/image" Target="../media/image474.png"/><Relationship Id="rId111" Type="http://schemas.openxmlformats.org/officeDocument/2006/relationships/customXml" Target="../ink/ink470.xml"/><Relationship Id="rId153" Type="http://schemas.openxmlformats.org/officeDocument/2006/relationships/customXml" Target="../ink/ink491.xml"/><Relationship Id="rId195" Type="http://schemas.openxmlformats.org/officeDocument/2006/relationships/customXml" Target="../ink/ink512.xml"/><Relationship Id="rId209" Type="http://schemas.openxmlformats.org/officeDocument/2006/relationships/customXml" Target="../ink/ink519.xml"/><Relationship Id="rId360" Type="http://schemas.openxmlformats.org/officeDocument/2006/relationships/image" Target="../media/image610.png"/><Relationship Id="rId416" Type="http://schemas.openxmlformats.org/officeDocument/2006/relationships/image" Target="../media/image637.png"/><Relationship Id="rId220" Type="http://schemas.openxmlformats.org/officeDocument/2006/relationships/image" Target="../media/image540.png"/><Relationship Id="rId15" Type="http://schemas.openxmlformats.org/officeDocument/2006/relationships/customXml" Target="../ink/ink422.xml"/><Relationship Id="rId57" Type="http://schemas.openxmlformats.org/officeDocument/2006/relationships/customXml" Target="../ink/ink443.xml"/><Relationship Id="rId262" Type="http://schemas.openxmlformats.org/officeDocument/2006/relationships/image" Target="../media/image561.png"/><Relationship Id="rId318" Type="http://schemas.openxmlformats.org/officeDocument/2006/relationships/image" Target="../media/image589.png"/><Relationship Id="rId99" Type="http://schemas.openxmlformats.org/officeDocument/2006/relationships/customXml" Target="../ink/ink464.xml"/><Relationship Id="rId122" Type="http://schemas.openxmlformats.org/officeDocument/2006/relationships/image" Target="../media/image491.png"/><Relationship Id="rId164" Type="http://schemas.openxmlformats.org/officeDocument/2006/relationships/image" Target="../media/image512.png"/><Relationship Id="rId371" Type="http://schemas.openxmlformats.org/officeDocument/2006/relationships/customXml" Target="../ink/ink600.xml"/><Relationship Id="rId427" Type="http://schemas.openxmlformats.org/officeDocument/2006/relationships/customXml" Target="../ink/ink628.xml"/><Relationship Id="rId26" Type="http://schemas.openxmlformats.org/officeDocument/2006/relationships/image" Target="../media/image443.png"/><Relationship Id="rId231" Type="http://schemas.openxmlformats.org/officeDocument/2006/relationships/customXml" Target="../ink/ink530.xml"/><Relationship Id="rId273" Type="http://schemas.openxmlformats.org/officeDocument/2006/relationships/customXml" Target="../ink/ink551.xml"/><Relationship Id="rId329" Type="http://schemas.openxmlformats.org/officeDocument/2006/relationships/customXml" Target="../ink/ink579.xml"/><Relationship Id="rId68" Type="http://schemas.openxmlformats.org/officeDocument/2006/relationships/image" Target="../media/image464.png"/><Relationship Id="rId133" Type="http://schemas.openxmlformats.org/officeDocument/2006/relationships/customXml" Target="../ink/ink481.xml"/><Relationship Id="rId175" Type="http://schemas.openxmlformats.org/officeDocument/2006/relationships/customXml" Target="../ink/ink502.xml"/><Relationship Id="rId340" Type="http://schemas.openxmlformats.org/officeDocument/2006/relationships/image" Target="../media/image600.png"/><Relationship Id="rId200" Type="http://schemas.openxmlformats.org/officeDocument/2006/relationships/image" Target="../media/image530.png"/><Relationship Id="rId382" Type="http://schemas.openxmlformats.org/officeDocument/2006/relationships/image" Target="../media/image621.png"/><Relationship Id="rId438" Type="http://schemas.openxmlformats.org/officeDocument/2006/relationships/image" Target="../media/image648.png"/><Relationship Id="rId242" Type="http://schemas.openxmlformats.org/officeDocument/2006/relationships/image" Target="../media/image551.png"/><Relationship Id="rId284" Type="http://schemas.openxmlformats.org/officeDocument/2006/relationships/image" Target="../media/image572.png"/><Relationship Id="rId37" Type="http://schemas.openxmlformats.org/officeDocument/2006/relationships/customXml" Target="../ink/ink433.xml"/><Relationship Id="rId79" Type="http://schemas.openxmlformats.org/officeDocument/2006/relationships/customXml" Target="../ink/ink454.xml"/><Relationship Id="rId102" Type="http://schemas.openxmlformats.org/officeDocument/2006/relationships/image" Target="../media/image481.png"/><Relationship Id="rId144" Type="http://schemas.openxmlformats.org/officeDocument/2006/relationships/image" Target="../media/image502.png"/><Relationship Id="rId90" Type="http://schemas.openxmlformats.org/officeDocument/2006/relationships/image" Target="../media/image475.png"/><Relationship Id="rId186" Type="http://schemas.openxmlformats.org/officeDocument/2006/relationships/image" Target="../media/image523.png"/><Relationship Id="rId351" Type="http://schemas.openxmlformats.org/officeDocument/2006/relationships/customXml" Target="../ink/ink590.xml"/><Relationship Id="rId393" Type="http://schemas.openxmlformats.org/officeDocument/2006/relationships/customXml" Target="../ink/ink611.xml"/><Relationship Id="rId407" Type="http://schemas.openxmlformats.org/officeDocument/2006/relationships/customXml" Target="../ink/ink618.xml"/><Relationship Id="rId449" Type="http://schemas.openxmlformats.org/officeDocument/2006/relationships/customXml" Target="../ink/ink639.xml"/><Relationship Id="rId211" Type="http://schemas.openxmlformats.org/officeDocument/2006/relationships/customXml" Target="../ink/ink520.xml"/><Relationship Id="rId253" Type="http://schemas.openxmlformats.org/officeDocument/2006/relationships/customXml" Target="../ink/ink541.xml"/><Relationship Id="rId295" Type="http://schemas.openxmlformats.org/officeDocument/2006/relationships/customXml" Target="../ink/ink562.xml"/><Relationship Id="rId309" Type="http://schemas.openxmlformats.org/officeDocument/2006/relationships/customXml" Target="../ink/ink569.xml"/><Relationship Id="rId48" Type="http://schemas.openxmlformats.org/officeDocument/2006/relationships/image" Target="../media/image454.png"/><Relationship Id="rId113" Type="http://schemas.openxmlformats.org/officeDocument/2006/relationships/customXml" Target="../ink/ink471.xml"/><Relationship Id="rId320" Type="http://schemas.openxmlformats.org/officeDocument/2006/relationships/image" Target="../media/image590.png"/><Relationship Id="rId155" Type="http://schemas.openxmlformats.org/officeDocument/2006/relationships/customXml" Target="../ink/ink492.xml"/><Relationship Id="rId197" Type="http://schemas.openxmlformats.org/officeDocument/2006/relationships/customXml" Target="../ink/ink513.xml"/><Relationship Id="rId362" Type="http://schemas.openxmlformats.org/officeDocument/2006/relationships/image" Target="../media/image611.png"/><Relationship Id="rId418" Type="http://schemas.openxmlformats.org/officeDocument/2006/relationships/image" Target="../media/image638.png"/><Relationship Id="rId222" Type="http://schemas.openxmlformats.org/officeDocument/2006/relationships/image" Target="../media/image541.png"/><Relationship Id="rId264" Type="http://schemas.openxmlformats.org/officeDocument/2006/relationships/image" Target="../media/image562.png"/><Relationship Id="rId17" Type="http://schemas.openxmlformats.org/officeDocument/2006/relationships/customXml" Target="../ink/ink423.xml"/><Relationship Id="rId59" Type="http://schemas.openxmlformats.org/officeDocument/2006/relationships/customXml" Target="../ink/ink444.xml"/><Relationship Id="rId124" Type="http://schemas.openxmlformats.org/officeDocument/2006/relationships/image" Target="../media/image492.png"/><Relationship Id="rId70" Type="http://schemas.openxmlformats.org/officeDocument/2006/relationships/image" Target="../media/image465.png"/><Relationship Id="rId166" Type="http://schemas.openxmlformats.org/officeDocument/2006/relationships/image" Target="../media/image513.png"/><Relationship Id="rId331" Type="http://schemas.openxmlformats.org/officeDocument/2006/relationships/customXml" Target="../ink/ink580.xml"/><Relationship Id="rId373" Type="http://schemas.openxmlformats.org/officeDocument/2006/relationships/customXml" Target="../ink/ink601.xml"/><Relationship Id="rId429" Type="http://schemas.openxmlformats.org/officeDocument/2006/relationships/customXml" Target="../ink/ink629.xml"/><Relationship Id="rId1" Type="http://schemas.openxmlformats.org/officeDocument/2006/relationships/slideLayout" Target="../slideLayouts/slideLayout37.xml"/><Relationship Id="rId233" Type="http://schemas.openxmlformats.org/officeDocument/2006/relationships/customXml" Target="../ink/ink531.xml"/><Relationship Id="rId440" Type="http://schemas.openxmlformats.org/officeDocument/2006/relationships/image" Target="../media/image649.png"/><Relationship Id="rId28" Type="http://schemas.openxmlformats.org/officeDocument/2006/relationships/image" Target="../media/image444.png"/><Relationship Id="rId275" Type="http://schemas.openxmlformats.org/officeDocument/2006/relationships/customXml" Target="../ink/ink552.xml"/><Relationship Id="rId300" Type="http://schemas.openxmlformats.org/officeDocument/2006/relationships/image" Target="../media/image580.png"/><Relationship Id="rId81" Type="http://schemas.openxmlformats.org/officeDocument/2006/relationships/customXml" Target="../ink/ink455.xml"/><Relationship Id="rId135" Type="http://schemas.openxmlformats.org/officeDocument/2006/relationships/customXml" Target="../ink/ink482.xml"/><Relationship Id="rId177" Type="http://schemas.openxmlformats.org/officeDocument/2006/relationships/customXml" Target="../ink/ink503.xml"/><Relationship Id="rId342" Type="http://schemas.openxmlformats.org/officeDocument/2006/relationships/image" Target="../media/image601.png"/><Relationship Id="rId384" Type="http://schemas.openxmlformats.org/officeDocument/2006/relationships/image" Target="../media/image622.png"/><Relationship Id="rId202" Type="http://schemas.openxmlformats.org/officeDocument/2006/relationships/image" Target="../media/image531.png"/><Relationship Id="rId244" Type="http://schemas.openxmlformats.org/officeDocument/2006/relationships/image" Target="../media/image552.png"/><Relationship Id="rId39" Type="http://schemas.openxmlformats.org/officeDocument/2006/relationships/customXml" Target="../ink/ink434.xml"/><Relationship Id="rId286" Type="http://schemas.openxmlformats.org/officeDocument/2006/relationships/image" Target="../media/image573.png"/></Relationships>
</file>

<file path=ppt/slides/_rels/slide18.xml.rels><?xml version="1.0" encoding="UTF-8" standalone="yes"?>
<Relationships xmlns="http://schemas.openxmlformats.org/package/2006/relationships"><Relationship Id="rId117" Type="http://schemas.openxmlformats.org/officeDocument/2006/relationships/customXml" Target="../ink/ink697.xml"/><Relationship Id="rId671" Type="http://schemas.openxmlformats.org/officeDocument/2006/relationships/customXml" Target="../ink/ink974.xml"/><Relationship Id="rId21" Type="http://schemas.openxmlformats.org/officeDocument/2006/relationships/customXml" Target="../ink/ink649.xml"/><Relationship Id="rId324" Type="http://schemas.openxmlformats.org/officeDocument/2006/relationships/image" Target="../media/image723.png"/><Relationship Id="rId531" Type="http://schemas.openxmlformats.org/officeDocument/2006/relationships/customXml" Target="../ink/ink904.xml"/><Relationship Id="rId629" Type="http://schemas.openxmlformats.org/officeDocument/2006/relationships/customXml" Target="../ink/ink953.xml"/><Relationship Id="rId170" Type="http://schemas.openxmlformats.org/officeDocument/2006/relationships/image" Target="../media/image564.png"/><Relationship Id="rId268" Type="http://schemas.openxmlformats.org/officeDocument/2006/relationships/image" Target="../media/image695.png"/><Relationship Id="rId475" Type="http://schemas.openxmlformats.org/officeDocument/2006/relationships/customXml" Target="../ink/ink876.xml"/><Relationship Id="rId682" Type="http://schemas.openxmlformats.org/officeDocument/2006/relationships/image" Target="../media/image902.png"/><Relationship Id="rId32" Type="http://schemas.openxmlformats.org/officeDocument/2006/relationships/image" Target="../media/image494.png"/><Relationship Id="rId128" Type="http://schemas.openxmlformats.org/officeDocument/2006/relationships/image" Target="../media/image542.png"/><Relationship Id="rId335" Type="http://schemas.openxmlformats.org/officeDocument/2006/relationships/customXml" Target="../ink/ink806.xml"/><Relationship Id="rId542" Type="http://schemas.openxmlformats.org/officeDocument/2006/relationships/image" Target="../media/image832.png"/><Relationship Id="rId181" Type="http://schemas.openxmlformats.org/officeDocument/2006/relationships/customXml" Target="../ink/ink729.xml"/><Relationship Id="rId402" Type="http://schemas.openxmlformats.org/officeDocument/2006/relationships/image" Target="../media/image762.png"/><Relationship Id="rId279" Type="http://schemas.openxmlformats.org/officeDocument/2006/relationships/customXml" Target="../ink/ink778.xml"/><Relationship Id="rId486" Type="http://schemas.openxmlformats.org/officeDocument/2006/relationships/image" Target="../media/image804.png"/><Relationship Id="rId43" Type="http://schemas.openxmlformats.org/officeDocument/2006/relationships/customXml" Target="../ink/ink660.xml"/><Relationship Id="rId139" Type="http://schemas.openxmlformats.org/officeDocument/2006/relationships/customXml" Target="../ink/ink708.xml"/><Relationship Id="rId346" Type="http://schemas.openxmlformats.org/officeDocument/2006/relationships/image" Target="../media/image734.png"/><Relationship Id="rId553" Type="http://schemas.openxmlformats.org/officeDocument/2006/relationships/customXml" Target="../ink/ink915.xml"/><Relationship Id="rId192" Type="http://schemas.openxmlformats.org/officeDocument/2006/relationships/image" Target="../media/image657.png"/><Relationship Id="rId206" Type="http://schemas.openxmlformats.org/officeDocument/2006/relationships/image" Target="../media/image664.png"/><Relationship Id="rId413" Type="http://schemas.openxmlformats.org/officeDocument/2006/relationships/customXml" Target="../ink/ink845.xml"/><Relationship Id="rId497" Type="http://schemas.openxmlformats.org/officeDocument/2006/relationships/customXml" Target="../ink/ink887.xml"/><Relationship Id="rId620" Type="http://schemas.openxmlformats.org/officeDocument/2006/relationships/image" Target="../media/image871.png"/><Relationship Id="rId357" Type="http://schemas.openxmlformats.org/officeDocument/2006/relationships/customXml" Target="../ink/ink817.xml"/><Relationship Id="rId54" Type="http://schemas.openxmlformats.org/officeDocument/2006/relationships/image" Target="../media/image505.png"/><Relationship Id="rId217" Type="http://schemas.openxmlformats.org/officeDocument/2006/relationships/customXml" Target="../ink/ink747.xml"/><Relationship Id="rId564" Type="http://schemas.openxmlformats.org/officeDocument/2006/relationships/image" Target="../media/image843.png"/><Relationship Id="rId424" Type="http://schemas.openxmlformats.org/officeDocument/2006/relationships/image" Target="../media/image773.png"/><Relationship Id="rId631" Type="http://schemas.openxmlformats.org/officeDocument/2006/relationships/customXml" Target="../ink/ink954.xml"/><Relationship Id="rId270" Type="http://schemas.openxmlformats.org/officeDocument/2006/relationships/image" Target="../media/image696.png"/><Relationship Id="rId65" Type="http://schemas.openxmlformats.org/officeDocument/2006/relationships/customXml" Target="../ink/ink671.xml"/><Relationship Id="rId130" Type="http://schemas.openxmlformats.org/officeDocument/2006/relationships/image" Target="../media/image543.png"/><Relationship Id="rId368" Type="http://schemas.openxmlformats.org/officeDocument/2006/relationships/image" Target="../media/image745.png"/><Relationship Id="rId575" Type="http://schemas.openxmlformats.org/officeDocument/2006/relationships/customXml" Target="../ink/ink926.xml"/><Relationship Id="rId228" Type="http://schemas.openxmlformats.org/officeDocument/2006/relationships/image" Target="../media/image675.png"/><Relationship Id="rId435" Type="http://schemas.openxmlformats.org/officeDocument/2006/relationships/customXml" Target="../ink/ink856.xml"/><Relationship Id="rId642" Type="http://schemas.openxmlformats.org/officeDocument/2006/relationships/image" Target="../media/image882.png"/><Relationship Id="rId281" Type="http://schemas.openxmlformats.org/officeDocument/2006/relationships/customXml" Target="../ink/ink779.xml"/><Relationship Id="rId502" Type="http://schemas.openxmlformats.org/officeDocument/2006/relationships/image" Target="../media/image812.png"/><Relationship Id="rId76" Type="http://schemas.openxmlformats.org/officeDocument/2006/relationships/image" Target="../media/image517.png"/><Relationship Id="rId141" Type="http://schemas.openxmlformats.org/officeDocument/2006/relationships/customXml" Target="../ink/ink709.xml"/><Relationship Id="rId379" Type="http://schemas.openxmlformats.org/officeDocument/2006/relationships/customXml" Target="../ink/ink828.xml"/><Relationship Id="rId586" Type="http://schemas.openxmlformats.org/officeDocument/2006/relationships/image" Target="../media/image854.png"/><Relationship Id="rId7" Type="http://schemas.openxmlformats.org/officeDocument/2006/relationships/customXml" Target="../ink/ink642.xml"/><Relationship Id="rId239" Type="http://schemas.openxmlformats.org/officeDocument/2006/relationships/customXml" Target="../ink/ink758.xml"/><Relationship Id="rId446" Type="http://schemas.openxmlformats.org/officeDocument/2006/relationships/image" Target="../media/image784.png"/><Relationship Id="rId653" Type="http://schemas.openxmlformats.org/officeDocument/2006/relationships/customXml" Target="../ink/ink965.xml"/><Relationship Id="rId292" Type="http://schemas.openxmlformats.org/officeDocument/2006/relationships/image" Target="../media/image707.png"/><Relationship Id="rId306" Type="http://schemas.openxmlformats.org/officeDocument/2006/relationships/image" Target="../media/image714.png"/><Relationship Id="rId87" Type="http://schemas.openxmlformats.org/officeDocument/2006/relationships/customXml" Target="../ink/ink682.xml"/><Relationship Id="rId513" Type="http://schemas.openxmlformats.org/officeDocument/2006/relationships/customXml" Target="../ink/ink895.xml"/><Relationship Id="rId597" Type="http://schemas.openxmlformats.org/officeDocument/2006/relationships/customXml" Target="../ink/ink937.xml"/><Relationship Id="rId152" Type="http://schemas.openxmlformats.org/officeDocument/2006/relationships/image" Target="../media/image554.png"/><Relationship Id="rId457" Type="http://schemas.openxmlformats.org/officeDocument/2006/relationships/customXml" Target="../ink/ink867.xml"/><Relationship Id="rId664" Type="http://schemas.openxmlformats.org/officeDocument/2006/relationships/image" Target="../media/image893.png"/><Relationship Id="rId14" Type="http://schemas.openxmlformats.org/officeDocument/2006/relationships/image" Target="../media/image486.png"/><Relationship Id="rId317" Type="http://schemas.openxmlformats.org/officeDocument/2006/relationships/customXml" Target="../ink/ink797.xml"/><Relationship Id="rId524" Type="http://schemas.openxmlformats.org/officeDocument/2006/relationships/image" Target="../media/image823.png"/><Relationship Id="rId98" Type="http://schemas.openxmlformats.org/officeDocument/2006/relationships/image" Target="../media/image527.png"/><Relationship Id="rId163" Type="http://schemas.openxmlformats.org/officeDocument/2006/relationships/customXml" Target="../ink/ink720.xml"/><Relationship Id="rId370" Type="http://schemas.openxmlformats.org/officeDocument/2006/relationships/image" Target="../media/image746.png"/><Relationship Id="rId230" Type="http://schemas.openxmlformats.org/officeDocument/2006/relationships/image" Target="../media/image676.png"/><Relationship Id="rId468" Type="http://schemas.openxmlformats.org/officeDocument/2006/relationships/image" Target="../media/image795.png"/><Relationship Id="rId675" Type="http://schemas.openxmlformats.org/officeDocument/2006/relationships/customXml" Target="../ink/ink976.xml"/><Relationship Id="rId25" Type="http://schemas.openxmlformats.org/officeDocument/2006/relationships/customXml" Target="../ink/ink651.xml"/><Relationship Id="rId328" Type="http://schemas.openxmlformats.org/officeDocument/2006/relationships/image" Target="../media/image725.png"/><Relationship Id="rId535" Type="http://schemas.openxmlformats.org/officeDocument/2006/relationships/customXml" Target="../ink/ink906.xml"/><Relationship Id="rId174" Type="http://schemas.openxmlformats.org/officeDocument/2006/relationships/image" Target="../media/image566.png"/><Relationship Id="rId381" Type="http://schemas.openxmlformats.org/officeDocument/2006/relationships/customXml" Target="../ink/ink829.xml"/><Relationship Id="rId602" Type="http://schemas.openxmlformats.org/officeDocument/2006/relationships/image" Target="../media/image862.png"/><Relationship Id="rId241" Type="http://schemas.openxmlformats.org/officeDocument/2006/relationships/customXml" Target="../ink/ink759.xml"/><Relationship Id="rId479" Type="http://schemas.openxmlformats.org/officeDocument/2006/relationships/customXml" Target="../ink/ink878.xml"/><Relationship Id="rId686" Type="http://schemas.openxmlformats.org/officeDocument/2006/relationships/image" Target="../media/image904.png"/><Relationship Id="rId36" Type="http://schemas.openxmlformats.org/officeDocument/2006/relationships/image" Target="../media/image496.png"/><Relationship Id="rId339" Type="http://schemas.openxmlformats.org/officeDocument/2006/relationships/customXml" Target="../ink/ink808.xml"/><Relationship Id="rId546" Type="http://schemas.openxmlformats.org/officeDocument/2006/relationships/image" Target="../media/image834.png"/><Relationship Id="rId101" Type="http://schemas.openxmlformats.org/officeDocument/2006/relationships/customXml" Target="../ink/ink689.xml"/><Relationship Id="rId185" Type="http://schemas.openxmlformats.org/officeDocument/2006/relationships/customXml" Target="../ink/ink731.xml"/><Relationship Id="rId406" Type="http://schemas.openxmlformats.org/officeDocument/2006/relationships/image" Target="../media/image764.png"/><Relationship Id="rId392" Type="http://schemas.openxmlformats.org/officeDocument/2006/relationships/image" Target="../media/image757.png"/><Relationship Id="rId613" Type="http://schemas.openxmlformats.org/officeDocument/2006/relationships/customXml" Target="../ink/ink945.xml"/><Relationship Id="rId252" Type="http://schemas.openxmlformats.org/officeDocument/2006/relationships/image" Target="../media/image687.png"/><Relationship Id="rId47" Type="http://schemas.openxmlformats.org/officeDocument/2006/relationships/customXml" Target="../ink/ink662.xml"/><Relationship Id="rId112" Type="http://schemas.openxmlformats.org/officeDocument/2006/relationships/image" Target="../media/image534.png"/><Relationship Id="rId557" Type="http://schemas.openxmlformats.org/officeDocument/2006/relationships/customXml" Target="../ink/ink917.xml"/><Relationship Id="rId196" Type="http://schemas.openxmlformats.org/officeDocument/2006/relationships/image" Target="../media/image659.png"/><Relationship Id="rId417" Type="http://schemas.openxmlformats.org/officeDocument/2006/relationships/customXml" Target="../ink/ink847.xml"/><Relationship Id="rId624" Type="http://schemas.openxmlformats.org/officeDocument/2006/relationships/image" Target="../media/image873.png"/><Relationship Id="rId263" Type="http://schemas.openxmlformats.org/officeDocument/2006/relationships/customXml" Target="../ink/ink770.xml"/><Relationship Id="rId470" Type="http://schemas.openxmlformats.org/officeDocument/2006/relationships/image" Target="../media/image796.png"/><Relationship Id="rId58" Type="http://schemas.openxmlformats.org/officeDocument/2006/relationships/image" Target="../media/image509.png"/><Relationship Id="rId123" Type="http://schemas.openxmlformats.org/officeDocument/2006/relationships/customXml" Target="../ink/ink700.xml"/><Relationship Id="rId330" Type="http://schemas.openxmlformats.org/officeDocument/2006/relationships/image" Target="../media/image726.png"/><Relationship Id="rId568" Type="http://schemas.openxmlformats.org/officeDocument/2006/relationships/image" Target="../media/image845.png"/><Relationship Id="rId428" Type="http://schemas.openxmlformats.org/officeDocument/2006/relationships/image" Target="../media/image775.png"/><Relationship Id="rId635" Type="http://schemas.openxmlformats.org/officeDocument/2006/relationships/customXml" Target="../ink/ink956.xml"/><Relationship Id="rId274" Type="http://schemas.openxmlformats.org/officeDocument/2006/relationships/image" Target="../media/image698.png"/><Relationship Id="rId481" Type="http://schemas.openxmlformats.org/officeDocument/2006/relationships/customXml" Target="../ink/ink879.xml"/><Relationship Id="rId69" Type="http://schemas.openxmlformats.org/officeDocument/2006/relationships/customXml" Target="../ink/ink673.xml"/><Relationship Id="rId134" Type="http://schemas.openxmlformats.org/officeDocument/2006/relationships/image" Target="../media/image545.png"/><Relationship Id="rId579" Type="http://schemas.openxmlformats.org/officeDocument/2006/relationships/customXml" Target="../ink/ink928.xml"/><Relationship Id="rId341" Type="http://schemas.openxmlformats.org/officeDocument/2006/relationships/customXml" Target="../ink/ink809.xml"/><Relationship Id="rId439" Type="http://schemas.openxmlformats.org/officeDocument/2006/relationships/customXml" Target="../ink/ink858.xml"/><Relationship Id="rId646" Type="http://schemas.openxmlformats.org/officeDocument/2006/relationships/image" Target="../media/image884.png"/><Relationship Id="rId201" Type="http://schemas.openxmlformats.org/officeDocument/2006/relationships/customXml" Target="../ink/ink739.xml"/><Relationship Id="rId285" Type="http://schemas.openxmlformats.org/officeDocument/2006/relationships/customXml" Target="../ink/ink781.xml"/><Relationship Id="rId506" Type="http://schemas.openxmlformats.org/officeDocument/2006/relationships/image" Target="../media/image814.png"/><Relationship Id="rId492" Type="http://schemas.openxmlformats.org/officeDocument/2006/relationships/image" Target="../media/image807.png"/><Relationship Id="rId145" Type="http://schemas.openxmlformats.org/officeDocument/2006/relationships/customXml" Target="../ink/ink711.xml"/><Relationship Id="rId352" Type="http://schemas.openxmlformats.org/officeDocument/2006/relationships/image" Target="../media/image737.png"/><Relationship Id="rId212" Type="http://schemas.openxmlformats.org/officeDocument/2006/relationships/image" Target="../media/image667.png"/><Relationship Id="rId254" Type="http://schemas.openxmlformats.org/officeDocument/2006/relationships/image" Target="../media/image688.png"/><Relationship Id="rId657" Type="http://schemas.openxmlformats.org/officeDocument/2006/relationships/customXml" Target="../ink/ink967.xml"/><Relationship Id="rId49" Type="http://schemas.openxmlformats.org/officeDocument/2006/relationships/customXml" Target="../ink/ink663.xml"/><Relationship Id="rId114" Type="http://schemas.openxmlformats.org/officeDocument/2006/relationships/image" Target="../media/image535.png"/><Relationship Id="rId296" Type="http://schemas.openxmlformats.org/officeDocument/2006/relationships/image" Target="../media/image709.png"/><Relationship Id="rId461" Type="http://schemas.openxmlformats.org/officeDocument/2006/relationships/customXml" Target="../ink/ink869.xml"/><Relationship Id="rId517" Type="http://schemas.openxmlformats.org/officeDocument/2006/relationships/customXml" Target="../ink/ink897.xml"/><Relationship Id="rId559" Type="http://schemas.openxmlformats.org/officeDocument/2006/relationships/customXml" Target="../ink/ink918.xml"/><Relationship Id="rId60" Type="http://schemas.openxmlformats.org/officeDocument/2006/relationships/image" Target="../media/image508.png"/><Relationship Id="rId156" Type="http://schemas.openxmlformats.org/officeDocument/2006/relationships/image" Target="../media/image556.png"/><Relationship Id="rId198" Type="http://schemas.openxmlformats.org/officeDocument/2006/relationships/image" Target="../media/image660.png"/><Relationship Id="rId321" Type="http://schemas.openxmlformats.org/officeDocument/2006/relationships/customXml" Target="../ink/ink799.xml"/><Relationship Id="rId363" Type="http://schemas.openxmlformats.org/officeDocument/2006/relationships/customXml" Target="../ink/ink820.xml"/><Relationship Id="rId419" Type="http://schemas.openxmlformats.org/officeDocument/2006/relationships/customXml" Target="../ink/ink848.xml"/><Relationship Id="rId570" Type="http://schemas.openxmlformats.org/officeDocument/2006/relationships/image" Target="../media/image846.png"/><Relationship Id="rId626" Type="http://schemas.openxmlformats.org/officeDocument/2006/relationships/image" Target="../media/image874.png"/><Relationship Id="rId223" Type="http://schemas.openxmlformats.org/officeDocument/2006/relationships/customXml" Target="../ink/ink750.xml"/><Relationship Id="rId430" Type="http://schemas.openxmlformats.org/officeDocument/2006/relationships/image" Target="../media/image776.png"/><Relationship Id="rId668" Type="http://schemas.openxmlformats.org/officeDocument/2006/relationships/image" Target="../media/image895.png"/><Relationship Id="rId18" Type="http://schemas.openxmlformats.org/officeDocument/2006/relationships/image" Target="../media/image488.png"/><Relationship Id="rId265" Type="http://schemas.openxmlformats.org/officeDocument/2006/relationships/customXml" Target="../ink/ink771.xml"/><Relationship Id="rId472" Type="http://schemas.openxmlformats.org/officeDocument/2006/relationships/image" Target="../media/image797.png"/><Relationship Id="rId528" Type="http://schemas.openxmlformats.org/officeDocument/2006/relationships/image" Target="../media/image825.png"/><Relationship Id="rId125" Type="http://schemas.openxmlformats.org/officeDocument/2006/relationships/customXml" Target="../ink/ink701.xml"/><Relationship Id="rId167" Type="http://schemas.openxmlformats.org/officeDocument/2006/relationships/customXml" Target="../ink/ink722.xml"/><Relationship Id="rId332" Type="http://schemas.openxmlformats.org/officeDocument/2006/relationships/image" Target="../media/image727.png"/><Relationship Id="rId374" Type="http://schemas.openxmlformats.org/officeDocument/2006/relationships/image" Target="../media/image748.png"/><Relationship Id="rId581" Type="http://schemas.openxmlformats.org/officeDocument/2006/relationships/customXml" Target="../ink/ink929.xml"/><Relationship Id="rId71" Type="http://schemas.openxmlformats.org/officeDocument/2006/relationships/customXml" Target="../ink/ink674.xml"/><Relationship Id="rId234" Type="http://schemas.openxmlformats.org/officeDocument/2006/relationships/image" Target="../media/image678.png"/><Relationship Id="rId637" Type="http://schemas.openxmlformats.org/officeDocument/2006/relationships/customXml" Target="../ink/ink957.xml"/><Relationship Id="rId679" Type="http://schemas.openxmlformats.org/officeDocument/2006/relationships/customXml" Target="../ink/ink978.xml"/><Relationship Id="rId2" Type="http://schemas.openxmlformats.org/officeDocument/2006/relationships/notesSlide" Target="../notesSlides/notesSlide17.xml"/><Relationship Id="rId29" Type="http://schemas.openxmlformats.org/officeDocument/2006/relationships/customXml" Target="../ink/ink653.xml"/><Relationship Id="rId276" Type="http://schemas.openxmlformats.org/officeDocument/2006/relationships/image" Target="../media/image699.png"/><Relationship Id="rId441" Type="http://schemas.openxmlformats.org/officeDocument/2006/relationships/customXml" Target="../ink/ink859.xml"/><Relationship Id="rId483" Type="http://schemas.openxmlformats.org/officeDocument/2006/relationships/customXml" Target="../ink/ink880.xml"/><Relationship Id="rId539" Type="http://schemas.openxmlformats.org/officeDocument/2006/relationships/customXml" Target="../ink/ink908.xml"/><Relationship Id="rId40" Type="http://schemas.openxmlformats.org/officeDocument/2006/relationships/image" Target="../media/image498.png"/><Relationship Id="rId136" Type="http://schemas.openxmlformats.org/officeDocument/2006/relationships/image" Target="../media/image546.png"/><Relationship Id="rId178" Type="http://schemas.openxmlformats.org/officeDocument/2006/relationships/image" Target="../media/image568.png"/><Relationship Id="rId301" Type="http://schemas.openxmlformats.org/officeDocument/2006/relationships/customXml" Target="../ink/ink789.xml"/><Relationship Id="rId343" Type="http://schemas.openxmlformats.org/officeDocument/2006/relationships/customXml" Target="../ink/ink810.xml"/><Relationship Id="rId550" Type="http://schemas.openxmlformats.org/officeDocument/2006/relationships/image" Target="../media/image836.png"/><Relationship Id="rId82" Type="http://schemas.openxmlformats.org/officeDocument/2006/relationships/image" Target="../media/image520.png"/><Relationship Id="rId203" Type="http://schemas.openxmlformats.org/officeDocument/2006/relationships/customXml" Target="../ink/ink740.xml"/><Relationship Id="rId385" Type="http://schemas.openxmlformats.org/officeDocument/2006/relationships/customXml" Target="../ink/ink831.xml"/><Relationship Id="rId592" Type="http://schemas.openxmlformats.org/officeDocument/2006/relationships/image" Target="../media/image857.png"/><Relationship Id="rId606" Type="http://schemas.openxmlformats.org/officeDocument/2006/relationships/image" Target="../media/image864.png"/><Relationship Id="rId648" Type="http://schemas.openxmlformats.org/officeDocument/2006/relationships/image" Target="../media/image885.png"/><Relationship Id="rId245" Type="http://schemas.openxmlformats.org/officeDocument/2006/relationships/customXml" Target="../ink/ink761.xml"/><Relationship Id="rId287" Type="http://schemas.openxmlformats.org/officeDocument/2006/relationships/customXml" Target="../ink/ink782.xml"/><Relationship Id="rId410" Type="http://schemas.openxmlformats.org/officeDocument/2006/relationships/image" Target="../media/image766.png"/><Relationship Id="rId452" Type="http://schemas.openxmlformats.org/officeDocument/2006/relationships/image" Target="../media/image787.png"/><Relationship Id="rId494" Type="http://schemas.openxmlformats.org/officeDocument/2006/relationships/image" Target="../media/image808.png"/><Relationship Id="rId508" Type="http://schemas.openxmlformats.org/officeDocument/2006/relationships/image" Target="../media/image815.png"/><Relationship Id="rId105" Type="http://schemas.openxmlformats.org/officeDocument/2006/relationships/customXml" Target="../ink/ink691.xml"/><Relationship Id="rId147" Type="http://schemas.openxmlformats.org/officeDocument/2006/relationships/customXml" Target="../ink/ink712.xml"/><Relationship Id="rId312" Type="http://schemas.openxmlformats.org/officeDocument/2006/relationships/image" Target="../media/image717.png"/><Relationship Id="rId354" Type="http://schemas.openxmlformats.org/officeDocument/2006/relationships/image" Target="../media/image738.png"/><Relationship Id="rId51" Type="http://schemas.openxmlformats.org/officeDocument/2006/relationships/customXml" Target="../ink/ink664.xml"/><Relationship Id="rId93" Type="http://schemas.openxmlformats.org/officeDocument/2006/relationships/customXml" Target="../ink/ink685.xml"/><Relationship Id="rId189" Type="http://schemas.openxmlformats.org/officeDocument/2006/relationships/customXml" Target="../ink/ink733.xml"/><Relationship Id="rId396" Type="http://schemas.openxmlformats.org/officeDocument/2006/relationships/image" Target="../media/image759.png"/><Relationship Id="rId561" Type="http://schemas.openxmlformats.org/officeDocument/2006/relationships/customXml" Target="../ink/ink919.xml"/><Relationship Id="rId617" Type="http://schemas.openxmlformats.org/officeDocument/2006/relationships/customXml" Target="../ink/ink947.xml"/><Relationship Id="rId659" Type="http://schemas.openxmlformats.org/officeDocument/2006/relationships/customXml" Target="../ink/ink968.xml"/><Relationship Id="rId214" Type="http://schemas.openxmlformats.org/officeDocument/2006/relationships/image" Target="../media/image668.png"/><Relationship Id="rId256" Type="http://schemas.openxmlformats.org/officeDocument/2006/relationships/image" Target="../media/image689.png"/><Relationship Id="rId298" Type="http://schemas.openxmlformats.org/officeDocument/2006/relationships/image" Target="../media/image710.png"/><Relationship Id="rId421" Type="http://schemas.openxmlformats.org/officeDocument/2006/relationships/customXml" Target="../ink/ink849.xml"/><Relationship Id="rId463" Type="http://schemas.openxmlformats.org/officeDocument/2006/relationships/customXml" Target="../ink/ink870.xml"/><Relationship Id="rId519" Type="http://schemas.openxmlformats.org/officeDocument/2006/relationships/customXml" Target="../ink/ink898.xml"/><Relationship Id="rId670" Type="http://schemas.openxmlformats.org/officeDocument/2006/relationships/image" Target="../media/image896.png"/><Relationship Id="rId116" Type="http://schemas.openxmlformats.org/officeDocument/2006/relationships/image" Target="../media/image536.png"/><Relationship Id="rId158" Type="http://schemas.openxmlformats.org/officeDocument/2006/relationships/image" Target="../media/image557.png"/><Relationship Id="rId323" Type="http://schemas.openxmlformats.org/officeDocument/2006/relationships/customXml" Target="../ink/ink800.xml"/><Relationship Id="rId530" Type="http://schemas.openxmlformats.org/officeDocument/2006/relationships/image" Target="../media/image826.png"/><Relationship Id="rId20" Type="http://schemas.openxmlformats.org/officeDocument/2006/relationships/image" Target="../media/image480.png"/><Relationship Id="rId62" Type="http://schemas.openxmlformats.org/officeDocument/2006/relationships/image" Target="../media/image510.png"/><Relationship Id="rId365" Type="http://schemas.openxmlformats.org/officeDocument/2006/relationships/customXml" Target="../ink/ink821.xml"/><Relationship Id="rId572" Type="http://schemas.openxmlformats.org/officeDocument/2006/relationships/image" Target="../media/image847.png"/><Relationship Id="rId628" Type="http://schemas.openxmlformats.org/officeDocument/2006/relationships/image" Target="../media/image875.png"/><Relationship Id="rId225" Type="http://schemas.openxmlformats.org/officeDocument/2006/relationships/customXml" Target="../ink/ink751.xml"/><Relationship Id="rId267" Type="http://schemas.openxmlformats.org/officeDocument/2006/relationships/customXml" Target="../ink/ink772.xml"/><Relationship Id="rId432" Type="http://schemas.openxmlformats.org/officeDocument/2006/relationships/image" Target="../media/image777.png"/><Relationship Id="rId474" Type="http://schemas.openxmlformats.org/officeDocument/2006/relationships/image" Target="../media/image798.png"/><Relationship Id="rId127" Type="http://schemas.openxmlformats.org/officeDocument/2006/relationships/customXml" Target="../ink/ink702.xml"/><Relationship Id="rId681" Type="http://schemas.openxmlformats.org/officeDocument/2006/relationships/customXml" Target="../ink/ink979.xml"/><Relationship Id="rId31" Type="http://schemas.openxmlformats.org/officeDocument/2006/relationships/customXml" Target="../ink/ink654.xml"/><Relationship Id="rId73" Type="http://schemas.openxmlformats.org/officeDocument/2006/relationships/customXml" Target="../ink/ink675.xml"/><Relationship Id="rId169" Type="http://schemas.openxmlformats.org/officeDocument/2006/relationships/customXml" Target="../ink/ink723.xml"/><Relationship Id="rId334" Type="http://schemas.openxmlformats.org/officeDocument/2006/relationships/image" Target="../media/image728.png"/><Relationship Id="rId376" Type="http://schemas.openxmlformats.org/officeDocument/2006/relationships/image" Target="../media/image749.png"/><Relationship Id="rId541" Type="http://schemas.openxmlformats.org/officeDocument/2006/relationships/customXml" Target="../ink/ink909.xml"/><Relationship Id="rId583" Type="http://schemas.openxmlformats.org/officeDocument/2006/relationships/customXml" Target="../ink/ink930.xml"/><Relationship Id="rId639" Type="http://schemas.openxmlformats.org/officeDocument/2006/relationships/customXml" Target="../ink/ink958.xml"/><Relationship Id="rId4" Type="http://schemas.openxmlformats.org/officeDocument/2006/relationships/image" Target="../media/image481.png"/><Relationship Id="rId180" Type="http://schemas.openxmlformats.org/officeDocument/2006/relationships/image" Target="../media/image569.png"/><Relationship Id="rId236" Type="http://schemas.openxmlformats.org/officeDocument/2006/relationships/image" Target="../media/image679.png"/><Relationship Id="rId278" Type="http://schemas.openxmlformats.org/officeDocument/2006/relationships/image" Target="../media/image700.png"/><Relationship Id="rId401" Type="http://schemas.openxmlformats.org/officeDocument/2006/relationships/customXml" Target="../ink/ink839.xml"/><Relationship Id="rId443" Type="http://schemas.openxmlformats.org/officeDocument/2006/relationships/customXml" Target="../ink/ink860.xml"/><Relationship Id="rId650" Type="http://schemas.openxmlformats.org/officeDocument/2006/relationships/image" Target="../media/image886.png"/><Relationship Id="rId303" Type="http://schemas.openxmlformats.org/officeDocument/2006/relationships/customXml" Target="../ink/ink790.xml"/><Relationship Id="rId485" Type="http://schemas.openxmlformats.org/officeDocument/2006/relationships/customXml" Target="../ink/ink881.xml"/><Relationship Id="rId42" Type="http://schemas.openxmlformats.org/officeDocument/2006/relationships/image" Target="../media/image499.png"/><Relationship Id="rId84" Type="http://schemas.openxmlformats.org/officeDocument/2006/relationships/image" Target="../media/image521.png"/><Relationship Id="rId138" Type="http://schemas.openxmlformats.org/officeDocument/2006/relationships/image" Target="../media/image547.png"/><Relationship Id="rId345" Type="http://schemas.openxmlformats.org/officeDocument/2006/relationships/customXml" Target="../ink/ink811.xml"/><Relationship Id="rId387" Type="http://schemas.openxmlformats.org/officeDocument/2006/relationships/customXml" Target="../ink/ink832.xml"/><Relationship Id="rId510" Type="http://schemas.openxmlformats.org/officeDocument/2006/relationships/image" Target="../media/image816.png"/><Relationship Id="rId552" Type="http://schemas.openxmlformats.org/officeDocument/2006/relationships/image" Target="../media/image837.png"/><Relationship Id="rId594" Type="http://schemas.openxmlformats.org/officeDocument/2006/relationships/image" Target="../media/image858.png"/><Relationship Id="rId608" Type="http://schemas.openxmlformats.org/officeDocument/2006/relationships/image" Target="../media/image865.png"/><Relationship Id="rId191" Type="http://schemas.openxmlformats.org/officeDocument/2006/relationships/customXml" Target="../ink/ink734.xml"/><Relationship Id="rId205" Type="http://schemas.openxmlformats.org/officeDocument/2006/relationships/customXml" Target="../ink/ink741.xml"/><Relationship Id="rId247" Type="http://schemas.openxmlformats.org/officeDocument/2006/relationships/customXml" Target="../ink/ink762.xml"/><Relationship Id="rId412" Type="http://schemas.openxmlformats.org/officeDocument/2006/relationships/image" Target="../media/image767.png"/><Relationship Id="rId107" Type="http://schemas.openxmlformats.org/officeDocument/2006/relationships/customXml" Target="../ink/ink692.xml"/><Relationship Id="rId289" Type="http://schemas.openxmlformats.org/officeDocument/2006/relationships/customXml" Target="../ink/ink783.xml"/><Relationship Id="rId454" Type="http://schemas.openxmlformats.org/officeDocument/2006/relationships/image" Target="../media/image788.png"/><Relationship Id="rId496" Type="http://schemas.openxmlformats.org/officeDocument/2006/relationships/image" Target="../media/image809.png"/><Relationship Id="rId661" Type="http://schemas.openxmlformats.org/officeDocument/2006/relationships/customXml" Target="../ink/ink969.xml"/><Relationship Id="rId11" Type="http://schemas.openxmlformats.org/officeDocument/2006/relationships/customXml" Target="../ink/ink644.xml"/><Relationship Id="rId53" Type="http://schemas.openxmlformats.org/officeDocument/2006/relationships/customXml" Target="../ink/ink665.xml"/><Relationship Id="rId149" Type="http://schemas.openxmlformats.org/officeDocument/2006/relationships/customXml" Target="../ink/ink713.xml"/><Relationship Id="rId314" Type="http://schemas.openxmlformats.org/officeDocument/2006/relationships/image" Target="../media/image718.png"/><Relationship Id="rId356" Type="http://schemas.openxmlformats.org/officeDocument/2006/relationships/image" Target="../media/image739.png"/><Relationship Id="rId398" Type="http://schemas.openxmlformats.org/officeDocument/2006/relationships/image" Target="../media/image760.png"/><Relationship Id="rId521" Type="http://schemas.openxmlformats.org/officeDocument/2006/relationships/customXml" Target="../ink/ink899.xml"/><Relationship Id="rId563" Type="http://schemas.openxmlformats.org/officeDocument/2006/relationships/customXml" Target="../ink/ink920.xml"/><Relationship Id="rId619" Type="http://schemas.openxmlformats.org/officeDocument/2006/relationships/customXml" Target="../ink/ink948.xml"/><Relationship Id="rId95" Type="http://schemas.openxmlformats.org/officeDocument/2006/relationships/customXml" Target="../ink/ink686.xml"/><Relationship Id="rId160" Type="http://schemas.openxmlformats.org/officeDocument/2006/relationships/image" Target="../media/image558.png"/><Relationship Id="rId216" Type="http://schemas.openxmlformats.org/officeDocument/2006/relationships/image" Target="../media/image669.png"/><Relationship Id="rId423" Type="http://schemas.openxmlformats.org/officeDocument/2006/relationships/customXml" Target="../ink/ink850.xml"/><Relationship Id="rId258" Type="http://schemas.openxmlformats.org/officeDocument/2006/relationships/image" Target="../media/image690.png"/><Relationship Id="rId465" Type="http://schemas.openxmlformats.org/officeDocument/2006/relationships/customXml" Target="../ink/ink871.xml"/><Relationship Id="rId630" Type="http://schemas.openxmlformats.org/officeDocument/2006/relationships/image" Target="../media/image876.png"/><Relationship Id="rId672" Type="http://schemas.openxmlformats.org/officeDocument/2006/relationships/image" Target="../media/image897.png"/><Relationship Id="rId22" Type="http://schemas.openxmlformats.org/officeDocument/2006/relationships/image" Target="../media/image489.png"/><Relationship Id="rId64" Type="http://schemas.openxmlformats.org/officeDocument/2006/relationships/image" Target="../media/image511.png"/><Relationship Id="rId118" Type="http://schemas.openxmlformats.org/officeDocument/2006/relationships/image" Target="../media/image537.png"/><Relationship Id="rId325" Type="http://schemas.openxmlformats.org/officeDocument/2006/relationships/customXml" Target="../ink/ink801.xml"/><Relationship Id="rId367" Type="http://schemas.openxmlformats.org/officeDocument/2006/relationships/customXml" Target="../ink/ink822.xml"/><Relationship Id="rId532" Type="http://schemas.openxmlformats.org/officeDocument/2006/relationships/image" Target="../media/image827.png"/><Relationship Id="rId574" Type="http://schemas.openxmlformats.org/officeDocument/2006/relationships/image" Target="../media/image848.png"/><Relationship Id="rId171" Type="http://schemas.openxmlformats.org/officeDocument/2006/relationships/customXml" Target="../ink/ink724.xml"/><Relationship Id="rId227" Type="http://schemas.openxmlformats.org/officeDocument/2006/relationships/customXml" Target="../ink/ink752.xml"/><Relationship Id="rId269" Type="http://schemas.openxmlformats.org/officeDocument/2006/relationships/customXml" Target="../ink/ink773.xml"/><Relationship Id="rId434" Type="http://schemas.openxmlformats.org/officeDocument/2006/relationships/image" Target="../media/image778.png"/><Relationship Id="rId476" Type="http://schemas.openxmlformats.org/officeDocument/2006/relationships/image" Target="../media/image799.png"/><Relationship Id="rId641" Type="http://schemas.openxmlformats.org/officeDocument/2006/relationships/customXml" Target="../ink/ink959.xml"/><Relationship Id="rId683" Type="http://schemas.openxmlformats.org/officeDocument/2006/relationships/customXml" Target="../ink/ink980.xml"/><Relationship Id="rId33" Type="http://schemas.openxmlformats.org/officeDocument/2006/relationships/customXml" Target="../ink/ink655.xml"/><Relationship Id="rId129" Type="http://schemas.openxmlformats.org/officeDocument/2006/relationships/customXml" Target="../ink/ink703.xml"/><Relationship Id="rId280" Type="http://schemas.openxmlformats.org/officeDocument/2006/relationships/image" Target="../media/image701.png"/><Relationship Id="rId336" Type="http://schemas.openxmlformats.org/officeDocument/2006/relationships/image" Target="../media/image729.png"/><Relationship Id="rId501" Type="http://schemas.openxmlformats.org/officeDocument/2006/relationships/customXml" Target="../ink/ink889.xml"/><Relationship Id="rId543" Type="http://schemas.openxmlformats.org/officeDocument/2006/relationships/customXml" Target="../ink/ink910.xml"/><Relationship Id="rId75" Type="http://schemas.openxmlformats.org/officeDocument/2006/relationships/customXml" Target="../ink/ink676.xml"/><Relationship Id="rId140" Type="http://schemas.openxmlformats.org/officeDocument/2006/relationships/image" Target="../media/image548.png"/><Relationship Id="rId182" Type="http://schemas.openxmlformats.org/officeDocument/2006/relationships/image" Target="../media/image570.png"/><Relationship Id="rId378" Type="http://schemas.openxmlformats.org/officeDocument/2006/relationships/image" Target="../media/image750.png"/><Relationship Id="rId403" Type="http://schemas.openxmlformats.org/officeDocument/2006/relationships/customXml" Target="../ink/ink840.xml"/><Relationship Id="rId585" Type="http://schemas.openxmlformats.org/officeDocument/2006/relationships/customXml" Target="../ink/ink931.xml"/><Relationship Id="rId6" Type="http://schemas.openxmlformats.org/officeDocument/2006/relationships/image" Target="../media/image482.png"/><Relationship Id="rId238" Type="http://schemas.openxmlformats.org/officeDocument/2006/relationships/image" Target="../media/image680.png"/><Relationship Id="rId445" Type="http://schemas.openxmlformats.org/officeDocument/2006/relationships/customXml" Target="../ink/ink861.xml"/><Relationship Id="rId487" Type="http://schemas.openxmlformats.org/officeDocument/2006/relationships/customXml" Target="../ink/ink882.xml"/><Relationship Id="rId610" Type="http://schemas.openxmlformats.org/officeDocument/2006/relationships/image" Target="../media/image866.png"/><Relationship Id="rId652" Type="http://schemas.openxmlformats.org/officeDocument/2006/relationships/image" Target="../media/image887.png"/><Relationship Id="rId291" Type="http://schemas.openxmlformats.org/officeDocument/2006/relationships/customXml" Target="../ink/ink784.xml"/><Relationship Id="rId305" Type="http://schemas.openxmlformats.org/officeDocument/2006/relationships/customXml" Target="../ink/ink791.xml"/><Relationship Id="rId347" Type="http://schemas.openxmlformats.org/officeDocument/2006/relationships/customXml" Target="../ink/ink812.xml"/><Relationship Id="rId512" Type="http://schemas.openxmlformats.org/officeDocument/2006/relationships/image" Target="../media/image817.png"/><Relationship Id="rId44" Type="http://schemas.openxmlformats.org/officeDocument/2006/relationships/image" Target="../media/image500.png"/><Relationship Id="rId86" Type="http://schemas.openxmlformats.org/officeDocument/2006/relationships/image" Target="../media/image522.png"/><Relationship Id="rId151" Type="http://schemas.openxmlformats.org/officeDocument/2006/relationships/customXml" Target="../ink/ink714.xml"/><Relationship Id="rId389" Type="http://schemas.openxmlformats.org/officeDocument/2006/relationships/customXml" Target="../ink/ink833.xml"/><Relationship Id="rId554" Type="http://schemas.openxmlformats.org/officeDocument/2006/relationships/image" Target="../media/image838.png"/><Relationship Id="rId596" Type="http://schemas.openxmlformats.org/officeDocument/2006/relationships/image" Target="../media/image859.png"/><Relationship Id="rId193" Type="http://schemas.openxmlformats.org/officeDocument/2006/relationships/customXml" Target="../ink/ink735.xml"/><Relationship Id="rId207" Type="http://schemas.openxmlformats.org/officeDocument/2006/relationships/customXml" Target="../ink/ink742.xml"/><Relationship Id="rId249" Type="http://schemas.openxmlformats.org/officeDocument/2006/relationships/customXml" Target="../ink/ink763.xml"/><Relationship Id="rId414" Type="http://schemas.openxmlformats.org/officeDocument/2006/relationships/image" Target="../media/image768.png"/><Relationship Id="rId456" Type="http://schemas.openxmlformats.org/officeDocument/2006/relationships/image" Target="../media/image789.png"/><Relationship Id="rId498" Type="http://schemas.openxmlformats.org/officeDocument/2006/relationships/image" Target="../media/image810.png"/><Relationship Id="rId621" Type="http://schemas.openxmlformats.org/officeDocument/2006/relationships/customXml" Target="../ink/ink949.xml"/><Relationship Id="rId663" Type="http://schemas.openxmlformats.org/officeDocument/2006/relationships/customXml" Target="../ink/ink970.xml"/><Relationship Id="rId13" Type="http://schemas.openxmlformats.org/officeDocument/2006/relationships/customXml" Target="../ink/ink645.xml"/><Relationship Id="rId109" Type="http://schemas.openxmlformats.org/officeDocument/2006/relationships/customXml" Target="../ink/ink693.xml"/><Relationship Id="rId260" Type="http://schemas.openxmlformats.org/officeDocument/2006/relationships/image" Target="../media/image691.png"/><Relationship Id="rId316" Type="http://schemas.openxmlformats.org/officeDocument/2006/relationships/image" Target="../media/image719.png"/><Relationship Id="rId523" Type="http://schemas.openxmlformats.org/officeDocument/2006/relationships/customXml" Target="../ink/ink900.xml"/><Relationship Id="rId55" Type="http://schemas.openxmlformats.org/officeDocument/2006/relationships/customXml" Target="../ink/ink666.xml"/><Relationship Id="rId97" Type="http://schemas.openxmlformats.org/officeDocument/2006/relationships/customXml" Target="../ink/ink687.xml"/><Relationship Id="rId120" Type="http://schemas.openxmlformats.org/officeDocument/2006/relationships/image" Target="../media/image538.png"/><Relationship Id="rId358" Type="http://schemas.openxmlformats.org/officeDocument/2006/relationships/image" Target="../media/image740.png"/><Relationship Id="rId565" Type="http://schemas.openxmlformats.org/officeDocument/2006/relationships/customXml" Target="../ink/ink921.xml"/><Relationship Id="rId162" Type="http://schemas.openxmlformats.org/officeDocument/2006/relationships/image" Target="../media/image559.png"/><Relationship Id="rId218" Type="http://schemas.openxmlformats.org/officeDocument/2006/relationships/image" Target="../media/image670.png"/><Relationship Id="rId425" Type="http://schemas.openxmlformats.org/officeDocument/2006/relationships/customXml" Target="../ink/ink851.xml"/><Relationship Id="rId467" Type="http://schemas.openxmlformats.org/officeDocument/2006/relationships/customXml" Target="../ink/ink872.xml"/><Relationship Id="rId632" Type="http://schemas.openxmlformats.org/officeDocument/2006/relationships/image" Target="../media/image877.png"/><Relationship Id="rId271" Type="http://schemas.openxmlformats.org/officeDocument/2006/relationships/customXml" Target="../ink/ink774.xml"/><Relationship Id="rId674" Type="http://schemas.openxmlformats.org/officeDocument/2006/relationships/image" Target="../media/image898.png"/><Relationship Id="rId24" Type="http://schemas.openxmlformats.org/officeDocument/2006/relationships/image" Target="../media/image490.png"/><Relationship Id="rId66" Type="http://schemas.openxmlformats.org/officeDocument/2006/relationships/image" Target="../media/image512.png"/><Relationship Id="rId131" Type="http://schemas.openxmlformats.org/officeDocument/2006/relationships/customXml" Target="../ink/ink704.xml"/><Relationship Id="rId327" Type="http://schemas.openxmlformats.org/officeDocument/2006/relationships/customXml" Target="../ink/ink802.xml"/><Relationship Id="rId369" Type="http://schemas.openxmlformats.org/officeDocument/2006/relationships/customXml" Target="../ink/ink823.xml"/><Relationship Id="rId534" Type="http://schemas.openxmlformats.org/officeDocument/2006/relationships/image" Target="../media/image828.png"/><Relationship Id="rId576" Type="http://schemas.openxmlformats.org/officeDocument/2006/relationships/image" Target="../media/image849.png"/><Relationship Id="rId173" Type="http://schemas.openxmlformats.org/officeDocument/2006/relationships/customXml" Target="../ink/ink725.xml"/><Relationship Id="rId229" Type="http://schemas.openxmlformats.org/officeDocument/2006/relationships/customXml" Target="../ink/ink753.xml"/><Relationship Id="rId380" Type="http://schemas.openxmlformats.org/officeDocument/2006/relationships/image" Target="../media/image751.png"/><Relationship Id="rId436" Type="http://schemas.openxmlformats.org/officeDocument/2006/relationships/image" Target="../media/image779.png"/><Relationship Id="rId601" Type="http://schemas.openxmlformats.org/officeDocument/2006/relationships/customXml" Target="../ink/ink939.xml"/><Relationship Id="rId643" Type="http://schemas.openxmlformats.org/officeDocument/2006/relationships/customXml" Target="../ink/ink960.xml"/><Relationship Id="rId240" Type="http://schemas.openxmlformats.org/officeDocument/2006/relationships/image" Target="../media/image681.png"/><Relationship Id="rId478" Type="http://schemas.openxmlformats.org/officeDocument/2006/relationships/image" Target="../media/image800.png"/><Relationship Id="rId685" Type="http://schemas.openxmlformats.org/officeDocument/2006/relationships/customXml" Target="../ink/ink981.xml"/><Relationship Id="rId35" Type="http://schemas.openxmlformats.org/officeDocument/2006/relationships/customXml" Target="../ink/ink656.xml"/><Relationship Id="rId77" Type="http://schemas.openxmlformats.org/officeDocument/2006/relationships/customXml" Target="../ink/ink677.xml"/><Relationship Id="rId100" Type="http://schemas.openxmlformats.org/officeDocument/2006/relationships/image" Target="../media/image528.png"/><Relationship Id="rId282" Type="http://schemas.openxmlformats.org/officeDocument/2006/relationships/image" Target="../media/image702.png"/><Relationship Id="rId338" Type="http://schemas.openxmlformats.org/officeDocument/2006/relationships/image" Target="../media/image730.png"/><Relationship Id="rId503" Type="http://schemas.openxmlformats.org/officeDocument/2006/relationships/customXml" Target="../ink/ink890.xml"/><Relationship Id="rId545" Type="http://schemas.openxmlformats.org/officeDocument/2006/relationships/customXml" Target="../ink/ink911.xml"/><Relationship Id="rId587" Type="http://schemas.openxmlformats.org/officeDocument/2006/relationships/customXml" Target="../ink/ink932.xml"/><Relationship Id="rId8" Type="http://schemas.openxmlformats.org/officeDocument/2006/relationships/image" Target="../media/image483.png"/><Relationship Id="rId142" Type="http://schemas.openxmlformats.org/officeDocument/2006/relationships/image" Target="../media/image549.png"/><Relationship Id="rId184" Type="http://schemas.openxmlformats.org/officeDocument/2006/relationships/image" Target="../media/image571.png"/><Relationship Id="rId391" Type="http://schemas.openxmlformats.org/officeDocument/2006/relationships/customXml" Target="../ink/ink834.xml"/><Relationship Id="rId405" Type="http://schemas.openxmlformats.org/officeDocument/2006/relationships/customXml" Target="../ink/ink841.xml"/><Relationship Id="rId447" Type="http://schemas.openxmlformats.org/officeDocument/2006/relationships/customXml" Target="../ink/ink862.xml"/><Relationship Id="rId612" Type="http://schemas.openxmlformats.org/officeDocument/2006/relationships/image" Target="../media/image867.png"/><Relationship Id="rId251" Type="http://schemas.openxmlformats.org/officeDocument/2006/relationships/customXml" Target="../ink/ink764.xml"/><Relationship Id="rId489" Type="http://schemas.openxmlformats.org/officeDocument/2006/relationships/customXml" Target="../ink/ink883.xml"/><Relationship Id="rId654" Type="http://schemas.openxmlformats.org/officeDocument/2006/relationships/image" Target="../media/image888.png"/><Relationship Id="rId46" Type="http://schemas.openxmlformats.org/officeDocument/2006/relationships/image" Target="../media/image501.png"/><Relationship Id="rId293" Type="http://schemas.openxmlformats.org/officeDocument/2006/relationships/customXml" Target="../ink/ink785.xml"/><Relationship Id="rId307" Type="http://schemas.openxmlformats.org/officeDocument/2006/relationships/customXml" Target="../ink/ink792.xml"/><Relationship Id="rId349" Type="http://schemas.openxmlformats.org/officeDocument/2006/relationships/customXml" Target="../ink/ink813.xml"/><Relationship Id="rId514" Type="http://schemas.openxmlformats.org/officeDocument/2006/relationships/image" Target="../media/image818.png"/><Relationship Id="rId556" Type="http://schemas.openxmlformats.org/officeDocument/2006/relationships/image" Target="../media/image839.png"/><Relationship Id="rId88" Type="http://schemas.openxmlformats.org/officeDocument/2006/relationships/image" Target="../media/image506.png"/><Relationship Id="rId111" Type="http://schemas.openxmlformats.org/officeDocument/2006/relationships/customXml" Target="../ink/ink694.xml"/><Relationship Id="rId153" Type="http://schemas.openxmlformats.org/officeDocument/2006/relationships/customXml" Target="../ink/ink715.xml"/><Relationship Id="rId195" Type="http://schemas.openxmlformats.org/officeDocument/2006/relationships/customXml" Target="../ink/ink736.xml"/><Relationship Id="rId209" Type="http://schemas.openxmlformats.org/officeDocument/2006/relationships/customXml" Target="../ink/ink743.xml"/><Relationship Id="rId360" Type="http://schemas.openxmlformats.org/officeDocument/2006/relationships/image" Target="../media/image741.png"/><Relationship Id="rId416" Type="http://schemas.openxmlformats.org/officeDocument/2006/relationships/image" Target="../media/image769.png"/><Relationship Id="rId598" Type="http://schemas.openxmlformats.org/officeDocument/2006/relationships/image" Target="../media/image860.png"/><Relationship Id="rId220" Type="http://schemas.openxmlformats.org/officeDocument/2006/relationships/image" Target="../media/image671.png"/><Relationship Id="rId458" Type="http://schemas.openxmlformats.org/officeDocument/2006/relationships/image" Target="../media/image790.png"/><Relationship Id="rId623" Type="http://schemas.openxmlformats.org/officeDocument/2006/relationships/customXml" Target="../ink/ink950.xml"/><Relationship Id="rId665" Type="http://schemas.openxmlformats.org/officeDocument/2006/relationships/customXml" Target="../ink/ink971.xml"/><Relationship Id="rId15" Type="http://schemas.openxmlformats.org/officeDocument/2006/relationships/customXml" Target="../ink/ink646.xml"/><Relationship Id="rId57" Type="http://schemas.openxmlformats.org/officeDocument/2006/relationships/customXml" Target="../ink/ink667.xml"/><Relationship Id="rId262" Type="http://schemas.openxmlformats.org/officeDocument/2006/relationships/image" Target="../media/image692.png"/><Relationship Id="rId318" Type="http://schemas.openxmlformats.org/officeDocument/2006/relationships/image" Target="../media/image720.png"/><Relationship Id="rId525" Type="http://schemas.openxmlformats.org/officeDocument/2006/relationships/customXml" Target="../ink/ink901.xml"/><Relationship Id="rId567" Type="http://schemas.openxmlformats.org/officeDocument/2006/relationships/customXml" Target="../ink/ink922.xml"/><Relationship Id="rId99" Type="http://schemas.openxmlformats.org/officeDocument/2006/relationships/customXml" Target="../ink/ink688.xml"/><Relationship Id="rId122" Type="http://schemas.openxmlformats.org/officeDocument/2006/relationships/image" Target="../media/image539.png"/><Relationship Id="rId164" Type="http://schemas.openxmlformats.org/officeDocument/2006/relationships/image" Target="../media/image560.png"/><Relationship Id="rId371" Type="http://schemas.openxmlformats.org/officeDocument/2006/relationships/customXml" Target="../ink/ink824.xml"/><Relationship Id="rId427" Type="http://schemas.openxmlformats.org/officeDocument/2006/relationships/customXml" Target="../ink/ink852.xml"/><Relationship Id="rId469" Type="http://schemas.openxmlformats.org/officeDocument/2006/relationships/customXml" Target="../ink/ink873.xml"/><Relationship Id="rId634" Type="http://schemas.openxmlformats.org/officeDocument/2006/relationships/image" Target="../media/image878.png"/><Relationship Id="rId676" Type="http://schemas.openxmlformats.org/officeDocument/2006/relationships/image" Target="../media/image899.png"/><Relationship Id="rId26" Type="http://schemas.openxmlformats.org/officeDocument/2006/relationships/image" Target="../media/image491.png"/><Relationship Id="rId231" Type="http://schemas.openxmlformats.org/officeDocument/2006/relationships/customXml" Target="../ink/ink754.xml"/><Relationship Id="rId273" Type="http://schemas.openxmlformats.org/officeDocument/2006/relationships/customXml" Target="../ink/ink775.xml"/><Relationship Id="rId329" Type="http://schemas.openxmlformats.org/officeDocument/2006/relationships/customXml" Target="../ink/ink803.xml"/><Relationship Id="rId480" Type="http://schemas.openxmlformats.org/officeDocument/2006/relationships/image" Target="../media/image801.png"/><Relationship Id="rId536" Type="http://schemas.openxmlformats.org/officeDocument/2006/relationships/image" Target="../media/image829.png"/><Relationship Id="rId68" Type="http://schemas.openxmlformats.org/officeDocument/2006/relationships/image" Target="../media/image513.png"/><Relationship Id="rId133" Type="http://schemas.openxmlformats.org/officeDocument/2006/relationships/customXml" Target="../ink/ink705.xml"/><Relationship Id="rId175" Type="http://schemas.openxmlformats.org/officeDocument/2006/relationships/customXml" Target="../ink/ink726.xml"/><Relationship Id="rId340" Type="http://schemas.openxmlformats.org/officeDocument/2006/relationships/image" Target="../media/image731.png"/><Relationship Id="rId578" Type="http://schemas.openxmlformats.org/officeDocument/2006/relationships/image" Target="../media/image850.png"/><Relationship Id="rId200" Type="http://schemas.openxmlformats.org/officeDocument/2006/relationships/image" Target="../media/image661.png"/><Relationship Id="rId382" Type="http://schemas.openxmlformats.org/officeDocument/2006/relationships/image" Target="../media/image752.png"/><Relationship Id="rId438" Type="http://schemas.openxmlformats.org/officeDocument/2006/relationships/image" Target="../media/image780.png"/><Relationship Id="rId603" Type="http://schemas.openxmlformats.org/officeDocument/2006/relationships/customXml" Target="../ink/ink940.xml"/><Relationship Id="rId645" Type="http://schemas.openxmlformats.org/officeDocument/2006/relationships/customXml" Target="../ink/ink961.xml"/><Relationship Id="rId242" Type="http://schemas.openxmlformats.org/officeDocument/2006/relationships/image" Target="../media/image682.png"/><Relationship Id="rId284" Type="http://schemas.openxmlformats.org/officeDocument/2006/relationships/image" Target="../media/image703.png"/><Relationship Id="rId491" Type="http://schemas.openxmlformats.org/officeDocument/2006/relationships/customXml" Target="../ink/ink884.xml"/><Relationship Id="rId505" Type="http://schemas.openxmlformats.org/officeDocument/2006/relationships/customXml" Target="../ink/ink891.xml"/><Relationship Id="rId37" Type="http://schemas.openxmlformats.org/officeDocument/2006/relationships/customXml" Target="../ink/ink657.xml"/><Relationship Id="rId79" Type="http://schemas.openxmlformats.org/officeDocument/2006/relationships/customXml" Target="../ink/ink678.xml"/><Relationship Id="rId102" Type="http://schemas.openxmlformats.org/officeDocument/2006/relationships/image" Target="../media/image529.png"/><Relationship Id="rId144" Type="http://schemas.openxmlformats.org/officeDocument/2006/relationships/image" Target="../media/image550.png"/><Relationship Id="rId547" Type="http://schemas.openxmlformats.org/officeDocument/2006/relationships/customXml" Target="../ink/ink912.xml"/><Relationship Id="rId589" Type="http://schemas.openxmlformats.org/officeDocument/2006/relationships/customXml" Target="../ink/ink933.xml"/><Relationship Id="rId90" Type="http://schemas.openxmlformats.org/officeDocument/2006/relationships/image" Target="../media/image523.png"/><Relationship Id="rId186" Type="http://schemas.openxmlformats.org/officeDocument/2006/relationships/image" Target="../media/image572.png"/><Relationship Id="rId351" Type="http://schemas.openxmlformats.org/officeDocument/2006/relationships/customXml" Target="../ink/ink814.xml"/><Relationship Id="rId393" Type="http://schemas.openxmlformats.org/officeDocument/2006/relationships/customXml" Target="../ink/ink835.xml"/><Relationship Id="rId407" Type="http://schemas.openxmlformats.org/officeDocument/2006/relationships/customXml" Target="../ink/ink842.xml"/><Relationship Id="rId449" Type="http://schemas.openxmlformats.org/officeDocument/2006/relationships/customXml" Target="../ink/ink863.xml"/><Relationship Id="rId614" Type="http://schemas.openxmlformats.org/officeDocument/2006/relationships/image" Target="../media/image868.png"/><Relationship Id="rId656" Type="http://schemas.openxmlformats.org/officeDocument/2006/relationships/image" Target="../media/image889.png"/><Relationship Id="rId211" Type="http://schemas.openxmlformats.org/officeDocument/2006/relationships/customXml" Target="../ink/ink744.xml"/><Relationship Id="rId253" Type="http://schemas.openxmlformats.org/officeDocument/2006/relationships/customXml" Target="../ink/ink765.xml"/><Relationship Id="rId295" Type="http://schemas.openxmlformats.org/officeDocument/2006/relationships/customXml" Target="../ink/ink786.xml"/><Relationship Id="rId309" Type="http://schemas.openxmlformats.org/officeDocument/2006/relationships/customXml" Target="../ink/ink793.xml"/><Relationship Id="rId460" Type="http://schemas.openxmlformats.org/officeDocument/2006/relationships/image" Target="../media/image791.png"/><Relationship Id="rId516" Type="http://schemas.openxmlformats.org/officeDocument/2006/relationships/image" Target="../media/image819.png"/><Relationship Id="rId48" Type="http://schemas.openxmlformats.org/officeDocument/2006/relationships/image" Target="../media/image502.png"/><Relationship Id="rId113" Type="http://schemas.openxmlformats.org/officeDocument/2006/relationships/customXml" Target="../ink/ink695.xml"/><Relationship Id="rId320" Type="http://schemas.openxmlformats.org/officeDocument/2006/relationships/image" Target="../media/image721.png"/><Relationship Id="rId558" Type="http://schemas.openxmlformats.org/officeDocument/2006/relationships/image" Target="../media/image840.png"/><Relationship Id="rId155" Type="http://schemas.openxmlformats.org/officeDocument/2006/relationships/customXml" Target="../ink/ink716.xml"/><Relationship Id="rId197" Type="http://schemas.openxmlformats.org/officeDocument/2006/relationships/customXml" Target="../ink/ink737.xml"/><Relationship Id="rId362" Type="http://schemas.openxmlformats.org/officeDocument/2006/relationships/image" Target="../media/image742.png"/><Relationship Id="rId418" Type="http://schemas.openxmlformats.org/officeDocument/2006/relationships/image" Target="../media/image770.png"/><Relationship Id="rId625" Type="http://schemas.openxmlformats.org/officeDocument/2006/relationships/customXml" Target="../ink/ink951.xml"/><Relationship Id="rId222" Type="http://schemas.openxmlformats.org/officeDocument/2006/relationships/image" Target="../media/image672.png"/><Relationship Id="rId264" Type="http://schemas.openxmlformats.org/officeDocument/2006/relationships/image" Target="../media/image693.png"/><Relationship Id="rId471" Type="http://schemas.openxmlformats.org/officeDocument/2006/relationships/customXml" Target="../ink/ink874.xml"/><Relationship Id="rId667" Type="http://schemas.openxmlformats.org/officeDocument/2006/relationships/customXml" Target="../ink/ink972.xml"/><Relationship Id="rId17" Type="http://schemas.openxmlformats.org/officeDocument/2006/relationships/customXml" Target="../ink/ink647.xml"/><Relationship Id="rId59" Type="http://schemas.openxmlformats.org/officeDocument/2006/relationships/customXml" Target="../ink/ink668.xml"/><Relationship Id="rId124" Type="http://schemas.openxmlformats.org/officeDocument/2006/relationships/image" Target="../media/image540.png"/><Relationship Id="rId527" Type="http://schemas.openxmlformats.org/officeDocument/2006/relationships/customXml" Target="../ink/ink902.xml"/><Relationship Id="rId569" Type="http://schemas.openxmlformats.org/officeDocument/2006/relationships/customXml" Target="../ink/ink923.xml"/><Relationship Id="rId70" Type="http://schemas.openxmlformats.org/officeDocument/2006/relationships/image" Target="../media/image514.png"/><Relationship Id="rId166" Type="http://schemas.openxmlformats.org/officeDocument/2006/relationships/image" Target="../media/image561.png"/><Relationship Id="rId331" Type="http://schemas.openxmlformats.org/officeDocument/2006/relationships/customXml" Target="../ink/ink804.xml"/><Relationship Id="rId373" Type="http://schemas.openxmlformats.org/officeDocument/2006/relationships/customXml" Target="../ink/ink825.xml"/><Relationship Id="rId429" Type="http://schemas.openxmlformats.org/officeDocument/2006/relationships/customXml" Target="../ink/ink853.xml"/><Relationship Id="rId580" Type="http://schemas.openxmlformats.org/officeDocument/2006/relationships/image" Target="../media/image851.png"/><Relationship Id="rId636" Type="http://schemas.openxmlformats.org/officeDocument/2006/relationships/image" Target="../media/image879.png"/><Relationship Id="rId1" Type="http://schemas.openxmlformats.org/officeDocument/2006/relationships/slideLayout" Target="../slideLayouts/slideLayout37.xml"/><Relationship Id="rId233" Type="http://schemas.openxmlformats.org/officeDocument/2006/relationships/customXml" Target="../ink/ink755.xml"/><Relationship Id="rId440" Type="http://schemas.openxmlformats.org/officeDocument/2006/relationships/image" Target="../media/image781.png"/><Relationship Id="rId678" Type="http://schemas.openxmlformats.org/officeDocument/2006/relationships/image" Target="../media/image900.png"/><Relationship Id="rId28" Type="http://schemas.openxmlformats.org/officeDocument/2006/relationships/image" Target="../media/image492.png"/><Relationship Id="rId275" Type="http://schemas.openxmlformats.org/officeDocument/2006/relationships/customXml" Target="../ink/ink776.xml"/><Relationship Id="rId300" Type="http://schemas.openxmlformats.org/officeDocument/2006/relationships/image" Target="../media/image711.png"/><Relationship Id="rId482" Type="http://schemas.openxmlformats.org/officeDocument/2006/relationships/image" Target="../media/image802.png"/><Relationship Id="rId538" Type="http://schemas.openxmlformats.org/officeDocument/2006/relationships/image" Target="../media/image830.png"/><Relationship Id="rId81" Type="http://schemas.openxmlformats.org/officeDocument/2006/relationships/customXml" Target="../ink/ink679.xml"/><Relationship Id="rId135" Type="http://schemas.openxmlformats.org/officeDocument/2006/relationships/customXml" Target="../ink/ink706.xml"/><Relationship Id="rId177" Type="http://schemas.openxmlformats.org/officeDocument/2006/relationships/customXml" Target="../ink/ink727.xml"/><Relationship Id="rId342" Type="http://schemas.openxmlformats.org/officeDocument/2006/relationships/image" Target="../media/image732.png"/><Relationship Id="rId384" Type="http://schemas.openxmlformats.org/officeDocument/2006/relationships/image" Target="../media/image753.png"/><Relationship Id="rId591" Type="http://schemas.openxmlformats.org/officeDocument/2006/relationships/customXml" Target="../ink/ink934.xml"/><Relationship Id="rId605" Type="http://schemas.openxmlformats.org/officeDocument/2006/relationships/customXml" Target="../ink/ink941.xml"/><Relationship Id="rId202" Type="http://schemas.openxmlformats.org/officeDocument/2006/relationships/image" Target="../media/image662.png"/><Relationship Id="rId244" Type="http://schemas.openxmlformats.org/officeDocument/2006/relationships/image" Target="../media/image683.png"/><Relationship Id="rId647" Type="http://schemas.openxmlformats.org/officeDocument/2006/relationships/customXml" Target="../ink/ink962.xml"/><Relationship Id="rId39" Type="http://schemas.openxmlformats.org/officeDocument/2006/relationships/customXml" Target="../ink/ink658.xml"/><Relationship Id="rId286" Type="http://schemas.openxmlformats.org/officeDocument/2006/relationships/image" Target="../media/image704.png"/><Relationship Id="rId451" Type="http://schemas.openxmlformats.org/officeDocument/2006/relationships/customXml" Target="../ink/ink864.xml"/><Relationship Id="rId493" Type="http://schemas.openxmlformats.org/officeDocument/2006/relationships/customXml" Target="../ink/ink885.xml"/><Relationship Id="rId507" Type="http://schemas.openxmlformats.org/officeDocument/2006/relationships/customXml" Target="../ink/ink892.xml"/><Relationship Id="rId549" Type="http://schemas.openxmlformats.org/officeDocument/2006/relationships/customXml" Target="../ink/ink913.xml"/><Relationship Id="rId50" Type="http://schemas.openxmlformats.org/officeDocument/2006/relationships/image" Target="../media/image503.png"/><Relationship Id="rId104" Type="http://schemas.openxmlformats.org/officeDocument/2006/relationships/image" Target="../media/image530.png"/><Relationship Id="rId146" Type="http://schemas.openxmlformats.org/officeDocument/2006/relationships/image" Target="../media/image551.png"/><Relationship Id="rId188" Type="http://schemas.openxmlformats.org/officeDocument/2006/relationships/image" Target="../media/image655.png"/><Relationship Id="rId311" Type="http://schemas.openxmlformats.org/officeDocument/2006/relationships/customXml" Target="../ink/ink794.xml"/><Relationship Id="rId353" Type="http://schemas.openxmlformats.org/officeDocument/2006/relationships/customXml" Target="../ink/ink815.xml"/><Relationship Id="rId395" Type="http://schemas.openxmlformats.org/officeDocument/2006/relationships/customXml" Target="../ink/ink836.xml"/><Relationship Id="rId409" Type="http://schemas.openxmlformats.org/officeDocument/2006/relationships/customXml" Target="../ink/ink843.xml"/><Relationship Id="rId560" Type="http://schemas.openxmlformats.org/officeDocument/2006/relationships/image" Target="../media/image841.png"/><Relationship Id="rId92" Type="http://schemas.openxmlformats.org/officeDocument/2006/relationships/image" Target="../media/image524.png"/><Relationship Id="rId213" Type="http://schemas.openxmlformats.org/officeDocument/2006/relationships/customXml" Target="../ink/ink745.xml"/><Relationship Id="rId420" Type="http://schemas.openxmlformats.org/officeDocument/2006/relationships/image" Target="../media/image771.png"/><Relationship Id="rId616" Type="http://schemas.openxmlformats.org/officeDocument/2006/relationships/image" Target="../media/image869.png"/><Relationship Id="rId658" Type="http://schemas.openxmlformats.org/officeDocument/2006/relationships/image" Target="../media/image890.png"/><Relationship Id="rId255" Type="http://schemas.openxmlformats.org/officeDocument/2006/relationships/customXml" Target="../ink/ink766.xml"/><Relationship Id="rId297" Type="http://schemas.openxmlformats.org/officeDocument/2006/relationships/customXml" Target="../ink/ink787.xml"/><Relationship Id="rId462" Type="http://schemas.openxmlformats.org/officeDocument/2006/relationships/image" Target="../media/image792.png"/><Relationship Id="rId518" Type="http://schemas.openxmlformats.org/officeDocument/2006/relationships/image" Target="../media/image820.png"/><Relationship Id="rId115" Type="http://schemas.openxmlformats.org/officeDocument/2006/relationships/customXml" Target="../ink/ink696.xml"/><Relationship Id="rId157" Type="http://schemas.openxmlformats.org/officeDocument/2006/relationships/customXml" Target="../ink/ink717.xml"/><Relationship Id="rId322" Type="http://schemas.openxmlformats.org/officeDocument/2006/relationships/image" Target="../media/image722.png"/><Relationship Id="rId364" Type="http://schemas.openxmlformats.org/officeDocument/2006/relationships/image" Target="../media/image743.png"/><Relationship Id="rId61" Type="http://schemas.openxmlformats.org/officeDocument/2006/relationships/customXml" Target="../ink/ink669.xml"/><Relationship Id="rId199" Type="http://schemas.openxmlformats.org/officeDocument/2006/relationships/customXml" Target="../ink/ink738.xml"/><Relationship Id="rId571" Type="http://schemas.openxmlformats.org/officeDocument/2006/relationships/customXml" Target="../ink/ink924.xml"/><Relationship Id="rId627" Type="http://schemas.openxmlformats.org/officeDocument/2006/relationships/customXml" Target="../ink/ink952.xml"/><Relationship Id="rId669" Type="http://schemas.openxmlformats.org/officeDocument/2006/relationships/customXml" Target="../ink/ink973.xml"/><Relationship Id="rId19" Type="http://schemas.openxmlformats.org/officeDocument/2006/relationships/customXml" Target="../ink/ink648.xml"/><Relationship Id="rId224" Type="http://schemas.openxmlformats.org/officeDocument/2006/relationships/image" Target="../media/image673.png"/><Relationship Id="rId266" Type="http://schemas.openxmlformats.org/officeDocument/2006/relationships/image" Target="../media/image694.png"/><Relationship Id="rId431" Type="http://schemas.openxmlformats.org/officeDocument/2006/relationships/customXml" Target="../ink/ink854.xml"/><Relationship Id="rId473" Type="http://schemas.openxmlformats.org/officeDocument/2006/relationships/customXml" Target="../ink/ink875.xml"/><Relationship Id="rId529" Type="http://schemas.openxmlformats.org/officeDocument/2006/relationships/customXml" Target="../ink/ink903.xml"/><Relationship Id="rId680" Type="http://schemas.openxmlformats.org/officeDocument/2006/relationships/image" Target="../media/image901.png"/><Relationship Id="rId30" Type="http://schemas.openxmlformats.org/officeDocument/2006/relationships/image" Target="../media/image493.png"/><Relationship Id="rId126" Type="http://schemas.openxmlformats.org/officeDocument/2006/relationships/image" Target="../media/image541.png"/><Relationship Id="rId168" Type="http://schemas.openxmlformats.org/officeDocument/2006/relationships/image" Target="../media/image562.png"/><Relationship Id="rId333" Type="http://schemas.openxmlformats.org/officeDocument/2006/relationships/customXml" Target="../ink/ink805.xml"/><Relationship Id="rId540" Type="http://schemas.openxmlformats.org/officeDocument/2006/relationships/image" Target="../media/image831.png"/><Relationship Id="rId72" Type="http://schemas.openxmlformats.org/officeDocument/2006/relationships/image" Target="../media/image515.png"/><Relationship Id="rId375" Type="http://schemas.openxmlformats.org/officeDocument/2006/relationships/customXml" Target="../ink/ink826.xml"/><Relationship Id="rId582" Type="http://schemas.openxmlformats.org/officeDocument/2006/relationships/image" Target="../media/image852.png"/><Relationship Id="rId638" Type="http://schemas.openxmlformats.org/officeDocument/2006/relationships/image" Target="../media/image880.png"/><Relationship Id="rId3" Type="http://schemas.openxmlformats.org/officeDocument/2006/relationships/customXml" Target="../ink/ink640.xml"/><Relationship Id="rId235" Type="http://schemas.openxmlformats.org/officeDocument/2006/relationships/customXml" Target="../ink/ink756.xml"/><Relationship Id="rId277" Type="http://schemas.openxmlformats.org/officeDocument/2006/relationships/customXml" Target="../ink/ink777.xml"/><Relationship Id="rId400" Type="http://schemas.openxmlformats.org/officeDocument/2006/relationships/image" Target="../media/image761.png"/><Relationship Id="rId442" Type="http://schemas.openxmlformats.org/officeDocument/2006/relationships/image" Target="../media/image782.png"/><Relationship Id="rId484" Type="http://schemas.openxmlformats.org/officeDocument/2006/relationships/image" Target="../media/image803.png"/><Relationship Id="rId137" Type="http://schemas.openxmlformats.org/officeDocument/2006/relationships/customXml" Target="../ink/ink707.xml"/><Relationship Id="rId302" Type="http://schemas.openxmlformats.org/officeDocument/2006/relationships/image" Target="../media/image712.png"/><Relationship Id="rId344" Type="http://schemas.openxmlformats.org/officeDocument/2006/relationships/image" Target="../media/image733.png"/><Relationship Id="rId41" Type="http://schemas.openxmlformats.org/officeDocument/2006/relationships/customXml" Target="../ink/ink659.xml"/><Relationship Id="rId83" Type="http://schemas.openxmlformats.org/officeDocument/2006/relationships/customXml" Target="../ink/ink680.xml"/><Relationship Id="rId179" Type="http://schemas.openxmlformats.org/officeDocument/2006/relationships/customXml" Target="../ink/ink728.xml"/><Relationship Id="rId386" Type="http://schemas.openxmlformats.org/officeDocument/2006/relationships/image" Target="../media/image754.png"/><Relationship Id="rId551" Type="http://schemas.openxmlformats.org/officeDocument/2006/relationships/customXml" Target="../ink/ink914.xml"/><Relationship Id="rId593" Type="http://schemas.openxmlformats.org/officeDocument/2006/relationships/customXml" Target="../ink/ink935.xml"/><Relationship Id="rId607" Type="http://schemas.openxmlformats.org/officeDocument/2006/relationships/customXml" Target="../ink/ink942.xml"/><Relationship Id="rId649" Type="http://schemas.openxmlformats.org/officeDocument/2006/relationships/customXml" Target="../ink/ink963.xml"/><Relationship Id="rId190" Type="http://schemas.openxmlformats.org/officeDocument/2006/relationships/image" Target="../media/image656.png"/><Relationship Id="rId204" Type="http://schemas.openxmlformats.org/officeDocument/2006/relationships/image" Target="../media/image663.png"/><Relationship Id="rId246" Type="http://schemas.openxmlformats.org/officeDocument/2006/relationships/image" Target="../media/image684.png"/><Relationship Id="rId288" Type="http://schemas.openxmlformats.org/officeDocument/2006/relationships/image" Target="../media/image705.png"/><Relationship Id="rId411" Type="http://schemas.openxmlformats.org/officeDocument/2006/relationships/customXml" Target="../ink/ink844.xml"/><Relationship Id="rId453" Type="http://schemas.openxmlformats.org/officeDocument/2006/relationships/customXml" Target="../ink/ink865.xml"/><Relationship Id="rId509" Type="http://schemas.openxmlformats.org/officeDocument/2006/relationships/customXml" Target="../ink/ink893.xml"/><Relationship Id="rId660" Type="http://schemas.openxmlformats.org/officeDocument/2006/relationships/image" Target="../media/image891.png"/><Relationship Id="rId106" Type="http://schemas.openxmlformats.org/officeDocument/2006/relationships/image" Target="../media/image531.png"/><Relationship Id="rId313" Type="http://schemas.openxmlformats.org/officeDocument/2006/relationships/customXml" Target="../ink/ink795.xml"/><Relationship Id="rId495" Type="http://schemas.openxmlformats.org/officeDocument/2006/relationships/customXml" Target="../ink/ink886.xml"/><Relationship Id="rId10" Type="http://schemas.openxmlformats.org/officeDocument/2006/relationships/image" Target="../media/image484.png"/><Relationship Id="rId52" Type="http://schemas.openxmlformats.org/officeDocument/2006/relationships/image" Target="../media/image504.png"/><Relationship Id="rId94" Type="http://schemas.openxmlformats.org/officeDocument/2006/relationships/image" Target="../media/image525.png"/><Relationship Id="rId148" Type="http://schemas.openxmlformats.org/officeDocument/2006/relationships/image" Target="../media/image552.png"/><Relationship Id="rId355" Type="http://schemas.openxmlformats.org/officeDocument/2006/relationships/customXml" Target="../ink/ink816.xml"/><Relationship Id="rId397" Type="http://schemas.openxmlformats.org/officeDocument/2006/relationships/customXml" Target="../ink/ink837.xml"/><Relationship Id="rId520" Type="http://schemas.openxmlformats.org/officeDocument/2006/relationships/image" Target="../media/image821.png"/><Relationship Id="rId562" Type="http://schemas.openxmlformats.org/officeDocument/2006/relationships/image" Target="../media/image842.png"/><Relationship Id="rId618" Type="http://schemas.openxmlformats.org/officeDocument/2006/relationships/image" Target="../media/image870.png"/><Relationship Id="rId215" Type="http://schemas.openxmlformats.org/officeDocument/2006/relationships/customXml" Target="../ink/ink746.xml"/><Relationship Id="rId257" Type="http://schemas.openxmlformats.org/officeDocument/2006/relationships/customXml" Target="../ink/ink767.xml"/><Relationship Id="rId422" Type="http://schemas.openxmlformats.org/officeDocument/2006/relationships/image" Target="../media/image772.png"/><Relationship Id="rId464" Type="http://schemas.openxmlformats.org/officeDocument/2006/relationships/image" Target="../media/image793.png"/><Relationship Id="rId299" Type="http://schemas.openxmlformats.org/officeDocument/2006/relationships/customXml" Target="../ink/ink788.xml"/><Relationship Id="rId63" Type="http://schemas.openxmlformats.org/officeDocument/2006/relationships/customXml" Target="../ink/ink670.xml"/><Relationship Id="rId159" Type="http://schemas.openxmlformats.org/officeDocument/2006/relationships/customXml" Target="../ink/ink718.xml"/><Relationship Id="rId366" Type="http://schemas.openxmlformats.org/officeDocument/2006/relationships/image" Target="../media/image744.png"/><Relationship Id="rId573" Type="http://schemas.openxmlformats.org/officeDocument/2006/relationships/customXml" Target="../ink/ink925.xml"/><Relationship Id="rId226" Type="http://schemas.openxmlformats.org/officeDocument/2006/relationships/image" Target="../media/image674.png"/><Relationship Id="rId433" Type="http://schemas.openxmlformats.org/officeDocument/2006/relationships/customXml" Target="../ink/ink855.xml"/><Relationship Id="rId640" Type="http://schemas.openxmlformats.org/officeDocument/2006/relationships/image" Target="../media/image881.png"/><Relationship Id="rId74" Type="http://schemas.openxmlformats.org/officeDocument/2006/relationships/image" Target="../media/image516.png"/><Relationship Id="rId377" Type="http://schemas.openxmlformats.org/officeDocument/2006/relationships/customXml" Target="../ink/ink827.xml"/><Relationship Id="rId500" Type="http://schemas.openxmlformats.org/officeDocument/2006/relationships/image" Target="../media/image811.png"/><Relationship Id="rId584" Type="http://schemas.openxmlformats.org/officeDocument/2006/relationships/image" Target="../media/image853.png"/><Relationship Id="rId5" Type="http://schemas.openxmlformats.org/officeDocument/2006/relationships/customXml" Target="../ink/ink641.xml"/><Relationship Id="rId237" Type="http://schemas.openxmlformats.org/officeDocument/2006/relationships/customXml" Target="../ink/ink757.xml"/><Relationship Id="rId444" Type="http://schemas.openxmlformats.org/officeDocument/2006/relationships/image" Target="../media/image783.png"/><Relationship Id="rId651" Type="http://schemas.openxmlformats.org/officeDocument/2006/relationships/customXml" Target="../ink/ink964.xml"/><Relationship Id="rId290" Type="http://schemas.openxmlformats.org/officeDocument/2006/relationships/image" Target="../media/image706.png"/><Relationship Id="rId304" Type="http://schemas.openxmlformats.org/officeDocument/2006/relationships/image" Target="../media/image713.png"/><Relationship Id="rId388" Type="http://schemas.openxmlformats.org/officeDocument/2006/relationships/image" Target="../media/image755.png"/><Relationship Id="rId511" Type="http://schemas.openxmlformats.org/officeDocument/2006/relationships/customXml" Target="../ink/ink894.xml"/><Relationship Id="rId609" Type="http://schemas.openxmlformats.org/officeDocument/2006/relationships/customXml" Target="../ink/ink943.xml"/><Relationship Id="rId85" Type="http://schemas.openxmlformats.org/officeDocument/2006/relationships/customXml" Target="../ink/ink681.xml"/><Relationship Id="rId150" Type="http://schemas.openxmlformats.org/officeDocument/2006/relationships/image" Target="../media/image553.png"/><Relationship Id="rId595" Type="http://schemas.openxmlformats.org/officeDocument/2006/relationships/customXml" Target="../ink/ink936.xml"/><Relationship Id="rId248" Type="http://schemas.openxmlformats.org/officeDocument/2006/relationships/image" Target="../media/image685.png"/><Relationship Id="rId455" Type="http://schemas.openxmlformats.org/officeDocument/2006/relationships/customXml" Target="../ink/ink866.xml"/><Relationship Id="rId662" Type="http://schemas.openxmlformats.org/officeDocument/2006/relationships/image" Target="../media/image892.png"/><Relationship Id="rId12" Type="http://schemas.openxmlformats.org/officeDocument/2006/relationships/image" Target="../media/image485.png"/><Relationship Id="rId108" Type="http://schemas.openxmlformats.org/officeDocument/2006/relationships/image" Target="../media/image532.png"/><Relationship Id="rId315" Type="http://schemas.openxmlformats.org/officeDocument/2006/relationships/customXml" Target="../ink/ink796.xml"/><Relationship Id="rId522" Type="http://schemas.openxmlformats.org/officeDocument/2006/relationships/image" Target="../media/image822.png"/><Relationship Id="rId96" Type="http://schemas.openxmlformats.org/officeDocument/2006/relationships/image" Target="../media/image526.png"/><Relationship Id="rId161" Type="http://schemas.openxmlformats.org/officeDocument/2006/relationships/customXml" Target="../ink/ink719.xml"/><Relationship Id="rId399" Type="http://schemas.openxmlformats.org/officeDocument/2006/relationships/customXml" Target="../ink/ink838.xml"/><Relationship Id="rId259" Type="http://schemas.openxmlformats.org/officeDocument/2006/relationships/customXml" Target="../ink/ink768.xml"/><Relationship Id="rId466" Type="http://schemas.openxmlformats.org/officeDocument/2006/relationships/image" Target="../media/image794.png"/><Relationship Id="rId673" Type="http://schemas.openxmlformats.org/officeDocument/2006/relationships/customXml" Target="../ink/ink975.xml"/><Relationship Id="rId23" Type="http://schemas.openxmlformats.org/officeDocument/2006/relationships/customXml" Target="../ink/ink650.xml"/><Relationship Id="rId119" Type="http://schemas.openxmlformats.org/officeDocument/2006/relationships/customXml" Target="../ink/ink698.xml"/><Relationship Id="rId326" Type="http://schemas.openxmlformats.org/officeDocument/2006/relationships/image" Target="../media/image724.png"/><Relationship Id="rId533" Type="http://schemas.openxmlformats.org/officeDocument/2006/relationships/customXml" Target="../ink/ink905.xml"/><Relationship Id="rId172" Type="http://schemas.openxmlformats.org/officeDocument/2006/relationships/image" Target="../media/image565.png"/><Relationship Id="rId477" Type="http://schemas.openxmlformats.org/officeDocument/2006/relationships/customXml" Target="../ink/ink877.xml"/><Relationship Id="rId600" Type="http://schemas.openxmlformats.org/officeDocument/2006/relationships/image" Target="../media/image861.png"/><Relationship Id="rId684" Type="http://schemas.openxmlformats.org/officeDocument/2006/relationships/image" Target="../media/image903.png"/><Relationship Id="rId337" Type="http://schemas.openxmlformats.org/officeDocument/2006/relationships/customXml" Target="../ink/ink807.xml"/><Relationship Id="rId34" Type="http://schemas.openxmlformats.org/officeDocument/2006/relationships/image" Target="../media/image495.png"/><Relationship Id="rId544" Type="http://schemas.openxmlformats.org/officeDocument/2006/relationships/image" Target="../media/image833.png"/><Relationship Id="rId183" Type="http://schemas.openxmlformats.org/officeDocument/2006/relationships/customXml" Target="../ink/ink730.xml"/><Relationship Id="rId390" Type="http://schemas.openxmlformats.org/officeDocument/2006/relationships/image" Target="../media/image756.png"/><Relationship Id="rId404" Type="http://schemas.openxmlformats.org/officeDocument/2006/relationships/image" Target="../media/image763.png"/><Relationship Id="rId611" Type="http://schemas.openxmlformats.org/officeDocument/2006/relationships/customXml" Target="../ink/ink944.xml"/><Relationship Id="rId250" Type="http://schemas.openxmlformats.org/officeDocument/2006/relationships/image" Target="../media/image686.png"/><Relationship Id="rId488" Type="http://schemas.openxmlformats.org/officeDocument/2006/relationships/image" Target="../media/image805.png"/><Relationship Id="rId45" Type="http://schemas.openxmlformats.org/officeDocument/2006/relationships/customXml" Target="../ink/ink661.xml"/><Relationship Id="rId110" Type="http://schemas.openxmlformats.org/officeDocument/2006/relationships/image" Target="../media/image533.png"/><Relationship Id="rId348" Type="http://schemas.openxmlformats.org/officeDocument/2006/relationships/image" Target="../media/image735.png"/><Relationship Id="rId555" Type="http://schemas.openxmlformats.org/officeDocument/2006/relationships/customXml" Target="../ink/ink916.xml"/><Relationship Id="rId194" Type="http://schemas.openxmlformats.org/officeDocument/2006/relationships/image" Target="../media/image658.png"/><Relationship Id="rId208" Type="http://schemas.openxmlformats.org/officeDocument/2006/relationships/image" Target="../media/image665.png"/><Relationship Id="rId415" Type="http://schemas.openxmlformats.org/officeDocument/2006/relationships/customXml" Target="../ink/ink846.xml"/><Relationship Id="rId622" Type="http://schemas.openxmlformats.org/officeDocument/2006/relationships/image" Target="../media/image872.png"/><Relationship Id="rId261" Type="http://schemas.openxmlformats.org/officeDocument/2006/relationships/customXml" Target="../ink/ink769.xml"/><Relationship Id="rId499" Type="http://schemas.openxmlformats.org/officeDocument/2006/relationships/customXml" Target="../ink/ink888.xml"/><Relationship Id="rId56" Type="http://schemas.openxmlformats.org/officeDocument/2006/relationships/image" Target="../media/image507.png"/><Relationship Id="rId359" Type="http://schemas.openxmlformats.org/officeDocument/2006/relationships/customXml" Target="../ink/ink818.xml"/><Relationship Id="rId566" Type="http://schemas.openxmlformats.org/officeDocument/2006/relationships/image" Target="../media/image844.png"/><Relationship Id="rId121" Type="http://schemas.openxmlformats.org/officeDocument/2006/relationships/customXml" Target="../ink/ink699.xml"/><Relationship Id="rId219" Type="http://schemas.openxmlformats.org/officeDocument/2006/relationships/customXml" Target="../ink/ink748.xml"/><Relationship Id="rId426" Type="http://schemas.openxmlformats.org/officeDocument/2006/relationships/image" Target="../media/image774.png"/><Relationship Id="rId633" Type="http://schemas.openxmlformats.org/officeDocument/2006/relationships/customXml" Target="../ink/ink955.xml"/><Relationship Id="rId67" Type="http://schemas.openxmlformats.org/officeDocument/2006/relationships/customXml" Target="../ink/ink672.xml"/><Relationship Id="rId272" Type="http://schemas.openxmlformats.org/officeDocument/2006/relationships/image" Target="../media/image697.png"/><Relationship Id="rId577" Type="http://schemas.openxmlformats.org/officeDocument/2006/relationships/customXml" Target="../ink/ink927.xml"/><Relationship Id="rId132" Type="http://schemas.openxmlformats.org/officeDocument/2006/relationships/image" Target="../media/image544.png"/><Relationship Id="rId437" Type="http://schemas.openxmlformats.org/officeDocument/2006/relationships/customXml" Target="../ink/ink857.xml"/><Relationship Id="rId644" Type="http://schemas.openxmlformats.org/officeDocument/2006/relationships/image" Target="../media/image883.png"/><Relationship Id="rId283" Type="http://schemas.openxmlformats.org/officeDocument/2006/relationships/customXml" Target="../ink/ink780.xml"/><Relationship Id="rId490" Type="http://schemas.openxmlformats.org/officeDocument/2006/relationships/image" Target="../media/image806.png"/><Relationship Id="rId504" Type="http://schemas.openxmlformats.org/officeDocument/2006/relationships/image" Target="../media/image813.png"/><Relationship Id="rId78" Type="http://schemas.openxmlformats.org/officeDocument/2006/relationships/image" Target="../media/image518.png"/><Relationship Id="rId143" Type="http://schemas.openxmlformats.org/officeDocument/2006/relationships/customXml" Target="../ink/ink710.xml"/><Relationship Id="rId350" Type="http://schemas.openxmlformats.org/officeDocument/2006/relationships/image" Target="../media/image736.png"/><Relationship Id="rId588" Type="http://schemas.openxmlformats.org/officeDocument/2006/relationships/image" Target="../media/image855.png"/><Relationship Id="rId9" Type="http://schemas.openxmlformats.org/officeDocument/2006/relationships/customXml" Target="../ink/ink643.xml"/><Relationship Id="rId210" Type="http://schemas.openxmlformats.org/officeDocument/2006/relationships/image" Target="../media/image666.png"/><Relationship Id="rId448" Type="http://schemas.openxmlformats.org/officeDocument/2006/relationships/image" Target="../media/image785.png"/><Relationship Id="rId655" Type="http://schemas.openxmlformats.org/officeDocument/2006/relationships/customXml" Target="../ink/ink966.xml"/><Relationship Id="rId294" Type="http://schemas.openxmlformats.org/officeDocument/2006/relationships/image" Target="../media/image708.png"/><Relationship Id="rId308" Type="http://schemas.openxmlformats.org/officeDocument/2006/relationships/image" Target="../media/image715.png"/><Relationship Id="rId515" Type="http://schemas.openxmlformats.org/officeDocument/2006/relationships/customXml" Target="../ink/ink896.xml"/><Relationship Id="rId89" Type="http://schemas.openxmlformats.org/officeDocument/2006/relationships/customXml" Target="../ink/ink683.xml"/><Relationship Id="rId154" Type="http://schemas.openxmlformats.org/officeDocument/2006/relationships/image" Target="../media/image555.png"/><Relationship Id="rId361" Type="http://schemas.openxmlformats.org/officeDocument/2006/relationships/customXml" Target="../ink/ink819.xml"/><Relationship Id="rId599" Type="http://schemas.openxmlformats.org/officeDocument/2006/relationships/customXml" Target="../ink/ink938.xml"/><Relationship Id="rId459" Type="http://schemas.openxmlformats.org/officeDocument/2006/relationships/customXml" Target="../ink/ink868.xml"/><Relationship Id="rId666" Type="http://schemas.openxmlformats.org/officeDocument/2006/relationships/image" Target="../media/image894.png"/><Relationship Id="rId16" Type="http://schemas.openxmlformats.org/officeDocument/2006/relationships/image" Target="../media/image487.png"/><Relationship Id="rId221" Type="http://schemas.openxmlformats.org/officeDocument/2006/relationships/customXml" Target="../ink/ink749.xml"/><Relationship Id="rId319" Type="http://schemas.openxmlformats.org/officeDocument/2006/relationships/customXml" Target="../ink/ink798.xml"/><Relationship Id="rId526" Type="http://schemas.openxmlformats.org/officeDocument/2006/relationships/image" Target="../media/image824.png"/><Relationship Id="rId165" Type="http://schemas.openxmlformats.org/officeDocument/2006/relationships/customXml" Target="../ink/ink721.xml"/><Relationship Id="rId372" Type="http://schemas.openxmlformats.org/officeDocument/2006/relationships/image" Target="../media/image747.png"/><Relationship Id="rId677" Type="http://schemas.openxmlformats.org/officeDocument/2006/relationships/customXml" Target="../ink/ink977.xml"/><Relationship Id="rId232" Type="http://schemas.openxmlformats.org/officeDocument/2006/relationships/image" Target="../media/image677.png"/><Relationship Id="rId27" Type="http://schemas.openxmlformats.org/officeDocument/2006/relationships/customXml" Target="../ink/ink652.xml"/><Relationship Id="rId537" Type="http://schemas.openxmlformats.org/officeDocument/2006/relationships/customXml" Target="../ink/ink907.xml"/><Relationship Id="rId80" Type="http://schemas.openxmlformats.org/officeDocument/2006/relationships/image" Target="../media/image519.png"/><Relationship Id="rId176" Type="http://schemas.openxmlformats.org/officeDocument/2006/relationships/image" Target="../media/image567.png"/><Relationship Id="rId383" Type="http://schemas.openxmlformats.org/officeDocument/2006/relationships/customXml" Target="../ink/ink830.xml"/><Relationship Id="rId590" Type="http://schemas.openxmlformats.org/officeDocument/2006/relationships/image" Target="../media/image856.png"/><Relationship Id="rId604" Type="http://schemas.openxmlformats.org/officeDocument/2006/relationships/image" Target="../media/image863.png"/><Relationship Id="rId243" Type="http://schemas.openxmlformats.org/officeDocument/2006/relationships/customXml" Target="../ink/ink760.xml"/><Relationship Id="rId450" Type="http://schemas.openxmlformats.org/officeDocument/2006/relationships/image" Target="../media/image786.png"/><Relationship Id="rId38" Type="http://schemas.openxmlformats.org/officeDocument/2006/relationships/image" Target="../media/image497.png"/><Relationship Id="rId103" Type="http://schemas.openxmlformats.org/officeDocument/2006/relationships/customXml" Target="../ink/ink690.xml"/><Relationship Id="rId310" Type="http://schemas.openxmlformats.org/officeDocument/2006/relationships/image" Target="../media/image716.png"/><Relationship Id="rId548" Type="http://schemas.openxmlformats.org/officeDocument/2006/relationships/image" Target="../media/image835.png"/><Relationship Id="rId91" Type="http://schemas.openxmlformats.org/officeDocument/2006/relationships/customXml" Target="../ink/ink684.xml"/><Relationship Id="rId187" Type="http://schemas.openxmlformats.org/officeDocument/2006/relationships/customXml" Target="../ink/ink732.xml"/><Relationship Id="rId394" Type="http://schemas.openxmlformats.org/officeDocument/2006/relationships/image" Target="../media/image758.png"/><Relationship Id="rId408" Type="http://schemas.openxmlformats.org/officeDocument/2006/relationships/image" Target="../media/image765.png"/><Relationship Id="rId615" Type="http://schemas.openxmlformats.org/officeDocument/2006/relationships/customXml" Target="../ink/ink946.xml"/></Relationships>
</file>

<file path=ppt/slides/_rels/slide19.xml.rels><?xml version="1.0" encoding="UTF-8" standalone="yes"?>
<Relationships xmlns="http://schemas.openxmlformats.org/package/2006/relationships"><Relationship Id="rId117" Type="http://schemas.openxmlformats.org/officeDocument/2006/relationships/customXml" Target="../ink/ink1039.xml"/><Relationship Id="rId671" Type="http://schemas.openxmlformats.org/officeDocument/2006/relationships/image" Target="../media/image1236.png"/><Relationship Id="rId769" Type="http://schemas.openxmlformats.org/officeDocument/2006/relationships/image" Target="../media/image1285.png"/><Relationship Id="rId21" Type="http://schemas.openxmlformats.org/officeDocument/2006/relationships/customXml" Target="../ink/ink991.xml"/><Relationship Id="rId324" Type="http://schemas.openxmlformats.org/officeDocument/2006/relationships/image" Target="../media/image1063.png"/><Relationship Id="rId531" Type="http://schemas.openxmlformats.org/officeDocument/2006/relationships/image" Target="../media/image1166.png"/><Relationship Id="rId629" Type="http://schemas.openxmlformats.org/officeDocument/2006/relationships/image" Target="../media/image1215.png"/><Relationship Id="rId170" Type="http://schemas.openxmlformats.org/officeDocument/2006/relationships/image" Target="../media/image987.png"/><Relationship Id="rId268" Type="http://schemas.openxmlformats.org/officeDocument/2006/relationships/image" Target="../media/image1036.png"/><Relationship Id="rId475" Type="http://schemas.openxmlformats.org/officeDocument/2006/relationships/customXml" Target="../ink/ink1218.xml"/><Relationship Id="rId682" Type="http://schemas.openxmlformats.org/officeDocument/2006/relationships/customXml" Target="../ink/ink1322.xml"/><Relationship Id="rId32" Type="http://schemas.openxmlformats.org/officeDocument/2006/relationships/image" Target="../media/image919.png"/><Relationship Id="rId128" Type="http://schemas.openxmlformats.org/officeDocument/2006/relationships/image" Target="../media/image967.png"/><Relationship Id="rId335" Type="http://schemas.openxmlformats.org/officeDocument/2006/relationships/customXml" Target="../ink/ink1148.xml"/><Relationship Id="rId542" Type="http://schemas.openxmlformats.org/officeDocument/2006/relationships/customXml" Target="../ink/ink1252.xml"/><Relationship Id="rId181" Type="http://schemas.openxmlformats.org/officeDocument/2006/relationships/customXml" Target="../ink/ink1071.xml"/><Relationship Id="rId402" Type="http://schemas.openxmlformats.org/officeDocument/2006/relationships/image" Target="../media/image1102.png"/><Relationship Id="rId279" Type="http://schemas.openxmlformats.org/officeDocument/2006/relationships/customXml" Target="../ink/ink1120.xml"/><Relationship Id="rId486" Type="http://schemas.openxmlformats.org/officeDocument/2006/relationships/image" Target="../media/image1144.png"/><Relationship Id="rId693" Type="http://schemas.openxmlformats.org/officeDocument/2006/relationships/image" Target="../media/image1247.png"/><Relationship Id="rId707" Type="http://schemas.openxmlformats.org/officeDocument/2006/relationships/image" Target="../media/image1254.png"/><Relationship Id="rId43" Type="http://schemas.openxmlformats.org/officeDocument/2006/relationships/customXml" Target="../ink/ink1002.xml"/><Relationship Id="rId139" Type="http://schemas.openxmlformats.org/officeDocument/2006/relationships/customXml" Target="../ink/ink1050.xml"/><Relationship Id="rId346" Type="http://schemas.openxmlformats.org/officeDocument/2006/relationships/image" Target="../media/image1074.png"/><Relationship Id="rId553" Type="http://schemas.openxmlformats.org/officeDocument/2006/relationships/image" Target="../media/image1177.png"/><Relationship Id="rId760" Type="http://schemas.openxmlformats.org/officeDocument/2006/relationships/customXml" Target="../ink/ink1361.xml"/><Relationship Id="rId192" Type="http://schemas.openxmlformats.org/officeDocument/2006/relationships/image" Target="../media/image998.png"/><Relationship Id="rId206" Type="http://schemas.openxmlformats.org/officeDocument/2006/relationships/image" Target="../media/image1005.png"/><Relationship Id="rId413" Type="http://schemas.openxmlformats.org/officeDocument/2006/relationships/customXml" Target="../ink/ink1187.xml"/><Relationship Id="rId497" Type="http://schemas.openxmlformats.org/officeDocument/2006/relationships/customXml" Target="../ink/ink1229.xml"/><Relationship Id="rId620" Type="http://schemas.openxmlformats.org/officeDocument/2006/relationships/customXml" Target="../ink/ink1291.xml"/><Relationship Id="rId718" Type="http://schemas.openxmlformats.org/officeDocument/2006/relationships/customXml" Target="../ink/ink1340.xml"/><Relationship Id="rId357" Type="http://schemas.openxmlformats.org/officeDocument/2006/relationships/customXml" Target="../ink/ink1159.xml"/><Relationship Id="rId54" Type="http://schemas.openxmlformats.org/officeDocument/2006/relationships/image" Target="../media/image930.png"/><Relationship Id="rId217" Type="http://schemas.openxmlformats.org/officeDocument/2006/relationships/customXml" Target="../ink/ink1089.xml"/><Relationship Id="rId564" Type="http://schemas.openxmlformats.org/officeDocument/2006/relationships/customXml" Target="../ink/ink1263.xml"/><Relationship Id="rId771" Type="http://schemas.openxmlformats.org/officeDocument/2006/relationships/image" Target="../media/image1286.png"/><Relationship Id="rId424" Type="http://schemas.openxmlformats.org/officeDocument/2006/relationships/image" Target="../media/image1113.png"/><Relationship Id="rId631" Type="http://schemas.openxmlformats.org/officeDocument/2006/relationships/image" Target="../media/image1216.png"/><Relationship Id="rId729" Type="http://schemas.openxmlformats.org/officeDocument/2006/relationships/image" Target="../media/image1265.png"/><Relationship Id="rId270" Type="http://schemas.openxmlformats.org/officeDocument/2006/relationships/image" Target="../media/image1037.png"/><Relationship Id="rId65" Type="http://schemas.openxmlformats.org/officeDocument/2006/relationships/customXml" Target="../ink/ink1013.xml"/><Relationship Id="rId130" Type="http://schemas.openxmlformats.org/officeDocument/2006/relationships/image" Target="../media/image968.png"/><Relationship Id="rId368" Type="http://schemas.openxmlformats.org/officeDocument/2006/relationships/image" Target="../media/image1085.png"/><Relationship Id="rId575" Type="http://schemas.openxmlformats.org/officeDocument/2006/relationships/image" Target="../media/image1188.png"/><Relationship Id="rId782" Type="http://schemas.openxmlformats.org/officeDocument/2006/relationships/customXml" Target="../ink/ink1372.xml"/><Relationship Id="rId228" Type="http://schemas.openxmlformats.org/officeDocument/2006/relationships/image" Target="../media/image1016.png"/><Relationship Id="rId435" Type="http://schemas.openxmlformats.org/officeDocument/2006/relationships/customXml" Target="../ink/ink1198.xml"/><Relationship Id="rId642" Type="http://schemas.openxmlformats.org/officeDocument/2006/relationships/customXml" Target="../ink/ink1302.xml"/><Relationship Id="rId281" Type="http://schemas.openxmlformats.org/officeDocument/2006/relationships/customXml" Target="../ink/ink1121.xml"/><Relationship Id="rId502" Type="http://schemas.openxmlformats.org/officeDocument/2006/relationships/image" Target="../media/image1152.png"/><Relationship Id="rId76" Type="http://schemas.openxmlformats.org/officeDocument/2006/relationships/image" Target="../media/image941.png"/><Relationship Id="rId141" Type="http://schemas.openxmlformats.org/officeDocument/2006/relationships/customXml" Target="../ink/ink1051.xml"/><Relationship Id="rId379" Type="http://schemas.openxmlformats.org/officeDocument/2006/relationships/customXml" Target="../ink/ink1170.xml"/><Relationship Id="rId586" Type="http://schemas.openxmlformats.org/officeDocument/2006/relationships/customXml" Target="../ink/ink1274.xml"/><Relationship Id="rId7" Type="http://schemas.openxmlformats.org/officeDocument/2006/relationships/customXml" Target="../ink/ink984.xml"/><Relationship Id="rId239" Type="http://schemas.openxmlformats.org/officeDocument/2006/relationships/customXml" Target="../ink/ink1100.xml"/><Relationship Id="rId446" Type="http://schemas.openxmlformats.org/officeDocument/2006/relationships/image" Target="../media/image1124.png"/><Relationship Id="rId653" Type="http://schemas.openxmlformats.org/officeDocument/2006/relationships/image" Target="../media/image1227.png"/><Relationship Id="rId292" Type="http://schemas.openxmlformats.org/officeDocument/2006/relationships/image" Target="../media/image1047.png"/><Relationship Id="rId306" Type="http://schemas.openxmlformats.org/officeDocument/2006/relationships/image" Target="../media/image1054.png"/><Relationship Id="rId87" Type="http://schemas.openxmlformats.org/officeDocument/2006/relationships/customXml" Target="../ink/ink1024.xml"/><Relationship Id="rId513" Type="http://schemas.openxmlformats.org/officeDocument/2006/relationships/customXml" Target="../ink/ink1237.xml"/><Relationship Id="rId597" Type="http://schemas.openxmlformats.org/officeDocument/2006/relationships/image" Target="../media/image1199.png"/><Relationship Id="rId720" Type="http://schemas.openxmlformats.org/officeDocument/2006/relationships/customXml" Target="../ink/ink1341.xml"/><Relationship Id="rId152" Type="http://schemas.openxmlformats.org/officeDocument/2006/relationships/image" Target="../media/image979.png"/><Relationship Id="rId457" Type="http://schemas.openxmlformats.org/officeDocument/2006/relationships/customXml" Target="../ink/ink1209.xml"/><Relationship Id="rId664" Type="http://schemas.openxmlformats.org/officeDocument/2006/relationships/customXml" Target="../ink/ink1313.xml"/><Relationship Id="rId14" Type="http://schemas.openxmlformats.org/officeDocument/2006/relationships/image" Target="../media/image910.png"/><Relationship Id="rId317" Type="http://schemas.openxmlformats.org/officeDocument/2006/relationships/customXml" Target="../ink/ink1139.xml"/><Relationship Id="rId524" Type="http://schemas.openxmlformats.org/officeDocument/2006/relationships/customXml" Target="../ink/ink1243.xml"/><Relationship Id="rId731" Type="http://schemas.openxmlformats.org/officeDocument/2006/relationships/image" Target="../media/image1266.png"/><Relationship Id="rId98" Type="http://schemas.openxmlformats.org/officeDocument/2006/relationships/image" Target="../media/image952.png"/><Relationship Id="rId163" Type="http://schemas.openxmlformats.org/officeDocument/2006/relationships/customXml" Target="../ink/ink1062.xml"/><Relationship Id="rId370" Type="http://schemas.openxmlformats.org/officeDocument/2006/relationships/image" Target="../media/image1086.png"/><Relationship Id="rId230" Type="http://schemas.openxmlformats.org/officeDocument/2006/relationships/image" Target="../media/image1017.png"/><Relationship Id="rId468" Type="http://schemas.openxmlformats.org/officeDocument/2006/relationships/image" Target="../media/image1135.png"/><Relationship Id="rId675" Type="http://schemas.openxmlformats.org/officeDocument/2006/relationships/image" Target="../media/image1238.png"/><Relationship Id="rId25" Type="http://schemas.openxmlformats.org/officeDocument/2006/relationships/customXml" Target="../ink/ink993.xml"/><Relationship Id="rId328" Type="http://schemas.openxmlformats.org/officeDocument/2006/relationships/image" Target="../media/image1065.png"/><Relationship Id="rId535" Type="http://schemas.openxmlformats.org/officeDocument/2006/relationships/image" Target="../media/image1168.png"/><Relationship Id="rId742" Type="http://schemas.openxmlformats.org/officeDocument/2006/relationships/customXml" Target="../ink/ink1352.xml"/><Relationship Id="rId174" Type="http://schemas.openxmlformats.org/officeDocument/2006/relationships/image" Target="../media/image989.png"/><Relationship Id="rId381" Type="http://schemas.openxmlformats.org/officeDocument/2006/relationships/customXml" Target="../ink/ink1171.xml"/><Relationship Id="rId602" Type="http://schemas.openxmlformats.org/officeDocument/2006/relationships/customXml" Target="../ink/ink1282.xml"/><Relationship Id="rId241" Type="http://schemas.openxmlformats.org/officeDocument/2006/relationships/customXml" Target="../ink/ink1101.xml"/><Relationship Id="rId479" Type="http://schemas.openxmlformats.org/officeDocument/2006/relationships/customXml" Target="../ink/ink1220.xml"/><Relationship Id="rId686" Type="http://schemas.openxmlformats.org/officeDocument/2006/relationships/customXml" Target="../ink/ink1324.xml"/><Relationship Id="rId36" Type="http://schemas.openxmlformats.org/officeDocument/2006/relationships/image" Target="../media/image921.png"/><Relationship Id="rId339" Type="http://schemas.openxmlformats.org/officeDocument/2006/relationships/customXml" Target="../ink/ink1150.xml"/><Relationship Id="rId546" Type="http://schemas.openxmlformats.org/officeDocument/2006/relationships/customXml" Target="../ink/ink1254.xml"/><Relationship Id="rId753" Type="http://schemas.openxmlformats.org/officeDocument/2006/relationships/image" Target="../media/image1277.png"/><Relationship Id="rId101" Type="http://schemas.openxmlformats.org/officeDocument/2006/relationships/customXml" Target="../ink/ink1031.xml"/><Relationship Id="rId185" Type="http://schemas.openxmlformats.org/officeDocument/2006/relationships/customXml" Target="../ink/ink1073.xml"/><Relationship Id="rId406" Type="http://schemas.openxmlformats.org/officeDocument/2006/relationships/image" Target="../media/image1104.png"/><Relationship Id="rId392" Type="http://schemas.openxmlformats.org/officeDocument/2006/relationships/image" Target="../media/image1097.png"/><Relationship Id="rId613" Type="http://schemas.openxmlformats.org/officeDocument/2006/relationships/image" Target="../media/image1207.png"/><Relationship Id="rId697" Type="http://schemas.openxmlformats.org/officeDocument/2006/relationships/image" Target="../media/image1249.png"/><Relationship Id="rId252" Type="http://schemas.openxmlformats.org/officeDocument/2006/relationships/image" Target="../media/image1028.png"/><Relationship Id="rId47" Type="http://schemas.openxmlformats.org/officeDocument/2006/relationships/customXml" Target="../ink/ink1004.xml"/><Relationship Id="rId112" Type="http://schemas.openxmlformats.org/officeDocument/2006/relationships/image" Target="../media/image959.png"/><Relationship Id="rId557" Type="http://schemas.openxmlformats.org/officeDocument/2006/relationships/image" Target="../media/image1179.png"/><Relationship Id="rId764" Type="http://schemas.openxmlformats.org/officeDocument/2006/relationships/customXml" Target="../ink/ink1363.xml"/><Relationship Id="rId196" Type="http://schemas.openxmlformats.org/officeDocument/2006/relationships/image" Target="../media/image1000.png"/><Relationship Id="rId417" Type="http://schemas.openxmlformats.org/officeDocument/2006/relationships/customXml" Target="../ink/ink1189.xml"/><Relationship Id="rId624" Type="http://schemas.openxmlformats.org/officeDocument/2006/relationships/customXml" Target="../ink/ink1293.xml"/><Relationship Id="rId263" Type="http://schemas.openxmlformats.org/officeDocument/2006/relationships/customXml" Target="../ink/ink1112.xml"/><Relationship Id="rId470" Type="http://schemas.openxmlformats.org/officeDocument/2006/relationships/image" Target="../media/image1136.png"/><Relationship Id="rId58" Type="http://schemas.openxmlformats.org/officeDocument/2006/relationships/image" Target="../media/image932.png"/><Relationship Id="rId123" Type="http://schemas.openxmlformats.org/officeDocument/2006/relationships/customXml" Target="../ink/ink1042.xml"/><Relationship Id="rId330" Type="http://schemas.openxmlformats.org/officeDocument/2006/relationships/image" Target="../media/image1066.png"/><Relationship Id="rId568" Type="http://schemas.openxmlformats.org/officeDocument/2006/relationships/customXml" Target="../ink/ink1265.xml"/><Relationship Id="rId775" Type="http://schemas.openxmlformats.org/officeDocument/2006/relationships/image" Target="../media/image1288.png"/><Relationship Id="rId428" Type="http://schemas.openxmlformats.org/officeDocument/2006/relationships/image" Target="../media/image1115.png"/><Relationship Id="rId635" Type="http://schemas.openxmlformats.org/officeDocument/2006/relationships/image" Target="../media/image1218.png"/><Relationship Id="rId274" Type="http://schemas.openxmlformats.org/officeDocument/2006/relationships/image" Target="../media/image1039.png"/><Relationship Id="rId481" Type="http://schemas.openxmlformats.org/officeDocument/2006/relationships/customXml" Target="../ink/ink1221.xml"/><Relationship Id="rId702" Type="http://schemas.openxmlformats.org/officeDocument/2006/relationships/customXml" Target="../ink/ink1332.xml"/><Relationship Id="rId69" Type="http://schemas.openxmlformats.org/officeDocument/2006/relationships/customXml" Target="../ink/ink1015.xml"/><Relationship Id="rId134" Type="http://schemas.openxmlformats.org/officeDocument/2006/relationships/image" Target="../media/image970.png"/><Relationship Id="rId579" Type="http://schemas.openxmlformats.org/officeDocument/2006/relationships/image" Target="../media/image1190.png"/><Relationship Id="rId786" Type="http://schemas.openxmlformats.org/officeDocument/2006/relationships/customXml" Target="../ink/ink1374.xml"/><Relationship Id="rId341" Type="http://schemas.openxmlformats.org/officeDocument/2006/relationships/customXml" Target="../ink/ink1151.xml"/><Relationship Id="rId439" Type="http://schemas.openxmlformats.org/officeDocument/2006/relationships/customXml" Target="../ink/ink1200.xml"/><Relationship Id="rId646" Type="http://schemas.openxmlformats.org/officeDocument/2006/relationships/customXml" Target="../ink/ink1304.xml"/><Relationship Id="rId201" Type="http://schemas.openxmlformats.org/officeDocument/2006/relationships/customXml" Target="../ink/ink1081.xml"/><Relationship Id="rId285" Type="http://schemas.openxmlformats.org/officeDocument/2006/relationships/customXml" Target="../ink/ink1123.xml"/><Relationship Id="rId506" Type="http://schemas.openxmlformats.org/officeDocument/2006/relationships/image" Target="../media/image1154.png"/><Relationship Id="rId492" Type="http://schemas.openxmlformats.org/officeDocument/2006/relationships/image" Target="../media/image1147.png"/><Relationship Id="rId713" Type="http://schemas.openxmlformats.org/officeDocument/2006/relationships/image" Target="../media/image1257.png"/><Relationship Id="rId145" Type="http://schemas.openxmlformats.org/officeDocument/2006/relationships/customXml" Target="../ink/ink1053.xml"/><Relationship Id="rId352" Type="http://schemas.openxmlformats.org/officeDocument/2006/relationships/image" Target="../media/image1077.png"/><Relationship Id="rId212" Type="http://schemas.openxmlformats.org/officeDocument/2006/relationships/image" Target="../media/image1008.png"/><Relationship Id="rId657" Type="http://schemas.openxmlformats.org/officeDocument/2006/relationships/image" Target="../media/image1229.png"/><Relationship Id="rId296" Type="http://schemas.openxmlformats.org/officeDocument/2006/relationships/image" Target="../media/image1049.png"/><Relationship Id="rId517" Type="http://schemas.openxmlformats.org/officeDocument/2006/relationships/image" Target="../media/image1159.png"/><Relationship Id="rId724" Type="http://schemas.openxmlformats.org/officeDocument/2006/relationships/customXml" Target="../ink/ink1343.xml"/><Relationship Id="rId60" Type="http://schemas.openxmlformats.org/officeDocument/2006/relationships/image" Target="../media/image933.png"/><Relationship Id="rId156" Type="http://schemas.openxmlformats.org/officeDocument/2006/relationships/image" Target="../media/image981.png"/><Relationship Id="rId363" Type="http://schemas.openxmlformats.org/officeDocument/2006/relationships/customXml" Target="../ink/ink1162.xml"/><Relationship Id="rId570" Type="http://schemas.openxmlformats.org/officeDocument/2006/relationships/customXml" Target="../ink/ink1266.xml"/><Relationship Id="rId223" Type="http://schemas.openxmlformats.org/officeDocument/2006/relationships/customXml" Target="../ink/ink1092.xml"/><Relationship Id="rId430" Type="http://schemas.openxmlformats.org/officeDocument/2006/relationships/image" Target="../media/image1116.png"/><Relationship Id="rId668" Type="http://schemas.openxmlformats.org/officeDocument/2006/relationships/customXml" Target="../ink/ink1315.xml"/><Relationship Id="rId18" Type="http://schemas.openxmlformats.org/officeDocument/2006/relationships/image" Target="../media/image912.png"/><Relationship Id="rId528" Type="http://schemas.openxmlformats.org/officeDocument/2006/relationships/customXml" Target="../ink/ink1245.xml"/><Relationship Id="rId735" Type="http://schemas.openxmlformats.org/officeDocument/2006/relationships/image" Target="../media/image1268.png"/><Relationship Id="rId167" Type="http://schemas.openxmlformats.org/officeDocument/2006/relationships/customXml" Target="../ink/ink1064.xml"/><Relationship Id="rId374" Type="http://schemas.openxmlformats.org/officeDocument/2006/relationships/image" Target="../media/image1088.png"/><Relationship Id="rId581" Type="http://schemas.openxmlformats.org/officeDocument/2006/relationships/image" Target="../media/image1191.png"/><Relationship Id="rId71" Type="http://schemas.openxmlformats.org/officeDocument/2006/relationships/customXml" Target="../ink/ink1016.xml"/><Relationship Id="rId234" Type="http://schemas.openxmlformats.org/officeDocument/2006/relationships/image" Target="../media/image1019.png"/><Relationship Id="rId679" Type="http://schemas.openxmlformats.org/officeDocument/2006/relationships/image" Target="../media/image1240.png"/><Relationship Id="rId2" Type="http://schemas.openxmlformats.org/officeDocument/2006/relationships/notesSlide" Target="../notesSlides/notesSlide18.xml"/><Relationship Id="rId29" Type="http://schemas.openxmlformats.org/officeDocument/2006/relationships/customXml" Target="../ink/ink995.xml"/><Relationship Id="rId441" Type="http://schemas.openxmlformats.org/officeDocument/2006/relationships/customXml" Target="../ink/ink1201.xml"/><Relationship Id="rId539" Type="http://schemas.openxmlformats.org/officeDocument/2006/relationships/image" Target="../media/image1170.png"/><Relationship Id="rId746" Type="http://schemas.openxmlformats.org/officeDocument/2006/relationships/customXml" Target="../ink/ink1354.xml"/><Relationship Id="rId178" Type="http://schemas.openxmlformats.org/officeDocument/2006/relationships/image" Target="../media/image991.png"/><Relationship Id="rId301" Type="http://schemas.openxmlformats.org/officeDocument/2006/relationships/customXml" Target="../ink/ink1131.xml"/><Relationship Id="rId82" Type="http://schemas.openxmlformats.org/officeDocument/2006/relationships/image" Target="../media/image944.png"/><Relationship Id="rId385" Type="http://schemas.openxmlformats.org/officeDocument/2006/relationships/customXml" Target="../ink/ink1173.xml"/><Relationship Id="rId592" Type="http://schemas.openxmlformats.org/officeDocument/2006/relationships/customXml" Target="../ink/ink1277.xml"/><Relationship Id="rId606" Type="http://schemas.openxmlformats.org/officeDocument/2006/relationships/customXml" Target="../ink/ink1284.xml"/><Relationship Id="rId245" Type="http://schemas.openxmlformats.org/officeDocument/2006/relationships/customXml" Target="../ink/ink1103.xml"/><Relationship Id="rId452" Type="http://schemas.openxmlformats.org/officeDocument/2006/relationships/image" Target="../media/image1127.png"/><Relationship Id="rId105" Type="http://schemas.openxmlformats.org/officeDocument/2006/relationships/customXml" Target="../ink/ink1033.xml"/><Relationship Id="rId312" Type="http://schemas.openxmlformats.org/officeDocument/2006/relationships/image" Target="../media/image1057.png"/><Relationship Id="rId757" Type="http://schemas.openxmlformats.org/officeDocument/2006/relationships/image" Target="../media/image1279.png"/><Relationship Id="rId93" Type="http://schemas.openxmlformats.org/officeDocument/2006/relationships/customXml" Target="../ink/ink1027.xml"/><Relationship Id="rId189" Type="http://schemas.openxmlformats.org/officeDocument/2006/relationships/customXml" Target="../ink/ink1075.xml"/><Relationship Id="rId396" Type="http://schemas.openxmlformats.org/officeDocument/2006/relationships/image" Target="../media/image1099.png"/><Relationship Id="rId617" Type="http://schemas.openxmlformats.org/officeDocument/2006/relationships/image" Target="../media/image1209.png"/><Relationship Id="rId256" Type="http://schemas.openxmlformats.org/officeDocument/2006/relationships/image" Target="../media/image1030.png"/><Relationship Id="rId463" Type="http://schemas.openxmlformats.org/officeDocument/2006/relationships/customXml" Target="../ink/ink1212.xml"/><Relationship Id="rId670" Type="http://schemas.openxmlformats.org/officeDocument/2006/relationships/customXml" Target="../ink/ink1316.xml"/><Relationship Id="rId116" Type="http://schemas.openxmlformats.org/officeDocument/2006/relationships/image" Target="../media/image961.png"/><Relationship Id="rId323" Type="http://schemas.openxmlformats.org/officeDocument/2006/relationships/customXml" Target="../ink/ink1142.xml"/><Relationship Id="rId530" Type="http://schemas.openxmlformats.org/officeDocument/2006/relationships/customXml" Target="../ink/ink1246.xml"/><Relationship Id="rId768" Type="http://schemas.openxmlformats.org/officeDocument/2006/relationships/customXml" Target="../ink/ink1365.xml"/><Relationship Id="rId20" Type="http://schemas.openxmlformats.org/officeDocument/2006/relationships/image" Target="../media/image913.png"/><Relationship Id="rId628" Type="http://schemas.openxmlformats.org/officeDocument/2006/relationships/customXml" Target="../ink/ink1295.xml"/><Relationship Id="rId267" Type="http://schemas.openxmlformats.org/officeDocument/2006/relationships/customXml" Target="../ink/ink1114.xml"/><Relationship Id="rId474" Type="http://schemas.openxmlformats.org/officeDocument/2006/relationships/image" Target="../media/image1138.png"/><Relationship Id="rId127" Type="http://schemas.openxmlformats.org/officeDocument/2006/relationships/customXml" Target="../ink/ink1044.xml"/><Relationship Id="rId681" Type="http://schemas.openxmlformats.org/officeDocument/2006/relationships/image" Target="../media/image1241.png"/><Relationship Id="rId779" Type="http://schemas.openxmlformats.org/officeDocument/2006/relationships/image" Target="../media/image1290.png"/><Relationship Id="rId31" Type="http://schemas.openxmlformats.org/officeDocument/2006/relationships/customXml" Target="../ink/ink996.xml"/><Relationship Id="rId334" Type="http://schemas.openxmlformats.org/officeDocument/2006/relationships/image" Target="../media/image1068.png"/><Relationship Id="rId541" Type="http://schemas.openxmlformats.org/officeDocument/2006/relationships/image" Target="../media/image1171.png"/><Relationship Id="rId639" Type="http://schemas.openxmlformats.org/officeDocument/2006/relationships/image" Target="../media/image1220.png"/><Relationship Id="rId180" Type="http://schemas.openxmlformats.org/officeDocument/2006/relationships/image" Target="../media/image992.png"/><Relationship Id="rId278" Type="http://schemas.openxmlformats.org/officeDocument/2006/relationships/image" Target="../media/image1041.png"/><Relationship Id="rId401" Type="http://schemas.openxmlformats.org/officeDocument/2006/relationships/customXml" Target="../ink/ink1181.xml"/><Relationship Id="rId485" Type="http://schemas.openxmlformats.org/officeDocument/2006/relationships/customXml" Target="../ink/ink1223.xml"/><Relationship Id="rId692" Type="http://schemas.openxmlformats.org/officeDocument/2006/relationships/customXml" Target="../ink/ink1327.xml"/><Relationship Id="rId706" Type="http://schemas.openxmlformats.org/officeDocument/2006/relationships/customXml" Target="../ink/ink1334.xml"/><Relationship Id="rId42" Type="http://schemas.openxmlformats.org/officeDocument/2006/relationships/image" Target="../media/image924.png"/><Relationship Id="rId138" Type="http://schemas.openxmlformats.org/officeDocument/2006/relationships/image" Target="../media/image972.png"/><Relationship Id="rId345" Type="http://schemas.openxmlformats.org/officeDocument/2006/relationships/customXml" Target="../ink/ink1153.xml"/><Relationship Id="rId552" Type="http://schemas.openxmlformats.org/officeDocument/2006/relationships/customXml" Target="../ink/ink1257.xml"/><Relationship Id="rId191" Type="http://schemas.openxmlformats.org/officeDocument/2006/relationships/customXml" Target="../ink/ink1076.xml"/><Relationship Id="rId205" Type="http://schemas.openxmlformats.org/officeDocument/2006/relationships/customXml" Target="../ink/ink1083.xml"/><Relationship Id="rId412" Type="http://schemas.openxmlformats.org/officeDocument/2006/relationships/image" Target="../media/image1107.png"/><Relationship Id="rId289" Type="http://schemas.openxmlformats.org/officeDocument/2006/relationships/customXml" Target="../ink/ink1125.xml"/><Relationship Id="rId496" Type="http://schemas.openxmlformats.org/officeDocument/2006/relationships/image" Target="../media/image1149.png"/><Relationship Id="rId717" Type="http://schemas.openxmlformats.org/officeDocument/2006/relationships/image" Target="../media/image1259.png"/><Relationship Id="rId53" Type="http://schemas.openxmlformats.org/officeDocument/2006/relationships/customXml" Target="../ink/ink1007.xml"/><Relationship Id="rId149" Type="http://schemas.openxmlformats.org/officeDocument/2006/relationships/customXml" Target="../ink/ink1055.xml"/><Relationship Id="rId356" Type="http://schemas.openxmlformats.org/officeDocument/2006/relationships/image" Target="../media/image1079.png"/><Relationship Id="rId563" Type="http://schemas.openxmlformats.org/officeDocument/2006/relationships/image" Target="../media/image1182.png"/><Relationship Id="rId770" Type="http://schemas.openxmlformats.org/officeDocument/2006/relationships/customXml" Target="../ink/ink1366.xml"/><Relationship Id="rId216" Type="http://schemas.openxmlformats.org/officeDocument/2006/relationships/image" Target="../media/image1010.png"/><Relationship Id="rId423" Type="http://schemas.openxmlformats.org/officeDocument/2006/relationships/customXml" Target="../ink/ink1192.xml"/><Relationship Id="rId258" Type="http://schemas.openxmlformats.org/officeDocument/2006/relationships/image" Target="../media/image1031.png"/><Relationship Id="rId465" Type="http://schemas.openxmlformats.org/officeDocument/2006/relationships/customXml" Target="../ink/ink1213.xml"/><Relationship Id="rId630" Type="http://schemas.openxmlformats.org/officeDocument/2006/relationships/customXml" Target="../ink/ink1296.xml"/><Relationship Id="rId672" Type="http://schemas.openxmlformats.org/officeDocument/2006/relationships/customXml" Target="../ink/ink1317.xml"/><Relationship Id="rId728" Type="http://schemas.openxmlformats.org/officeDocument/2006/relationships/customXml" Target="../ink/ink1345.xml"/><Relationship Id="rId22" Type="http://schemas.openxmlformats.org/officeDocument/2006/relationships/image" Target="../media/image914.png"/><Relationship Id="rId64" Type="http://schemas.openxmlformats.org/officeDocument/2006/relationships/image" Target="../media/image935.png"/><Relationship Id="rId118" Type="http://schemas.openxmlformats.org/officeDocument/2006/relationships/image" Target="../media/image962.png"/><Relationship Id="rId325" Type="http://schemas.openxmlformats.org/officeDocument/2006/relationships/customXml" Target="../ink/ink1143.xml"/><Relationship Id="rId367" Type="http://schemas.openxmlformats.org/officeDocument/2006/relationships/customXml" Target="../ink/ink1164.xml"/><Relationship Id="rId532" Type="http://schemas.openxmlformats.org/officeDocument/2006/relationships/customXml" Target="../ink/ink1247.xml"/><Relationship Id="rId574" Type="http://schemas.openxmlformats.org/officeDocument/2006/relationships/customXml" Target="../ink/ink1268.xml"/><Relationship Id="rId171" Type="http://schemas.openxmlformats.org/officeDocument/2006/relationships/customXml" Target="../ink/ink1066.xml"/><Relationship Id="rId227" Type="http://schemas.openxmlformats.org/officeDocument/2006/relationships/customXml" Target="../ink/ink1094.xml"/><Relationship Id="rId781" Type="http://schemas.openxmlformats.org/officeDocument/2006/relationships/image" Target="../media/image1291.png"/><Relationship Id="rId269" Type="http://schemas.openxmlformats.org/officeDocument/2006/relationships/customXml" Target="../ink/ink1115.xml"/><Relationship Id="rId434" Type="http://schemas.openxmlformats.org/officeDocument/2006/relationships/image" Target="../media/image1118.png"/><Relationship Id="rId476" Type="http://schemas.openxmlformats.org/officeDocument/2006/relationships/image" Target="../media/image1139.png"/><Relationship Id="rId641" Type="http://schemas.openxmlformats.org/officeDocument/2006/relationships/image" Target="../media/image1221.png"/><Relationship Id="rId683" Type="http://schemas.openxmlformats.org/officeDocument/2006/relationships/image" Target="../media/image1242.png"/><Relationship Id="rId739" Type="http://schemas.openxmlformats.org/officeDocument/2006/relationships/image" Target="../media/image1270.png"/><Relationship Id="rId33" Type="http://schemas.openxmlformats.org/officeDocument/2006/relationships/customXml" Target="../ink/ink997.xml"/><Relationship Id="rId129" Type="http://schemas.openxmlformats.org/officeDocument/2006/relationships/customXml" Target="../ink/ink1045.xml"/><Relationship Id="rId280" Type="http://schemas.openxmlformats.org/officeDocument/2006/relationships/image" Target="../media/image1042.png"/><Relationship Id="rId336" Type="http://schemas.openxmlformats.org/officeDocument/2006/relationships/image" Target="../media/image1069.png"/><Relationship Id="rId501" Type="http://schemas.openxmlformats.org/officeDocument/2006/relationships/customXml" Target="../ink/ink1231.xml"/><Relationship Id="rId543" Type="http://schemas.openxmlformats.org/officeDocument/2006/relationships/image" Target="../media/image1172.png"/><Relationship Id="rId75" Type="http://schemas.openxmlformats.org/officeDocument/2006/relationships/customXml" Target="../ink/ink1018.xml"/><Relationship Id="rId140" Type="http://schemas.openxmlformats.org/officeDocument/2006/relationships/image" Target="../media/image973.png"/><Relationship Id="rId182" Type="http://schemas.openxmlformats.org/officeDocument/2006/relationships/image" Target="../media/image993.png"/><Relationship Id="rId378" Type="http://schemas.openxmlformats.org/officeDocument/2006/relationships/image" Target="../media/image1090.png"/><Relationship Id="rId403" Type="http://schemas.openxmlformats.org/officeDocument/2006/relationships/customXml" Target="../ink/ink1182.xml"/><Relationship Id="rId585" Type="http://schemas.openxmlformats.org/officeDocument/2006/relationships/image" Target="../media/image1193.png"/><Relationship Id="rId750" Type="http://schemas.openxmlformats.org/officeDocument/2006/relationships/customXml" Target="../ink/ink1356.xml"/><Relationship Id="rId6" Type="http://schemas.openxmlformats.org/officeDocument/2006/relationships/image" Target="../media/image906.png"/><Relationship Id="rId238" Type="http://schemas.openxmlformats.org/officeDocument/2006/relationships/image" Target="../media/image1021.png"/><Relationship Id="rId445" Type="http://schemas.openxmlformats.org/officeDocument/2006/relationships/customXml" Target="../ink/ink1203.xml"/><Relationship Id="rId487" Type="http://schemas.openxmlformats.org/officeDocument/2006/relationships/customXml" Target="../ink/ink1224.xml"/><Relationship Id="rId610" Type="http://schemas.openxmlformats.org/officeDocument/2006/relationships/customXml" Target="../ink/ink1286.xml"/><Relationship Id="rId652" Type="http://schemas.openxmlformats.org/officeDocument/2006/relationships/customXml" Target="../ink/ink1307.xml"/><Relationship Id="rId694" Type="http://schemas.openxmlformats.org/officeDocument/2006/relationships/customXml" Target="../ink/ink1328.xml"/><Relationship Id="rId708" Type="http://schemas.openxmlformats.org/officeDocument/2006/relationships/customXml" Target="../ink/ink1335.xml"/><Relationship Id="rId291" Type="http://schemas.openxmlformats.org/officeDocument/2006/relationships/customXml" Target="../ink/ink1126.xml"/><Relationship Id="rId305" Type="http://schemas.openxmlformats.org/officeDocument/2006/relationships/customXml" Target="../ink/ink1133.xml"/><Relationship Id="rId347" Type="http://schemas.openxmlformats.org/officeDocument/2006/relationships/customXml" Target="../ink/ink1154.xml"/><Relationship Id="rId512" Type="http://schemas.openxmlformats.org/officeDocument/2006/relationships/image" Target="../media/image1157.png"/><Relationship Id="rId44" Type="http://schemas.openxmlformats.org/officeDocument/2006/relationships/image" Target="../media/image925.png"/><Relationship Id="rId86" Type="http://schemas.openxmlformats.org/officeDocument/2006/relationships/image" Target="../media/image946.png"/><Relationship Id="rId151" Type="http://schemas.openxmlformats.org/officeDocument/2006/relationships/customXml" Target="../ink/ink1056.xml"/><Relationship Id="rId389" Type="http://schemas.openxmlformats.org/officeDocument/2006/relationships/customXml" Target="../ink/ink1175.xml"/><Relationship Id="rId554" Type="http://schemas.openxmlformats.org/officeDocument/2006/relationships/customXml" Target="../ink/ink1258.xml"/><Relationship Id="rId596" Type="http://schemas.openxmlformats.org/officeDocument/2006/relationships/customXml" Target="../ink/ink1279.xml"/><Relationship Id="rId761" Type="http://schemas.openxmlformats.org/officeDocument/2006/relationships/image" Target="../media/image1281.png"/><Relationship Id="rId193" Type="http://schemas.openxmlformats.org/officeDocument/2006/relationships/customXml" Target="../ink/ink1077.xml"/><Relationship Id="rId207" Type="http://schemas.openxmlformats.org/officeDocument/2006/relationships/customXml" Target="../ink/ink1084.xml"/><Relationship Id="rId249" Type="http://schemas.openxmlformats.org/officeDocument/2006/relationships/customXml" Target="../ink/ink1105.xml"/><Relationship Id="rId414" Type="http://schemas.openxmlformats.org/officeDocument/2006/relationships/image" Target="../media/image1108.png"/><Relationship Id="rId456" Type="http://schemas.openxmlformats.org/officeDocument/2006/relationships/image" Target="../media/image1129.png"/><Relationship Id="rId498" Type="http://schemas.openxmlformats.org/officeDocument/2006/relationships/image" Target="../media/image1150.png"/><Relationship Id="rId621" Type="http://schemas.openxmlformats.org/officeDocument/2006/relationships/image" Target="../media/image1211.png"/><Relationship Id="rId663" Type="http://schemas.openxmlformats.org/officeDocument/2006/relationships/image" Target="../media/image1232.png"/><Relationship Id="rId13" Type="http://schemas.openxmlformats.org/officeDocument/2006/relationships/customXml" Target="../ink/ink987.xml"/><Relationship Id="rId109" Type="http://schemas.openxmlformats.org/officeDocument/2006/relationships/customXml" Target="../ink/ink1035.xml"/><Relationship Id="rId260" Type="http://schemas.openxmlformats.org/officeDocument/2006/relationships/image" Target="../media/image1032.png"/><Relationship Id="rId316" Type="http://schemas.openxmlformats.org/officeDocument/2006/relationships/image" Target="../media/image1059.png"/><Relationship Id="rId523" Type="http://schemas.openxmlformats.org/officeDocument/2006/relationships/image" Target="../media/image1162.png"/><Relationship Id="rId719" Type="http://schemas.openxmlformats.org/officeDocument/2006/relationships/image" Target="../media/image1260.png"/><Relationship Id="rId55" Type="http://schemas.openxmlformats.org/officeDocument/2006/relationships/customXml" Target="../ink/ink1008.xml"/><Relationship Id="rId97" Type="http://schemas.openxmlformats.org/officeDocument/2006/relationships/customXml" Target="../ink/ink1029.xml"/><Relationship Id="rId120" Type="http://schemas.openxmlformats.org/officeDocument/2006/relationships/image" Target="../media/image963.png"/><Relationship Id="rId358" Type="http://schemas.openxmlformats.org/officeDocument/2006/relationships/image" Target="../media/image1080.png"/><Relationship Id="rId565" Type="http://schemas.openxmlformats.org/officeDocument/2006/relationships/image" Target="../media/image1183.png"/><Relationship Id="rId730" Type="http://schemas.openxmlformats.org/officeDocument/2006/relationships/customXml" Target="../ink/ink1346.xml"/><Relationship Id="rId772" Type="http://schemas.openxmlformats.org/officeDocument/2006/relationships/customXml" Target="../ink/ink1367.xml"/><Relationship Id="rId162" Type="http://schemas.openxmlformats.org/officeDocument/2006/relationships/image" Target="../media/image983.png"/><Relationship Id="rId218" Type="http://schemas.openxmlformats.org/officeDocument/2006/relationships/image" Target="../media/image1011.png"/><Relationship Id="rId425" Type="http://schemas.openxmlformats.org/officeDocument/2006/relationships/customXml" Target="../ink/ink1193.xml"/><Relationship Id="rId467" Type="http://schemas.openxmlformats.org/officeDocument/2006/relationships/customXml" Target="../ink/ink1214.xml"/><Relationship Id="rId632" Type="http://schemas.openxmlformats.org/officeDocument/2006/relationships/customXml" Target="../ink/ink1297.xml"/><Relationship Id="rId271" Type="http://schemas.openxmlformats.org/officeDocument/2006/relationships/customXml" Target="../ink/ink1116.xml"/><Relationship Id="rId674" Type="http://schemas.openxmlformats.org/officeDocument/2006/relationships/customXml" Target="../ink/ink1318.xml"/><Relationship Id="rId24" Type="http://schemas.openxmlformats.org/officeDocument/2006/relationships/image" Target="../media/image915.png"/><Relationship Id="rId66" Type="http://schemas.openxmlformats.org/officeDocument/2006/relationships/image" Target="../media/image936.png"/><Relationship Id="rId131" Type="http://schemas.openxmlformats.org/officeDocument/2006/relationships/customXml" Target="../ink/ink1046.xml"/><Relationship Id="rId327" Type="http://schemas.openxmlformats.org/officeDocument/2006/relationships/customXml" Target="../ink/ink1144.xml"/><Relationship Id="rId369" Type="http://schemas.openxmlformats.org/officeDocument/2006/relationships/customXml" Target="../ink/ink1165.xml"/><Relationship Id="rId534" Type="http://schemas.openxmlformats.org/officeDocument/2006/relationships/customXml" Target="../ink/ink1248.xml"/><Relationship Id="rId576" Type="http://schemas.openxmlformats.org/officeDocument/2006/relationships/customXml" Target="../ink/ink1269.xml"/><Relationship Id="rId741" Type="http://schemas.openxmlformats.org/officeDocument/2006/relationships/image" Target="../media/image1271.png"/><Relationship Id="rId783" Type="http://schemas.openxmlformats.org/officeDocument/2006/relationships/image" Target="../media/image1292.png"/><Relationship Id="rId173" Type="http://schemas.openxmlformats.org/officeDocument/2006/relationships/customXml" Target="../ink/ink1067.xml"/><Relationship Id="rId229" Type="http://schemas.openxmlformats.org/officeDocument/2006/relationships/customXml" Target="../ink/ink1095.xml"/><Relationship Id="rId380" Type="http://schemas.openxmlformats.org/officeDocument/2006/relationships/image" Target="../media/image1091.png"/><Relationship Id="rId436" Type="http://schemas.openxmlformats.org/officeDocument/2006/relationships/image" Target="../media/image1119.png"/><Relationship Id="rId601" Type="http://schemas.openxmlformats.org/officeDocument/2006/relationships/image" Target="../media/image1201.png"/><Relationship Id="rId643" Type="http://schemas.openxmlformats.org/officeDocument/2006/relationships/image" Target="../media/image1222.png"/><Relationship Id="rId240" Type="http://schemas.openxmlformats.org/officeDocument/2006/relationships/image" Target="../media/image1022.png"/><Relationship Id="rId478" Type="http://schemas.openxmlformats.org/officeDocument/2006/relationships/image" Target="../media/image1140.png"/><Relationship Id="rId685" Type="http://schemas.openxmlformats.org/officeDocument/2006/relationships/image" Target="../media/image1243.png"/><Relationship Id="rId35" Type="http://schemas.openxmlformats.org/officeDocument/2006/relationships/customXml" Target="../ink/ink998.xml"/><Relationship Id="rId77" Type="http://schemas.openxmlformats.org/officeDocument/2006/relationships/customXml" Target="../ink/ink1019.xml"/><Relationship Id="rId100" Type="http://schemas.openxmlformats.org/officeDocument/2006/relationships/image" Target="../media/image953.png"/><Relationship Id="rId282" Type="http://schemas.openxmlformats.org/officeDocument/2006/relationships/image" Target="../media/image1043.png"/><Relationship Id="rId338" Type="http://schemas.openxmlformats.org/officeDocument/2006/relationships/image" Target="../media/image1070.png"/><Relationship Id="rId503" Type="http://schemas.openxmlformats.org/officeDocument/2006/relationships/customXml" Target="../ink/ink1232.xml"/><Relationship Id="rId545" Type="http://schemas.openxmlformats.org/officeDocument/2006/relationships/image" Target="../media/image1173.png"/><Relationship Id="rId587" Type="http://schemas.openxmlformats.org/officeDocument/2006/relationships/image" Target="../media/image1194.png"/><Relationship Id="rId710" Type="http://schemas.openxmlformats.org/officeDocument/2006/relationships/customXml" Target="../ink/ink1336.xml"/><Relationship Id="rId752" Type="http://schemas.openxmlformats.org/officeDocument/2006/relationships/customXml" Target="../ink/ink1357.xml"/><Relationship Id="rId8" Type="http://schemas.openxmlformats.org/officeDocument/2006/relationships/image" Target="../media/image907.png"/><Relationship Id="rId142" Type="http://schemas.openxmlformats.org/officeDocument/2006/relationships/image" Target="../media/image974.png"/><Relationship Id="rId184" Type="http://schemas.openxmlformats.org/officeDocument/2006/relationships/image" Target="../media/image994.png"/><Relationship Id="rId391" Type="http://schemas.openxmlformats.org/officeDocument/2006/relationships/customXml" Target="../ink/ink1176.xml"/><Relationship Id="rId405" Type="http://schemas.openxmlformats.org/officeDocument/2006/relationships/customXml" Target="../ink/ink1183.xml"/><Relationship Id="rId447" Type="http://schemas.openxmlformats.org/officeDocument/2006/relationships/customXml" Target="../ink/ink1204.xml"/><Relationship Id="rId612" Type="http://schemas.openxmlformats.org/officeDocument/2006/relationships/customXml" Target="../ink/ink1287.xml"/><Relationship Id="rId251" Type="http://schemas.openxmlformats.org/officeDocument/2006/relationships/customXml" Target="../ink/ink1106.xml"/><Relationship Id="rId489" Type="http://schemas.openxmlformats.org/officeDocument/2006/relationships/customXml" Target="../ink/ink1225.xml"/><Relationship Id="rId654" Type="http://schemas.openxmlformats.org/officeDocument/2006/relationships/customXml" Target="../ink/ink1308.xml"/><Relationship Id="rId696" Type="http://schemas.openxmlformats.org/officeDocument/2006/relationships/customXml" Target="../ink/ink1329.xml"/><Relationship Id="rId46" Type="http://schemas.openxmlformats.org/officeDocument/2006/relationships/image" Target="../media/image926.png"/><Relationship Id="rId293" Type="http://schemas.openxmlformats.org/officeDocument/2006/relationships/customXml" Target="../ink/ink1127.xml"/><Relationship Id="rId307" Type="http://schemas.openxmlformats.org/officeDocument/2006/relationships/customXml" Target="../ink/ink1134.xml"/><Relationship Id="rId349" Type="http://schemas.openxmlformats.org/officeDocument/2006/relationships/customXml" Target="../ink/ink1155.xml"/><Relationship Id="rId514" Type="http://schemas.openxmlformats.org/officeDocument/2006/relationships/image" Target="../media/image1158.png"/><Relationship Id="rId556" Type="http://schemas.openxmlformats.org/officeDocument/2006/relationships/customXml" Target="../ink/ink1259.xml"/><Relationship Id="rId721" Type="http://schemas.openxmlformats.org/officeDocument/2006/relationships/image" Target="../media/image1261.png"/><Relationship Id="rId763" Type="http://schemas.openxmlformats.org/officeDocument/2006/relationships/image" Target="../media/image1282.png"/><Relationship Id="rId88" Type="http://schemas.openxmlformats.org/officeDocument/2006/relationships/image" Target="../media/image947.png"/><Relationship Id="rId111" Type="http://schemas.openxmlformats.org/officeDocument/2006/relationships/customXml" Target="../ink/ink1036.xml"/><Relationship Id="rId153" Type="http://schemas.openxmlformats.org/officeDocument/2006/relationships/customXml" Target="../ink/ink1057.xml"/><Relationship Id="rId195" Type="http://schemas.openxmlformats.org/officeDocument/2006/relationships/customXml" Target="../ink/ink1078.xml"/><Relationship Id="rId209" Type="http://schemas.openxmlformats.org/officeDocument/2006/relationships/customXml" Target="../ink/ink1085.xml"/><Relationship Id="rId360" Type="http://schemas.openxmlformats.org/officeDocument/2006/relationships/image" Target="../media/image1081.png"/><Relationship Id="rId416" Type="http://schemas.openxmlformats.org/officeDocument/2006/relationships/image" Target="../media/image1109.png"/><Relationship Id="rId598" Type="http://schemas.openxmlformats.org/officeDocument/2006/relationships/customXml" Target="../ink/ink1280.xml"/><Relationship Id="rId220" Type="http://schemas.openxmlformats.org/officeDocument/2006/relationships/image" Target="../media/image1012.png"/><Relationship Id="rId458" Type="http://schemas.openxmlformats.org/officeDocument/2006/relationships/image" Target="../media/image1130.png"/><Relationship Id="rId623" Type="http://schemas.openxmlformats.org/officeDocument/2006/relationships/image" Target="../media/image1212.png"/><Relationship Id="rId665" Type="http://schemas.openxmlformats.org/officeDocument/2006/relationships/image" Target="../media/image1233.png"/><Relationship Id="rId15" Type="http://schemas.openxmlformats.org/officeDocument/2006/relationships/customXml" Target="../ink/ink988.xml"/><Relationship Id="rId57" Type="http://schemas.openxmlformats.org/officeDocument/2006/relationships/customXml" Target="../ink/ink1009.xml"/><Relationship Id="rId262" Type="http://schemas.openxmlformats.org/officeDocument/2006/relationships/image" Target="../media/image1033.png"/><Relationship Id="rId318" Type="http://schemas.openxmlformats.org/officeDocument/2006/relationships/image" Target="../media/image1060.png"/><Relationship Id="rId525" Type="http://schemas.openxmlformats.org/officeDocument/2006/relationships/image" Target="../media/image1163.png"/><Relationship Id="rId567" Type="http://schemas.openxmlformats.org/officeDocument/2006/relationships/image" Target="../media/image1184.png"/><Relationship Id="rId732" Type="http://schemas.openxmlformats.org/officeDocument/2006/relationships/customXml" Target="../ink/ink1347.xml"/><Relationship Id="rId99" Type="http://schemas.openxmlformats.org/officeDocument/2006/relationships/customXml" Target="../ink/ink1030.xml"/><Relationship Id="rId122" Type="http://schemas.openxmlformats.org/officeDocument/2006/relationships/image" Target="../media/image964.png"/><Relationship Id="rId164" Type="http://schemas.openxmlformats.org/officeDocument/2006/relationships/image" Target="../media/image984.png"/><Relationship Id="rId371" Type="http://schemas.openxmlformats.org/officeDocument/2006/relationships/customXml" Target="../ink/ink1166.xml"/><Relationship Id="rId774" Type="http://schemas.openxmlformats.org/officeDocument/2006/relationships/customXml" Target="../ink/ink1368.xml"/><Relationship Id="rId427" Type="http://schemas.openxmlformats.org/officeDocument/2006/relationships/customXml" Target="../ink/ink1194.xml"/><Relationship Id="rId469" Type="http://schemas.openxmlformats.org/officeDocument/2006/relationships/customXml" Target="../ink/ink1215.xml"/><Relationship Id="rId634" Type="http://schemas.openxmlformats.org/officeDocument/2006/relationships/customXml" Target="../ink/ink1298.xml"/><Relationship Id="rId676" Type="http://schemas.openxmlformats.org/officeDocument/2006/relationships/customXml" Target="../ink/ink1319.xml"/><Relationship Id="rId26" Type="http://schemas.openxmlformats.org/officeDocument/2006/relationships/image" Target="../media/image916.png"/><Relationship Id="rId231" Type="http://schemas.openxmlformats.org/officeDocument/2006/relationships/customXml" Target="../ink/ink1096.xml"/><Relationship Id="rId273" Type="http://schemas.openxmlformats.org/officeDocument/2006/relationships/customXml" Target="../ink/ink1117.xml"/><Relationship Id="rId329" Type="http://schemas.openxmlformats.org/officeDocument/2006/relationships/customXml" Target="../ink/ink1145.xml"/><Relationship Id="rId480" Type="http://schemas.openxmlformats.org/officeDocument/2006/relationships/image" Target="../media/image1141.png"/><Relationship Id="rId536" Type="http://schemas.openxmlformats.org/officeDocument/2006/relationships/customXml" Target="../ink/ink1249.xml"/><Relationship Id="rId701" Type="http://schemas.openxmlformats.org/officeDocument/2006/relationships/image" Target="../media/image1251.png"/><Relationship Id="rId68" Type="http://schemas.openxmlformats.org/officeDocument/2006/relationships/image" Target="../media/image937.png"/><Relationship Id="rId133" Type="http://schemas.openxmlformats.org/officeDocument/2006/relationships/customXml" Target="../ink/ink1047.xml"/><Relationship Id="rId175" Type="http://schemas.openxmlformats.org/officeDocument/2006/relationships/customXml" Target="../ink/ink1068.xml"/><Relationship Id="rId340" Type="http://schemas.openxmlformats.org/officeDocument/2006/relationships/image" Target="../media/image1071.png"/><Relationship Id="rId578" Type="http://schemas.openxmlformats.org/officeDocument/2006/relationships/customXml" Target="../ink/ink1270.xml"/><Relationship Id="rId743" Type="http://schemas.openxmlformats.org/officeDocument/2006/relationships/image" Target="../media/image1272.png"/><Relationship Id="rId785" Type="http://schemas.openxmlformats.org/officeDocument/2006/relationships/image" Target="../media/image1293.png"/><Relationship Id="rId200" Type="http://schemas.openxmlformats.org/officeDocument/2006/relationships/image" Target="../media/image1002.png"/><Relationship Id="rId382" Type="http://schemas.openxmlformats.org/officeDocument/2006/relationships/image" Target="../media/image1092.png"/><Relationship Id="rId438" Type="http://schemas.openxmlformats.org/officeDocument/2006/relationships/image" Target="../media/image1120.png"/><Relationship Id="rId603" Type="http://schemas.openxmlformats.org/officeDocument/2006/relationships/image" Target="../media/image1202.png"/><Relationship Id="rId645" Type="http://schemas.openxmlformats.org/officeDocument/2006/relationships/image" Target="../media/image1223.png"/><Relationship Id="rId687" Type="http://schemas.openxmlformats.org/officeDocument/2006/relationships/image" Target="../media/image1244.png"/><Relationship Id="rId242" Type="http://schemas.openxmlformats.org/officeDocument/2006/relationships/image" Target="../media/image1023.png"/><Relationship Id="rId284" Type="http://schemas.openxmlformats.org/officeDocument/2006/relationships/image" Target="../media/image1044.png"/><Relationship Id="rId491" Type="http://schemas.openxmlformats.org/officeDocument/2006/relationships/customXml" Target="../ink/ink1226.xml"/><Relationship Id="rId505" Type="http://schemas.openxmlformats.org/officeDocument/2006/relationships/customXml" Target="../ink/ink1233.xml"/><Relationship Id="rId712" Type="http://schemas.openxmlformats.org/officeDocument/2006/relationships/customXml" Target="../ink/ink1337.xml"/><Relationship Id="rId37" Type="http://schemas.openxmlformats.org/officeDocument/2006/relationships/customXml" Target="../ink/ink999.xml"/><Relationship Id="rId79" Type="http://schemas.openxmlformats.org/officeDocument/2006/relationships/customXml" Target="../ink/ink1020.xml"/><Relationship Id="rId102" Type="http://schemas.openxmlformats.org/officeDocument/2006/relationships/image" Target="../media/image954.png"/><Relationship Id="rId144" Type="http://schemas.openxmlformats.org/officeDocument/2006/relationships/image" Target="../media/image975.png"/><Relationship Id="rId547" Type="http://schemas.openxmlformats.org/officeDocument/2006/relationships/image" Target="../media/image1174.png"/><Relationship Id="rId589" Type="http://schemas.openxmlformats.org/officeDocument/2006/relationships/image" Target="../media/image1195.png"/><Relationship Id="rId754" Type="http://schemas.openxmlformats.org/officeDocument/2006/relationships/customXml" Target="../ink/ink1358.xml"/><Relationship Id="rId90" Type="http://schemas.openxmlformats.org/officeDocument/2006/relationships/image" Target="../media/image948.png"/><Relationship Id="rId186" Type="http://schemas.openxmlformats.org/officeDocument/2006/relationships/image" Target="../media/image995.png"/><Relationship Id="rId351" Type="http://schemas.openxmlformats.org/officeDocument/2006/relationships/customXml" Target="../ink/ink1156.xml"/><Relationship Id="rId393" Type="http://schemas.openxmlformats.org/officeDocument/2006/relationships/customXml" Target="../ink/ink1177.xml"/><Relationship Id="rId407" Type="http://schemas.openxmlformats.org/officeDocument/2006/relationships/customXml" Target="../ink/ink1184.xml"/><Relationship Id="rId449" Type="http://schemas.openxmlformats.org/officeDocument/2006/relationships/customXml" Target="../ink/ink1205.xml"/><Relationship Id="rId614" Type="http://schemas.openxmlformats.org/officeDocument/2006/relationships/customXml" Target="../ink/ink1288.xml"/><Relationship Id="rId656" Type="http://schemas.openxmlformats.org/officeDocument/2006/relationships/customXml" Target="../ink/ink1309.xml"/><Relationship Id="rId211" Type="http://schemas.openxmlformats.org/officeDocument/2006/relationships/customXml" Target="../ink/ink1086.xml"/><Relationship Id="rId253" Type="http://schemas.openxmlformats.org/officeDocument/2006/relationships/customXml" Target="../ink/ink1107.xml"/><Relationship Id="rId295" Type="http://schemas.openxmlformats.org/officeDocument/2006/relationships/customXml" Target="../ink/ink1128.xml"/><Relationship Id="rId309" Type="http://schemas.openxmlformats.org/officeDocument/2006/relationships/customXml" Target="../ink/ink1135.xml"/><Relationship Id="rId460" Type="http://schemas.openxmlformats.org/officeDocument/2006/relationships/image" Target="../media/image1131.png"/><Relationship Id="rId516" Type="http://schemas.openxmlformats.org/officeDocument/2006/relationships/customXml" Target="../ink/ink1239.xml"/><Relationship Id="rId698" Type="http://schemas.openxmlformats.org/officeDocument/2006/relationships/customXml" Target="../ink/ink1330.xml"/><Relationship Id="rId48" Type="http://schemas.openxmlformats.org/officeDocument/2006/relationships/image" Target="../media/image927.png"/><Relationship Id="rId113" Type="http://schemas.openxmlformats.org/officeDocument/2006/relationships/customXml" Target="../ink/ink1037.xml"/><Relationship Id="rId320" Type="http://schemas.openxmlformats.org/officeDocument/2006/relationships/image" Target="../media/image1061.png"/><Relationship Id="rId558" Type="http://schemas.openxmlformats.org/officeDocument/2006/relationships/customXml" Target="../ink/ink1260.xml"/><Relationship Id="rId723" Type="http://schemas.openxmlformats.org/officeDocument/2006/relationships/image" Target="../media/image1262.png"/><Relationship Id="rId765" Type="http://schemas.openxmlformats.org/officeDocument/2006/relationships/image" Target="../media/image1283.png"/><Relationship Id="rId155" Type="http://schemas.openxmlformats.org/officeDocument/2006/relationships/customXml" Target="../ink/ink1058.xml"/><Relationship Id="rId197" Type="http://schemas.openxmlformats.org/officeDocument/2006/relationships/customXml" Target="../ink/ink1079.xml"/><Relationship Id="rId362" Type="http://schemas.openxmlformats.org/officeDocument/2006/relationships/image" Target="../media/image1082.png"/><Relationship Id="rId418" Type="http://schemas.openxmlformats.org/officeDocument/2006/relationships/image" Target="../media/image1110.png"/><Relationship Id="rId625" Type="http://schemas.openxmlformats.org/officeDocument/2006/relationships/image" Target="../media/image1213.png"/><Relationship Id="rId222" Type="http://schemas.openxmlformats.org/officeDocument/2006/relationships/image" Target="../media/image1013.png"/><Relationship Id="rId264" Type="http://schemas.openxmlformats.org/officeDocument/2006/relationships/image" Target="../media/image1034.png"/><Relationship Id="rId471" Type="http://schemas.openxmlformats.org/officeDocument/2006/relationships/customXml" Target="../ink/ink1216.xml"/><Relationship Id="rId667" Type="http://schemas.openxmlformats.org/officeDocument/2006/relationships/image" Target="../media/image1234.png"/><Relationship Id="rId17" Type="http://schemas.openxmlformats.org/officeDocument/2006/relationships/customXml" Target="../ink/ink989.xml"/><Relationship Id="rId59" Type="http://schemas.openxmlformats.org/officeDocument/2006/relationships/customXml" Target="../ink/ink1010.xml"/><Relationship Id="rId124" Type="http://schemas.openxmlformats.org/officeDocument/2006/relationships/image" Target="../media/image965.png"/><Relationship Id="rId527" Type="http://schemas.openxmlformats.org/officeDocument/2006/relationships/image" Target="../media/image1164.png"/><Relationship Id="rId569" Type="http://schemas.openxmlformats.org/officeDocument/2006/relationships/image" Target="../media/image1185.png"/><Relationship Id="rId734" Type="http://schemas.openxmlformats.org/officeDocument/2006/relationships/customXml" Target="../ink/ink1348.xml"/><Relationship Id="rId776" Type="http://schemas.openxmlformats.org/officeDocument/2006/relationships/customXml" Target="../ink/ink1369.xml"/><Relationship Id="rId70" Type="http://schemas.openxmlformats.org/officeDocument/2006/relationships/image" Target="../media/image938.png"/><Relationship Id="rId166" Type="http://schemas.openxmlformats.org/officeDocument/2006/relationships/image" Target="../media/image985.png"/><Relationship Id="rId331" Type="http://schemas.openxmlformats.org/officeDocument/2006/relationships/customXml" Target="../ink/ink1146.xml"/><Relationship Id="rId373" Type="http://schemas.openxmlformats.org/officeDocument/2006/relationships/customXml" Target="../ink/ink1167.xml"/><Relationship Id="rId429" Type="http://schemas.openxmlformats.org/officeDocument/2006/relationships/customXml" Target="../ink/ink1195.xml"/><Relationship Id="rId580" Type="http://schemas.openxmlformats.org/officeDocument/2006/relationships/customXml" Target="../ink/ink1271.xml"/><Relationship Id="rId636" Type="http://schemas.openxmlformats.org/officeDocument/2006/relationships/customXml" Target="../ink/ink1299.xml"/><Relationship Id="rId1" Type="http://schemas.openxmlformats.org/officeDocument/2006/relationships/slideLayout" Target="../slideLayouts/slideLayout37.xml"/><Relationship Id="rId233" Type="http://schemas.openxmlformats.org/officeDocument/2006/relationships/customXml" Target="../ink/ink1097.xml"/><Relationship Id="rId440" Type="http://schemas.openxmlformats.org/officeDocument/2006/relationships/image" Target="../media/image1121.png"/><Relationship Id="rId678" Type="http://schemas.openxmlformats.org/officeDocument/2006/relationships/customXml" Target="../ink/ink1320.xml"/><Relationship Id="rId28" Type="http://schemas.openxmlformats.org/officeDocument/2006/relationships/image" Target="../media/image917.png"/><Relationship Id="rId275" Type="http://schemas.openxmlformats.org/officeDocument/2006/relationships/customXml" Target="../ink/ink1118.xml"/><Relationship Id="rId300" Type="http://schemas.openxmlformats.org/officeDocument/2006/relationships/image" Target="../media/image1051.png"/><Relationship Id="rId482" Type="http://schemas.openxmlformats.org/officeDocument/2006/relationships/image" Target="../media/image1142.png"/><Relationship Id="rId538" Type="http://schemas.openxmlformats.org/officeDocument/2006/relationships/customXml" Target="../ink/ink1250.xml"/><Relationship Id="rId703" Type="http://schemas.openxmlformats.org/officeDocument/2006/relationships/image" Target="../media/image1252.png"/><Relationship Id="rId745" Type="http://schemas.openxmlformats.org/officeDocument/2006/relationships/image" Target="../media/image1273.png"/><Relationship Id="rId81" Type="http://schemas.openxmlformats.org/officeDocument/2006/relationships/customXml" Target="../ink/ink1021.xml"/><Relationship Id="rId135" Type="http://schemas.openxmlformats.org/officeDocument/2006/relationships/customXml" Target="../ink/ink1048.xml"/><Relationship Id="rId177" Type="http://schemas.openxmlformats.org/officeDocument/2006/relationships/customXml" Target="../ink/ink1069.xml"/><Relationship Id="rId342" Type="http://schemas.openxmlformats.org/officeDocument/2006/relationships/image" Target="../media/image1072.png"/><Relationship Id="rId384" Type="http://schemas.openxmlformats.org/officeDocument/2006/relationships/image" Target="../media/image1093.png"/><Relationship Id="rId591" Type="http://schemas.openxmlformats.org/officeDocument/2006/relationships/image" Target="../media/image1196.png"/><Relationship Id="rId605" Type="http://schemas.openxmlformats.org/officeDocument/2006/relationships/image" Target="../media/image1203.png"/><Relationship Id="rId787" Type="http://schemas.openxmlformats.org/officeDocument/2006/relationships/image" Target="../media/image1294.png"/><Relationship Id="rId202" Type="http://schemas.openxmlformats.org/officeDocument/2006/relationships/image" Target="../media/image1003.png"/><Relationship Id="rId244" Type="http://schemas.openxmlformats.org/officeDocument/2006/relationships/image" Target="../media/image1024.png"/><Relationship Id="rId647" Type="http://schemas.openxmlformats.org/officeDocument/2006/relationships/image" Target="../media/image1224.png"/><Relationship Id="rId689" Type="http://schemas.openxmlformats.org/officeDocument/2006/relationships/image" Target="../media/image1245.png"/><Relationship Id="rId39" Type="http://schemas.openxmlformats.org/officeDocument/2006/relationships/customXml" Target="../ink/ink1000.xml"/><Relationship Id="rId286" Type="http://schemas.openxmlformats.org/officeDocument/2006/relationships/image" Target="../media/image874.png"/><Relationship Id="rId451" Type="http://schemas.openxmlformats.org/officeDocument/2006/relationships/customXml" Target="../ink/ink1206.xml"/><Relationship Id="rId493" Type="http://schemas.openxmlformats.org/officeDocument/2006/relationships/customXml" Target="../ink/ink1227.xml"/><Relationship Id="rId507" Type="http://schemas.openxmlformats.org/officeDocument/2006/relationships/customXml" Target="../ink/ink1234.xml"/><Relationship Id="rId549" Type="http://schemas.openxmlformats.org/officeDocument/2006/relationships/image" Target="../media/image1175.png"/><Relationship Id="rId714" Type="http://schemas.openxmlformats.org/officeDocument/2006/relationships/customXml" Target="../ink/ink1338.xml"/><Relationship Id="rId756" Type="http://schemas.openxmlformats.org/officeDocument/2006/relationships/customXml" Target="../ink/ink1359.xml"/><Relationship Id="rId50" Type="http://schemas.openxmlformats.org/officeDocument/2006/relationships/image" Target="../media/image928.png"/><Relationship Id="rId104" Type="http://schemas.openxmlformats.org/officeDocument/2006/relationships/image" Target="../media/image955.png"/><Relationship Id="rId146" Type="http://schemas.openxmlformats.org/officeDocument/2006/relationships/image" Target="../media/image976.png"/><Relationship Id="rId188" Type="http://schemas.openxmlformats.org/officeDocument/2006/relationships/image" Target="../media/image996.png"/><Relationship Id="rId311" Type="http://schemas.openxmlformats.org/officeDocument/2006/relationships/customXml" Target="../ink/ink1136.xml"/><Relationship Id="rId353" Type="http://schemas.openxmlformats.org/officeDocument/2006/relationships/customXml" Target="../ink/ink1157.xml"/><Relationship Id="rId395" Type="http://schemas.openxmlformats.org/officeDocument/2006/relationships/customXml" Target="../ink/ink1178.xml"/><Relationship Id="rId409" Type="http://schemas.openxmlformats.org/officeDocument/2006/relationships/customXml" Target="../ink/ink1185.xml"/><Relationship Id="rId560" Type="http://schemas.openxmlformats.org/officeDocument/2006/relationships/customXml" Target="../ink/ink1261.xml"/><Relationship Id="rId92" Type="http://schemas.openxmlformats.org/officeDocument/2006/relationships/image" Target="../media/image949.png"/><Relationship Id="rId213" Type="http://schemas.openxmlformats.org/officeDocument/2006/relationships/customXml" Target="../ink/ink1087.xml"/><Relationship Id="rId420" Type="http://schemas.openxmlformats.org/officeDocument/2006/relationships/image" Target="../media/image1111.png"/><Relationship Id="rId616" Type="http://schemas.openxmlformats.org/officeDocument/2006/relationships/customXml" Target="../ink/ink1289.xml"/><Relationship Id="rId658" Type="http://schemas.openxmlformats.org/officeDocument/2006/relationships/customXml" Target="../ink/ink1310.xml"/><Relationship Id="rId255" Type="http://schemas.openxmlformats.org/officeDocument/2006/relationships/customXml" Target="../ink/ink1108.xml"/><Relationship Id="rId297" Type="http://schemas.openxmlformats.org/officeDocument/2006/relationships/customXml" Target="../ink/ink1129.xml"/><Relationship Id="rId462" Type="http://schemas.openxmlformats.org/officeDocument/2006/relationships/image" Target="../media/image1132.png"/><Relationship Id="rId518" Type="http://schemas.openxmlformats.org/officeDocument/2006/relationships/customXml" Target="../ink/ink1240.xml"/><Relationship Id="rId725" Type="http://schemas.openxmlformats.org/officeDocument/2006/relationships/image" Target="../media/image1263.png"/><Relationship Id="rId115" Type="http://schemas.openxmlformats.org/officeDocument/2006/relationships/customXml" Target="../ink/ink1038.xml"/><Relationship Id="rId157" Type="http://schemas.openxmlformats.org/officeDocument/2006/relationships/customXml" Target="../ink/ink1059.xml"/><Relationship Id="rId322" Type="http://schemas.openxmlformats.org/officeDocument/2006/relationships/image" Target="../media/image1062.png"/><Relationship Id="rId364" Type="http://schemas.openxmlformats.org/officeDocument/2006/relationships/image" Target="../media/image1083.png"/><Relationship Id="rId767" Type="http://schemas.openxmlformats.org/officeDocument/2006/relationships/image" Target="../media/image1284.png"/><Relationship Id="rId61" Type="http://schemas.openxmlformats.org/officeDocument/2006/relationships/customXml" Target="../ink/ink1011.xml"/><Relationship Id="rId199" Type="http://schemas.openxmlformats.org/officeDocument/2006/relationships/customXml" Target="../ink/ink1080.xml"/><Relationship Id="rId571" Type="http://schemas.openxmlformats.org/officeDocument/2006/relationships/image" Target="../media/image1186.png"/><Relationship Id="rId627" Type="http://schemas.openxmlformats.org/officeDocument/2006/relationships/image" Target="../media/image1214.png"/><Relationship Id="rId669" Type="http://schemas.openxmlformats.org/officeDocument/2006/relationships/image" Target="../media/image1235.png"/><Relationship Id="rId19" Type="http://schemas.openxmlformats.org/officeDocument/2006/relationships/customXml" Target="../ink/ink990.xml"/><Relationship Id="rId224" Type="http://schemas.openxmlformats.org/officeDocument/2006/relationships/image" Target="../media/image1014.png"/><Relationship Id="rId266" Type="http://schemas.openxmlformats.org/officeDocument/2006/relationships/image" Target="../media/image1035.png"/><Relationship Id="rId431" Type="http://schemas.openxmlformats.org/officeDocument/2006/relationships/customXml" Target="../ink/ink1196.xml"/><Relationship Id="rId473" Type="http://schemas.openxmlformats.org/officeDocument/2006/relationships/customXml" Target="../ink/ink1217.xml"/><Relationship Id="rId529" Type="http://schemas.openxmlformats.org/officeDocument/2006/relationships/image" Target="../media/image1165.png"/><Relationship Id="rId680" Type="http://schemas.openxmlformats.org/officeDocument/2006/relationships/customXml" Target="../ink/ink1321.xml"/><Relationship Id="rId736" Type="http://schemas.openxmlformats.org/officeDocument/2006/relationships/customXml" Target="../ink/ink1349.xml"/><Relationship Id="rId30" Type="http://schemas.openxmlformats.org/officeDocument/2006/relationships/image" Target="../media/image918.png"/><Relationship Id="rId126" Type="http://schemas.openxmlformats.org/officeDocument/2006/relationships/image" Target="../media/image966.png"/><Relationship Id="rId168" Type="http://schemas.openxmlformats.org/officeDocument/2006/relationships/image" Target="../media/image986.png"/><Relationship Id="rId333" Type="http://schemas.openxmlformats.org/officeDocument/2006/relationships/customXml" Target="../ink/ink1147.xml"/><Relationship Id="rId540" Type="http://schemas.openxmlformats.org/officeDocument/2006/relationships/customXml" Target="../ink/ink1251.xml"/><Relationship Id="rId778" Type="http://schemas.openxmlformats.org/officeDocument/2006/relationships/customXml" Target="../ink/ink1370.xml"/><Relationship Id="rId72" Type="http://schemas.openxmlformats.org/officeDocument/2006/relationships/image" Target="../media/image939.png"/><Relationship Id="rId375" Type="http://schemas.openxmlformats.org/officeDocument/2006/relationships/customXml" Target="../ink/ink1168.xml"/><Relationship Id="rId582" Type="http://schemas.openxmlformats.org/officeDocument/2006/relationships/customXml" Target="../ink/ink1272.xml"/><Relationship Id="rId638" Type="http://schemas.openxmlformats.org/officeDocument/2006/relationships/customXml" Target="../ink/ink1300.xml"/><Relationship Id="rId3" Type="http://schemas.openxmlformats.org/officeDocument/2006/relationships/customXml" Target="../ink/ink982.xml"/><Relationship Id="rId235" Type="http://schemas.openxmlformats.org/officeDocument/2006/relationships/customXml" Target="../ink/ink1098.xml"/><Relationship Id="rId277" Type="http://schemas.openxmlformats.org/officeDocument/2006/relationships/customXml" Target="../ink/ink1119.xml"/><Relationship Id="rId400" Type="http://schemas.openxmlformats.org/officeDocument/2006/relationships/image" Target="../media/image1101.png"/><Relationship Id="rId442" Type="http://schemas.openxmlformats.org/officeDocument/2006/relationships/image" Target="../media/image1122.png"/><Relationship Id="rId484" Type="http://schemas.openxmlformats.org/officeDocument/2006/relationships/image" Target="../media/image1143.png"/><Relationship Id="rId705" Type="http://schemas.openxmlformats.org/officeDocument/2006/relationships/image" Target="../media/image1253.png"/><Relationship Id="rId137" Type="http://schemas.openxmlformats.org/officeDocument/2006/relationships/customXml" Target="../ink/ink1049.xml"/><Relationship Id="rId302" Type="http://schemas.openxmlformats.org/officeDocument/2006/relationships/image" Target="../media/image1052.png"/><Relationship Id="rId344" Type="http://schemas.openxmlformats.org/officeDocument/2006/relationships/image" Target="../media/image1073.png"/><Relationship Id="rId691" Type="http://schemas.openxmlformats.org/officeDocument/2006/relationships/image" Target="../media/image1246.png"/><Relationship Id="rId747" Type="http://schemas.openxmlformats.org/officeDocument/2006/relationships/image" Target="../media/image1274.png"/><Relationship Id="rId789" Type="http://schemas.openxmlformats.org/officeDocument/2006/relationships/image" Target="../media/image1295.png"/><Relationship Id="rId41" Type="http://schemas.openxmlformats.org/officeDocument/2006/relationships/customXml" Target="../ink/ink1001.xml"/><Relationship Id="rId83" Type="http://schemas.openxmlformats.org/officeDocument/2006/relationships/customXml" Target="../ink/ink1022.xml"/><Relationship Id="rId179" Type="http://schemas.openxmlformats.org/officeDocument/2006/relationships/customXml" Target="../ink/ink1070.xml"/><Relationship Id="rId386" Type="http://schemas.openxmlformats.org/officeDocument/2006/relationships/image" Target="../media/image1094.png"/><Relationship Id="rId551" Type="http://schemas.openxmlformats.org/officeDocument/2006/relationships/image" Target="../media/image1176.png"/><Relationship Id="rId593" Type="http://schemas.openxmlformats.org/officeDocument/2006/relationships/image" Target="../media/image1197.png"/><Relationship Id="rId607" Type="http://schemas.openxmlformats.org/officeDocument/2006/relationships/image" Target="../media/image1204.png"/><Relationship Id="rId649" Type="http://schemas.openxmlformats.org/officeDocument/2006/relationships/image" Target="../media/image1225.png"/><Relationship Id="rId190" Type="http://schemas.openxmlformats.org/officeDocument/2006/relationships/image" Target="../media/image997.png"/><Relationship Id="rId204" Type="http://schemas.openxmlformats.org/officeDocument/2006/relationships/image" Target="../media/image1004.png"/><Relationship Id="rId246" Type="http://schemas.openxmlformats.org/officeDocument/2006/relationships/image" Target="../media/image1025.png"/><Relationship Id="rId288" Type="http://schemas.openxmlformats.org/officeDocument/2006/relationships/image" Target="../media/image1045.png"/><Relationship Id="rId411" Type="http://schemas.openxmlformats.org/officeDocument/2006/relationships/customXml" Target="../ink/ink1186.xml"/><Relationship Id="rId453" Type="http://schemas.openxmlformats.org/officeDocument/2006/relationships/customXml" Target="../ink/ink1207.xml"/><Relationship Id="rId509" Type="http://schemas.openxmlformats.org/officeDocument/2006/relationships/customXml" Target="../ink/ink1235.xml"/><Relationship Id="rId660" Type="http://schemas.openxmlformats.org/officeDocument/2006/relationships/customXml" Target="../ink/ink1311.xml"/><Relationship Id="rId106" Type="http://schemas.openxmlformats.org/officeDocument/2006/relationships/image" Target="../media/image956.png"/><Relationship Id="rId313" Type="http://schemas.openxmlformats.org/officeDocument/2006/relationships/customXml" Target="../ink/ink1137.xml"/><Relationship Id="rId495" Type="http://schemas.openxmlformats.org/officeDocument/2006/relationships/customXml" Target="../ink/ink1228.xml"/><Relationship Id="rId716" Type="http://schemas.openxmlformats.org/officeDocument/2006/relationships/customXml" Target="../ink/ink1339.xml"/><Relationship Id="rId758" Type="http://schemas.openxmlformats.org/officeDocument/2006/relationships/customXml" Target="../ink/ink1360.xml"/><Relationship Id="rId10" Type="http://schemas.openxmlformats.org/officeDocument/2006/relationships/image" Target="../media/image908.png"/><Relationship Id="rId52" Type="http://schemas.openxmlformats.org/officeDocument/2006/relationships/image" Target="../media/image929.png"/><Relationship Id="rId94" Type="http://schemas.openxmlformats.org/officeDocument/2006/relationships/image" Target="../media/image950.png"/><Relationship Id="rId148" Type="http://schemas.openxmlformats.org/officeDocument/2006/relationships/image" Target="../media/image977.png"/><Relationship Id="rId355" Type="http://schemas.openxmlformats.org/officeDocument/2006/relationships/customXml" Target="../ink/ink1158.xml"/><Relationship Id="rId397" Type="http://schemas.openxmlformats.org/officeDocument/2006/relationships/customXml" Target="../ink/ink1179.xml"/><Relationship Id="rId520" Type="http://schemas.openxmlformats.org/officeDocument/2006/relationships/customXml" Target="../ink/ink1241.xml"/><Relationship Id="rId562" Type="http://schemas.openxmlformats.org/officeDocument/2006/relationships/customXml" Target="../ink/ink1262.xml"/><Relationship Id="rId618" Type="http://schemas.openxmlformats.org/officeDocument/2006/relationships/customXml" Target="../ink/ink1290.xml"/><Relationship Id="rId215" Type="http://schemas.openxmlformats.org/officeDocument/2006/relationships/customXml" Target="../ink/ink1088.xml"/><Relationship Id="rId257" Type="http://schemas.openxmlformats.org/officeDocument/2006/relationships/customXml" Target="../ink/ink1109.xml"/><Relationship Id="rId422" Type="http://schemas.openxmlformats.org/officeDocument/2006/relationships/image" Target="../media/image1112.png"/><Relationship Id="rId464" Type="http://schemas.openxmlformats.org/officeDocument/2006/relationships/image" Target="../media/image1133.png"/><Relationship Id="rId299" Type="http://schemas.openxmlformats.org/officeDocument/2006/relationships/customXml" Target="../ink/ink1130.xml"/><Relationship Id="rId727" Type="http://schemas.openxmlformats.org/officeDocument/2006/relationships/image" Target="../media/image1264.png"/><Relationship Id="rId63" Type="http://schemas.openxmlformats.org/officeDocument/2006/relationships/customXml" Target="../ink/ink1012.xml"/><Relationship Id="rId159" Type="http://schemas.openxmlformats.org/officeDocument/2006/relationships/customXml" Target="../ink/ink1060.xml"/><Relationship Id="rId366" Type="http://schemas.openxmlformats.org/officeDocument/2006/relationships/image" Target="../media/image1084.png"/><Relationship Id="rId573" Type="http://schemas.openxmlformats.org/officeDocument/2006/relationships/image" Target="../media/image1187.png"/><Relationship Id="rId780" Type="http://schemas.openxmlformats.org/officeDocument/2006/relationships/customXml" Target="../ink/ink1371.xml"/><Relationship Id="rId226" Type="http://schemas.openxmlformats.org/officeDocument/2006/relationships/image" Target="../media/image1015.png"/><Relationship Id="rId433" Type="http://schemas.openxmlformats.org/officeDocument/2006/relationships/customXml" Target="../ink/ink1197.xml"/><Relationship Id="rId640" Type="http://schemas.openxmlformats.org/officeDocument/2006/relationships/customXml" Target="../ink/ink1301.xml"/><Relationship Id="rId738" Type="http://schemas.openxmlformats.org/officeDocument/2006/relationships/customXml" Target="../ink/ink1350.xml"/><Relationship Id="rId74" Type="http://schemas.openxmlformats.org/officeDocument/2006/relationships/image" Target="../media/image940.png"/><Relationship Id="rId377" Type="http://schemas.openxmlformats.org/officeDocument/2006/relationships/customXml" Target="../ink/ink1169.xml"/><Relationship Id="rId500" Type="http://schemas.openxmlformats.org/officeDocument/2006/relationships/image" Target="../media/image1151.png"/><Relationship Id="rId584" Type="http://schemas.openxmlformats.org/officeDocument/2006/relationships/customXml" Target="../ink/ink1273.xml"/><Relationship Id="rId5" Type="http://schemas.openxmlformats.org/officeDocument/2006/relationships/customXml" Target="../ink/ink983.xml"/><Relationship Id="rId237" Type="http://schemas.openxmlformats.org/officeDocument/2006/relationships/customXml" Target="../ink/ink1099.xml"/><Relationship Id="rId444" Type="http://schemas.openxmlformats.org/officeDocument/2006/relationships/image" Target="../media/image1123.png"/><Relationship Id="rId651" Type="http://schemas.openxmlformats.org/officeDocument/2006/relationships/image" Target="../media/image1226.png"/><Relationship Id="rId749" Type="http://schemas.openxmlformats.org/officeDocument/2006/relationships/image" Target="../media/image1275.png"/><Relationship Id="rId290" Type="http://schemas.openxmlformats.org/officeDocument/2006/relationships/image" Target="../media/image1046.png"/><Relationship Id="rId304" Type="http://schemas.openxmlformats.org/officeDocument/2006/relationships/image" Target="../media/image1053.png"/><Relationship Id="rId388" Type="http://schemas.openxmlformats.org/officeDocument/2006/relationships/image" Target="../media/image1095.png"/><Relationship Id="rId511" Type="http://schemas.openxmlformats.org/officeDocument/2006/relationships/customXml" Target="../ink/ink1236.xml"/><Relationship Id="rId609" Type="http://schemas.openxmlformats.org/officeDocument/2006/relationships/image" Target="../media/image1205.png"/><Relationship Id="rId85" Type="http://schemas.openxmlformats.org/officeDocument/2006/relationships/customXml" Target="../ink/ink1023.xml"/><Relationship Id="rId150" Type="http://schemas.openxmlformats.org/officeDocument/2006/relationships/image" Target="../media/image978.png"/><Relationship Id="rId595" Type="http://schemas.openxmlformats.org/officeDocument/2006/relationships/image" Target="../media/image1198.png"/><Relationship Id="rId248" Type="http://schemas.openxmlformats.org/officeDocument/2006/relationships/image" Target="../media/image1026.png"/><Relationship Id="rId455" Type="http://schemas.openxmlformats.org/officeDocument/2006/relationships/customXml" Target="../ink/ink1208.xml"/><Relationship Id="rId662" Type="http://schemas.openxmlformats.org/officeDocument/2006/relationships/customXml" Target="../ink/ink1312.xml"/><Relationship Id="rId12" Type="http://schemas.openxmlformats.org/officeDocument/2006/relationships/image" Target="../media/image909.png"/><Relationship Id="rId108" Type="http://schemas.openxmlformats.org/officeDocument/2006/relationships/image" Target="../media/image957.png"/><Relationship Id="rId315" Type="http://schemas.openxmlformats.org/officeDocument/2006/relationships/customXml" Target="../ink/ink1138.xml"/><Relationship Id="rId522" Type="http://schemas.openxmlformats.org/officeDocument/2006/relationships/customXml" Target="../ink/ink1242.xml"/><Relationship Id="rId96" Type="http://schemas.openxmlformats.org/officeDocument/2006/relationships/image" Target="../media/image951.png"/><Relationship Id="rId161" Type="http://schemas.openxmlformats.org/officeDocument/2006/relationships/customXml" Target="../ink/ink1061.xml"/><Relationship Id="rId399" Type="http://schemas.openxmlformats.org/officeDocument/2006/relationships/customXml" Target="../ink/ink1180.xml"/><Relationship Id="rId259" Type="http://schemas.openxmlformats.org/officeDocument/2006/relationships/customXml" Target="../ink/ink1110.xml"/><Relationship Id="rId466" Type="http://schemas.openxmlformats.org/officeDocument/2006/relationships/image" Target="../media/image1134.png"/><Relationship Id="rId673" Type="http://schemas.openxmlformats.org/officeDocument/2006/relationships/image" Target="../media/image1237.png"/><Relationship Id="rId23" Type="http://schemas.openxmlformats.org/officeDocument/2006/relationships/customXml" Target="../ink/ink992.xml"/><Relationship Id="rId119" Type="http://schemas.openxmlformats.org/officeDocument/2006/relationships/customXml" Target="../ink/ink1040.xml"/><Relationship Id="rId326" Type="http://schemas.openxmlformats.org/officeDocument/2006/relationships/image" Target="../media/image1064.png"/><Relationship Id="rId533" Type="http://schemas.openxmlformats.org/officeDocument/2006/relationships/image" Target="../media/image1167.png"/><Relationship Id="rId740" Type="http://schemas.openxmlformats.org/officeDocument/2006/relationships/customXml" Target="../ink/ink1351.xml"/><Relationship Id="rId172" Type="http://schemas.openxmlformats.org/officeDocument/2006/relationships/image" Target="../media/image988.png"/><Relationship Id="rId477" Type="http://schemas.openxmlformats.org/officeDocument/2006/relationships/customXml" Target="../ink/ink1219.xml"/><Relationship Id="rId600" Type="http://schemas.openxmlformats.org/officeDocument/2006/relationships/customXml" Target="../ink/ink1281.xml"/><Relationship Id="rId684" Type="http://schemas.openxmlformats.org/officeDocument/2006/relationships/customXml" Target="../ink/ink1323.xml"/><Relationship Id="rId337" Type="http://schemas.openxmlformats.org/officeDocument/2006/relationships/customXml" Target="../ink/ink1149.xml"/><Relationship Id="rId34" Type="http://schemas.openxmlformats.org/officeDocument/2006/relationships/image" Target="../media/image920.png"/><Relationship Id="rId544" Type="http://schemas.openxmlformats.org/officeDocument/2006/relationships/customXml" Target="../ink/ink1253.xml"/><Relationship Id="rId751" Type="http://schemas.openxmlformats.org/officeDocument/2006/relationships/image" Target="../media/image1276.png"/><Relationship Id="rId183" Type="http://schemas.openxmlformats.org/officeDocument/2006/relationships/customXml" Target="../ink/ink1072.xml"/><Relationship Id="rId390" Type="http://schemas.openxmlformats.org/officeDocument/2006/relationships/image" Target="../media/image1096.png"/><Relationship Id="rId404" Type="http://schemas.openxmlformats.org/officeDocument/2006/relationships/image" Target="../media/image1103.png"/><Relationship Id="rId611" Type="http://schemas.openxmlformats.org/officeDocument/2006/relationships/image" Target="../media/image1206.png"/><Relationship Id="rId250" Type="http://schemas.openxmlformats.org/officeDocument/2006/relationships/image" Target="../media/image1027.png"/><Relationship Id="rId488" Type="http://schemas.openxmlformats.org/officeDocument/2006/relationships/image" Target="../media/image1145.png"/><Relationship Id="rId695" Type="http://schemas.openxmlformats.org/officeDocument/2006/relationships/image" Target="../media/image1248.png"/><Relationship Id="rId709" Type="http://schemas.openxmlformats.org/officeDocument/2006/relationships/image" Target="../media/image1255.png"/><Relationship Id="rId45" Type="http://schemas.openxmlformats.org/officeDocument/2006/relationships/customXml" Target="../ink/ink1003.xml"/><Relationship Id="rId110" Type="http://schemas.openxmlformats.org/officeDocument/2006/relationships/image" Target="../media/image958.png"/><Relationship Id="rId348" Type="http://schemas.openxmlformats.org/officeDocument/2006/relationships/image" Target="../media/image1075.png"/><Relationship Id="rId555" Type="http://schemas.openxmlformats.org/officeDocument/2006/relationships/image" Target="../media/image1178.png"/><Relationship Id="rId762" Type="http://schemas.openxmlformats.org/officeDocument/2006/relationships/customXml" Target="../ink/ink1362.xml"/><Relationship Id="rId194" Type="http://schemas.openxmlformats.org/officeDocument/2006/relationships/image" Target="../media/image999.png"/><Relationship Id="rId208" Type="http://schemas.openxmlformats.org/officeDocument/2006/relationships/image" Target="../media/image1006.png"/><Relationship Id="rId415" Type="http://schemas.openxmlformats.org/officeDocument/2006/relationships/customXml" Target="../ink/ink1188.xml"/><Relationship Id="rId622" Type="http://schemas.openxmlformats.org/officeDocument/2006/relationships/customXml" Target="../ink/ink1292.xml"/><Relationship Id="rId261" Type="http://schemas.openxmlformats.org/officeDocument/2006/relationships/customXml" Target="../ink/ink1111.xml"/><Relationship Id="rId499" Type="http://schemas.openxmlformats.org/officeDocument/2006/relationships/customXml" Target="../ink/ink1230.xml"/><Relationship Id="rId56" Type="http://schemas.openxmlformats.org/officeDocument/2006/relationships/image" Target="../media/image931.png"/><Relationship Id="rId359" Type="http://schemas.openxmlformats.org/officeDocument/2006/relationships/customXml" Target="../ink/ink1160.xml"/><Relationship Id="rId566" Type="http://schemas.openxmlformats.org/officeDocument/2006/relationships/customXml" Target="../ink/ink1264.xml"/><Relationship Id="rId773" Type="http://schemas.openxmlformats.org/officeDocument/2006/relationships/image" Target="../media/image1287.png"/><Relationship Id="rId121" Type="http://schemas.openxmlformats.org/officeDocument/2006/relationships/customXml" Target="../ink/ink1041.xml"/><Relationship Id="rId219" Type="http://schemas.openxmlformats.org/officeDocument/2006/relationships/customXml" Target="../ink/ink1090.xml"/><Relationship Id="rId426" Type="http://schemas.openxmlformats.org/officeDocument/2006/relationships/image" Target="../media/image1114.png"/><Relationship Id="rId633" Type="http://schemas.openxmlformats.org/officeDocument/2006/relationships/image" Target="../media/image1217.png"/><Relationship Id="rId67" Type="http://schemas.openxmlformats.org/officeDocument/2006/relationships/customXml" Target="../ink/ink1014.xml"/><Relationship Id="rId272" Type="http://schemas.openxmlformats.org/officeDocument/2006/relationships/image" Target="../media/image1038.png"/><Relationship Id="rId577" Type="http://schemas.openxmlformats.org/officeDocument/2006/relationships/image" Target="../media/image1189.png"/><Relationship Id="rId700" Type="http://schemas.openxmlformats.org/officeDocument/2006/relationships/customXml" Target="../ink/ink1331.xml"/><Relationship Id="rId132" Type="http://schemas.openxmlformats.org/officeDocument/2006/relationships/image" Target="../media/image969.png"/><Relationship Id="rId784" Type="http://schemas.openxmlformats.org/officeDocument/2006/relationships/customXml" Target="../ink/ink1373.xml"/><Relationship Id="rId437" Type="http://schemas.openxmlformats.org/officeDocument/2006/relationships/customXml" Target="../ink/ink1199.xml"/><Relationship Id="rId644" Type="http://schemas.openxmlformats.org/officeDocument/2006/relationships/customXml" Target="../ink/ink1303.xml"/><Relationship Id="rId283" Type="http://schemas.openxmlformats.org/officeDocument/2006/relationships/customXml" Target="../ink/ink1122.xml"/><Relationship Id="rId490" Type="http://schemas.openxmlformats.org/officeDocument/2006/relationships/image" Target="../media/image1146.png"/><Relationship Id="rId504" Type="http://schemas.openxmlformats.org/officeDocument/2006/relationships/image" Target="../media/image1153.png"/><Relationship Id="rId711" Type="http://schemas.openxmlformats.org/officeDocument/2006/relationships/image" Target="../media/image1256.png"/><Relationship Id="rId78" Type="http://schemas.openxmlformats.org/officeDocument/2006/relationships/image" Target="../media/image942.png"/><Relationship Id="rId143" Type="http://schemas.openxmlformats.org/officeDocument/2006/relationships/customXml" Target="../ink/ink1052.xml"/><Relationship Id="rId350" Type="http://schemas.openxmlformats.org/officeDocument/2006/relationships/image" Target="../media/image1076.png"/><Relationship Id="rId588" Type="http://schemas.openxmlformats.org/officeDocument/2006/relationships/customXml" Target="../ink/ink1275.xml"/><Relationship Id="rId9" Type="http://schemas.openxmlformats.org/officeDocument/2006/relationships/customXml" Target="../ink/ink985.xml"/><Relationship Id="rId210" Type="http://schemas.openxmlformats.org/officeDocument/2006/relationships/image" Target="../media/image1007.png"/><Relationship Id="rId448" Type="http://schemas.openxmlformats.org/officeDocument/2006/relationships/image" Target="../media/image1125.png"/><Relationship Id="rId655" Type="http://schemas.openxmlformats.org/officeDocument/2006/relationships/image" Target="../media/image1228.png"/><Relationship Id="rId294" Type="http://schemas.openxmlformats.org/officeDocument/2006/relationships/image" Target="../media/image1048.png"/><Relationship Id="rId308" Type="http://schemas.openxmlformats.org/officeDocument/2006/relationships/image" Target="../media/image1055.png"/><Relationship Id="rId515" Type="http://schemas.openxmlformats.org/officeDocument/2006/relationships/customXml" Target="../ink/ink1238.xml"/><Relationship Id="rId722" Type="http://schemas.openxmlformats.org/officeDocument/2006/relationships/customXml" Target="../ink/ink1342.xml"/><Relationship Id="rId89" Type="http://schemas.openxmlformats.org/officeDocument/2006/relationships/customXml" Target="../ink/ink1025.xml"/><Relationship Id="rId154" Type="http://schemas.openxmlformats.org/officeDocument/2006/relationships/image" Target="../media/image980.png"/><Relationship Id="rId361" Type="http://schemas.openxmlformats.org/officeDocument/2006/relationships/customXml" Target="../ink/ink1161.xml"/><Relationship Id="rId599" Type="http://schemas.openxmlformats.org/officeDocument/2006/relationships/image" Target="../media/image1200.png"/><Relationship Id="rId459" Type="http://schemas.openxmlformats.org/officeDocument/2006/relationships/customXml" Target="../ink/ink1210.xml"/><Relationship Id="rId666" Type="http://schemas.openxmlformats.org/officeDocument/2006/relationships/customXml" Target="../ink/ink1314.xml"/><Relationship Id="rId16" Type="http://schemas.openxmlformats.org/officeDocument/2006/relationships/image" Target="../media/image911.png"/><Relationship Id="rId221" Type="http://schemas.openxmlformats.org/officeDocument/2006/relationships/customXml" Target="../ink/ink1091.xml"/><Relationship Id="rId319" Type="http://schemas.openxmlformats.org/officeDocument/2006/relationships/customXml" Target="../ink/ink1140.xml"/><Relationship Id="rId526" Type="http://schemas.openxmlformats.org/officeDocument/2006/relationships/customXml" Target="../ink/ink1244.xml"/><Relationship Id="rId733" Type="http://schemas.openxmlformats.org/officeDocument/2006/relationships/image" Target="../media/image1267.png"/><Relationship Id="rId165" Type="http://schemas.openxmlformats.org/officeDocument/2006/relationships/customXml" Target="../ink/ink1063.xml"/><Relationship Id="rId372" Type="http://schemas.openxmlformats.org/officeDocument/2006/relationships/image" Target="../media/image1087.png"/><Relationship Id="rId677" Type="http://schemas.openxmlformats.org/officeDocument/2006/relationships/image" Target="../media/image1239.png"/><Relationship Id="rId232" Type="http://schemas.openxmlformats.org/officeDocument/2006/relationships/image" Target="../media/image1018.png"/><Relationship Id="rId27" Type="http://schemas.openxmlformats.org/officeDocument/2006/relationships/customXml" Target="../ink/ink994.xml"/><Relationship Id="rId537" Type="http://schemas.openxmlformats.org/officeDocument/2006/relationships/image" Target="../media/image1169.png"/><Relationship Id="rId744" Type="http://schemas.openxmlformats.org/officeDocument/2006/relationships/customXml" Target="../ink/ink1353.xml"/><Relationship Id="rId80" Type="http://schemas.openxmlformats.org/officeDocument/2006/relationships/image" Target="../media/image943.png"/><Relationship Id="rId176" Type="http://schemas.openxmlformats.org/officeDocument/2006/relationships/image" Target="../media/image990.png"/><Relationship Id="rId383" Type="http://schemas.openxmlformats.org/officeDocument/2006/relationships/customXml" Target="../ink/ink1172.xml"/><Relationship Id="rId590" Type="http://schemas.openxmlformats.org/officeDocument/2006/relationships/customXml" Target="../ink/ink1276.xml"/><Relationship Id="rId604" Type="http://schemas.openxmlformats.org/officeDocument/2006/relationships/customXml" Target="../ink/ink1283.xml"/><Relationship Id="rId243" Type="http://schemas.openxmlformats.org/officeDocument/2006/relationships/customXml" Target="../ink/ink1102.xml"/><Relationship Id="rId450" Type="http://schemas.openxmlformats.org/officeDocument/2006/relationships/image" Target="../media/image1126.png"/><Relationship Id="rId688" Type="http://schemas.openxmlformats.org/officeDocument/2006/relationships/customXml" Target="../ink/ink1325.xml"/><Relationship Id="rId38" Type="http://schemas.openxmlformats.org/officeDocument/2006/relationships/image" Target="../media/image922.png"/><Relationship Id="rId103" Type="http://schemas.openxmlformats.org/officeDocument/2006/relationships/customXml" Target="../ink/ink1032.xml"/><Relationship Id="rId310" Type="http://schemas.openxmlformats.org/officeDocument/2006/relationships/image" Target="../media/image1056.png"/><Relationship Id="rId548" Type="http://schemas.openxmlformats.org/officeDocument/2006/relationships/customXml" Target="../ink/ink1255.xml"/><Relationship Id="rId755" Type="http://schemas.openxmlformats.org/officeDocument/2006/relationships/image" Target="../media/image1278.png"/><Relationship Id="rId91" Type="http://schemas.openxmlformats.org/officeDocument/2006/relationships/customXml" Target="../ink/ink1026.xml"/><Relationship Id="rId187" Type="http://schemas.openxmlformats.org/officeDocument/2006/relationships/customXml" Target="../ink/ink1074.xml"/><Relationship Id="rId394" Type="http://schemas.openxmlformats.org/officeDocument/2006/relationships/image" Target="../media/image1098.png"/><Relationship Id="rId408" Type="http://schemas.openxmlformats.org/officeDocument/2006/relationships/image" Target="../media/image1105.png"/><Relationship Id="rId615" Type="http://schemas.openxmlformats.org/officeDocument/2006/relationships/image" Target="../media/image1208.png"/><Relationship Id="rId254" Type="http://schemas.openxmlformats.org/officeDocument/2006/relationships/image" Target="../media/image1029.png"/><Relationship Id="rId699" Type="http://schemas.openxmlformats.org/officeDocument/2006/relationships/image" Target="../media/image1250.png"/><Relationship Id="rId49" Type="http://schemas.openxmlformats.org/officeDocument/2006/relationships/customXml" Target="../ink/ink1005.xml"/><Relationship Id="rId114" Type="http://schemas.openxmlformats.org/officeDocument/2006/relationships/image" Target="../media/image960.png"/><Relationship Id="rId461" Type="http://schemas.openxmlformats.org/officeDocument/2006/relationships/customXml" Target="../ink/ink1211.xml"/><Relationship Id="rId559" Type="http://schemas.openxmlformats.org/officeDocument/2006/relationships/image" Target="../media/image1180.png"/><Relationship Id="rId766" Type="http://schemas.openxmlformats.org/officeDocument/2006/relationships/customXml" Target="../ink/ink1364.xml"/><Relationship Id="rId198" Type="http://schemas.openxmlformats.org/officeDocument/2006/relationships/image" Target="../media/image1001.png"/><Relationship Id="rId321" Type="http://schemas.openxmlformats.org/officeDocument/2006/relationships/customXml" Target="../ink/ink1141.xml"/><Relationship Id="rId419" Type="http://schemas.openxmlformats.org/officeDocument/2006/relationships/customXml" Target="../ink/ink1190.xml"/><Relationship Id="rId626" Type="http://schemas.openxmlformats.org/officeDocument/2006/relationships/customXml" Target="../ink/ink1294.xml"/><Relationship Id="rId265" Type="http://schemas.openxmlformats.org/officeDocument/2006/relationships/customXml" Target="../ink/ink1113.xml"/><Relationship Id="rId472" Type="http://schemas.openxmlformats.org/officeDocument/2006/relationships/image" Target="../media/image1137.png"/><Relationship Id="rId125" Type="http://schemas.openxmlformats.org/officeDocument/2006/relationships/customXml" Target="../ink/ink1043.xml"/><Relationship Id="rId332" Type="http://schemas.openxmlformats.org/officeDocument/2006/relationships/image" Target="../media/image1067.png"/><Relationship Id="rId777" Type="http://schemas.openxmlformats.org/officeDocument/2006/relationships/image" Target="../media/image1289.png"/><Relationship Id="rId637" Type="http://schemas.openxmlformats.org/officeDocument/2006/relationships/image" Target="../media/image1219.png"/><Relationship Id="rId276" Type="http://schemas.openxmlformats.org/officeDocument/2006/relationships/image" Target="../media/image1040.png"/><Relationship Id="rId483" Type="http://schemas.openxmlformats.org/officeDocument/2006/relationships/customXml" Target="../ink/ink1222.xml"/><Relationship Id="rId690" Type="http://schemas.openxmlformats.org/officeDocument/2006/relationships/customXml" Target="../ink/ink1326.xml"/><Relationship Id="rId704" Type="http://schemas.openxmlformats.org/officeDocument/2006/relationships/customXml" Target="../ink/ink1333.xml"/><Relationship Id="rId40" Type="http://schemas.openxmlformats.org/officeDocument/2006/relationships/image" Target="../media/image923.png"/><Relationship Id="rId136" Type="http://schemas.openxmlformats.org/officeDocument/2006/relationships/image" Target="../media/image971.png"/><Relationship Id="rId343" Type="http://schemas.openxmlformats.org/officeDocument/2006/relationships/customXml" Target="../ink/ink1152.xml"/><Relationship Id="rId550" Type="http://schemas.openxmlformats.org/officeDocument/2006/relationships/customXml" Target="../ink/ink1256.xml"/><Relationship Id="rId788" Type="http://schemas.openxmlformats.org/officeDocument/2006/relationships/customXml" Target="../ink/ink1375.xml"/><Relationship Id="rId203" Type="http://schemas.openxmlformats.org/officeDocument/2006/relationships/customXml" Target="../ink/ink1082.xml"/><Relationship Id="rId648" Type="http://schemas.openxmlformats.org/officeDocument/2006/relationships/customXml" Target="../ink/ink1305.xml"/><Relationship Id="rId287" Type="http://schemas.openxmlformats.org/officeDocument/2006/relationships/customXml" Target="../ink/ink1124.xml"/><Relationship Id="rId410" Type="http://schemas.openxmlformats.org/officeDocument/2006/relationships/image" Target="../media/image1106.png"/><Relationship Id="rId494" Type="http://schemas.openxmlformats.org/officeDocument/2006/relationships/image" Target="../media/image1148.png"/><Relationship Id="rId508" Type="http://schemas.openxmlformats.org/officeDocument/2006/relationships/image" Target="../media/image1155.png"/><Relationship Id="rId715" Type="http://schemas.openxmlformats.org/officeDocument/2006/relationships/image" Target="../media/image1258.png"/><Relationship Id="rId147" Type="http://schemas.openxmlformats.org/officeDocument/2006/relationships/customXml" Target="../ink/ink1054.xml"/><Relationship Id="rId354" Type="http://schemas.openxmlformats.org/officeDocument/2006/relationships/image" Target="../media/image1078.png"/><Relationship Id="rId51" Type="http://schemas.openxmlformats.org/officeDocument/2006/relationships/customXml" Target="../ink/ink1006.xml"/><Relationship Id="rId561" Type="http://schemas.openxmlformats.org/officeDocument/2006/relationships/image" Target="../media/image1181.png"/><Relationship Id="rId659" Type="http://schemas.openxmlformats.org/officeDocument/2006/relationships/image" Target="../media/image1230.png"/><Relationship Id="rId214" Type="http://schemas.openxmlformats.org/officeDocument/2006/relationships/image" Target="../media/image1009.png"/><Relationship Id="rId298" Type="http://schemas.openxmlformats.org/officeDocument/2006/relationships/image" Target="../media/image1050.png"/><Relationship Id="rId421" Type="http://schemas.openxmlformats.org/officeDocument/2006/relationships/customXml" Target="../ink/ink1191.xml"/><Relationship Id="rId519" Type="http://schemas.openxmlformats.org/officeDocument/2006/relationships/image" Target="../media/image1160.png"/><Relationship Id="rId158" Type="http://schemas.openxmlformats.org/officeDocument/2006/relationships/image" Target="../media/image982.png"/><Relationship Id="rId726" Type="http://schemas.openxmlformats.org/officeDocument/2006/relationships/customXml" Target="../ink/ink1344.xml"/><Relationship Id="rId62" Type="http://schemas.openxmlformats.org/officeDocument/2006/relationships/image" Target="../media/image934.png"/><Relationship Id="rId365" Type="http://schemas.openxmlformats.org/officeDocument/2006/relationships/customXml" Target="../ink/ink1163.xml"/><Relationship Id="rId572" Type="http://schemas.openxmlformats.org/officeDocument/2006/relationships/customXml" Target="../ink/ink1267.xml"/><Relationship Id="rId225" Type="http://schemas.openxmlformats.org/officeDocument/2006/relationships/customXml" Target="../ink/ink1093.xml"/><Relationship Id="rId432" Type="http://schemas.openxmlformats.org/officeDocument/2006/relationships/image" Target="../media/image1117.png"/><Relationship Id="rId737" Type="http://schemas.openxmlformats.org/officeDocument/2006/relationships/image" Target="../media/image1269.png"/><Relationship Id="rId73" Type="http://schemas.openxmlformats.org/officeDocument/2006/relationships/customXml" Target="../ink/ink1017.xml"/><Relationship Id="rId169" Type="http://schemas.openxmlformats.org/officeDocument/2006/relationships/customXml" Target="../ink/ink1065.xml"/><Relationship Id="rId376" Type="http://schemas.openxmlformats.org/officeDocument/2006/relationships/image" Target="../media/image1089.png"/><Relationship Id="rId583" Type="http://schemas.openxmlformats.org/officeDocument/2006/relationships/image" Target="../media/image1192.png"/><Relationship Id="rId4" Type="http://schemas.openxmlformats.org/officeDocument/2006/relationships/image" Target="../media/image905.png"/><Relationship Id="rId236" Type="http://schemas.openxmlformats.org/officeDocument/2006/relationships/image" Target="../media/image1020.png"/><Relationship Id="rId443" Type="http://schemas.openxmlformats.org/officeDocument/2006/relationships/customXml" Target="../ink/ink1202.xml"/><Relationship Id="rId650" Type="http://schemas.openxmlformats.org/officeDocument/2006/relationships/customXml" Target="../ink/ink1306.xml"/><Relationship Id="rId303" Type="http://schemas.openxmlformats.org/officeDocument/2006/relationships/customXml" Target="../ink/ink1132.xml"/><Relationship Id="rId748" Type="http://schemas.openxmlformats.org/officeDocument/2006/relationships/customXml" Target="../ink/ink1355.xml"/><Relationship Id="rId84" Type="http://schemas.openxmlformats.org/officeDocument/2006/relationships/image" Target="../media/image945.png"/><Relationship Id="rId387" Type="http://schemas.openxmlformats.org/officeDocument/2006/relationships/customXml" Target="../ink/ink1174.xml"/><Relationship Id="rId510" Type="http://schemas.openxmlformats.org/officeDocument/2006/relationships/image" Target="../media/image1156.png"/><Relationship Id="rId594" Type="http://schemas.openxmlformats.org/officeDocument/2006/relationships/customXml" Target="../ink/ink1278.xml"/><Relationship Id="rId608" Type="http://schemas.openxmlformats.org/officeDocument/2006/relationships/customXml" Target="../ink/ink1285.xml"/><Relationship Id="rId247" Type="http://schemas.openxmlformats.org/officeDocument/2006/relationships/customXml" Target="../ink/ink1104.xml"/><Relationship Id="rId107" Type="http://schemas.openxmlformats.org/officeDocument/2006/relationships/customXml" Target="../ink/ink1034.xml"/><Relationship Id="rId454" Type="http://schemas.openxmlformats.org/officeDocument/2006/relationships/image" Target="../media/image1128.png"/><Relationship Id="rId661" Type="http://schemas.openxmlformats.org/officeDocument/2006/relationships/image" Target="../media/image1231.png"/><Relationship Id="rId759" Type="http://schemas.openxmlformats.org/officeDocument/2006/relationships/image" Target="../media/image1280.png"/><Relationship Id="rId11" Type="http://schemas.openxmlformats.org/officeDocument/2006/relationships/customXml" Target="../ink/ink986.xml"/><Relationship Id="rId314" Type="http://schemas.openxmlformats.org/officeDocument/2006/relationships/image" Target="../media/image1058.png"/><Relationship Id="rId398" Type="http://schemas.openxmlformats.org/officeDocument/2006/relationships/image" Target="../media/image1100.png"/><Relationship Id="rId521" Type="http://schemas.openxmlformats.org/officeDocument/2006/relationships/image" Target="../media/image1161.png"/><Relationship Id="rId619" Type="http://schemas.openxmlformats.org/officeDocument/2006/relationships/image" Target="../media/image1210.png"/><Relationship Id="rId95" Type="http://schemas.openxmlformats.org/officeDocument/2006/relationships/customXml" Target="../ink/ink1028.xml"/><Relationship Id="rId160" Type="http://schemas.openxmlformats.org/officeDocument/2006/relationships/image" Target="../media/image84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1" Type="http://schemas.openxmlformats.org/officeDocument/2006/relationships/customXml" Target="../ink/ink1385.xml"/><Relationship Id="rId324" Type="http://schemas.openxmlformats.org/officeDocument/2006/relationships/image" Target="../media/image1455.png"/><Relationship Id="rId531" Type="http://schemas.openxmlformats.org/officeDocument/2006/relationships/image" Target="../media/image1557.png"/><Relationship Id="rId629" Type="http://schemas.openxmlformats.org/officeDocument/2006/relationships/customXml" Target="../ink/ink1692.xml"/><Relationship Id="rId170" Type="http://schemas.openxmlformats.org/officeDocument/2006/relationships/image" Target="../media/image1379.png"/><Relationship Id="rId836" Type="http://schemas.openxmlformats.org/officeDocument/2006/relationships/customXml" Target="../ink/ink1796.xml"/><Relationship Id="rId1021" Type="http://schemas.openxmlformats.org/officeDocument/2006/relationships/image" Target="../media/image1794.png"/><Relationship Id="rId268" Type="http://schemas.openxmlformats.org/officeDocument/2006/relationships/image" Target="../media/image1427.png"/><Relationship Id="rId475" Type="http://schemas.openxmlformats.org/officeDocument/2006/relationships/image" Target="../media/image1530.png"/><Relationship Id="rId682" Type="http://schemas.openxmlformats.org/officeDocument/2006/relationships/image" Target="../media/image1629.png"/><Relationship Id="rId903" Type="http://schemas.openxmlformats.org/officeDocument/2006/relationships/customXml" Target="../ink/ink1830.xml"/><Relationship Id="rId32" Type="http://schemas.openxmlformats.org/officeDocument/2006/relationships/image" Target="../media/image1310.png"/><Relationship Id="rId128" Type="http://schemas.openxmlformats.org/officeDocument/2006/relationships/image" Target="../media/image1358.png"/><Relationship Id="rId335" Type="http://schemas.openxmlformats.org/officeDocument/2006/relationships/customXml" Target="../ink/ink1542.xml"/><Relationship Id="rId542" Type="http://schemas.openxmlformats.org/officeDocument/2006/relationships/customXml" Target="../ink/ink1646.xml"/><Relationship Id="rId987" Type="http://schemas.openxmlformats.org/officeDocument/2006/relationships/customXml" Target="../ink/ink1873.xml"/><Relationship Id="rId181" Type="http://schemas.openxmlformats.org/officeDocument/2006/relationships/customXml" Target="../ink/ink1465.xml"/><Relationship Id="rId402" Type="http://schemas.openxmlformats.org/officeDocument/2006/relationships/customXml" Target="../ink/ink1576.xml"/><Relationship Id="rId847" Type="http://schemas.openxmlformats.org/officeDocument/2006/relationships/image" Target="../media/image1709.png"/><Relationship Id="rId279" Type="http://schemas.openxmlformats.org/officeDocument/2006/relationships/customXml" Target="../ink/ink1514.xml"/><Relationship Id="rId486" Type="http://schemas.openxmlformats.org/officeDocument/2006/relationships/customXml" Target="../ink/ink1618.xml"/><Relationship Id="rId693" Type="http://schemas.openxmlformats.org/officeDocument/2006/relationships/customXml" Target="../ink/ink1724.xml"/><Relationship Id="rId707" Type="http://schemas.openxmlformats.org/officeDocument/2006/relationships/customXml" Target="../ink/ink1731.xml"/><Relationship Id="rId914" Type="http://schemas.openxmlformats.org/officeDocument/2006/relationships/customXml" Target="../ink/ink1836.xml"/><Relationship Id="rId43" Type="http://schemas.openxmlformats.org/officeDocument/2006/relationships/customXml" Target="../ink/ink1396.xml"/><Relationship Id="rId139" Type="http://schemas.openxmlformats.org/officeDocument/2006/relationships/customXml" Target="../ink/ink1444.xml"/><Relationship Id="rId346" Type="http://schemas.openxmlformats.org/officeDocument/2006/relationships/image" Target="../media/image1466.png"/><Relationship Id="rId553" Type="http://schemas.openxmlformats.org/officeDocument/2006/relationships/image" Target="../media/image1568.png"/><Relationship Id="rId760" Type="http://schemas.openxmlformats.org/officeDocument/2006/relationships/customXml" Target="../ink/ink1758.xml"/><Relationship Id="rId998" Type="http://schemas.openxmlformats.org/officeDocument/2006/relationships/customXml" Target="../ink/ink1879.xml"/><Relationship Id="rId192" Type="http://schemas.openxmlformats.org/officeDocument/2006/relationships/image" Target="../media/image1389.png"/><Relationship Id="rId206" Type="http://schemas.openxmlformats.org/officeDocument/2006/relationships/image" Target="../media/image1396.png"/><Relationship Id="rId413" Type="http://schemas.openxmlformats.org/officeDocument/2006/relationships/image" Target="../media/image1499.png"/><Relationship Id="rId858" Type="http://schemas.openxmlformats.org/officeDocument/2006/relationships/customXml" Target="../ink/ink1807.xml"/><Relationship Id="rId497" Type="http://schemas.openxmlformats.org/officeDocument/2006/relationships/image" Target="../media/image1540.png"/><Relationship Id="rId620" Type="http://schemas.openxmlformats.org/officeDocument/2006/relationships/image" Target="../media/image1599.png"/><Relationship Id="rId718" Type="http://schemas.openxmlformats.org/officeDocument/2006/relationships/image" Target="../media/image1646.png"/><Relationship Id="rId925" Type="http://schemas.openxmlformats.org/officeDocument/2006/relationships/customXml" Target="../ink/ink1842.xml"/><Relationship Id="rId357" Type="http://schemas.openxmlformats.org/officeDocument/2006/relationships/customXml" Target="../ink/ink1553.xml"/><Relationship Id="rId54" Type="http://schemas.openxmlformats.org/officeDocument/2006/relationships/image" Target="../media/image1321.png"/><Relationship Id="rId217" Type="http://schemas.openxmlformats.org/officeDocument/2006/relationships/customXml" Target="../ink/ink1483.xml"/><Relationship Id="rId564" Type="http://schemas.openxmlformats.org/officeDocument/2006/relationships/image" Target="../media/image1573.png"/><Relationship Id="rId771" Type="http://schemas.openxmlformats.org/officeDocument/2006/relationships/image" Target="../media/image1672.png"/><Relationship Id="rId869" Type="http://schemas.openxmlformats.org/officeDocument/2006/relationships/customXml" Target="../ink/ink1813.xml"/><Relationship Id="rId424" Type="http://schemas.openxmlformats.org/officeDocument/2006/relationships/customXml" Target="../ink/ink1587.xml"/><Relationship Id="rId631" Type="http://schemas.openxmlformats.org/officeDocument/2006/relationships/customXml" Target="../ink/ink1693.xml"/><Relationship Id="rId729" Type="http://schemas.openxmlformats.org/officeDocument/2006/relationships/customXml" Target="../ink/ink1742.xml"/><Relationship Id="rId270" Type="http://schemas.openxmlformats.org/officeDocument/2006/relationships/image" Target="../media/image1428.png"/><Relationship Id="rId936" Type="http://schemas.openxmlformats.org/officeDocument/2006/relationships/image" Target="../media/image1752.png"/><Relationship Id="rId65" Type="http://schemas.openxmlformats.org/officeDocument/2006/relationships/customXml" Target="../ink/ink1407.xml"/><Relationship Id="rId130" Type="http://schemas.openxmlformats.org/officeDocument/2006/relationships/image" Target="../media/image1359.png"/><Relationship Id="rId368" Type="http://schemas.openxmlformats.org/officeDocument/2006/relationships/image" Target="../media/image1477.png"/><Relationship Id="rId575" Type="http://schemas.openxmlformats.org/officeDocument/2006/relationships/image" Target="../media/image1578.png"/><Relationship Id="rId782" Type="http://schemas.openxmlformats.org/officeDocument/2006/relationships/customXml" Target="../ink/ink1769.xml"/><Relationship Id="rId228" Type="http://schemas.openxmlformats.org/officeDocument/2006/relationships/image" Target="../media/image1407.png"/><Relationship Id="rId435" Type="http://schemas.openxmlformats.org/officeDocument/2006/relationships/image" Target="../media/image1510.png"/><Relationship Id="rId642" Type="http://schemas.openxmlformats.org/officeDocument/2006/relationships/image" Target="../media/image1610.png"/><Relationship Id="rId281" Type="http://schemas.openxmlformats.org/officeDocument/2006/relationships/customXml" Target="../ink/ink1515.xml"/><Relationship Id="rId502" Type="http://schemas.openxmlformats.org/officeDocument/2006/relationships/customXml" Target="../ink/ink1626.xml"/><Relationship Id="rId947" Type="http://schemas.openxmlformats.org/officeDocument/2006/relationships/customXml" Target="../ink/ink1853.xml"/><Relationship Id="rId76" Type="http://schemas.openxmlformats.org/officeDocument/2006/relationships/image" Target="../media/image1332.png"/><Relationship Id="rId141" Type="http://schemas.openxmlformats.org/officeDocument/2006/relationships/customXml" Target="../ink/ink1445.xml"/><Relationship Id="rId379" Type="http://schemas.openxmlformats.org/officeDocument/2006/relationships/customXml" Target="../ink/ink1564.xml"/><Relationship Id="rId586" Type="http://schemas.openxmlformats.org/officeDocument/2006/relationships/image" Target="../media/image1583.png"/><Relationship Id="rId793" Type="http://schemas.openxmlformats.org/officeDocument/2006/relationships/image" Target="../media/image1683.png"/><Relationship Id="rId807" Type="http://schemas.openxmlformats.org/officeDocument/2006/relationships/image" Target="../media/image1689.png"/><Relationship Id="rId7" Type="http://schemas.openxmlformats.org/officeDocument/2006/relationships/customXml" Target="../ink/ink1378.xml"/><Relationship Id="rId239" Type="http://schemas.openxmlformats.org/officeDocument/2006/relationships/customXml" Target="../ink/ink1494.xml"/><Relationship Id="rId446" Type="http://schemas.openxmlformats.org/officeDocument/2006/relationships/customXml" Target="../ink/ink1598.xml"/><Relationship Id="rId653" Type="http://schemas.openxmlformats.org/officeDocument/2006/relationships/customXml" Target="../ink/ink1704.xml"/><Relationship Id="rId292" Type="http://schemas.openxmlformats.org/officeDocument/2006/relationships/image" Target="../media/image1439.png"/><Relationship Id="rId306" Type="http://schemas.openxmlformats.org/officeDocument/2006/relationships/image" Target="../media/image1446.png"/><Relationship Id="rId860" Type="http://schemas.openxmlformats.org/officeDocument/2006/relationships/customXml" Target="../ink/ink1808.xml"/><Relationship Id="rId958" Type="http://schemas.openxmlformats.org/officeDocument/2006/relationships/image" Target="../media/image1763.png"/><Relationship Id="rId87" Type="http://schemas.openxmlformats.org/officeDocument/2006/relationships/customXml" Target="../ink/ink1418.xml"/><Relationship Id="rId513" Type="http://schemas.openxmlformats.org/officeDocument/2006/relationships/image" Target="../media/image1548.png"/><Relationship Id="rId597" Type="http://schemas.openxmlformats.org/officeDocument/2006/relationships/image" Target="../media/image1588.png"/><Relationship Id="rId720" Type="http://schemas.openxmlformats.org/officeDocument/2006/relationships/image" Target="../media/image1647.png"/><Relationship Id="rId818" Type="http://schemas.openxmlformats.org/officeDocument/2006/relationships/customXml" Target="../ink/ink1787.xml"/><Relationship Id="rId152" Type="http://schemas.openxmlformats.org/officeDocument/2006/relationships/image" Target="../media/image1370.png"/><Relationship Id="rId457" Type="http://schemas.openxmlformats.org/officeDocument/2006/relationships/image" Target="../media/image1521.png"/><Relationship Id="rId1003" Type="http://schemas.openxmlformats.org/officeDocument/2006/relationships/image" Target="../media/image1785.png"/><Relationship Id="rId664" Type="http://schemas.openxmlformats.org/officeDocument/2006/relationships/image" Target="../media/image1620.png"/><Relationship Id="rId871" Type="http://schemas.openxmlformats.org/officeDocument/2006/relationships/customXml" Target="../ink/ink1814.xml"/><Relationship Id="rId969" Type="http://schemas.openxmlformats.org/officeDocument/2006/relationships/customXml" Target="../ink/ink1864.xml"/><Relationship Id="rId14" Type="http://schemas.openxmlformats.org/officeDocument/2006/relationships/image" Target="../media/image1301.png"/><Relationship Id="rId317" Type="http://schemas.openxmlformats.org/officeDocument/2006/relationships/customXml" Target="../ink/ink1533.xml"/><Relationship Id="rId524" Type="http://schemas.openxmlformats.org/officeDocument/2006/relationships/customXml" Target="../ink/ink1637.xml"/><Relationship Id="rId731" Type="http://schemas.openxmlformats.org/officeDocument/2006/relationships/customXml" Target="../ink/ink1743.xml"/><Relationship Id="rId98" Type="http://schemas.openxmlformats.org/officeDocument/2006/relationships/image" Target="../media/image1343.png"/><Relationship Id="rId163" Type="http://schemas.openxmlformats.org/officeDocument/2006/relationships/customXml" Target="../ink/ink1456.xml"/><Relationship Id="rId370" Type="http://schemas.openxmlformats.org/officeDocument/2006/relationships/image" Target="../media/image1478.png"/><Relationship Id="rId829" Type="http://schemas.openxmlformats.org/officeDocument/2006/relationships/image" Target="../media/image1700.png"/><Relationship Id="rId1014" Type="http://schemas.openxmlformats.org/officeDocument/2006/relationships/customXml" Target="../ink/ink1887.xml"/><Relationship Id="rId230" Type="http://schemas.openxmlformats.org/officeDocument/2006/relationships/image" Target="../media/image1408.png"/><Relationship Id="rId468" Type="http://schemas.openxmlformats.org/officeDocument/2006/relationships/customXml" Target="../ink/ink1609.xml"/><Relationship Id="rId675" Type="http://schemas.openxmlformats.org/officeDocument/2006/relationships/customXml" Target="../ink/ink1715.xml"/><Relationship Id="rId882" Type="http://schemas.openxmlformats.org/officeDocument/2006/relationships/image" Target="../media/image1726.png"/><Relationship Id="rId25" Type="http://schemas.openxmlformats.org/officeDocument/2006/relationships/customXml" Target="../ink/ink1387.xml"/><Relationship Id="rId328" Type="http://schemas.openxmlformats.org/officeDocument/2006/relationships/image" Target="../media/image1457.png"/><Relationship Id="rId535" Type="http://schemas.openxmlformats.org/officeDocument/2006/relationships/image" Target="../media/image1559.png"/><Relationship Id="rId742" Type="http://schemas.openxmlformats.org/officeDocument/2006/relationships/customXml" Target="../ink/ink1749.xml"/><Relationship Id="rId174" Type="http://schemas.openxmlformats.org/officeDocument/2006/relationships/image" Target="../media/image1381.png"/><Relationship Id="rId381" Type="http://schemas.openxmlformats.org/officeDocument/2006/relationships/customXml" Target="../ink/ink1565.xml"/><Relationship Id="rId602" Type="http://schemas.openxmlformats.org/officeDocument/2006/relationships/image" Target="../media/image1590.png"/><Relationship Id="rId1025" Type="http://schemas.openxmlformats.org/officeDocument/2006/relationships/customXml" Target="../ink/ink1893.xml"/><Relationship Id="rId241" Type="http://schemas.openxmlformats.org/officeDocument/2006/relationships/customXml" Target="../ink/ink1495.xml"/><Relationship Id="rId479" Type="http://schemas.openxmlformats.org/officeDocument/2006/relationships/image" Target="../media/image1532.png"/><Relationship Id="rId686" Type="http://schemas.openxmlformats.org/officeDocument/2006/relationships/image" Target="../media/image1631.png"/><Relationship Id="rId893" Type="http://schemas.openxmlformats.org/officeDocument/2006/relationships/customXml" Target="../ink/ink1825.xml"/><Relationship Id="rId907" Type="http://schemas.openxmlformats.org/officeDocument/2006/relationships/customXml" Target="../ink/ink1832.xml"/><Relationship Id="rId36" Type="http://schemas.openxmlformats.org/officeDocument/2006/relationships/image" Target="../media/image1312.png"/><Relationship Id="rId339" Type="http://schemas.openxmlformats.org/officeDocument/2006/relationships/customXml" Target="../ink/ink1544.xml"/><Relationship Id="rId546" Type="http://schemas.openxmlformats.org/officeDocument/2006/relationships/customXml" Target="../ink/ink1648.xml"/><Relationship Id="rId753" Type="http://schemas.openxmlformats.org/officeDocument/2006/relationships/image" Target="../media/image1663.png"/><Relationship Id="rId101" Type="http://schemas.openxmlformats.org/officeDocument/2006/relationships/customXml" Target="../ink/ink1425.xml"/><Relationship Id="rId185" Type="http://schemas.openxmlformats.org/officeDocument/2006/relationships/customXml" Target="../ink/ink1467.xml"/><Relationship Id="rId406" Type="http://schemas.openxmlformats.org/officeDocument/2006/relationships/customXml" Target="../ink/ink1578.xml"/><Relationship Id="rId960" Type="http://schemas.openxmlformats.org/officeDocument/2006/relationships/image" Target="../media/image1764.png"/><Relationship Id="rId392" Type="http://schemas.openxmlformats.org/officeDocument/2006/relationships/customXml" Target="../ink/ink1571.xml"/><Relationship Id="rId613" Type="http://schemas.openxmlformats.org/officeDocument/2006/relationships/customXml" Target="../ink/ink1684.xml"/><Relationship Id="rId697" Type="http://schemas.openxmlformats.org/officeDocument/2006/relationships/customXml" Target="../ink/ink1726.xml"/><Relationship Id="rId820" Type="http://schemas.openxmlformats.org/officeDocument/2006/relationships/customXml" Target="../ink/ink1788.xml"/><Relationship Id="rId918" Type="http://schemas.openxmlformats.org/officeDocument/2006/relationships/image" Target="../media/image1743.png"/><Relationship Id="rId252" Type="http://schemas.openxmlformats.org/officeDocument/2006/relationships/image" Target="../media/image1419.png"/><Relationship Id="rId47" Type="http://schemas.openxmlformats.org/officeDocument/2006/relationships/customXml" Target="../ink/ink1398.xml"/><Relationship Id="rId112" Type="http://schemas.openxmlformats.org/officeDocument/2006/relationships/image" Target="../media/image1350.png"/><Relationship Id="rId557" Type="http://schemas.openxmlformats.org/officeDocument/2006/relationships/image" Target="../media/image1570.png"/><Relationship Id="rId764" Type="http://schemas.openxmlformats.org/officeDocument/2006/relationships/customXml" Target="../ink/ink1760.xml"/><Relationship Id="rId971" Type="http://schemas.openxmlformats.org/officeDocument/2006/relationships/customXml" Target="../ink/ink1865.xml"/><Relationship Id="rId196" Type="http://schemas.openxmlformats.org/officeDocument/2006/relationships/image" Target="../media/image1391.png"/><Relationship Id="rId417" Type="http://schemas.openxmlformats.org/officeDocument/2006/relationships/image" Target="../media/image1501.png"/><Relationship Id="rId624" Type="http://schemas.openxmlformats.org/officeDocument/2006/relationships/image" Target="../media/image1601.png"/><Relationship Id="rId831" Type="http://schemas.openxmlformats.org/officeDocument/2006/relationships/image" Target="../media/image1701.png"/><Relationship Id="rId263" Type="http://schemas.openxmlformats.org/officeDocument/2006/relationships/customXml" Target="../ink/ink1506.xml"/><Relationship Id="rId470" Type="http://schemas.openxmlformats.org/officeDocument/2006/relationships/customXml" Target="../ink/ink1610.xml"/><Relationship Id="rId929" Type="http://schemas.openxmlformats.org/officeDocument/2006/relationships/customXml" Target="../ink/ink1844.xml"/><Relationship Id="rId58" Type="http://schemas.openxmlformats.org/officeDocument/2006/relationships/image" Target="../media/image1323.png"/><Relationship Id="rId123" Type="http://schemas.openxmlformats.org/officeDocument/2006/relationships/customXml" Target="../ink/ink1436.xml"/><Relationship Id="rId330" Type="http://schemas.openxmlformats.org/officeDocument/2006/relationships/image" Target="../media/image1458.png"/><Relationship Id="rId568" Type="http://schemas.openxmlformats.org/officeDocument/2006/relationships/customXml" Target="../ink/ink1660.xml"/><Relationship Id="rId775" Type="http://schemas.openxmlformats.org/officeDocument/2006/relationships/image" Target="../media/image1674.png"/><Relationship Id="rId982" Type="http://schemas.openxmlformats.org/officeDocument/2006/relationships/image" Target="../media/image1775.png"/><Relationship Id="rId428" Type="http://schemas.openxmlformats.org/officeDocument/2006/relationships/customXml" Target="../ink/ink1589.xml"/><Relationship Id="rId635" Type="http://schemas.openxmlformats.org/officeDocument/2006/relationships/customXml" Target="../ink/ink1695.xml"/><Relationship Id="rId842" Type="http://schemas.openxmlformats.org/officeDocument/2006/relationships/customXml" Target="../ink/ink1799.xml"/><Relationship Id="rId274" Type="http://schemas.openxmlformats.org/officeDocument/2006/relationships/image" Target="../media/image1430.png"/><Relationship Id="rId481" Type="http://schemas.openxmlformats.org/officeDocument/2006/relationships/image" Target="../media/image1533.png"/><Relationship Id="rId702" Type="http://schemas.openxmlformats.org/officeDocument/2006/relationships/image" Target="../media/image1639.png"/><Relationship Id="rId69" Type="http://schemas.openxmlformats.org/officeDocument/2006/relationships/customXml" Target="../ink/ink1409.xml"/><Relationship Id="rId134" Type="http://schemas.openxmlformats.org/officeDocument/2006/relationships/image" Target="../media/image1361.png"/><Relationship Id="rId579" Type="http://schemas.openxmlformats.org/officeDocument/2006/relationships/customXml" Target="../ink/ink1666.xml"/><Relationship Id="rId786" Type="http://schemas.openxmlformats.org/officeDocument/2006/relationships/customXml" Target="../ink/ink1771.xml"/><Relationship Id="rId993" Type="http://schemas.openxmlformats.org/officeDocument/2006/relationships/image" Target="../media/image1780.png"/><Relationship Id="rId341" Type="http://schemas.openxmlformats.org/officeDocument/2006/relationships/customXml" Target="../ink/ink1545.xml"/><Relationship Id="rId439" Type="http://schemas.openxmlformats.org/officeDocument/2006/relationships/image" Target="../media/image1512.png"/><Relationship Id="rId646" Type="http://schemas.openxmlformats.org/officeDocument/2006/relationships/image" Target="../media/image1612.png"/><Relationship Id="rId201" Type="http://schemas.openxmlformats.org/officeDocument/2006/relationships/customXml" Target="../ink/ink1475.xml"/><Relationship Id="rId285" Type="http://schemas.openxmlformats.org/officeDocument/2006/relationships/customXml" Target="../ink/ink1517.xml"/><Relationship Id="rId506" Type="http://schemas.openxmlformats.org/officeDocument/2006/relationships/customXml" Target="../ink/ink1628.xml"/><Relationship Id="rId853" Type="http://schemas.openxmlformats.org/officeDocument/2006/relationships/image" Target="../media/image1712.png"/><Relationship Id="rId492" Type="http://schemas.openxmlformats.org/officeDocument/2006/relationships/customXml" Target="../ink/ink1621.xml"/><Relationship Id="rId713" Type="http://schemas.openxmlformats.org/officeDocument/2006/relationships/customXml" Target="../ink/ink1734.xml"/><Relationship Id="rId797" Type="http://schemas.openxmlformats.org/officeDocument/2006/relationships/image" Target="../media/image1685.png"/><Relationship Id="rId920" Type="http://schemas.openxmlformats.org/officeDocument/2006/relationships/image" Target="../media/image1744.png"/><Relationship Id="rId145" Type="http://schemas.openxmlformats.org/officeDocument/2006/relationships/customXml" Target="../ink/ink1447.xml"/><Relationship Id="rId352" Type="http://schemas.openxmlformats.org/officeDocument/2006/relationships/image" Target="../media/image1469.png"/><Relationship Id="rId212" Type="http://schemas.openxmlformats.org/officeDocument/2006/relationships/image" Target="../media/image1399.png"/><Relationship Id="rId657" Type="http://schemas.openxmlformats.org/officeDocument/2006/relationships/customXml" Target="../ink/ink1706.xml"/><Relationship Id="rId864" Type="http://schemas.openxmlformats.org/officeDocument/2006/relationships/image" Target="../media/image1717.png"/><Relationship Id="rId296" Type="http://schemas.openxmlformats.org/officeDocument/2006/relationships/image" Target="../media/image1441.png"/><Relationship Id="rId517" Type="http://schemas.openxmlformats.org/officeDocument/2006/relationships/image" Target="../media/image1550.png"/><Relationship Id="rId724" Type="http://schemas.openxmlformats.org/officeDocument/2006/relationships/image" Target="../media/image1649.png"/><Relationship Id="rId931" Type="http://schemas.openxmlformats.org/officeDocument/2006/relationships/customXml" Target="../ink/ink1845.xml"/><Relationship Id="rId60" Type="http://schemas.openxmlformats.org/officeDocument/2006/relationships/image" Target="../media/image1324.png"/><Relationship Id="rId156" Type="http://schemas.openxmlformats.org/officeDocument/2006/relationships/image" Target="../media/image1372.png"/><Relationship Id="rId363" Type="http://schemas.openxmlformats.org/officeDocument/2006/relationships/customXml" Target="../ink/ink1556.xml"/><Relationship Id="rId570" Type="http://schemas.openxmlformats.org/officeDocument/2006/relationships/customXml" Target="../ink/ink1661.xml"/><Relationship Id="rId1007" Type="http://schemas.openxmlformats.org/officeDocument/2006/relationships/image" Target="../media/image1787.png"/><Relationship Id="rId223" Type="http://schemas.openxmlformats.org/officeDocument/2006/relationships/customXml" Target="../ink/ink1486.xml"/><Relationship Id="rId430" Type="http://schemas.openxmlformats.org/officeDocument/2006/relationships/customXml" Target="../ink/ink1590.xml"/><Relationship Id="rId668" Type="http://schemas.openxmlformats.org/officeDocument/2006/relationships/image" Target="../media/image1622.png"/><Relationship Id="rId875" Type="http://schemas.openxmlformats.org/officeDocument/2006/relationships/customXml" Target="../ink/ink1816.xml"/><Relationship Id="rId18" Type="http://schemas.openxmlformats.org/officeDocument/2006/relationships/image" Target="../media/image1303.png"/><Relationship Id="rId528" Type="http://schemas.openxmlformats.org/officeDocument/2006/relationships/customXml" Target="../ink/ink1639.xml"/><Relationship Id="rId735" Type="http://schemas.openxmlformats.org/officeDocument/2006/relationships/customXml" Target="../ink/ink1745.xml"/><Relationship Id="rId942" Type="http://schemas.openxmlformats.org/officeDocument/2006/relationships/image" Target="../media/image1755.png"/><Relationship Id="rId167" Type="http://schemas.openxmlformats.org/officeDocument/2006/relationships/customXml" Target="../ink/ink1458.xml"/><Relationship Id="rId374" Type="http://schemas.openxmlformats.org/officeDocument/2006/relationships/image" Target="../media/image1480.png"/><Relationship Id="rId581" Type="http://schemas.openxmlformats.org/officeDocument/2006/relationships/customXml" Target="../ink/ink1667.xml"/><Relationship Id="rId1018" Type="http://schemas.openxmlformats.org/officeDocument/2006/relationships/customXml" Target="../ink/ink1889.xml"/><Relationship Id="rId71" Type="http://schemas.openxmlformats.org/officeDocument/2006/relationships/customXml" Target="../ink/ink1410.xml"/><Relationship Id="rId234" Type="http://schemas.openxmlformats.org/officeDocument/2006/relationships/image" Target="../media/image1410.png"/><Relationship Id="rId679" Type="http://schemas.openxmlformats.org/officeDocument/2006/relationships/customXml" Target="../ink/ink1717.xml"/><Relationship Id="rId802" Type="http://schemas.openxmlformats.org/officeDocument/2006/relationships/customXml" Target="../ink/ink1779.xml"/><Relationship Id="rId886" Type="http://schemas.openxmlformats.org/officeDocument/2006/relationships/image" Target="../media/image1728.png"/><Relationship Id="rId2" Type="http://schemas.openxmlformats.org/officeDocument/2006/relationships/notesSlide" Target="../notesSlides/notesSlide19.xml"/><Relationship Id="rId29" Type="http://schemas.openxmlformats.org/officeDocument/2006/relationships/customXml" Target="../ink/ink1389.xml"/><Relationship Id="rId441" Type="http://schemas.openxmlformats.org/officeDocument/2006/relationships/image" Target="../media/image1513.png"/><Relationship Id="rId539" Type="http://schemas.openxmlformats.org/officeDocument/2006/relationships/image" Target="../media/image1561.png"/><Relationship Id="rId746" Type="http://schemas.openxmlformats.org/officeDocument/2006/relationships/customXml" Target="../ink/ink1751.xml"/><Relationship Id="rId178" Type="http://schemas.openxmlformats.org/officeDocument/2006/relationships/image" Target="../media/image1382.png"/><Relationship Id="rId301" Type="http://schemas.openxmlformats.org/officeDocument/2006/relationships/customXml" Target="../ink/ink1525.xml"/><Relationship Id="rId953" Type="http://schemas.openxmlformats.org/officeDocument/2006/relationships/customXml" Target="../ink/ink1856.xml"/><Relationship Id="rId82" Type="http://schemas.openxmlformats.org/officeDocument/2006/relationships/image" Target="../media/image1335.png"/><Relationship Id="rId385" Type="http://schemas.openxmlformats.org/officeDocument/2006/relationships/image" Target="../media/image1485.png"/><Relationship Id="rId592" Type="http://schemas.openxmlformats.org/officeDocument/2006/relationships/customXml" Target="../ink/ink1673.xml"/><Relationship Id="rId606" Type="http://schemas.openxmlformats.org/officeDocument/2006/relationships/image" Target="../media/image1592.png"/><Relationship Id="rId813" Type="http://schemas.openxmlformats.org/officeDocument/2006/relationships/image" Target="../media/image1692.png"/><Relationship Id="rId245" Type="http://schemas.openxmlformats.org/officeDocument/2006/relationships/customXml" Target="../ink/ink1497.xml"/><Relationship Id="rId452" Type="http://schemas.openxmlformats.org/officeDocument/2006/relationships/customXml" Target="../ink/ink1601.xml"/><Relationship Id="rId897" Type="http://schemas.openxmlformats.org/officeDocument/2006/relationships/customXml" Target="../ink/ink1827.xml"/><Relationship Id="rId105" Type="http://schemas.openxmlformats.org/officeDocument/2006/relationships/customXml" Target="../ink/ink1427.xml"/><Relationship Id="rId312" Type="http://schemas.openxmlformats.org/officeDocument/2006/relationships/image" Target="../media/image1449.png"/><Relationship Id="rId757" Type="http://schemas.openxmlformats.org/officeDocument/2006/relationships/image" Target="../media/image1665.png"/><Relationship Id="rId964" Type="http://schemas.openxmlformats.org/officeDocument/2006/relationships/image" Target="../media/image1766.png"/><Relationship Id="rId93" Type="http://schemas.openxmlformats.org/officeDocument/2006/relationships/customXml" Target="../ink/ink1421.xml"/><Relationship Id="rId189" Type="http://schemas.openxmlformats.org/officeDocument/2006/relationships/customXml" Target="../ink/ink1469.xml"/><Relationship Id="rId396" Type="http://schemas.openxmlformats.org/officeDocument/2006/relationships/customXml" Target="../ink/ink1573.xml"/><Relationship Id="rId617" Type="http://schemas.openxmlformats.org/officeDocument/2006/relationships/customXml" Target="../ink/ink1686.xml"/><Relationship Id="rId824" Type="http://schemas.openxmlformats.org/officeDocument/2006/relationships/customXml" Target="../ink/ink1790.xml"/><Relationship Id="rId256" Type="http://schemas.openxmlformats.org/officeDocument/2006/relationships/image" Target="../media/image1421.png"/><Relationship Id="rId463" Type="http://schemas.openxmlformats.org/officeDocument/2006/relationships/image" Target="../media/image1524.png"/><Relationship Id="rId670" Type="http://schemas.openxmlformats.org/officeDocument/2006/relationships/image" Target="../media/image1623.png"/><Relationship Id="rId116" Type="http://schemas.openxmlformats.org/officeDocument/2006/relationships/image" Target="../media/image1352.png"/><Relationship Id="rId323" Type="http://schemas.openxmlformats.org/officeDocument/2006/relationships/customXml" Target="../ink/ink1536.xml"/><Relationship Id="rId530" Type="http://schemas.openxmlformats.org/officeDocument/2006/relationships/customXml" Target="../ink/ink1640.xml"/><Relationship Id="rId768" Type="http://schemas.openxmlformats.org/officeDocument/2006/relationships/customXml" Target="../ink/ink1762.xml"/><Relationship Id="rId975" Type="http://schemas.openxmlformats.org/officeDocument/2006/relationships/customXml" Target="../ink/ink1867.xml"/><Relationship Id="rId20" Type="http://schemas.openxmlformats.org/officeDocument/2006/relationships/image" Target="../media/image1304.png"/><Relationship Id="rId628" Type="http://schemas.openxmlformats.org/officeDocument/2006/relationships/image" Target="../media/image1603.png"/><Relationship Id="rId835" Type="http://schemas.openxmlformats.org/officeDocument/2006/relationships/image" Target="../media/image1703.png"/><Relationship Id="rId267" Type="http://schemas.openxmlformats.org/officeDocument/2006/relationships/customXml" Target="../ink/ink1508.xml"/><Relationship Id="rId474" Type="http://schemas.openxmlformats.org/officeDocument/2006/relationships/customXml" Target="../ink/ink1612.xml"/><Relationship Id="rId1020" Type="http://schemas.openxmlformats.org/officeDocument/2006/relationships/customXml" Target="../ink/ink1890.xml"/><Relationship Id="rId127" Type="http://schemas.openxmlformats.org/officeDocument/2006/relationships/customXml" Target="../ink/ink1438.xml"/><Relationship Id="rId681" Type="http://schemas.openxmlformats.org/officeDocument/2006/relationships/customXml" Target="../ink/ink1718.xml"/><Relationship Id="rId779" Type="http://schemas.openxmlformats.org/officeDocument/2006/relationships/image" Target="../media/image1676.png"/><Relationship Id="rId902" Type="http://schemas.openxmlformats.org/officeDocument/2006/relationships/image" Target="../media/image1736.png"/><Relationship Id="rId986" Type="http://schemas.openxmlformats.org/officeDocument/2006/relationships/image" Target="../media/image1777.png"/><Relationship Id="rId31" Type="http://schemas.openxmlformats.org/officeDocument/2006/relationships/customXml" Target="../ink/ink1390.xml"/><Relationship Id="rId334" Type="http://schemas.openxmlformats.org/officeDocument/2006/relationships/image" Target="../media/image1460.png"/><Relationship Id="rId541" Type="http://schemas.openxmlformats.org/officeDocument/2006/relationships/image" Target="../media/image1562.png"/><Relationship Id="rId639" Type="http://schemas.openxmlformats.org/officeDocument/2006/relationships/customXml" Target="../ink/ink1697.xml"/><Relationship Id="rId180" Type="http://schemas.openxmlformats.org/officeDocument/2006/relationships/image" Target="../media/image1383.png"/><Relationship Id="rId278" Type="http://schemas.openxmlformats.org/officeDocument/2006/relationships/image" Target="../media/image1432.png"/><Relationship Id="rId401" Type="http://schemas.openxmlformats.org/officeDocument/2006/relationships/image" Target="../media/image1493.png"/><Relationship Id="rId846" Type="http://schemas.openxmlformats.org/officeDocument/2006/relationships/customXml" Target="../ink/ink1801.xml"/><Relationship Id="rId485" Type="http://schemas.openxmlformats.org/officeDocument/2006/relationships/image" Target="../media/image1535.png"/><Relationship Id="rId692" Type="http://schemas.openxmlformats.org/officeDocument/2006/relationships/image" Target="../media/image1634.png"/><Relationship Id="rId706" Type="http://schemas.openxmlformats.org/officeDocument/2006/relationships/image" Target="../media/image1141.png"/><Relationship Id="rId913" Type="http://schemas.openxmlformats.org/officeDocument/2006/relationships/image" Target="../media/image1741.png"/><Relationship Id="rId42" Type="http://schemas.openxmlformats.org/officeDocument/2006/relationships/image" Target="../media/image1315.png"/><Relationship Id="rId138" Type="http://schemas.openxmlformats.org/officeDocument/2006/relationships/image" Target="../media/image1363.png"/><Relationship Id="rId345" Type="http://schemas.openxmlformats.org/officeDocument/2006/relationships/customXml" Target="../ink/ink1547.xml"/><Relationship Id="rId552" Type="http://schemas.openxmlformats.org/officeDocument/2006/relationships/customXml" Target="../ink/ink1651.xml"/><Relationship Id="rId997" Type="http://schemas.openxmlformats.org/officeDocument/2006/relationships/image" Target="../media/image1782.png"/><Relationship Id="rId191" Type="http://schemas.openxmlformats.org/officeDocument/2006/relationships/customXml" Target="../ink/ink1470.xml"/><Relationship Id="rId205" Type="http://schemas.openxmlformats.org/officeDocument/2006/relationships/customXml" Target="../ink/ink1477.xml"/><Relationship Id="rId412" Type="http://schemas.openxmlformats.org/officeDocument/2006/relationships/customXml" Target="../ink/ink1581.xml"/><Relationship Id="rId857" Type="http://schemas.openxmlformats.org/officeDocument/2006/relationships/image" Target="../media/image1714.png"/><Relationship Id="rId289" Type="http://schemas.openxmlformats.org/officeDocument/2006/relationships/customXml" Target="../ink/ink1519.xml"/><Relationship Id="rId496" Type="http://schemas.openxmlformats.org/officeDocument/2006/relationships/customXml" Target="../ink/ink1623.xml"/><Relationship Id="rId717" Type="http://schemas.openxmlformats.org/officeDocument/2006/relationships/customXml" Target="../ink/ink1736.xml"/><Relationship Id="rId924" Type="http://schemas.openxmlformats.org/officeDocument/2006/relationships/image" Target="../media/image1746.png"/><Relationship Id="rId53" Type="http://schemas.openxmlformats.org/officeDocument/2006/relationships/customXml" Target="../ink/ink1401.xml"/><Relationship Id="rId149" Type="http://schemas.openxmlformats.org/officeDocument/2006/relationships/customXml" Target="../ink/ink1449.xml"/><Relationship Id="rId356" Type="http://schemas.openxmlformats.org/officeDocument/2006/relationships/image" Target="../media/image1471.png"/><Relationship Id="rId563" Type="http://schemas.openxmlformats.org/officeDocument/2006/relationships/customXml" Target="../ink/ink1657.xml"/><Relationship Id="rId770" Type="http://schemas.openxmlformats.org/officeDocument/2006/relationships/customXml" Target="../ink/ink1763.xml"/><Relationship Id="rId216" Type="http://schemas.openxmlformats.org/officeDocument/2006/relationships/image" Target="../media/image1401.png"/><Relationship Id="rId423" Type="http://schemas.openxmlformats.org/officeDocument/2006/relationships/image" Target="../media/image1504.png"/><Relationship Id="rId868" Type="http://schemas.openxmlformats.org/officeDocument/2006/relationships/image" Target="../media/image1719.png"/><Relationship Id="rId630" Type="http://schemas.openxmlformats.org/officeDocument/2006/relationships/image" Target="../media/image1604.png"/><Relationship Id="rId728" Type="http://schemas.openxmlformats.org/officeDocument/2006/relationships/image" Target="../media/image1651.png"/><Relationship Id="rId935" Type="http://schemas.openxmlformats.org/officeDocument/2006/relationships/customXml" Target="../ink/ink1847.xml"/><Relationship Id="rId64" Type="http://schemas.openxmlformats.org/officeDocument/2006/relationships/image" Target="../media/image1326.png"/><Relationship Id="rId367" Type="http://schemas.openxmlformats.org/officeDocument/2006/relationships/customXml" Target="../ink/ink1558.xml"/><Relationship Id="rId574" Type="http://schemas.openxmlformats.org/officeDocument/2006/relationships/customXml" Target="../ink/ink1663.xml"/><Relationship Id="rId227" Type="http://schemas.openxmlformats.org/officeDocument/2006/relationships/customXml" Target="../ink/ink1488.xml"/><Relationship Id="rId781" Type="http://schemas.openxmlformats.org/officeDocument/2006/relationships/image" Target="../media/image1677.png"/><Relationship Id="rId879" Type="http://schemas.openxmlformats.org/officeDocument/2006/relationships/customXml" Target="../ink/ink1818.xml"/><Relationship Id="rId434" Type="http://schemas.openxmlformats.org/officeDocument/2006/relationships/customXml" Target="../ink/ink1592.xml"/><Relationship Id="rId641" Type="http://schemas.openxmlformats.org/officeDocument/2006/relationships/customXml" Target="../ink/ink1698.xml"/><Relationship Id="rId739" Type="http://schemas.openxmlformats.org/officeDocument/2006/relationships/customXml" Target="../ink/ink1747.xml"/><Relationship Id="rId280" Type="http://schemas.openxmlformats.org/officeDocument/2006/relationships/image" Target="../media/image1433.png"/><Relationship Id="rId501" Type="http://schemas.openxmlformats.org/officeDocument/2006/relationships/image" Target="../media/image1542.png"/><Relationship Id="rId946" Type="http://schemas.openxmlformats.org/officeDocument/2006/relationships/image" Target="../media/image1757.png"/><Relationship Id="rId75" Type="http://schemas.openxmlformats.org/officeDocument/2006/relationships/customXml" Target="../ink/ink1412.xml"/><Relationship Id="rId140" Type="http://schemas.openxmlformats.org/officeDocument/2006/relationships/image" Target="../media/image1364.png"/><Relationship Id="rId378" Type="http://schemas.openxmlformats.org/officeDocument/2006/relationships/image" Target="../media/image1482.png"/><Relationship Id="rId585" Type="http://schemas.openxmlformats.org/officeDocument/2006/relationships/customXml" Target="../ink/ink1669.xml"/><Relationship Id="rId792" Type="http://schemas.openxmlformats.org/officeDocument/2006/relationships/customXml" Target="../ink/ink1774.xml"/><Relationship Id="rId806" Type="http://schemas.openxmlformats.org/officeDocument/2006/relationships/customXml" Target="../ink/ink1781.xml"/><Relationship Id="rId6" Type="http://schemas.openxmlformats.org/officeDocument/2006/relationships/image" Target="../media/image1297.png"/><Relationship Id="rId238" Type="http://schemas.openxmlformats.org/officeDocument/2006/relationships/image" Target="../media/image1412.png"/><Relationship Id="rId445" Type="http://schemas.openxmlformats.org/officeDocument/2006/relationships/image" Target="../media/image1515.png"/><Relationship Id="rId652" Type="http://schemas.openxmlformats.org/officeDocument/2006/relationships/image" Target="../media/image1615.png"/><Relationship Id="rId291" Type="http://schemas.openxmlformats.org/officeDocument/2006/relationships/customXml" Target="../ink/ink1520.xml"/><Relationship Id="rId305" Type="http://schemas.openxmlformats.org/officeDocument/2006/relationships/customXml" Target="../ink/ink1527.xml"/><Relationship Id="rId512" Type="http://schemas.openxmlformats.org/officeDocument/2006/relationships/customXml" Target="../ink/ink1631.xml"/><Relationship Id="rId957" Type="http://schemas.openxmlformats.org/officeDocument/2006/relationships/customXml" Target="../ink/ink1858.xml"/><Relationship Id="rId86" Type="http://schemas.openxmlformats.org/officeDocument/2006/relationships/image" Target="../media/image1337.png"/><Relationship Id="rId151" Type="http://schemas.openxmlformats.org/officeDocument/2006/relationships/customXml" Target="../ink/ink1450.xml"/><Relationship Id="rId389" Type="http://schemas.openxmlformats.org/officeDocument/2006/relationships/image" Target="../media/image1487.png"/><Relationship Id="rId596" Type="http://schemas.openxmlformats.org/officeDocument/2006/relationships/customXml" Target="../ink/ink1675.xml"/><Relationship Id="rId817" Type="http://schemas.openxmlformats.org/officeDocument/2006/relationships/image" Target="../media/image1694.png"/><Relationship Id="rId1002" Type="http://schemas.openxmlformats.org/officeDocument/2006/relationships/customXml" Target="../ink/ink1881.xml"/><Relationship Id="rId249" Type="http://schemas.openxmlformats.org/officeDocument/2006/relationships/customXml" Target="../ink/ink1499.xml"/><Relationship Id="rId456" Type="http://schemas.openxmlformats.org/officeDocument/2006/relationships/customXml" Target="../ink/ink1603.xml"/><Relationship Id="rId663" Type="http://schemas.openxmlformats.org/officeDocument/2006/relationships/customXml" Target="../ink/ink1709.xml"/><Relationship Id="rId870" Type="http://schemas.openxmlformats.org/officeDocument/2006/relationships/image" Target="../media/image1720.png"/><Relationship Id="rId13" Type="http://schemas.openxmlformats.org/officeDocument/2006/relationships/customXml" Target="../ink/ink1381.xml"/><Relationship Id="rId109" Type="http://schemas.openxmlformats.org/officeDocument/2006/relationships/customXml" Target="../ink/ink1429.xml"/><Relationship Id="rId316" Type="http://schemas.openxmlformats.org/officeDocument/2006/relationships/image" Target="../media/image1451.png"/><Relationship Id="rId523" Type="http://schemas.openxmlformats.org/officeDocument/2006/relationships/image" Target="../media/image1553.png"/><Relationship Id="rId968" Type="http://schemas.openxmlformats.org/officeDocument/2006/relationships/image" Target="../media/image1768.png"/><Relationship Id="rId97" Type="http://schemas.openxmlformats.org/officeDocument/2006/relationships/customXml" Target="../ink/ink1423.xml"/><Relationship Id="rId730" Type="http://schemas.openxmlformats.org/officeDocument/2006/relationships/image" Target="../media/image1652.png"/><Relationship Id="rId828" Type="http://schemas.openxmlformats.org/officeDocument/2006/relationships/customXml" Target="../ink/ink1792.xml"/><Relationship Id="rId1013" Type="http://schemas.openxmlformats.org/officeDocument/2006/relationships/image" Target="../media/image1790.png"/><Relationship Id="rId162" Type="http://schemas.openxmlformats.org/officeDocument/2006/relationships/image" Target="../media/image1375.png"/><Relationship Id="rId467" Type="http://schemas.openxmlformats.org/officeDocument/2006/relationships/image" Target="../media/image1526.png"/><Relationship Id="rId674" Type="http://schemas.openxmlformats.org/officeDocument/2006/relationships/image" Target="../media/image1625.png"/><Relationship Id="rId881" Type="http://schemas.openxmlformats.org/officeDocument/2006/relationships/customXml" Target="../ink/ink1819.xml"/><Relationship Id="rId979" Type="http://schemas.openxmlformats.org/officeDocument/2006/relationships/customXml" Target="../ink/ink1869.xml"/><Relationship Id="rId24" Type="http://schemas.openxmlformats.org/officeDocument/2006/relationships/image" Target="../media/image1306.png"/><Relationship Id="rId327" Type="http://schemas.openxmlformats.org/officeDocument/2006/relationships/customXml" Target="../ink/ink1538.xml"/><Relationship Id="rId534" Type="http://schemas.openxmlformats.org/officeDocument/2006/relationships/customXml" Target="../ink/ink1642.xml"/><Relationship Id="rId741" Type="http://schemas.openxmlformats.org/officeDocument/2006/relationships/image" Target="../media/image1657.png"/><Relationship Id="rId839" Type="http://schemas.openxmlformats.org/officeDocument/2006/relationships/image" Target="../media/image1705.png"/><Relationship Id="rId173" Type="http://schemas.openxmlformats.org/officeDocument/2006/relationships/customXml" Target="../ink/ink1461.xml"/><Relationship Id="rId380" Type="http://schemas.openxmlformats.org/officeDocument/2006/relationships/image" Target="../media/image1483.png"/><Relationship Id="rId601" Type="http://schemas.openxmlformats.org/officeDocument/2006/relationships/customXml" Target="../ink/ink1678.xml"/><Relationship Id="rId1024" Type="http://schemas.openxmlformats.org/officeDocument/2006/relationships/image" Target="../media/image1795.png"/><Relationship Id="rId240" Type="http://schemas.openxmlformats.org/officeDocument/2006/relationships/image" Target="../media/image1413.png"/><Relationship Id="rId478" Type="http://schemas.openxmlformats.org/officeDocument/2006/relationships/customXml" Target="../ink/ink1614.xml"/><Relationship Id="rId685" Type="http://schemas.openxmlformats.org/officeDocument/2006/relationships/customXml" Target="../ink/ink1720.xml"/><Relationship Id="rId892" Type="http://schemas.openxmlformats.org/officeDocument/2006/relationships/image" Target="../media/image1731.png"/><Relationship Id="rId906" Type="http://schemas.openxmlformats.org/officeDocument/2006/relationships/image" Target="../media/image1738.png"/><Relationship Id="rId35" Type="http://schemas.openxmlformats.org/officeDocument/2006/relationships/customXml" Target="../ink/ink1392.xml"/><Relationship Id="rId100" Type="http://schemas.openxmlformats.org/officeDocument/2006/relationships/image" Target="../media/image1344.png"/><Relationship Id="rId338" Type="http://schemas.openxmlformats.org/officeDocument/2006/relationships/image" Target="../media/image1462.png"/><Relationship Id="rId545" Type="http://schemas.openxmlformats.org/officeDocument/2006/relationships/image" Target="../media/image1564.png"/><Relationship Id="rId752" Type="http://schemas.openxmlformats.org/officeDocument/2006/relationships/customXml" Target="../ink/ink1754.xml"/><Relationship Id="rId184" Type="http://schemas.openxmlformats.org/officeDocument/2006/relationships/image" Target="../media/image1385.png"/><Relationship Id="rId391" Type="http://schemas.openxmlformats.org/officeDocument/2006/relationships/image" Target="../media/image1488.png"/><Relationship Id="rId405" Type="http://schemas.openxmlformats.org/officeDocument/2006/relationships/image" Target="../media/image1495.png"/><Relationship Id="rId612" Type="http://schemas.openxmlformats.org/officeDocument/2006/relationships/image" Target="../media/image1595.png"/><Relationship Id="rId251" Type="http://schemas.openxmlformats.org/officeDocument/2006/relationships/customXml" Target="../ink/ink1500.xml"/><Relationship Id="rId489" Type="http://schemas.openxmlformats.org/officeDocument/2006/relationships/image" Target="../media/image1536.png"/><Relationship Id="rId696" Type="http://schemas.openxmlformats.org/officeDocument/2006/relationships/image" Target="../media/image1636.png"/><Relationship Id="rId917" Type="http://schemas.openxmlformats.org/officeDocument/2006/relationships/customXml" Target="../ink/ink1838.xml"/><Relationship Id="rId46" Type="http://schemas.openxmlformats.org/officeDocument/2006/relationships/image" Target="../media/image1317.png"/><Relationship Id="rId349" Type="http://schemas.openxmlformats.org/officeDocument/2006/relationships/customXml" Target="../ink/ink1549.xml"/><Relationship Id="rId556" Type="http://schemas.openxmlformats.org/officeDocument/2006/relationships/customXml" Target="../ink/ink1653.xml"/><Relationship Id="rId763" Type="http://schemas.openxmlformats.org/officeDocument/2006/relationships/image" Target="../media/image1668.png"/><Relationship Id="rId111" Type="http://schemas.openxmlformats.org/officeDocument/2006/relationships/customXml" Target="../ink/ink1430.xml"/><Relationship Id="rId195" Type="http://schemas.openxmlformats.org/officeDocument/2006/relationships/customXml" Target="../ink/ink1472.xml"/><Relationship Id="rId209" Type="http://schemas.openxmlformats.org/officeDocument/2006/relationships/customXml" Target="../ink/ink1479.xml"/><Relationship Id="rId416" Type="http://schemas.openxmlformats.org/officeDocument/2006/relationships/customXml" Target="../ink/ink1583.xml"/><Relationship Id="rId970" Type="http://schemas.openxmlformats.org/officeDocument/2006/relationships/image" Target="../media/image1769.png"/><Relationship Id="rId623" Type="http://schemas.openxmlformats.org/officeDocument/2006/relationships/customXml" Target="../ink/ink1689.xml"/><Relationship Id="rId830" Type="http://schemas.openxmlformats.org/officeDocument/2006/relationships/customXml" Target="../ink/ink1793.xml"/><Relationship Id="rId928" Type="http://schemas.openxmlformats.org/officeDocument/2006/relationships/image" Target="../media/image1748.png"/><Relationship Id="rId57" Type="http://schemas.openxmlformats.org/officeDocument/2006/relationships/customXml" Target="../ink/ink1403.xml"/><Relationship Id="rId262" Type="http://schemas.openxmlformats.org/officeDocument/2006/relationships/image" Target="../media/image1424.png"/><Relationship Id="rId567" Type="http://schemas.openxmlformats.org/officeDocument/2006/relationships/image" Target="../media/image1574.png"/><Relationship Id="rId122" Type="http://schemas.openxmlformats.org/officeDocument/2006/relationships/image" Target="../media/image1355.png"/><Relationship Id="rId774" Type="http://schemas.openxmlformats.org/officeDocument/2006/relationships/customXml" Target="../ink/ink1765.xml"/><Relationship Id="rId981" Type="http://schemas.openxmlformats.org/officeDocument/2006/relationships/customXml" Target="../ink/ink1870.xml"/><Relationship Id="rId427" Type="http://schemas.openxmlformats.org/officeDocument/2006/relationships/image" Target="../media/image1506.png"/><Relationship Id="rId634" Type="http://schemas.openxmlformats.org/officeDocument/2006/relationships/image" Target="../media/image1606.png"/><Relationship Id="rId841" Type="http://schemas.openxmlformats.org/officeDocument/2006/relationships/image" Target="../media/image1706.png"/><Relationship Id="rId273" Type="http://schemas.openxmlformats.org/officeDocument/2006/relationships/customXml" Target="../ink/ink1511.xml"/><Relationship Id="rId480" Type="http://schemas.openxmlformats.org/officeDocument/2006/relationships/customXml" Target="../ink/ink1615.xml"/><Relationship Id="rId701" Type="http://schemas.openxmlformats.org/officeDocument/2006/relationships/customXml" Target="../ink/ink1728.xml"/><Relationship Id="rId939" Type="http://schemas.openxmlformats.org/officeDocument/2006/relationships/customXml" Target="../ink/ink1849.xml"/><Relationship Id="rId68" Type="http://schemas.openxmlformats.org/officeDocument/2006/relationships/image" Target="../media/image1328.png"/><Relationship Id="rId133" Type="http://schemas.openxmlformats.org/officeDocument/2006/relationships/customXml" Target="../ink/ink1441.xml"/><Relationship Id="rId340" Type="http://schemas.openxmlformats.org/officeDocument/2006/relationships/image" Target="../media/image1463.png"/><Relationship Id="rId578" Type="http://schemas.openxmlformats.org/officeDocument/2006/relationships/customXml" Target="../ink/ink1665.xml"/><Relationship Id="rId785" Type="http://schemas.openxmlformats.org/officeDocument/2006/relationships/image" Target="../media/image1679.png"/><Relationship Id="rId992" Type="http://schemas.openxmlformats.org/officeDocument/2006/relationships/customXml" Target="../ink/ink1876.xml"/><Relationship Id="rId200" Type="http://schemas.openxmlformats.org/officeDocument/2006/relationships/image" Target="../media/image1393.png"/><Relationship Id="rId438" Type="http://schemas.openxmlformats.org/officeDocument/2006/relationships/customXml" Target="../ink/ink1594.xml"/><Relationship Id="rId645" Type="http://schemas.openxmlformats.org/officeDocument/2006/relationships/customXml" Target="../ink/ink1700.xml"/><Relationship Id="rId852" Type="http://schemas.openxmlformats.org/officeDocument/2006/relationships/customXml" Target="../ink/ink1804.xml"/><Relationship Id="rId284" Type="http://schemas.openxmlformats.org/officeDocument/2006/relationships/image" Target="../media/image1435.png"/><Relationship Id="rId491" Type="http://schemas.openxmlformats.org/officeDocument/2006/relationships/image" Target="../media/image1537.png"/><Relationship Id="rId505" Type="http://schemas.openxmlformats.org/officeDocument/2006/relationships/image" Target="../media/image1544.png"/><Relationship Id="rId712" Type="http://schemas.openxmlformats.org/officeDocument/2006/relationships/image" Target="../media/image1643.png"/><Relationship Id="rId79" Type="http://schemas.openxmlformats.org/officeDocument/2006/relationships/customXml" Target="../ink/ink1414.xml"/><Relationship Id="rId144" Type="http://schemas.openxmlformats.org/officeDocument/2006/relationships/image" Target="../media/image1366.png"/><Relationship Id="rId589" Type="http://schemas.openxmlformats.org/officeDocument/2006/relationships/customXml" Target="../ink/ink1671.xml"/><Relationship Id="rId796" Type="http://schemas.openxmlformats.org/officeDocument/2006/relationships/customXml" Target="../ink/ink1776.xml"/><Relationship Id="rId351" Type="http://schemas.openxmlformats.org/officeDocument/2006/relationships/customXml" Target="../ink/ink1550.xml"/><Relationship Id="rId449" Type="http://schemas.openxmlformats.org/officeDocument/2006/relationships/image" Target="../media/image1517.png"/><Relationship Id="rId656" Type="http://schemas.openxmlformats.org/officeDocument/2006/relationships/image" Target="../media/image1617.png"/><Relationship Id="rId863" Type="http://schemas.openxmlformats.org/officeDocument/2006/relationships/customXml" Target="../ink/ink1810.xml"/><Relationship Id="rId211" Type="http://schemas.openxmlformats.org/officeDocument/2006/relationships/customXml" Target="../ink/ink1480.xml"/><Relationship Id="rId295" Type="http://schemas.openxmlformats.org/officeDocument/2006/relationships/customXml" Target="../ink/ink1522.xml"/><Relationship Id="rId309" Type="http://schemas.openxmlformats.org/officeDocument/2006/relationships/customXml" Target="../ink/ink1529.xml"/><Relationship Id="rId516" Type="http://schemas.openxmlformats.org/officeDocument/2006/relationships/customXml" Target="../ink/ink1633.xml"/><Relationship Id="rId723" Type="http://schemas.openxmlformats.org/officeDocument/2006/relationships/customXml" Target="../ink/ink1739.xml"/><Relationship Id="rId930" Type="http://schemas.openxmlformats.org/officeDocument/2006/relationships/image" Target="../media/image1749.png"/><Relationship Id="rId1006" Type="http://schemas.openxmlformats.org/officeDocument/2006/relationships/customXml" Target="../ink/ink1883.xml"/><Relationship Id="rId155" Type="http://schemas.openxmlformats.org/officeDocument/2006/relationships/customXml" Target="../ink/ink1452.xml"/><Relationship Id="rId362" Type="http://schemas.openxmlformats.org/officeDocument/2006/relationships/image" Target="../media/image1474.png"/><Relationship Id="rId222" Type="http://schemas.openxmlformats.org/officeDocument/2006/relationships/image" Target="../media/image1404.png"/><Relationship Id="rId667" Type="http://schemas.openxmlformats.org/officeDocument/2006/relationships/customXml" Target="../ink/ink1711.xml"/><Relationship Id="rId874" Type="http://schemas.openxmlformats.org/officeDocument/2006/relationships/image" Target="../media/image1722.png"/><Relationship Id="rId17" Type="http://schemas.openxmlformats.org/officeDocument/2006/relationships/customXml" Target="../ink/ink1383.xml"/><Relationship Id="rId527" Type="http://schemas.openxmlformats.org/officeDocument/2006/relationships/image" Target="../media/image1555.png"/><Relationship Id="rId734" Type="http://schemas.openxmlformats.org/officeDocument/2006/relationships/image" Target="../media/image1654.png"/><Relationship Id="rId941" Type="http://schemas.openxmlformats.org/officeDocument/2006/relationships/customXml" Target="../ink/ink1850.xml"/><Relationship Id="rId70" Type="http://schemas.openxmlformats.org/officeDocument/2006/relationships/image" Target="../media/image1329.png"/><Relationship Id="rId166" Type="http://schemas.openxmlformats.org/officeDocument/2006/relationships/image" Target="../media/image1377.png"/><Relationship Id="rId373" Type="http://schemas.openxmlformats.org/officeDocument/2006/relationships/customXml" Target="../ink/ink1561.xml"/><Relationship Id="rId580" Type="http://schemas.openxmlformats.org/officeDocument/2006/relationships/image" Target="../media/image1580.png"/><Relationship Id="rId801" Type="http://schemas.openxmlformats.org/officeDocument/2006/relationships/image" Target="../media/image1687.png"/><Relationship Id="rId1017" Type="http://schemas.openxmlformats.org/officeDocument/2006/relationships/image" Target="../media/image1792.png"/><Relationship Id="rId1" Type="http://schemas.openxmlformats.org/officeDocument/2006/relationships/slideLayout" Target="../slideLayouts/slideLayout37.xml"/><Relationship Id="rId233" Type="http://schemas.openxmlformats.org/officeDocument/2006/relationships/customXml" Target="../ink/ink1491.xml"/><Relationship Id="rId440" Type="http://schemas.openxmlformats.org/officeDocument/2006/relationships/customXml" Target="../ink/ink1595.xml"/><Relationship Id="rId678" Type="http://schemas.openxmlformats.org/officeDocument/2006/relationships/image" Target="../media/image1627.png"/><Relationship Id="rId885" Type="http://schemas.openxmlformats.org/officeDocument/2006/relationships/customXml" Target="../ink/ink1821.xml"/><Relationship Id="rId28" Type="http://schemas.openxmlformats.org/officeDocument/2006/relationships/image" Target="../media/image1308.png"/><Relationship Id="rId300" Type="http://schemas.openxmlformats.org/officeDocument/2006/relationships/image" Target="../media/image1443.png"/><Relationship Id="rId538" Type="http://schemas.openxmlformats.org/officeDocument/2006/relationships/customXml" Target="../ink/ink1644.xml"/><Relationship Id="rId745" Type="http://schemas.openxmlformats.org/officeDocument/2006/relationships/image" Target="../media/image1659.png"/><Relationship Id="rId952" Type="http://schemas.openxmlformats.org/officeDocument/2006/relationships/image" Target="../media/image1760.png"/><Relationship Id="rId81" Type="http://schemas.openxmlformats.org/officeDocument/2006/relationships/customXml" Target="../ink/ink1415.xml"/><Relationship Id="rId177" Type="http://schemas.openxmlformats.org/officeDocument/2006/relationships/customXml" Target="../ink/ink1463.xml"/><Relationship Id="rId384" Type="http://schemas.openxmlformats.org/officeDocument/2006/relationships/customXml" Target="../ink/ink1567.xml"/><Relationship Id="rId591" Type="http://schemas.openxmlformats.org/officeDocument/2006/relationships/image" Target="../media/image1585.png"/><Relationship Id="rId605" Type="http://schemas.openxmlformats.org/officeDocument/2006/relationships/customXml" Target="../ink/ink1680.xml"/><Relationship Id="rId812" Type="http://schemas.openxmlformats.org/officeDocument/2006/relationships/customXml" Target="../ink/ink1784.xml"/><Relationship Id="rId244" Type="http://schemas.openxmlformats.org/officeDocument/2006/relationships/image" Target="../media/image1415.png"/><Relationship Id="rId689" Type="http://schemas.openxmlformats.org/officeDocument/2006/relationships/customXml" Target="../ink/ink1722.xml"/><Relationship Id="rId896" Type="http://schemas.openxmlformats.org/officeDocument/2006/relationships/image" Target="../media/image1733.png"/><Relationship Id="rId39" Type="http://schemas.openxmlformats.org/officeDocument/2006/relationships/customXml" Target="../ink/ink1394.xml"/><Relationship Id="rId451" Type="http://schemas.openxmlformats.org/officeDocument/2006/relationships/image" Target="../media/image1518.png"/><Relationship Id="rId549" Type="http://schemas.openxmlformats.org/officeDocument/2006/relationships/image" Target="../media/image1566.png"/><Relationship Id="rId756" Type="http://schemas.openxmlformats.org/officeDocument/2006/relationships/customXml" Target="../ink/ink1756.xml"/><Relationship Id="rId104" Type="http://schemas.openxmlformats.org/officeDocument/2006/relationships/image" Target="../media/image1346.png"/><Relationship Id="rId188" Type="http://schemas.openxmlformats.org/officeDocument/2006/relationships/image" Target="../media/image1387.png"/><Relationship Id="rId311" Type="http://schemas.openxmlformats.org/officeDocument/2006/relationships/customXml" Target="../ink/ink1530.xml"/><Relationship Id="rId395" Type="http://schemas.openxmlformats.org/officeDocument/2006/relationships/image" Target="../media/image1490.png"/><Relationship Id="rId409" Type="http://schemas.openxmlformats.org/officeDocument/2006/relationships/image" Target="../media/image1497.png"/><Relationship Id="rId963" Type="http://schemas.openxmlformats.org/officeDocument/2006/relationships/customXml" Target="../ink/ink1861.xml"/><Relationship Id="rId92" Type="http://schemas.openxmlformats.org/officeDocument/2006/relationships/image" Target="../media/image1340.png"/><Relationship Id="rId616" Type="http://schemas.openxmlformats.org/officeDocument/2006/relationships/image" Target="../media/image1597.png"/><Relationship Id="rId823" Type="http://schemas.openxmlformats.org/officeDocument/2006/relationships/image" Target="../media/image1697.png"/><Relationship Id="rId255" Type="http://schemas.openxmlformats.org/officeDocument/2006/relationships/customXml" Target="../ink/ink1502.xml"/><Relationship Id="rId462" Type="http://schemas.openxmlformats.org/officeDocument/2006/relationships/customXml" Target="../ink/ink1606.xml"/><Relationship Id="rId115" Type="http://schemas.openxmlformats.org/officeDocument/2006/relationships/customXml" Target="../ink/ink1432.xml"/><Relationship Id="rId322" Type="http://schemas.openxmlformats.org/officeDocument/2006/relationships/image" Target="../media/image1454.png"/><Relationship Id="rId767" Type="http://schemas.openxmlformats.org/officeDocument/2006/relationships/image" Target="../media/image1670.png"/><Relationship Id="rId974" Type="http://schemas.openxmlformats.org/officeDocument/2006/relationships/image" Target="../media/image1771.png"/><Relationship Id="rId199" Type="http://schemas.openxmlformats.org/officeDocument/2006/relationships/customXml" Target="../ink/ink1474.xml"/><Relationship Id="rId627" Type="http://schemas.openxmlformats.org/officeDocument/2006/relationships/customXml" Target="../ink/ink1691.xml"/><Relationship Id="rId834" Type="http://schemas.openxmlformats.org/officeDocument/2006/relationships/customXml" Target="../ink/ink1795.xml"/><Relationship Id="rId266" Type="http://schemas.openxmlformats.org/officeDocument/2006/relationships/image" Target="../media/image1426.png"/><Relationship Id="rId473" Type="http://schemas.openxmlformats.org/officeDocument/2006/relationships/image" Target="../media/image1529.png"/><Relationship Id="rId680" Type="http://schemas.openxmlformats.org/officeDocument/2006/relationships/image" Target="../media/image1628.png"/><Relationship Id="rId901" Type="http://schemas.openxmlformats.org/officeDocument/2006/relationships/customXml" Target="../ink/ink1829.xml"/><Relationship Id="rId30" Type="http://schemas.openxmlformats.org/officeDocument/2006/relationships/image" Target="../media/image1309.png"/><Relationship Id="rId126" Type="http://schemas.openxmlformats.org/officeDocument/2006/relationships/image" Target="../media/image1357.png"/><Relationship Id="rId333" Type="http://schemas.openxmlformats.org/officeDocument/2006/relationships/customXml" Target="../ink/ink1541.xml"/><Relationship Id="rId540" Type="http://schemas.openxmlformats.org/officeDocument/2006/relationships/customXml" Target="../ink/ink1645.xml"/><Relationship Id="rId778" Type="http://schemas.openxmlformats.org/officeDocument/2006/relationships/customXml" Target="../ink/ink1767.xml"/><Relationship Id="rId985" Type="http://schemas.openxmlformats.org/officeDocument/2006/relationships/customXml" Target="../ink/ink1872.xml"/><Relationship Id="rId638" Type="http://schemas.openxmlformats.org/officeDocument/2006/relationships/image" Target="../media/image1608.png"/><Relationship Id="rId845" Type="http://schemas.openxmlformats.org/officeDocument/2006/relationships/image" Target="../media/image1708.png"/><Relationship Id="rId277" Type="http://schemas.openxmlformats.org/officeDocument/2006/relationships/customXml" Target="../ink/ink1513.xml"/><Relationship Id="rId400" Type="http://schemas.openxmlformats.org/officeDocument/2006/relationships/customXml" Target="../ink/ink1575.xml"/><Relationship Id="rId484" Type="http://schemas.openxmlformats.org/officeDocument/2006/relationships/customXml" Target="../ink/ink1617.xml"/><Relationship Id="rId705" Type="http://schemas.openxmlformats.org/officeDocument/2006/relationships/customXml" Target="../ink/ink1730.xml"/><Relationship Id="rId137" Type="http://schemas.openxmlformats.org/officeDocument/2006/relationships/customXml" Target="../ink/ink1443.xml"/><Relationship Id="rId344" Type="http://schemas.openxmlformats.org/officeDocument/2006/relationships/image" Target="../media/image1465.png"/><Relationship Id="rId691" Type="http://schemas.openxmlformats.org/officeDocument/2006/relationships/customXml" Target="../ink/ink1723.xml"/><Relationship Id="rId789" Type="http://schemas.openxmlformats.org/officeDocument/2006/relationships/image" Target="../media/image1681.png"/><Relationship Id="rId912" Type="http://schemas.openxmlformats.org/officeDocument/2006/relationships/customXml" Target="../ink/ink1835.xml"/><Relationship Id="rId996" Type="http://schemas.openxmlformats.org/officeDocument/2006/relationships/customXml" Target="../ink/ink1878.xml"/><Relationship Id="rId41" Type="http://schemas.openxmlformats.org/officeDocument/2006/relationships/customXml" Target="../ink/ink1395.xml"/><Relationship Id="rId551" Type="http://schemas.openxmlformats.org/officeDocument/2006/relationships/image" Target="../media/image1567.png"/><Relationship Id="rId649" Type="http://schemas.openxmlformats.org/officeDocument/2006/relationships/customXml" Target="../ink/ink1702.xml"/><Relationship Id="rId856" Type="http://schemas.openxmlformats.org/officeDocument/2006/relationships/customXml" Target="../ink/ink1806.xml"/><Relationship Id="rId190" Type="http://schemas.openxmlformats.org/officeDocument/2006/relationships/image" Target="../media/image1388.png"/><Relationship Id="rId204" Type="http://schemas.openxmlformats.org/officeDocument/2006/relationships/image" Target="../media/image1395.png"/><Relationship Id="rId288" Type="http://schemas.openxmlformats.org/officeDocument/2006/relationships/image" Target="../media/image1437.png"/><Relationship Id="rId411" Type="http://schemas.openxmlformats.org/officeDocument/2006/relationships/image" Target="../media/image1498.png"/><Relationship Id="rId509" Type="http://schemas.openxmlformats.org/officeDocument/2006/relationships/image" Target="../media/image1546.png"/><Relationship Id="rId495" Type="http://schemas.openxmlformats.org/officeDocument/2006/relationships/image" Target="../media/image1539.png"/><Relationship Id="rId716" Type="http://schemas.openxmlformats.org/officeDocument/2006/relationships/image" Target="../media/image1645.png"/><Relationship Id="rId923" Type="http://schemas.openxmlformats.org/officeDocument/2006/relationships/customXml" Target="../ink/ink1841.xml"/><Relationship Id="rId52" Type="http://schemas.openxmlformats.org/officeDocument/2006/relationships/image" Target="../media/image1320.png"/><Relationship Id="rId148" Type="http://schemas.openxmlformats.org/officeDocument/2006/relationships/image" Target="../media/image1368.png"/><Relationship Id="rId355" Type="http://schemas.openxmlformats.org/officeDocument/2006/relationships/customXml" Target="../ink/ink1552.xml"/><Relationship Id="rId562" Type="http://schemas.openxmlformats.org/officeDocument/2006/relationships/image" Target="../media/image1572.png"/><Relationship Id="rId215" Type="http://schemas.openxmlformats.org/officeDocument/2006/relationships/customXml" Target="../ink/ink1482.xml"/><Relationship Id="rId422" Type="http://schemas.openxmlformats.org/officeDocument/2006/relationships/customXml" Target="../ink/ink1586.xml"/><Relationship Id="rId867" Type="http://schemas.openxmlformats.org/officeDocument/2006/relationships/customXml" Target="../ink/ink1812.xml"/><Relationship Id="rId299" Type="http://schemas.openxmlformats.org/officeDocument/2006/relationships/customXml" Target="../ink/ink1524.xml"/><Relationship Id="rId727" Type="http://schemas.openxmlformats.org/officeDocument/2006/relationships/customXml" Target="../ink/ink1741.xml"/><Relationship Id="rId934" Type="http://schemas.openxmlformats.org/officeDocument/2006/relationships/image" Target="../media/image1751.png"/><Relationship Id="rId63" Type="http://schemas.openxmlformats.org/officeDocument/2006/relationships/customXml" Target="../ink/ink1406.xml"/><Relationship Id="rId159" Type="http://schemas.openxmlformats.org/officeDocument/2006/relationships/customXml" Target="../ink/ink1454.xml"/><Relationship Id="rId366" Type="http://schemas.openxmlformats.org/officeDocument/2006/relationships/image" Target="../media/image1476.png"/><Relationship Id="rId573" Type="http://schemas.openxmlformats.org/officeDocument/2006/relationships/image" Target="../media/image1577.png"/><Relationship Id="rId780" Type="http://schemas.openxmlformats.org/officeDocument/2006/relationships/customXml" Target="../ink/ink1768.xml"/><Relationship Id="rId226" Type="http://schemas.openxmlformats.org/officeDocument/2006/relationships/image" Target="../media/image1406.png"/><Relationship Id="rId433" Type="http://schemas.openxmlformats.org/officeDocument/2006/relationships/image" Target="../media/image1509.png"/><Relationship Id="rId878" Type="http://schemas.openxmlformats.org/officeDocument/2006/relationships/image" Target="../media/image1724.png"/><Relationship Id="rId640" Type="http://schemas.openxmlformats.org/officeDocument/2006/relationships/image" Target="../media/image1609.png"/><Relationship Id="rId738" Type="http://schemas.openxmlformats.org/officeDocument/2006/relationships/image" Target="../media/image1656.png"/><Relationship Id="rId945" Type="http://schemas.openxmlformats.org/officeDocument/2006/relationships/customXml" Target="../ink/ink1852.xml"/><Relationship Id="rId74" Type="http://schemas.openxmlformats.org/officeDocument/2006/relationships/image" Target="../media/image1331.png"/><Relationship Id="rId377" Type="http://schemas.openxmlformats.org/officeDocument/2006/relationships/customXml" Target="../ink/ink1563.xml"/><Relationship Id="rId500" Type="http://schemas.openxmlformats.org/officeDocument/2006/relationships/customXml" Target="../ink/ink1625.xml"/><Relationship Id="rId584" Type="http://schemas.openxmlformats.org/officeDocument/2006/relationships/image" Target="../media/image1582.png"/><Relationship Id="rId805" Type="http://schemas.openxmlformats.org/officeDocument/2006/relationships/image" Target="../media/image851.png"/><Relationship Id="rId5" Type="http://schemas.openxmlformats.org/officeDocument/2006/relationships/customXml" Target="../ink/ink1377.xml"/><Relationship Id="rId237" Type="http://schemas.openxmlformats.org/officeDocument/2006/relationships/customXml" Target="../ink/ink1493.xml"/><Relationship Id="rId791" Type="http://schemas.openxmlformats.org/officeDocument/2006/relationships/image" Target="../media/image1682.png"/><Relationship Id="rId889" Type="http://schemas.openxmlformats.org/officeDocument/2006/relationships/customXml" Target="../ink/ink1823.xml"/><Relationship Id="rId444" Type="http://schemas.openxmlformats.org/officeDocument/2006/relationships/customXml" Target="../ink/ink1597.xml"/><Relationship Id="rId651" Type="http://schemas.openxmlformats.org/officeDocument/2006/relationships/customXml" Target="../ink/ink1703.xml"/><Relationship Id="rId749" Type="http://schemas.openxmlformats.org/officeDocument/2006/relationships/image" Target="../media/image1661.png"/><Relationship Id="rId290" Type="http://schemas.openxmlformats.org/officeDocument/2006/relationships/image" Target="../media/image1438.png"/><Relationship Id="rId304" Type="http://schemas.openxmlformats.org/officeDocument/2006/relationships/image" Target="../media/image1445.png"/><Relationship Id="rId388" Type="http://schemas.openxmlformats.org/officeDocument/2006/relationships/customXml" Target="../ink/ink1569.xml"/><Relationship Id="rId511" Type="http://schemas.openxmlformats.org/officeDocument/2006/relationships/image" Target="../media/image1547.png"/><Relationship Id="rId609" Type="http://schemas.openxmlformats.org/officeDocument/2006/relationships/customXml" Target="../ink/ink1682.xml"/><Relationship Id="rId956" Type="http://schemas.openxmlformats.org/officeDocument/2006/relationships/image" Target="../media/image1762.png"/><Relationship Id="rId85" Type="http://schemas.openxmlformats.org/officeDocument/2006/relationships/customXml" Target="../ink/ink1417.xml"/><Relationship Id="rId150" Type="http://schemas.openxmlformats.org/officeDocument/2006/relationships/image" Target="../media/image1369.png"/><Relationship Id="rId595" Type="http://schemas.openxmlformats.org/officeDocument/2006/relationships/image" Target="../media/image1587.png"/><Relationship Id="rId816" Type="http://schemas.openxmlformats.org/officeDocument/2006/relationships/customXml" Target="../ink/ink1786.xml"/><Relationship Id="rId1001" Type="http://schemas.openxmlformats.org/officeDocument/2006/relationships/image" Target="../media/image1784.png"/><Relationship Id="rId248" Type="http://schemas.openxmlformats.org/officeDocument/2006/relationships/image" Target="../media/image1417.png"/><Relationship Id="rId455" Type="http://schemas.openxmlformats.org/officeDocument/2006/relationships/image" Target="../media/image1520.png"/><Relationship Id="rId662" Type="http://schemas.openxmlformats.org/officeDocument/2006/relationships/image" Target="../media/image1619.png"/><Relationship Id="rId12" Type="http://schemas.openxmlformats.org/officeDocument/2006/relationships/image" Target="../media/image1300.png"/><Relationship Id="rId108" Type="http://schemas.openxmlformats.org/officeDocument/2006/relationships/image" Target="../media/image1348.png"/><Relationship Id="rId315" Type="http://schemas.openxmlformats.org/officeDocument/2006/relationships/customXml" Target="../ink/ink1532.xml"/><Relationship Id="rId522" Type="http://schemas.openxmlformats.org/officeDocument/2006/relationships/customXml" Target="../ink/ink1636.xml"/><Relationship Id="rId967" Type="http://schemas.openxmlformats.org/officeDocument/2006/relationships/customXml" Target="../ink/ink1863.xml"/><Relationship Id="rId96" Type="http://schemas.openxmlformats.org/officeDocument/2006/relationships/image" Target="../media/image1342.png"/><Relationship Id="rId161" Type="http://schemas.openxmlformats.org/officeDocument/2006/relationships/customXml" Target="../ink/ink1455.xml"/><Relationship Id="rId399" Type="http://schemas.openxmlformats.org/officeDocument/2006/relationships/image" Target="../media/image1492.png"/><Relationship Id="rId827" Type="http://schemas.openxmlformats.org/officeDocument/2006/relationships/image" Target="../media/image1699.png"/><Relationship Id="rId1012" Type="http://schemas.openxmlformats.org/officeDocument/2006/relationships/customXml" Target="../ink/ink1886.xml"/><Relationship Id="rId259" Type="http://schemas.openxmlformats.org/officeDocument/2006/relationships/customXml" Target="../ink/ink1504.xml"/><Relationship Id="rId466" Type="http://schemas.openxmlformats.org/officeDocument/2006/relationships/customXml" Target="../ink/ink1608.xml"/><Relationship Id="rId673" Type="http://schemas.openxmlformats.org/officeDocument/2006/relationships/customXml" Target="../ink/ink1714.xml"/><Relationship Id="rId880" Type="http://schemas.openxmlformats.org/officeDocument/2006/relationships/image" Target="../media/image1725.png"/><Relationship Id="rId23" Type="http://schemas.openxmlformats.org/officeDocument/2006/relationships/customXml" Target="../ink/ink1386.xml"/><Relationship Id="rId119" Type="http://schemas.openxmlformats.org/officeDocument/2006/relationships/customXml" Target="../ink/ink1434.xml"/><Relationship Id="rId326" Type="http://schemas.openxmlformats.org/officeDocument/2006/relationships/image" Target="../media/image1456.png"/><Relationship Id="rId533" Type="http://schemas.openxmlformats.org/officeDocument/2006/relationships/image" Target="../media/image1558.png"/><Relationship Id="rId978" Type="http://schemas.openxmlformats.org/officeDocument/2006/relationships/image" Target="../media/image1773.png"/><Relationship Id="rId740" Type="http://schemas.openxmlformats.org/officeDocument/2006/relationships/customXml" Target="../ink/ink1748.xml"/><Relationship Id="rId838" Type="http://schemas.openxmlformats.org/officeDocument/2006/relationships/customXml" Target="../ink/ink1797.xml"/><Relationship Id="rId1023" Type="http://schemas.openxmlformats.org/officeDocument/2006/relationships/customXml" Target="../ink/ink1892.xml"/><Relationship Id="rId172" Type="http://schemas.openxmlformats.org/officeDocument/2006/relationships/image" Target="../media/image1380.png"/><Relationship Id="rId477" Type="http://schemas.openxmlformats.org/officeDocument/2006/relationships/image" Target="../media/image1531.png"/><Relationship Id="rId600" Type="http://schemas.openxmlformats.org/officeDocument/2006/relationships/customXml" Target="../ink/ink1677.xml"/><Relationship Id="rId684" Type="http://schemas.openxmlformats.org/officeDocument/2006/relationships/image" Target="../media/image1630.png"/><Relationship Id="rId337" Type="http://schemas.openxmlformats.org/officeDocument/2006/relationships/customXml" Target="../ink/ink1543.xml"/><Relationship Id="rId891" Type="http://schemas.openxmlformats.org/officeDocument/2006/relationships/customXml" Target="../ink/ink1824.xml"/><Relationship Id="rId905" Type="http://schemas.openxmlformats.org/officeDocument/2006/relationships/customXml" Target="../ink/ink1831.xml"/><Relationship Id="rId989" Type="http://schemas.openxmlformats.org/officeDocument/2006/relationships/customXml" Target="../ink/ink1874.xml"/><Relationship Id="rId34" Type="http://schemas.openxmlformats.org/officeDocument/2006/relationships/image" Target="../media/image1311.png"/><Relationship Id="rId544" Type="http://schemas.openxmlformats.org/officeDocument/2006/relationships/customXml" Target="../ink/ink1647.xml"/><Relationship Id="rId751" Type="http://schemas.openxmlformats.org/officeDocument/2006/relationships/image" Target="../media/image1662.png"/><Relationship Id="rId849" Type="http://schemas.openxmlformats.org/officeDocument/2006/relationships/image" Target="../media/image1710.png"/><Relationship Id="rId183" Type="http://schemas.openxmlformats.org/officeDocument/2006/relationships/customXml" Target="../ink/ink1466.xml"/><Relationship Id="rId390" Type="http://schemas.openxmlformats.org/officeDocument/2006/relationships/customXml" Target="../ink/ink1570.xml"/><Relationship Id="rId404" Type="http://schemas.openxmlformats.org/officeDocument/2006/relationships/customXml" Target="../ink/ink1577.xml"/><Relationship Id="rId611" Type="http://schemas.openxmlformats.org/officeDocument/2006/relationships/customXml" Target="../ink/ink1683.xml"/><Relationship Id="rId250" Type="http://schemas.openxmlformats.org/officeDocument/2006/relationships/image" Target="../media/image1418.png"/><Relationship Id="rId488" Type="http://schemas.openxmlformats.org/officeDocument/2006/relationships/customXml" Target="../ink/ink1619.xml"/><Relationship Id="rId695" Type="http://schemas.openxmlformats.org/officeDocument/2006/relationships/customXml" Target="../ink/ink1725.xml"/><Relationship Id="rId709" Type="http://schemas.openxmlformats.org/officeDocument/2006/relationships/customXml" Target="../ink/ink1732.xml"/><Relationship Id="rId916" Type="http://schemas.openxmlformats.org/officeDocument/2006/relationships/customXml" Target="../ink/ink1837.xml"/><Relationship Id="rId45" Type="http://schemas.openxmlformats.org/officeDocument/2006/relationships/customXml" Target="../ink/ink1397.xml"/><Relationship Id="rId110" Type="http://schemas.openxmlformats.org/officeDocument/2006/relationships/image" Target="../media/image1349.png"/><Relationship Id="rId348" Type="http://schemas.openxmlformats.org/officeDocument/2006/relationships/image" Target="../media/image1467.png"/><Relationship Id="rId555" Type="http://schemas.openxmlformats.org/officeDocument/2006/relationships/image" Target="../media/image1569.png"/><Relationship Id="rId762" Type="http://schemas.openxmlformats.org/officeDocument/2006/relationships/customXml" Target="../ink/ink1759.xml"/><Relationship Id="rId194" Type="http://schemas.openxmlformats.org/officeDocument/2006/relationships/image" Target="../media/image1390.png"/><Relationship Id="rId208" Type="http://schemas.openxmlformats.org/officeDocument/2006/relationships/image" Target="../media/image1397.png"/><Relationship Id="rId415" Type="http://schemas.openxmlformats.org/officeDocument/2006/relationships/image" Target="../media/image1500.png"/><Relationship Id="rId622" Type="http://schemas.openxmlformats.org/officeDocument/2006/relationships/image" Target="../media/image1600.png"/><Relationship Id="rId261" Type="http://schemas.openxmlformats.org/officeDocument/2006/relationships/customXml" Target="../ink/ink1505.xml"/><Relationship Id="rId499" Type="http://schemas.openxmlformats.org/officeDocument/2006/relationships/image" Target="../media/image1541.png"/><Relationship Id="rId927" Type="http://schemas.openxmlformats.org/officeDocument/2006/relationships/customXml" Target="../ink/ink1843.xml"/><Relationship Id="rId56" Type="http://schemas.openxmlformats.org/officeDocument/2006/relationships/image" Target="../media/image1322.png"/><Relationship Id="rId359" Type="http://schemas.openxmlformats.org/officeDocument/2006/relationships/customXml" Target="../ink/ink1554.xml"/><Relationship Id="rId566" Type="http://schemas.openxmlformats.org/officeDocument/2006/relationships/customXml" Target="../ink/ink1659.xml"/><Relationship Id="rId773" Type="http://schemas.openxmlformats.org/officeDocument/2006/relationships/image" Target="../media/image1673.png"/><Relationship Id="rId121" Type="http://schemas.openxmlformats.org/officeDocument/2006/relationships/customXml" Target="../ink/ink1435.xml"/><Relationship Id="rId219" Type="http://schemas.openxmlformats.org/officeDocument/2006/relationships/customXml" Target="../ink/ink1484.xml"/><Relationship Id="rId426" Type="http://schemas.openxmlformats.org/officeDocument/2006/relationships/customXml" Target="../ink/ink1588.xml"/><Relationship Id="rId633" Type="http://schemas.openxmlformats.org/officeDocument/2006/relationships/customXml" Target="../ink/ink1694.xml"/><Relationship Id="rId980" Type="http://schemas.openxmlformats.org/officeDocument/2006/relationships/image" Target="../media/image1774.png"/><Relationship Id="rId840" Type="http://schemas.openxmlformats.org/officeDocument/2006/relationships/customXml" Target="../ink/ink1798.xml"/><Relationship Id="rId938" Type="http://schemas.openxmlformats.org/officeDocument/2006/relationships/image" Target="../media/image1753.png"/><Relationship Id="rId67" Type="http://schemas.openxmlformats.org/officeDocument/2006/relationships/customXml" Target="../ink/ink1408.xml"/><Relationship Id="rId272" Type="http://schemas.openxmlformats.org/officeDocument/2006/relationships/image" Target="../media/image1429.png"/><Relationship Id="rId577" Type="http://schemas.openxmlformats.org/officeDocument/2006/relationships/image" Target="../media/image1579.png"/><Relationship Id="rId700" Type="http://schemas.openxmlformats.org/officeDocument/2006/relationships/image" Target="../media/image1638.png"/><Relationship Id="rId132" Type="http://schemas.openxmlformats.org/officeDocument/2006/relationships/image" Target="../media/image1360.png"/><Relationship Id="rId784" Type="http://schemas.openxmlformats.org/officeDocument/2006/relationships/customXml" Target="../ink/ink1770.xml"/><Relationship Id="rId991" Type="http://schemas.openxmlformats.org/officeDocument/2006/relationships/customXml" Target="../ink/ink1875.xml"/><Relationship Id="rId437" Type="http://schemas.openxmlformats.org/officeDocument/2006/relationships/image" Target="../media/image1511.png"/><Relationship Id="rId644" Type="http://schemas.openxmlformats.org/officeDocument/2006/relationships/image" Target="../media/image1611.png"/><Relationship Id="rId851" Type="http://schemas.openxmlformats.org/officeDocument/2006/relationships/image" Target="../media/image1711.png"/><Relationship Id="rId283" Type="http://schemas.openxmlformats.org/officeDocument/2006/relationships/customXml" Target="../ink/ink1516.xml"/><Relationship Id="rId490" Type="http://schemas.openxmlformats.org/officeDocument/2006/relationships/customXml" Target="../ink/ink1620.xml"/><Relationship Id="rId504" Type="http://schemas.openxmlformats.org/officeDocument/2006/relationships/customXml" Target="../ink/ink1627.xml"/><Relationship Id="rId711" Type="http://schemas.openxmlformats.org/officeDocument/2006/relationships/customXml" Target="../ink/ink1733.xml"/><Relationship Id="rId949" Type="http://schemas.openxmlformats.org/officeDocument/2006/relationships/customXml" Target="../ink/ink1854.xml"/><Relationship Id="rId78" Type="http://schemas.openxmlformats.org/officeDocument/2006/relationships/image" Target="../media/image1333.png"/><Relationship Id="rId143" Type="http://schemas.openxmlformats.org/officeDocument/2006/relationships/customXml" Target="../ink/ink1446.xml"/><Relationship Id="rId350" Type="http://schemas.openxmlformats.org/officeDocument/2006/relationships/image" Target="../media/image1468.png"/><Relationship Id="rId588" Type="http://schemas.openxmlformats.org/officeDocument/2006/relationships/image" Target="../media/image1584.png"/><Relationship Id="rId795" Type="http://schemas.openxmlformats.org/officeDocument/2006/relationships/image" Target="../media/image1684.png"/><Relationship Id="rId809" Type="http://schemas.openxmlformats.org/officeDocument/2006/relationships/image" Target="../media/image1690.png"/><Relationship Id="rId9" Type="http://schemas.openxmlformats.org/officeDocument/2006/relationships/customXml" Target="../ink/ink1379.xml"/><Relationship Id="rId210" Type="http://schemas.openxmlformats.org/officeDocument/2006/relationships/image" Target="../media/image1398.png"/><Relationship Id="rId448" Type="http://schemas.openxmlformats.org/officeDocument/2006/relationships/customXml" Target="../ink/ink1599.xml"/><Relationship Id="rId655" Type="http://schemas.openxmlformats.org/officeDocument/2006/relationships/customXml" Target="../ink/ink1705.xml"/><Relationship Id="rId862" Type="http://schemas.openxmlformats.org/officeDocument/2006/relationships/customXml" Target="../ink/ink1809.xml"/><Relationship Id="rId294" Type="http://schemas.openxmlformats.org/officeDocument/2006/relationships/image" Target="../media/image1440.png"/><Relationship Id="rId308" Type="http://schemas.openxmlformats.org/officeDocument/2006/relationships/image" Target="../media/image1447.png"/><Relationship Id="rId515" Type="http://schemas.openxmlformats.org/officeDocument/2006/relationships/image" Target="../media/image1549.png"/><Relationship Id="rId722" Type="http://schemas.openxmlformats.org/officeDocument/2006/relationships/image" Target="../media/image1648.png"/><Relationship Id="rId89" Type="http://schemas.openxmlformats.org/officeDocument/2006/relationships/customXml" Target="../ink/ink1419.xml"/><Relationship Id="rId154" Type="http://schemas.openxmlformats.org/officeDocument/2006/relationships/image" Target="../media/image1371.png"/><Relationship Id="rId361" Type="http://schemas.openxmlformats.org/officeDocument/2006/relationships/customXml" Target="../ink/ink1555.xml"/><Relationship Id="rId599" Type="http://schemas.openxmlformats.org/officeDocument/2006/relationships/image" Target="../media/image1589.png"/><Relationship Id="rId1005" Type="http://schemas.openxmlformats.org/officeDocument/2006/relationships/image" Target="../media/image1786.png"/><Relationship Id="rId459" Type="http://schemas.openxmlformats.org/officeDocument/2006/relationships/image" Target="../media/image1522.png"/><Relationship Id="rId666" Type="http://schemas.openxmlformats.org/officeDocument/2006/relationships/image" Target="../media/image1621.png"/><Relationship Id="rId873" Type="http://schemas.openxmlformats.org/officeDocument/2006/relationships/customXml" Target="../ink/ink1815.xml"/><Relationship Id="rId16" Type="http://schemas.openxmlformats.org/officeDocument/2006/relationships/image" Target="../media/image1302.png"/><Relationship Id="rId221" Type="http://schemas.openxmlformats.org/officeDocument/2006/relationships/customXml" Target="../ink/ink1485.xml"/><Relationship Id="rId319" Type="http://schemas.openxmlformats.org/officeDocument/2006/relationships/customXml" Target="../ink/ink1534.xml"/><Relationship Id="rId526" Type="http://schemas.openxmlformats.org/officeDocument/2006/relationships/customXml" Target="../ink/ink1638.xml"/><Relationship Id="rId733" Type="http://schemas.openxmlformats.org/officeDocument/2006/relationships/customXml" Target="../ink/ink1744.xml"/><Relationship Id="rId940" Type="http://schemas.openxmlformats.org/officeDocument/2006/relationships/image" Target="../media/image1754.png"/><Relationship Id="rId1016" Type="http://schemas.openxmlformats.org/officeDocument/2006/relationships/customXml" Target="../ink/ink1888.xml"/><Relationship Id="rId165" Type="http://schemas.openxmlformats.org/officeDocument/2006/relationships/customXml" Target="../ink/ink1457.xml"/><Relationship Id="rId372" Type="http://schemas.openxmlformats.org/officeDocument/2006/relationships/image" Target="../media/image1479.png"/><Relationship Id="rId677" Type="http://schemas.openxmlformats.org/officeDocument/2006/relationships/customXml" Target="../ink/ink1716.xml"/><Relationship Id="rId800" Type="http://schemas.openxmlformats.org/officeDocument/2006/relationships/customXml" Target="../ink/ink1778.xml"/><Relationship Id="rId232" Type="http://schemas.openxmlformats.org/officeDocument/2006/relationships/image" Target="../media/image1409.png"/><Relationship Id="rId884" Type="http://schemas.openxmlformats.org/officeDocument/2006/relationships/image" Target="../media/image1727.png"/><Relationship Id="rId27" Type="http://schemas.openxmlformats.org/officeDocument/2006/relationships/customXml" Target="../ink/ink1388.xml"/><Relationship Id="rId537" Type="http://schemas.openxmlformats.org/officeDocument/2006/relationships/image" Target="../media/image1560.png"/><Relationship Id="rId744" Type="http://schemas.openxmlformats.org/officeDocument/2006/relationships/customXml" Target="../ink/ink1750.xml"/><Relationship Id="rId951" Type="http://schemas.openxmlformats.org/officeDocument/2006/relationships/customXml" Target="../ink/ink1855.xml"/><Relationship Id="rId80" Type="http://schemas.openxmlformats.org/officeDocument/2006/relationships/image" Target="../media/image1334.png"/><Relationship Id="rId176" Type="http://schemas.openxmlformats.org/officeDocument/2006/relationships/image" Target="../media/image1166.png"/><Relationship Id="rId383" Type="http://schemas.openxmlformats.org/officeDocument/2006/relationships/customXml" Target="../ink/ink1566.xml"/><Relationship Id="rId590" Type="http://schemas.openxmlformats.org/officeDocument/2006/relationships/customXml" Target="../ink/ink1672.xml"/><Relationship Id="rId604" Type="http://schemas.openxmlformats.org/officeDocument/2006/relationships/image" Target="../media/image1591.png"/><Relationship Id="rId811" Type="http://schemas.openxmlformats.org/officeDocument/2006/relationships/image" Target="../media/image1691.png"/><Relationship Id="rId243" Type="http://schemas.openxmlformats.org/officeDocument/2006/relationships/customXml" Target="../ink/ink1496.xml"/><Relationship Id="rId450" Type="http://schemas.openxmlformats.org/officeDocument/2006/relationships/customXml" Target="../ink/ink1600.xml"/><Relationship Id="rId688" Type="http://schemas.openxmlformats.org/officeDocument/2006/relationships/image" Target="../media/image1632.png"/><Relationship Id="rId895" Type="http://schemas.openxmlformats.org/officeDocument/2006/relationships/customXml" Target="../ink/ink1826.xml"/><Relationship Id="rId909" Type="http://schemas.openxmlformats.org/officeDocument/2006/relationships/customXml" Target="../ink/ink1833.xml"/><Relationship Id="rId38" Type="http://schemas.openxmlformats.org/officeDocument/2006/relationships/image" Target="../media/image1313.png"/><Relationship Id="rId103" Type="http://schemas.openxmlformats.org/officeDocument/2006/relationships/customXml" Target="../ink/ink1426.xml"/><Relationship Id="rId310" Type="http://schemas.openxmlformats.org/officeDocument/2006/relationships/image" Target="../media/image1448.png"/><Relationship Id="rId548" Type="http://schemas.openxmlformats.org/officeDocument/2006/relationships/customXml" Target="../ink/ink1649.xml"/><Relationship Id="rId755" Type="http://schemas.openxmlformats.org/officeDocument/2006/relationships/image" Target="../media/image1664.png"/><Relationship Id="rId962" Type="http://schemas.openxmlformats.org/officeDocument/2006/relationships/image" Target="../media/image1765.png"/><Relationship Id="rId91" Type="http://schemas.openxmlformats.org/officeDocument/2006/relationships/customXml" Target="../ink/ink1420.xml"/><Relationship Id="rId187" Type="http://schemas.openxmlformats.org/officeDocument/2006/relationships/customXml" Target="../ink/ink1468.xml"/><Relationship Id="rId394" Type="http://schemas.openxmlformats.org/officeDocument/2006/relationships/customXml" Target="../ink/ink1572.xml"/><Relationship Id="rId408" Type="http://schemas.openxmlformats.org/officeDocument/2006/relationships/customXml" Target="../ink/ink1579.xml"/><Relationship Id="rId615" Type="http://schemas.openxmlformats.org/officeDocument/2006/relationships/customXml" Target="../ink/ink1685.xml"/><Relationship Id="rId822" Type="http://schemas.openxmlformats.org/officeDocument/2006/relationships/customXml" Target="../ink/ink1789.xml"/><Relationship Id="rId254" Type="http://schemas.openxmlformats.org/officeDocument/2006/relationships/image" Target="../media/image1420.png"/><Relationship Id="rId699" Type="http://schemas.openxmlformats.org/officeDocument/2006/relationships/customXml" Target="../ink/ink1727.xml"/><Relationship Id="rId49" Type="http://schemas.openxmlformats.org/officeDocument/2006/relationships/customXml" Target="../ink/ink1399.xml"/><Relationship Id="rId114" Type="http://schemas.openxmlformats.org/officeDocument/2006/relationships/image" Target="../media/image1351.png"/><Relationship Id="rId461" Type="http://schemas.openxmlformats.org/officeDocument/2006/relationships/image" Target="../media/image1523.png"/><Relationship Id="rId559" Type="http://schemas.openxmlformats.org/officeDocument/2006/relationships/image" Target="../media/image1571.png"/><Relationship Id="rId766" Type="http://schemas.openxmlformats.org/officeDocument/2006/relationships/customXml" Target="../ink/ink1761.xml"/><Relationship Id="rId198" Type="http://schemas.openxmlformats.org/officeDocument/2006/relationships/image" Target="../media/image1392.png"/><Relationship Id="rId321" Type="http://schemas.openxmlformats.org/officeDocument/2006/relationships/customXml" Target="../ink/ink1535.xml"/><Relationship Id="rId419" Type="http://schemas.openxmlformats.org/officeDocument/2006/relationships/image" Target="../media/image1502.png"/><Relationship Id="rId626" Type="http://schemas.openxmlformats.org/officeDocument/2006/relationships/image" Target="../media/image1602.png"/><Relationship Id="rId973" Type="http://schemas.openxmlformats.org/officeDocument/2006/relationships/customXml" Target="../ink/ink1866.xml"/><Relationship Id="rId833" Type="http://schemas.openxmlformats.org/officeDocument/2006/relationships/image" Target="../media/image1702.png"/><Relationship Id="rId265" Type="http://schemas.openxmlformats.org/officeDocument/2006/relationships/customXml" Target="../ink/ink1507.xml"/><Relationship Id="rId472" Type="http://schemas.openxmlformats.org/officeDocument/2006/relationships/customXml" Target="../ink/ink1611.xml"/><Relationship Id="rId900" Type="http://schemas.openxmlformats.org/officeDocument/2006/relationships/image" Target="../media/image1735.png"/><Relationship Id="rId125" Type="http://schemas.openxmlformats.org/officeDocument/2006/relationships/customXml" Target="../ink/ink1437.xml"/><Relationship Id="rId332" Type="http://schemas.openxmlformats.org/officeDocument/2006/relationships/image" Target="../media/image1459.png"/><Relationship Id="rId777" Type="http://schemas.openxmlformats.org/officeDocument/2006/relationships/image" Target="../media/image1675.png"/><Relationship Id="rId984" Type="http://schemas.openxmlformats.org/officeDocument/2006/relationships/image" Target="../media/image1776.png"/><Relationship Id="rId637" Type="http://schemas.openxmlformats.org/officeDocument/2006/relationships/customXml" Target="../ink/ink1696.xml"/><Relationship Id="rId844" Type="http://schemas.openxmlformats.org/officeDocument/2006/relationships/customXml" Target="../ink/ink1800.xml"/><Relationship Id="rId276" Type="http://schemas.openxmlformats.org/officeDocument/2006/relationships/image" Target="../media/image1431.png"/><Relationship Id="rId483" Type="http://schemas.openxmlformats.org/officeDocument/2006/relationships/image" Target="../media/image1534.png"/><Relationship Id="rId690" Type="http://schemas.openxmlformats.org/officeDocument/2006/relationships/image" Target="../media/image1633.png"/><Relationship Id="rId704" Type="http://schemas.openxmlformats.org/officeDocument/2006/relationships/image" Target="../media/image1640.png"/><Relationship Id="rId911" Type="http://schemas.openxmlformats.org/officeDocument/2006/relationships/image" Target="../media/image1740.png"/><Relationship Id="rId40" Type="http://schemas.openxmlformats.org/officeDocument/2006/relationships/image" Target="../media/image1314.png"/><Relationship Id="rId136" Type="http://schemas.openxmlformats.org/officeDocument/2006/relationships/image" Target="../media/image1362.png"/><Relationship Id="rId343" Type="http://schemas.openxmlformats.org/officeDocument/2006/relationships/customXml" Target="../ink/ink1546.xml"/><Relationship Id="rId550" Type="http://schemas.openxmlformats.org/officeDocument/2006/relationships/customXml" Target="../ink/ink1650.xml"/><Relationship Id="rId788" Type="http://schemas.openxmlformats.org/officeDocument/2006/relationships/customXml" Target="../ink/ink1772.xml"/><Relationship Id="rId995" Type="http://schemas.openxmlformats.org/officeDocument/2006/relationships/image" Target="../media/image1781.png"/><Relationship Id="rId203" Type="http://schemas.openxmlformats.org/officeDocument/2006/relationships/customXml" Target="../ink/ink1476.xml"/><Relationship Id="rId648" Type="http://schemas.openxmlformats.org/officeDocument/2006/relationships/image" Target="../media/image1613.png"/><Relationship Id="rId855" Type="http://schemas.openxmlformats.org/officeDocument/2006/relationships/image" Target="../media/image1713.png"/><Relationship Id="rId287" Type="http://schemas.openxmlformats.org/officeDocument/2006/relationships/customXml" Target="../ink/ink1518.xml"/><Relationship Id="rId410" Type="http://schemas.openxmlformats.org/officeDocument/2006/relationships/customXml" Target="../ink/ink1580.xml"/><Relationship Id="rId494" Type="http://schemas.openxmlformats.org/officeDocument/2006/relationships/customXml" Target="../ink/ink1622.xml"/><Relationship Id="rId508" Type="http://schemas.openxmlformats.org/officeDocument/2006/relationships/customXml" Target="../ink/ink1629.xml"/><Relationship Id="rId715" Type="http://schemas.openxmlformats.org/officeDocument/2006/relationships/customXml" Target="../ink/ink1735.xml"/><Relationship Id="rId922" Type="http://schemas.openxmlformats.org/officeDocument/2006/relationships/image" Target="../media/image1745.png"/><Relationship Id="rId147" Type="http://schemas.openxmlformats.org/officeDocument/2006/relationships/customXml" Target="../ink/ink1448.xml"/><Relationship Id="rId354" Type="http://schemas.openxmlformats.org/officeDocument/2006/relationships/image" Target="../media/image1470.png"/><Relationship Id="rId799" Type="http://schemas.openxmlformats.org/officeDocument/2006/relationships/image" Target="../media/image1686.png"/><Relationship Id="rId51" Type="http://schemas.openxmlformats.org/officeDocument/2006/relationships/customXml" Target="../ink/ink1400.xml"/><Relationship Id="rId561" Type="http://schemas.openxmlformats.org/officeDocument/2006/relationships/customXml" Target="../ink/ink1656.xml"/><Relationship Id="rId659" Type="http://schemas.openxmlformats.org/officeDocument/2006/relationships/customXml" Target="../ink/ink1707.xml"/><Relationship Id="rId866" Type="http://schemas.openxmlformats.org/officeDocument/2006/relationships/image" Target="../media/image1718.png"/><Relationship Id="rId214" Type="http://schemas.openxmlformats.org/officeDocument/2006/relationships/image" Target="../media/image1400.png"/><Relationship Id="rId298" Type="http://schemas.openxmlformats.org/officeDocument/2006/relationships/image" Target="../media/image1442.png"/><Relationship Id="rId421" Type="http://schemas.openxmlformats.org/officeDocument/2006/relationships/image" Target="../media/image1503.png"/><Relationship Id="rId519" Type="http://schemas.openxmlformats.org/officeDocument/2006/relationships/image" Target="../media/image1551.png"/><Relationship Id="rId158" Type="http://schemas.openxmlformats.org/officeDocument/2006/relationships/image" Target="../media/image1373.png"/><Relationship Id="rId726" Type="http://schemas.openxmlformats.org/officeDocument/2006/relationships/image" Target="../media/image1650.png"/><Relationship Id="rId933" Type="http://schemas.openxmlformats.org/officeDocument/2006/relationships/customXml" Target="../ink/ink1846.xml"/><Relationship Id="rId1009" Type="http://schemas.openxmlformats.org/officeDocument/2006/relationships/image" Target="../media/image1788.png"/><Relationship Id="rId62" Type="http://schemas.openxmlformats.org/officeDocument/2006/relationships/image" Target="../media/image1325.png"/><Relationship Id="rId365" Type="http://schemas.openxmlformats.org/officeDocument/2006/relationships/customXml" Target="../ink/ink1557.xml"/><Relationship Id="rId572" Type="http://schemas.openxmlformats.org/officeDocument/2006/relationships/customXml" Target="../ink/ink1662.xml"/><Relationship Id="rId225" Type="http://schemas.openxmlformats.org/officeDocument/2006/relationships/customXml" Target="../ink/ink1487.xml"/><Relationship Id="rId432" Type="http://schemas.openxmlformats.org/officeDocument/2006/relationships/customXml" Target="../ink/ink1591.xml"/><Relationship Id="rId877" Type="http://schemas.openxmlformats.org/officeDocument/2006/relationships/customXml" Target="../ink/ink1817.xml"/><Relationship Id="rId737" Type="http://schemas.openxmlformats.org/officeDocument/2006/relationships/customXml" Target="../ink/ink1746.xml"/><Relationship Id="rId944" Type="http://schemas.openxmlformats.org/officeDocument/2006/relationships/image" Target="../media/image1756.png"/><Relationship Id="rId73" Type="http://schemas.openxmlformats.org/officeDocument/2006/relationships/customXml" Target="../ink/ink1411.xml"/><Relationship Id="rId169" Type="http://schemas.openxmlformats.org/officeDocument/2006/relationships/customXml" Target="../ink/ink1459.xml"/><Relationship Id="rId376" Type="http://schemas.openxmlformats.org/officeDocument/2006/relationships/image" Target="../media/image1481.png"/><Relationship Id="rId583" Type="http://schemas.openxmlformats.org/officeDocument/2006/relationships/customXml" Target="../ink/ink1668.xml"/><Relationship Id="rId790" Type="http://schemas.openxmlformats.org/officeDocument/2006/relationships/customXml" Target="../ink/ink1773.xml"/><Relationship Id="rId804" Type="http://schemas.openxmlformats.org/officeDocument/2006/relationships/customXml" Target="../ink/ink1780.xml"/><Relationship Id="rId4" Type="http://schemas.openxmlformats.org/officeDocument/2006/relationships/image" Target="../media/image1296.png"/><Relationship Id="rId236" Type="http://schemas.openxmlformats.org/officeDocument/2006/relationships/image" Target="../media/image1411.png"/><Relationship Id="rId443" Type="http://schemas.openxmlformats.org/officeDocument/2006/relationships/image" Target="../media/image1514.png"/><Relationship Id="rId650" Type="http://schemas.openxmlformats.org/officeDocument/2006/relationships/image" Target="../media/image1614.png"/><Relationship Id="rId888" Type="http://schemas.openxmlformats.org/officeDocument/2006/relationships/image" Target="../media/image1729.png"/><Relationship Id="rId303" Type="http://schemas.openxmlformats.org/officeDocument/2006/relationships/customXml" Target="../ink/ink1526.xml"/><Relationship Id="rId748" Type="http://schemas.openxmlformats.org/officeDocument/2006/relationships/customXml" Target="../ink/ink1752.xml"/><Relationship Id="rId955" Type="http://schemas.openxmlformats.org/officeDocument/2006/relationships/customXml" Target="../ink/ink1857.xml"/><Relationship Id="rId84" Type="http://schemas.openxmlformats.org/officeDocument/2006/relationships/image" Target="../media/image1336.png"/><Relationship Id="rId387" Type="http://schemas.openxmlformats.org/officeDocument/2006/relationships/image" Target="../media/image1486.png"/><Relationship Id="rId510" Type="http://schemas.openxmlformats.org/officeDocument/2006/relationships/customXml" Target="../ink/ink1630.xml"/><Relationship Id="rId594" Type="http://schemas.openxmlformats.org/officeDocument/2006/relationships/customXml" Target="../ink/ink1674.xml"/><Relationship Id="rId608" Type="http://schemas.openxmlformats.org/officeDocument/2006/relationships/image" Target="../media/image1593.png"/><Relationship Id="rId815" Type="http://schemas.openxmlformats.org/officeDocument/2006/relationships/image" Target="../media/image1693.png"/><Relationship Id="rId247" Type="http://schemas.openxmlformats.org/officeDocument/2006/relationships/customXml" Target="../ink/ink1498.xml"/><Relationship Id="rId899" Type="http://schemas.openxmlformats.org/officeDocument/2006/relationships/customXml" Target="../ink/ink1828.xml"/><Relationship Id="rId1000" Type="http://schemas.openxmlformats.org/officeDocument/2006/relationships/customXml" Target="../ink/ink1880.xml"/><Relationship Id="rId107" Type="http://schemas.openxmlformats.org/officeDocument/2006/relationships/customXml" Target="../ink/ink1428.xml"/><Relationship Id="rId454" Type="http://schemas.openxmlformats.org/officeDocument/2006/relationships/customXml" Target="../ink/ink1602.xml"/><Relationship Id="rId661" Type="http://schemas.openxmlformats.org/officeDocument/2006/relationships/customXml" Target="../ink/ink1708.xml"/><Relationship Id="rId759" Type="http://schemas.openxmlformats.org/officeDocument/2006/relationships/image" Target="../media/image1666.png"/><Relationship Id="rId966" Type="http://schemas.openxmlformats.org/officeDocument/2006/relationships/image" Target="../media/image1767.png"/><Relationship Id="rId11" Type="http://schemas.openxmlformats.org/officeDocument/2006/relationships/customXml" Target="../ink/ink1380.xml"/><Relationship Id="rId314" Type="http://schemas.openxmlformats.org/officeDocument/2006/relationships/image" Target="../media/image1450.png"/><Relationship Id="rId398" Type="http://schemas.openxmlformats.org/officeDocument/2006/relationships/customXml" Target="../ink/ink1574.xml"/><Relationship Id="rId521" Type="http://schemas.openxmlformats.org/officeDocument/2006/relationships/image" Target="../media/image1552.png"/><Relationship Id="rId619" Type="http://schemas.openxmlformats.org/officeDocument/2006/relationships/customXml" Target="../ink/ink1687.xml"/><Relationship Id="rId95" Type="http://schemas.openxmlformats.org/officeDocument/2006/relationships/customXml" Target="../ink/ink1422.xml"/><Relationship Id="rId160" Type="http://schemas.openxmlformats.org/officeDocument/2006/relationships/image" Target="../media/image1374.png"/><Relationship Id="rId826" Type="http://schemas.openxmlformats.org/officeDocument/2006/relationships/customXml" Target="../ink/ink1791.xml"/><Relationship Id="rId1011" Type="http://schemas.openxmlformats.org/officeDocument/2006/relationships/image" Target="../media/image1789.png"/><Relationship Id="rId258" Type="http://schemas.openxmlformats.org/officeDocument/2006/relationships/image" Target="../media/image1422.png"/><Relationship Id="rId465" Type="http://schemas.openxmlformats.org/officeDocument/2006/relationships/image" Target="../media/image1525.png"/><Relationship Id="rId672" Type="http://schemas.openxmlformats.org/officeDocument/2006/relationships/image" Target="../media/image1624.png"/><Relationship Id="rId22" Type="http://schemas.openxmlformats.org/officeDocument/2006/relationships/image" Target="../media/image1305.png"/><Relationship Id="rId118" Type="http://schemas.openxmlformats.org/officeDocument/2006/relationships/image" Target="../media/image1353.png"/><Relationship Id="rId325" Type="http://schemas.openxmlformats.org/officeDocument/2006/relationships/customXml" Target="../ink/ink1537.xml"/><Relationship Id="rId532" Type="http://schemas.openxmlformats.org/officeDocument/2006/relationships/customXml" Target="../ink/ink1641.xml"/><Relationship Id="rId977" Type="http://schemas.openxmlformats.org/officeDocument/2006/relationships/customXml" Target="../ink/ink1868.xml"/><Relationship Id="rId171" Type="http://schemas.openxmlformats.org/officeDocument/2006/relationships/customXml" Target="../ink/ink1460.xml"/><Relationship Id="rId837" Type="http://schemas.openxmlformats.org/officeDocument/2006/relationships/image" Target="../media/image1704.png"/><Relationship Id="rId1022" Type="http://schemas.openxmlformats.org/officeDocument/2006/relationships/customXml" Target="../ink/ink1891.xml"/><Relationship Id="rId269" Type="http://schemas.openxmlformats.org/officeDocument/2006/relationships/customXml" Target="../ink/ink1509.xml"/><Relationship Id="rId476" Type="http://schemas.openxmlformats.org/officeDocument/2006/relationships/customXml" Target="../ink/ink1613.xml"/><Relationship Id="rId683" Type="http://schemas.openxmlformats.org/officeDocument/2006/relationships/customXml" Target="../ink/ink1719.xml"/><Relationship Id="rId890" Type="http://schemas.openxmlformats.org/officeDocument/2006/relationships/image" Target="../media/image1730.png"/><Relationship Id="rId904" Type="http://schemas.openxmlformats.org/officeDocument/2006/relationships/image" Target="../media/image1737.png"/><Relationship Id="rId33" Type="http://schemas.openxmlformats.org/officeDocument/2006/relationships/customXml" Target="../ink/ink1391.xml"/><Relationship Id="rId129" Type="http://schemas.openxmlformats.org/officeDocument/2006/relationships/customXml" Target="../ink/ink1439.xml"/><Relationship Id="rId336" Type="http://schemas.openxmlformats.org/officeDocument/2006/relationships/image" Target="../media/image1461.png"/><Relationship Id="rId543" Type="http://schemas.openxmlformats.org/officeDocument/2006/relationships/image" Target="../media/image1563.png"/><Relationship Id="rId988" Type="http://schemas.openxmlformats.org/officeDocument/2006/relationships/image" Target="../media/image1778.png"/><Relationship Id="rId182" Type="http://schemas.openxmlformats.org/officeDocument/2006/relationships/image" Target="../media/image1384.png"/><Relationship Id="rId403" Type="http://schemas.openxmlformats.org/officeDocument/2006/relationships/image" Target="../media/image1494.png"/><Relationship Id="rId750" Type="http://schemas.openxmlformats.org/officeDocument/2006/relationships/customXml" Target="../ink/ink1753.xml"/><Relationship Id="rId848" Type="http://schemas.openxmlformats.org/officeDocument/2006/relationships/customXml" Target="../ink/ink1802.xml"/><Relationship Id="rId487" Type="http://schemas.openxmlformats.org/officeDocument/2006/relationships/image" Target="../media/image840.png"/><Relationship Id="rId610" Type="http://schemas.openxmlformats.org/officeDocument/2006/relationships/image" Target="../media/image1594.png"/><Relationship Id="rId694" Type="http://schemas.openxmlformats.org/officeDocument/2006/relationships/image" Target="../media/image1635.png"/><Relationship Id="rId708" Type="http://schemas.openxmlformats.org/officeDocument/2006/relationships/image" Target="../media/image1641.png"/><Relationship Id="rId915" Type="http://schemas.openxmlformats.org/officeDocument/2006/relationships/image" Target="../media/image1742.png"/><Relationship Id="rId347" Type="http://schemas.openxmlformats.org/officeDocument/2006/relationships/customXml" Target="../ink/ink1548.xml"/><Relationship Id="rId999" Type="http://schemas.openxmlformats.org/officeDocument/2006/relationships/image" Target="../media/image1783.png"/><Relationship Id="rId44" Type="http://schemas.openxmlformats.org/officeDocument/2006/relationships/image" Target="../media/image1316.png"/><Relationship Id="rId554" Type="http://schemas.openxmlformats.org/officeDocument/2006/relationships/customXml" Target="../ink/ink1652.xml"/><Relationship Id="rId761" Type="http://schemas.openxmlformats.org/officeDocument/2006/relationships/image" Target="../media/image1667.png"/><Relationship Id="rId859" Type="http://schemas.openxmlformats.org/officeDocument/2006/relationships/image" Target="../media/image1715.png"/><Relationship Id="rId193" Type="http://schemas.openxmlformats.org/officeDocument/2006/relationships/customXml" Target="../ink/ink1471.xml"/><Relationship Id="rId207" Type="http://schemas.openxmlformats.org/officeDocument/2006/relationships/customXml" Target="../ink/ink1478.xml"/><Relationship Id="rId414" Type="http://schemas.openxmlformats.org/officeDocument/2006/relationships/customXml" Target="../ink/ink1582.xml"/><Relationship Id="rId498" Type="http://schemas.openxmlformats.org/officeDocument/2006/relationships/customXml" Target="../ink/ink1624.xml"/><Relationship Id="rId621" Type="http://schemas.openxmlformats.org/officeDocument/2006/relationships/customXml" Target="../ink/ink1688.xml"/><Relationship Id="rId260" Type="http://schemas.openxmlformats.org/officeDocument/2006/relationships/image" Target="../media/image1423.png"/><Relationship Id="rId719" Type="http://schemas.openxmlformats.org/officeDocument/2006/relationships/customXml" Target="../ink/ink1737.xml"/><Relationship Id="rId926" Type="http://schemas.openxmlformats.org/officeDocument/2006/relationships/image" Target="../media/image1747.png"/><Relationship Id="rId55" Type="http://schemas.openxmlformats.org/officeDocument/2006/relationships/customXml" Target="../ink/ink1402.xml"/><Relationship Id="rId120" Type="http://schemas.openxmlformats.org/officeDocument/2006/relationships/image" Target="../media/image1354.png"/><Relationship Id="rId358" Type="http://schemas.openxmlformats.org/officeDocument/2006/relationships/image" Target="../media/image1472.png"/><Relationship Id="rId565" Type="http://schemas.openxmlformats.org/officeDocument/2006/relationships/customXml" Target="../ink/ink1658.xml"/><Relationship Id="rId772" Type="http://schemas.openxmlformats.org/officeDocument/2006/relationships/customXml" Target="../ink/ink1764.xml"/><Relationship Id="rId218" Type="http://schemas.openxmlformats.org/officeDocument/2006/relationships/image" Target="../media/image1402.png"/><Relationship Id="rId425" Type="http://schemas.openxmlformats.org/officeDocument/2006/relationships/image" Target="../media/image1505.png"/><Relationship Id="rId632" Type="http://schemas.openxmlformats.org/officeDocument/2006/relationships/image" Target="../media/image1605.png"/><Relationship Id="rId271" Type="http://schemas.openxmlformats.org/officeDocument/2006/relationships/customXml" Target="../ink/ink1510.xml"/><Relationship Id="rId937" Type="http://schemas.openxmlformats.org/officeDocument/2006/relationships/customXml" Target="../ink/ink1848.xml"/><Relationship Id="rId66" Type="http://schemas.openxmlformats.org/officeDocument/2006/relationships/image" Target="../media/image1327.png"/><Relationship Id="rId131" Type="http://schemas.openxmlformats.org/officeDocument/2006/relationships/customXml" Target="../ink/ink1440.xml"/><Relationship Id="rId369" Type="http://schemas.openxmlformats.org/officeDocument/2006/relationships/customXml" Target="../ink/ink1559.xml"/><Relationship Id="rId576" Type="http://schemas.openxmlformats.org/officeDocument/2006/relationships/customXml" Target="../ink/ink1664.xml"/><Relationship Id="rId783" Type="http://schemas.openxmlformats.org/officeDocument/2006/relationships/image" Target="../media/image1678.png"/><Relationship Id="rId990" Type="http://schemas.openxmlformats.org/officeDocument/2006/relationships/image" Target="../media/image1779.png"/><Relationship Id="rId229" Type="http://schemas.openxmlformats.org/officeDocument/2006/relationships/customXml" Target="../ink/ink1489.xml"/><Relationship Id="rId436" Type="http://schemas.openxmlformats.org/officeDocument/2006/relationships/customXml" Target="../ink/ink1593.xml"/><Relationship Id="rId643" Type="http://schemas.openxmlformats.org/officeDocument/2006/relationships/customXml" Target="../ink/ink1699.xml"/><Relationship Id="rId850" Type="http://schemas.openxmlformats.org/officeDocument/2006/relationships/customXml" Target="../ink/ink1803.xml"/><Relationship Id="rId948" Type="http://schemas.openxmlformats.org/officeDocument/2006/relationships/image" Target="../media/image1758.png"/><Relationship Id="rId77" Type="http://schemas.openxmlformats.org/officeDocument/2006/relationships/customXml" Target="../ink/ink1413.xml"/><Relationship Id="rId282" Type="http://schemas.openxmlformats.org/officeDocument/2006/relationships/image" Target="../media/image1434.png"/><Relationship Id="rId503" Type="http://schemas.openxmlformats.org/officeDocument/2006/relationships/image" Target="../media/image1543.png"/><Relationship Id="rId587" Type="http://schemas.openxmlformats.org/officeDocument/2006/relationships/customXml" Target="../ink/ink1670.xml"/><Relationship Id="rId710" Type="http://schemas.openxmlformats.org/officeDocument/2006/relationships/image" Target="../media/image1642.png"/><Relationship Id="rId808" Type="http://schemas.openxmlformats.org/officeDocument/2006/relationships/customXml" Target="../ink/ink1782.xml"/><Relationship Id="rId8" Type="http://schemas.openxmlformats.org/officeDocument/2006/relationships/image" Target="../media/image1298.png"/><Relationship Id="rId142" Type="http://schemas.openxmlformats.org/officeDocument/2006/relationships/image" Target="../media/image1365.png"/><Relationship Id="rId447" Type="http://schemas.openxmlformats.org/officeDocument/2006/relationships/image" Target="../media/image1516.png"/><Relationship Id="rId794" Type="http://schemas.openxmlformats.org/officeDocument/2006/relationships/customXml" Target="../ink/ink1775.xml"/><Relationship Id="rId654" Type="http://schemas.openxmlformats.org/officeDocument/2006/relationships/image" Target="../media/image1616.png"/><Relationship Id="rId861" Type="http://schemas.openxmlformats.org/officeDocument/2006/relationships/image" Target="../media/image1716.png"/><Relationship Id="rId959" Type="http://schemas.openxmlformats.org/officeDocument/2006/relationships/customXml" Target="../ink/ink1859.xml"/><Relationship Id="rId293" Type="http://schemas.openxmlformats.org/officeDocument/2006/relationships/customXml" Target="../ink/ink1521.xml"/><Relationship Id="rId307" Type="http://schemas.openxmlformats.org/officeDocument/2006/relationships/customXml" Target="../ink/ink1528.xml"/><Relationship Id="rId514" Type="http://schemas.openxmlformats.org/officeDocument/2006/relationships/customXml" Target="../ink/ink1632.xml"/><Relationship Id="rId721" Type="http://schemas.openxmlformats.org/officeDocument/2006/relationships/customXml" Target="../ink/ink1738.xml"/><Relationship Id="rId88" Type="http://schemas.openxmlformats.org/officeDocument/2006/relationships/image" Target="../media/image1338.png"/><Relationship Id="rId153" Type="http://schemas.openxmlformats.org/officeDocument/2006/relationships/customXml" Target="../ink/ink1451.xml"/><Relationship Id="rId360" Type="http://schemas.openxmlformats.org/officeDocument/2006/relationships/image" Target="../media/image1473.png"/><Relationship Id="rId598" Type="http://schemas.openxmlformats.org/officeDocument/2006/relationships/customXml" Target="../ink/ink1676.xml"/><Relationship Id="rId819" Type="http://schemas.openxmlformats.org/officeDocument/2006/relationships/image" Target="../media/image1695.png"/><Relationship Id="rId1004" Type="http://schemas.openxmlformats.org/officeDocument/2006/relationships/customXml" Target="../ink/ink1882.xml"/><Relationship Id="rId220" Type="http://schemas.openxmlformats.org/officeDocument/2006/relationships/image" Target="../media/image1403.png"/><Relationship Id="rId458" Type="http://schemas.openxmlformats.org/officeDocument/2006/relationships/customXml" Target="../ink/ink1604.xml"/><Relationship Id="rId665" Type="http://schemas.openxmlformats.org/officeDocument/2006/relationships/customXml" Target="../ink/ink1710.xml"/><Relationship Id="rId872" Type="http://schemas.openxmlformats.org/officeDocument/2006/relationships/image" Target="../media/image1721.png"/><Relationship Id="rId15" Type="http://schemas.openxmlformats.org/officeDocument/2006/relationships/customXml" Target="../ink/ink1382.xml"/><Relationship Id="rId318" Type="http://schemas.openxmlformats.org/officeDocument/2006/relationships/image" Target="../media/image1452.png"/><Relationship Id="rId525" Type="http://schemas.openxmlformats.org/officeDocument/2006/relationships/image" Target="../media/image1554.png"/><Relationship Id="rId732" Type="http://schemas.openxmlformats.org/officeDocument/2006/relationships/image" Target="../media/image1653.png"/><Relationship Id="rId99" Type="http://schemas.openxmlformats.org/officeDocument/2006/relationships/customXml" Target="../ink/ink1424.xml"/><Relationship Id="rId164" Type="http://schemas.openxmlformats.org/officeDocument/2006/relationships/image" Target="../media/image1376.png"/><Relationship Id="rId371" Type="http://schemas.openxmlformats.org/officeDocument/2006/relationships/customXml" Target="../ink/ink1560.xml"/><Relationship Id="rId1015" Type="http://schemas.openxmlformats.org/officeDocument/2006/relationships/image" Target="../media/image1791.png"/><Relationship Id="rId469" Type="http://schemas.openxmlformats.org/officeDocument/2006/relationships/image" Target="../media/image1527.png"/><Relationship Id="rId676" Type="http://schemas.openxmlformats.org/officeDocument/2006/relationships/image" Target="../media/image1626.png"/><Relationship Id="rId883" Type="http://schemas.openxmlformats.org/officeDocument/2006/relationships/customXml" Target="../ink/ink1820.xml"/><Relationship Id="rId26" Type="http://schemas.openxmlformats.org/officeDocument/2006/relationships/image" Target="../media/image1307.png"/><Relationship Id="rId231" Type="http://schemas.openxmlformats.org/officeDocument/2006/relationships/customXml" Target="../ink/ink1490.xml"/><Relationship Id="rId329" Type="http://schemas.openxmlformats.org/officeDocument/2006/relationships/customXml" Target="../ink/ink1539.xml"/><Relationship Id="rId536" Type="http://schemas.openxmlformats.org/officeDocument/2006/relationships/customXml" Target="../ink/ink1643.xml"/><Relationship Id="rId175" Type="http://schemas.openxmlformats.org/officeDocument/2006/relationships/customXml" Target="../ink/ink1462.xml"/><Relationship Id="rId743" Type="http://schemas.openxmlformats.org/officeDocument/2006/relationships/image" Target="../media/image1658.png"/><Relationship Id="rId950" Type="http://schemas.openxmlformats.org/officeDocument/2006/relationships/image" Target="../media/image1759.png"/><Relationship Id="rId1026" Type="http://schemas.openxmlformats.org/officeDocument/2006/relationships/image" Target="../media/image1796.png"/><Relationship Id="rId382" Type="http://schemas.openxmlformats.org/officeDocument/2006/relationships/image" Target="../media/image1484.png"/><Relationship Id="rId603" Type="http://schemas.openxmlformats.org/officeDocument/2006/relationships/customXml" Target="../ink/ink1679.xml"/><Relationship Id="rId687" Type="http://schemas.openxmlformats.org/officeDocument/2006/relationships/customXml" Target="../ink/ink1721.xml"/><Relationship Id="rId810" Type="http://schemas.openxmlformats.org/officeDocument/2006/relationships/customXml" Target="../ink/ink1783.xml"/><Relationship Id="rId908" Type="http://schemas.openxmlformats.org/officeDocument/2006/relationships/image" Target="../media/image1739.png"/><Relationship Id="rId242" Type="http://schemas.openxmlformats.org/officeDocument/2006/relationships/image" Target="../media/image1414.png"/><Relationship Id="rId894" Type="http://schemas.openxmlformats.org/officeDocument/2006/relationships/image" Target="../media/image1732.png"/><Relationship Id="rId37" Type="http://schemas.openxmlformats.org/officeDocument/2006/relationships/customXml" Target="../ink/ink1393.xml"/><Relationship Id="rId102" Type="http://schemas.openxmlformats.org/officeDocument/2006/relationships/image" Target="../media/image1345.png"/><Relationship Id="rId547" Type="http://schemas.openxmlformats.org/officeDocument/2006/relationships/image" Target="../media/image1565.png"/><Relationship Id="rId754" Type="http://schemas.openxmlformats.org/officeDocument/2006/relationships/customXml" Target="../ink/ink1755.xml"/><Relationship Id="rId961" Type="http://schemas.openxmlformats.org/officeDocument/2006/relationships/customXml" Target="../ink/ink1860.xml"/><Relationship Id="rId90" Type="http://schemas.openxmlformats.org/officeDocument/2006/relationships/image" Target="../media/image1339.png"/><Relationship Id="rId186" Type="http://schemas.openxmlformats.org/officeDocument/2006/relationships/image" Target="../media/image1386.png"/><Relationship Id="rId393" Type="http://schemas.openxmlformats.org/officeDocument/2006/relationships/image" Target="../media/image1489.png"/><Relationship Id="rId407" Type="http://schemas.openxmlformats.org/officeDocument/2006/relationships/image" Target="../media/image1496.png"/><Relationship Id="rId614" Type="http://schemas.openxmlformats.org/officeDocument/2006/relationships/image" Target="../media/image1596.png"/><Relationship Id="rId821" Type="http://schemas.openxmlformats.org/officeDocument/2006/relationships/image" Target="../media/image1696.png"/><Relationship Id="rId253" Type="http://schemas.openxmlformats.org/officeDocument/2006/relationships/customXml" Target="../ink/ink1501.xml"/><Relationship Id="rId460" Type="http://schemas.openxmlformats.org/officeDocument/2006/relationships/customXml" Target="../ink/ink1605.xml"/><Relationship Id="rId698" Type="http://schemas.openxmlformats.org/officeDocument/2006/relationships/image" Target="../media/image1637.png"/><Relationship Id="rId919" Type="http://schemas.openxmlformats.org/officeDocument/2006/relationships/customXml" Target="../ink/ink1839.xml"/><Relationship Id="rId48" Type="http://schemas.openxmlformats.org/officeDocument/2006/relationships/image" Target="../media/image1318.png"/><Relationship Id="rId113" Type="http://schemas.openxmlformats.org/officeDocument/2006/relationships/customXml" Target="../ink/ink1431.xml"/><Relationship Id="rId320" Type="http://schemas.openxmlformats.org/officeDocument/2006/relationships/image" Target="../media/image1453.png"/><Relationship Id="rId558" Type="http://schemas.openxmlformats.org/officeDocument/2006/relationships/customXml" Target="../ink/ink1654.xml"/><Relationship Id="rId765" Type="http://schemas.openxmlformats.org/officeDocument/2006/relationships/image" Target="../media/image1669.png"/><Relationship Id="rId972" Type="http://schemas.openxmlformats.org/officeDocument/2006/relationships/image" Target="../media/image1770.png"/><Relationship Id="rId197" Type="http://schemas.openxmlformats.org/officeDocument/2006/relationships/customXml" Target="../ink/ink1473.xml"/><Relationship Id="rId418" Type="http://schemas.openxmlformats.org/officeDocument/2006/relationships/customXml" Target="../ink/ink1584.xml"/><Relationship Id="rId625" Type="http://schemas.openxmlformats.org/officeDocument/2006/relationships/customXml" Target="../ink/ink1690.xml"/><Relationship Id="rId832" Type="http://schemas.openxmlformats.org/officeDocument/2006/relationships/customXml" Target="../ink/ink1794.xml"/><Relationship Id="rId264" Type="http://schemas.openxmlformats.org/officeDocument/2006/relationships/image" Target="../media/image1425.png"/><Relationship Id="rId471" Type="http://schemas.openxmlformats.org/officeDocument/2006/relationships/image" Target="../media/image1528.png"/><Relationship Id="rId59" Type="http://schemas.openxmlformats.org/officeDocument/2006/relationships/customXml" Target="../ink/ink1404.xml"/><Relationship Id="rId124" Type="http://schemas.openxmlformats.org/officeDocument/2006/relationships/image" Target="../media/image1356.png"/><Relationship Id="rId569" Type="http://schemas.openxmlformats.org/officeDocument/2006/relationships/image" Target="../media/image1575.png"/><Relationship Id="rId776" Type="http://schemas.openxmlformats.org/officeDocument/2006/relationships/customXml" Target="../ink/ink1766.xml"/><Relationship Id="rId983" Type="http://schemas.openxmlformats.org/officeDocument/2006/relationships/customXml" Target="../ink/ink1871.xml"/><Relationship Id="rId331" Type="http://schemas.openxmlformats.org/officeDocument/2006/relationships/customXml" Target="../ink/ink1540.xml"/><Relationship Id="rId429" Type="http://schemas.openxmlformats.org/officeDocument/2006/relationships/image" Target="../media/image1507.png"/><Relationship Id="rId636" Type="http://schemas.openxmlformats.org/officeDocument/2006/relationships/image" Target="../media/image1607.png"/><Relationship Id="rId843" Type="http://schemas.openxmlformats.org/officeDocument/2006/relationships/image" Target="../media/image1707.png"/><Relationship Id="rId275" Type="http://schemas.openxmlformats.org/officeDocument/2006/relationships/customXml" Target="../ink/ink1512.xml"/><Relationship Id="rId482" Type="http://schemas.openxmlformats.org/officeDocument/2006/relationships/customXml" Target="../ink/ink1616.xml"/><Relationship Id="rId703" Type="http://schemas.openxmlformats.org/officeDocument/2006/relationships/customXml" Target="../ink/ink1729.xml"/><Relationship Id="rId910" Type="http://schemas.openxmlformats.org/officeDocument/2006/relationships/customXml" Target="../ink/ink1834.xml"/><Relationship Id="rId135" Type="http://schemas.openxmlformats.org/officeDocument/2006/relationships/customXml" Target="../ink/ink1442.xml"/><Relationship Id="rId342" Type="http://schemas.openxmlformats.org/officeDocument/2006/relationships/image" Target="../media/image1464.png"/><Relationship Id="rId787" Type="http://schemas.openxmlformats.org/officeDocument/2006/relationships/image" Target="../media/image1680.png"/><Relationship Id="rId994" Type="http://schemas.openxmlformats.org/officeDocument/2006/relationships/customXml" Target="../ink/ink1877.xml"/><Relationship Id="rId202" Type="http://schemas.openxmlformats.org/officeDocument/2006/relationships/image" Target="../media/image1394.png"/><Relationship Id="rId647" Type="http://schemas.openxmlformats.org/officeDocument/2006/relationships/customXml" Target="../ink/ink1701.xml"/><Relationship Id="rId854" Type="http://schemas.openxmlformats.org/officeDocument/2006/relationships/customXml" Target="../ink/ink1805.xml"/><Relationship Id="rId286" Type="http://schemas.openxmlformats.org/officeDocument/2006/relationships/image" Target="../media/image1436.png"/><Relationship Id="rId493" Type="http://schemas.openxmlformats.org/officeDocument/2006/relationships/image" Target="../media/image1538.png"/><Relationship Id="rId507" Type="http://schemas.openxmlformats.org/officeDocument/2006/relationships/image" Target="../media/image1545.png"/><Relationship Id="rId714" Type="http://schemas.openxmlformats.org/officeDocument/2006/relationships/image" Target="../media/image1644.png"/><Relationship Id="rId921" Type="http://schemas.openxmlformats.org/officeDocument/2006/relationships/customXml" Target="../ink/ink1840.xml"/><Relationship Id="rId50" Type="http://schemas.openxmlformats.org/officeDocument/2006/relationships/image" Target="../media/image1319.png"/><Relationship Id="rId146" Type="http://schemas.openxmlformats.org/officeDocument/2006/relationships/image" Target="../media/image1367.png"/><Relationship Id="rId353" Type="http://schemas.openxmlformats.org/officeDocument/2006/relationships/customXml" Target="../ink/ink1551.xml"/><Relationship Id="rId560" Type="http://schemas.openxmlformats.org/officeDocument/2006/relationships/customXml" Target="../ink/ink1655.xml"/><Relationship Id="rId798" Type="http://schemas.openxmlformats.org/officeDocument/2006/relationships/customXml" Target="../ink/ink1777.xml"/><Relationship Id="rId213" Type="http://schemas.openxmlformats.org/officeDocument/2006/relationships/customXml" Target="../ink/ink1481.xml"/><Relationship Id="rId420" Type="http://schemas.openxmlformats.org/officeDocument/2006/relationships/customXml" Target="../ink/ink1585.xml"/><Relationship Id="rId658" Type="http://schemas.openxmlformats.org/officeDocument/2006/relationships/image" Target="../media/image1267.png"/><Relationship Id="rId865" Type="http://schemas.openxmlformats.org/officeDocument/2006/relationships/customXml" Target="../ink/ink1811.xml"/><Relationship Id="rId297" Type="http://schemas.openxmlformats.org/officeDocument/2006/relationships/customXml" Target="../ink/ink1523.xml"/><Relationship Id="rId518" Type="http://schemas.openxmlformats.org/officeDocument/2006/relationships/customXml" Target="../ink/ink1634.xml"/><Relationship Id="rId725" Type="http://schemas.openxmlformats.org/officeDocument/2006/relationships/customXml" Target="../ink/ink1740.xml"/><Relationship Id="rId932" Type="http://schemas.openxmlformats.org/officeDocument/2006/relationships/image" Target="../media/image1750.png"/><Relationship Id="rId157" Type="http://schemas.openxmlformats.org/officeDocument/2006/relationships/customXml" Target="../ink/ink1453.xml"/><Relationship Id="rId364" Type="http://schemas.openxmlformats.org/officeDocument/2006/relationships/image" Target="../media/image1475.png"/><Relationship Id="rId1008" Type="http://schemas.openxmlformats.org/officeDocument/2006/relationships/customXml" Target="../ink/ink1884.xml"/><Relationship Id="rId61" Type="http://schemas.openxmlformats.org/officeDocument/2006/relationships/customXml" Target="../ink/ink1405.xml"/><Relationship Id="rId571" Type="http://schemas.openxmlformats.org/officeDocument/2006/relationships/image" Target="../media/image1576.png"/><Relationship Id="rId669" Type="http://schemas.openxmlformats.org/officeDocument/2006/relationships/customXml" Target="../ink/ink1712.xml"/><Relationship Id="rId876" Type="http://schemas.openxmlformats.org/officeDocument/2006/relationships/image" Target="../media/image1723.png"/><Relationship Id="rId19" Type="http://schemas.openxmlformats.org/officeDocument/2006/relationships/customXml" Target="../ink/ink1384.xml"/><Relationship Id="rId224" Type="http://schemas.openxmlformats.org/officeDocument/2006/relationships/image" Target="../media/image1405.png"/><Relationship Id="rId431" Type="http://schemas.openxmlformats.org/officeDocument/2006/relationships/image" Target="../media/image1508.png"/><Relationship Id="rId529" Type="http://schemas.openxmlformats.org/officeDocument/2006/relationships/image" Target="../media/image1556.png"/><Relationship Id="rId736" Type="http://schemas.openxmlformats.org/officeDocument/2006/relationships/image" Target="../media/image1655.png"/><Relationship Id="rId168" Type="http://schemas.openxmlformats.org/officeDocument/2006/relationships/image" Target="../media/image1378.png"/><Relationship Id="rId943" Type="http://schemas.openxmlformats.org/officeDocument/2006/relationships/customXml" Target="../ink/ink1851.xml"/><Relationship Id="rId1019" Type="http://schemas.openxmlformats.org/officeDocument/2006/relationships/image" Target="../media/image1793.png"/><Relationship Id="rId72" Type="http://schemas.openxmlformats.org/officeDocument/2006/relationships/image" Target="../media/image1330.png"/><Relationship Id="rId375" Type="http://schemas.openxmlformats.org/officeDocument/2006/relationships/customXml" Target="../ink/ink1562.xml"/><Relationship Id="rId582" Type="http://schemas.openxmlformats.org/officeDocument/2006/relationships/image" Target="../media/image1581.png"/><Relationship Id="rId803" Type="http://schemas.openxmlformats.org/officeDocument/2006/relationships/image" Target="../media/image1688.png"/><Relationship Id="rId3" Type="http://schemas.openxmlformats.org/officeDocument/2006/relationships/customXml" Target="../ink/ink1376.xml"/><Relationship Id="rId235" Type="http://schemas.openxmlformats.org/officeDocument/2006/relationships/customXml" Target="../ink/ink1492.xml"/><Relationship Id="rId442" Type="http://schemas.openxmlformats.org/officeDocument/2006/relationships/customXml" Target="../ink/ink1596.xml"/><Relationship Id="rId887" Type="http://schemas.openxmlformats.org/officeDocument/2006/relationships/customXml" Target="../ink/ink1822.xml"/><Relationship Id="rId302" Type="http://schemas.openxmlformats.org/officeDocument/2006/relationships/image" Target="../media/image1444.png"/><Relationship Id="rId747" Type="http://schemas.openxmlformats.org/officeDocument/2006/relationships/image" Target="../media/image1660.png"/><Relationship Id="rId954" Type="http://schemas.openxmlformats.org/officeDocument/2006/relationships/image" Target="../media/image1761.png"/><Relationship Id="rId83" Type="http://schemas.openxmlformats.org/officeDocument/2006/relationships/customXml" Target="../ink/ink1416.xml"/><Relationship Id="rId179" Type="http://schemas.openxmlformats.org/officeDocument/2006/relationships/customXml" Target="../ink/ink1464.xml"/><Relationship Id="rId386" Type="http://schemas.openxmlformats.org/officeDocument/2006/relationships/customXml" Target="../ink/ink1568.xml"/><Relationship Id="rId593" Type="http://schemas.openxmlformats.org/officeDocument/2006/relationships/image" Target="../media/image1586.png"/><Relationship Id="rId607" Type="http://schemas.openxmlformats.org/officeDocument/2006/relationships/customXml" Target="../ink/ink1681.xml"/><Relationship Id="rId814" Type="http://schemas.openxmlformats.org/officeDocument/2006/relationships/customXml" Target="../ink/ink1785.xml"/><Relationship Id="rId246" Type="http://schemas.openxmlformats.org/officeDocument/2006/relationships/image" Target="../media/image1416.png"/><Relationship Id="rId453" Type="http://schemas.openxmlformats.org/officeDocument/2006/relationships/image" Target="../media/image1519.png"/><Relationship Id="rId660" Type="http://schemas.openxmlformats.org/officeDocument/2006/relationships/image" Target="../media/image1618.png"/><Relationship Id="rId898" Type="http://schemas.openxmlformats.org/officeDocument/2006/relationships/image" Target="../media/image1734.png"/><Relationship Id="rId106" Type="http://schemas.openxmlformats.org/officeDocument/2006/relationships/image" Target="../media/image1347.png"/><Relationship Id="rId313" Type="http://schemas.openxmlformats.org/officeDocument/2006/relationships/customXml" Target="../ink/ink1531.xml"/><Relationship Id="rId758" Type="http://schemas.openxmlformats.org/officeDocument/2006/relationships/customXml" Target="../ink/ink1757.xml"/><Relationship Id="rId965" Type="http://schemas.openxmlformats.org/officeDocument/2006/relationships/customXml" Target="../ink/ink1862.xml"/><Relationship Id="rId10" Type="http://schemas.openxmlformats.org/officeDocument/2006/relationships/image" Target="../media/image1299.png"/><Relationship Id="rId94" Type="http://schemas.openxmlformats.org/officeDocument/2006/relationships/image" Target="../media/image1341.png"/><Relationship Id="rId397" Type="http://schemas.openxmlformats.org/officeDocument/2006/relationships/image" Target="../media/image1491.png"/><Relationship Id="rId520" Type="http://schemas.openxmlformats.org/officeDocument/2006/relationships/customXml" Target="../ink/ink1635.xml"/><Relationship Id="rId618" Type="http://schemas.openxmlformats.org/officeDocument/2006/relationships/image" Target="../media/image1598.png"/><Relationship Id="rId825" Type="http://schemas.openxmlformats.org/officeDocument/2006/relationships/image" Target="../media/image1698.png"/><Relationship Id="rId257" Type="http://schemas.openxmlformats.org/officeDocument/2006/relationships/customXml" Target="../ink/ink1503.xml"/><Relationship Id="rId464" Type="http://schemas.openxmlformats.org/officeDocument/2006/relationships/customXml" Target="../ink/ink1607.xml"/><Relationship Id="rId1010" Type="http://schemas.openxmlformats.org/officeDocument/2006/relationships/customXml" Target="../ink/ink1885.xml"/><Relationship Id="rId117" Type="http://schemas.openxmlformats.org/officeDocument/2006/relationships/customXml" Target="../ink/ink1433.xml"/><Relationship Id="rId671" Type="http://schemas.openxmlformats.org/officeDocument/2006/relationships/customXml" Target="../ink/ink1713.xml"/><Relationship Id="rId769" Type="http://schemas.openxmlformats.org/officeDocument/2006/relationships/image" Target="../media/image1671.png"/><Relationship Id="rId976" Type="http://schemas.openxmlformats.org/officeDocument/2006/relationships/image" Target="../media/image1772.png"/></Relationships>
</file>

<file path=ppt/slides/_rels/slide21.xml.rels><?xml version="1.0" encoding="UTF-8" standalone="yes"?>
<Relationships xmlns="http://schemas.openxmlformats.org/package/2006/relationships"><Relationship Id="rId117" Type="http://schemas.openxmlformats.org/officeDocument/2006/relationships/customXml" Target="../ink/ink1951.xml"/><Relationship Id="rId671" Type="http://schemas.openxmlformats.org/officeDocument/2006/relationships/image" Target="../media/image2096.png"/><Relationship Id="rId769" Type="http://schemas.openxmlformats.org/officeDocument/2006/relationships/customXml" Target="../ink/ink2280.xml"/><Relationship Id="rId21" Type="http://schemas.openxmlformats.org/officeDocument/2006/relationships/customXml" Target="../ink/ink1903.xml"/><Relationship Id="rId324" Type="http://schemas.openxmlformats.org/officeDocument/2006/relationships/image" Target="../media/image1931.png"/><Relationship Id="rId531" Type="http://schemas.openxmlformats.org/officeDocument/2006/relationships/image" Target="../media/image2030.png"/><Relationship Id="rId629" Type="http://schemas.openxmlformats.org/officeDocument/2006/relationships/image" Target="../media/image2077.png"/><Relationship Id="rId170" Type="http://schemas.openxmlformats.org/officeDocument/2006/relationships/image" Target="../media/image1854.png"/><Relationship Id="rId836" Type="http://schemas.openxmlformats.org/officeDocument/2006/relationships/customXml" Target="../ink/ink2315.xml"/><Relationship Id="rId268" Type="http://schemas.openxmlformats.org/officeDocument/2006/relationships/image" Target="../media/image1903.png"/><Relationship Id="rId475" Type="http://schemas.openxmlformats.org/officeDocument/2006/relationships/customXml" Target="../ink/ink2130.xml"/><Relationship Id="rId682" Type="http://schemas.openxmlformats.org/officeDocument/2006/relationships/customXml" Target="../ink/ink2235.xml"/><Relationship Id="rId903" Type="http://schemas.openxmlformats.org/officeDocument/2006/relationships/image" Target="../media/image2206.png"/><Relationship Id="rId32" Type="http://schemas.openxmlformats.org/officeDocument/2006/relationships/image" Target="../media/image1310.png"/><Relationship Id="rId128" Type="http://schemas.openxmlformats.org/officeDocument/2006/relationships/image" Target="../media/image1834.png"/><Relationship Id="rId335" Type="http://schemas.openxmlformats.org/officeDocument/2006/relationships/customXml" Target="../ink/ink2060.xml"/><Relationship Id="rId542" Type="http://schemas.openxmlformats.org/officeDocument/2006/relationships/customXml" Target="../ink/ink2164.xml"/><Relationship Id="rId181" Type="http://schemas.openxmlformats.org/officeDocument/2006/relationships/customXml" Target="../ink/ink1983.xml"/><Relationship Id="rId402" Type="http://schemas.openxmlformats.org/officeDocument/2006/relationships/image" Target="../media/image1968.png"/><Relationship Id="rId847" Type="http://schemas.openxmlformats.org/officeDocument/2006/relationships/image" Target="../media/image2179.png"/><Relationship Id="rId279" Type="http://schemas.openxmlformats.org/officeDocument/2006/relationships/customXml" Target="../ink/ink2032.xml"/><Relationship Id="rId486" Type="http://schemas.openxmlformats.org/officeDocument/2006/relationships/customXml" Target="../ink/ink2136.xml"/><Relationship Id="rId693" Type="http://schemas.openxmlformats.org/officeDocument/2006/relationships/customXml" Target="../ink/ink2241.xml"/><Relationship Id="rId707" Type="http://schemas.openxmlformats.org/officeDocument/2006/relationships/customXml" Target="../ink/ink2248.xml"/><Relationship Id="rId914" Type="http://schemas.openxmlformats.org/officeDocument/2006/relationships/customXml" Target="../ink/ink2354.xml"/><Relationship Id="rId43" Type="http://schemas.openxmlformats.org/officeDocument/2006/relationships/customXml" Target="../ink/ink1914.xml"/><Relationship Id="rId139" Type="http://schemas.openxmlformats.org/officeDocument/2006/relationships/customXml" Target="../ink/ink1962.xml"/><Relationship Id="rId346" Type="http://schemas.openxmlformats.org/officeDocument/2006/relationships/image" Target="../media/image1941.png"/><Relationship Id="rId553" Type="http://schemas.openxmlformats.org/officeDocument/2006/relationships/image" Target="../media/image2041.png"/><Relationship Id="rId760" Type="http://schemas.openxmlformats.org/officeDocument/2006/relationships/image" Target="../media/image2138.png"/><Relationship Id="rId192" Type="http://schemas.openxmlformats.org/officeDocument/2006/relationships/image" Target="../media/image1865.png"/><Relationship Id="rId206" Type="http://schemas.openxmlformats.org/officeDocument/2006/relationships/image" Target="../media/image1872.png"/><Relationship Id="rId413" Type="http://schemas.openxmlformats.org/officeDocument/2006/relationships/customXml" Target="../ink/ink2099.xml"/><Relationship Id="rId858" Type="http://schemas.openxmlformats.org/officeDocument/2006/relationships/customXml" Target="../ink/ink2326.xml"/><Relationship Id="rId497" Type="http://schemas.openxmlformats.org/officeDocument/2006/relationships/image" Target="../media/image2013.png"/><Relationship Id="rId620" Type="http://schemas.openxmlformats.org/officeDocument/2006/relationships/customXml" Target="../ink/ink2204.xml"/><Relationship Id="rId718" Type="http://schemas.openxmlformats.org/officeDocument/2006/relationships/customXml" Target="../ink/ink2254.xml"/><Relationship Id="rId925" Type="http://schemas.openxmlformats.org/officeDocument/2006/relationships/image" Target="../media/image2217.png"/><Relationship Id="rId357" Type="http://schemas.openxmlformats.org/officeDocument/2006/relationships/customXml" Target="../ink/ink2071.xml"/><Relationship Id="rId54" Type="http://schemas.openxmlformats.org/officeDocument/2006/relationships/image" Target="../media/image1797.png"/><Relationship Id="rId217" Type="http://schemas.openxmlformats.org/officeDocument/2006/relationships/customXml" Target="../ink/ink2001.xml"/><Relationship Id="rId564" Type="http://schemas.openxmlformats.org/officeDocument/2006/relationships/customXml" Target="../ink/ink2175.xml"/><Relationship Id="rId771" Type="http://schemas.openxmlformats.org/officeDocument/2006/relationships/customXml" Target="../ink/ink2281.xml"/><Relationship Id="rId869" Type="http://schemas.openxmlformats.org/officeDocument/2006/relationships/image" Target="../media/image2189.png"/><Relationship Id="rId424" Type="http://schemas.openxmlformats.org/officeDocument/2006/relationships/image" Target="../media/image1978.png"/><Relationship Id="rId631" Type="http://schemas.openxmlformats.org/officeDocument/2006/relationships/image" Target="../media/image2078.png"/><Relationship Id="rId729" Type="http://schemas.openxmlformats.org/officeDocument/2006/relationships/image" Target="../media/image2123.png"/><Relationship Id="rId270" Type="http://schemas.openxmlformats.org/officeDocument/2006/relationships/image" Target="../media/image1904.png"/><Relationship Id="rId65" Type="http://schemas.openxmlformats.org/officeDocument/2006/relationships/customXml" Target="../ink/ink1925.xml"/><Relationship Id="rId130" Type="http://schemas.openxmlformats.org/officeDocument/2006/relationships/image" Target="../media/image1835.png"/><Relationship Id="rId368" Type="http://schemas.openxmlformats.org/officeDocument/2006/relationships/image" Target="../media/image1952.png"/><Relationship Id="rId575" Type="http://schemas.openxmlformats.org/officeDocument/2006/relationships/image" Target="../media/image2052.png"/><Relationship Id="rId782" Type="http://schemas.openxmlformats.org/officeDocument/2006/relationships/image" Target="../media/image2148.png"/><Relationship Id="rId228" Type="http://schemas.openxmlformats.org/officeDocument/2006/relationships/image" Target="../media/image1883.png"/><Relationship Id="rId435" Type="http://schemas.openxmlformats.org/officeDocument/2006/relationships/customXml" Target="../ink/ink2110.xml"/><Relationship Id="rId642" Type="http://schemas.openxmlformats.org/officeDocument/2006/relationships/customXml" Target="../ink/ink2215.xml"/><Relationship Id="rId281" Type="http://schemas.openxmlformats.org/officeDocument/2006/relationships/customXml" Target="../ink/ink2033.xml"/><Relationship Id="rId502" Type="http://schemas.openxmlformats.org/officeDocument/2006/relationships/customXml" Target="../ink/ink2144.xml"/><Relationship Id="rId76" Type="http://schemas.openxmlformats.org/officeDocument/2006/relationships/image" Target="../media/image1808.png"/><Relationship Id="rId141" Type="http://schemas.openxmlformats.org/officeDocument/2006/relationships/customXml" Target="../ink/ink1963.xml"/><Relationship Id="rId379" Type="http://schemas.openxmlformats.org/officeDocument/2006/relationships/customXml" Target="../ink/ink2082.xml"/><Relationship Id="rId586" Type="http://schemas.openxmlformats.org/officeDocument/2006/relationships/image" Target="../media/image2057.png"/><Relationship Id="rId793" Type="http://schemas.openxmlformats.org/officeDocument/2006/relationships/customXml" Target="../ink/ink2293.xml"/><Relationship Id="rId807" Type="http://schemas.openxmlformats.org/officeDocument/2006/relationships/image" Target="../media/image2159.png"/><Relationship Id="rId7" Type="http://schemas.openxmlformats.org/officeDocument/2006/relationships/customXml" Target="../ink/ink1896.xml"/><Relationship Id="rId239" Type="http://schemas.openxmlformats.org/officeDocument/2006/relationships/customXml" Target="../ink/ink2012.xml"/><Relationship Id="rId446" Type="http://schemas.openxmlformats.org/officeDocument/2006/relationships/image" Target="../media/image1989.png"/><Relationship Id="rId653" Type="http://schemas.openxmlformats.org/officeDocument/2006/relationships/image" Target="../media/image2089.png"/><Relationship Id="rId292" Type="http://schemas.openxmlformats.org/officeDocument/2006/relationships/image" Target="../media/image1915.png"/><Relationship Id="rId306" Type="http://schemas.openxmlformats.org/officeDocument/2006/relationships/image" Target="../media/image1922.png"/><Relationship Id="rId860" Type="http://schemas.openxmlformats.org/officeDocument/2006/relationships/customXml" Target="../ink/ink2327.xml"/><Relationship Id="rId87" Type="http://schemas.openxmlformats.org/officeDocument/2006/relationships/customXml" Target="../ink/ink1936.xml"/><Relationship Id="rId513" Type="http://schemas.openxmlformats.org/officeDocument/2006/relationships/image" Target="../media/image2021.png"/><Relationship Id="rId597" Type="http://schemas.openxmlformats.org/officeDocument/2006/relationships/customXml" Target="../ink/ink2192.xml"/><Relationship Id="rId720" Type="http://schemas.openxmlformats.org/officeDocument/2006/relationships/customXml" Target="../ink/ink2255.xml"/><Relationship Id="rId818" Type="http://schemas.openxmlformats.org/officeDocument/2006/relationships/customXml" Target="../ink/ink2306.xml"/><Relationship Id="rId152" Type="http://schemas.openxmlformats.org/officeDocument/2006/relationships/image" Target="../media/image1845.png"/><Relationship Id="rId457" Type="http://schemas.openxmlformats.org/officeDocument/2006/relationships/customXml" Target="../ink/ink2121.xml"/><Relationship Id="rId664" Type="http://schemas.openxmlformats.org/officeDocument/2006/relationships/customXml" Target="../ink/ink2226.xml"/><Relationship Id="rId871" Type="http://schemas.openxmlformats.org/officeDocument/2006/relationships/image" Target="../media/image2190.png"/><Relationship Id="rId14" Type="http://schemas.openxmlformats.org/officeDocument/2006/relationships/image" Target="../media/image1301.png"/><Relationship Id="rId317" Type="http://schemas.openxmlformats.org/officeDocument/2006/relationships/customXml" Target="../ink/ink2051.xml"/><Relationship Id="rId524" Type="http://schemas.openxmlformats.org/officeDocument/2006/relationships/customXml" Target="../ink/ink2155.xml"/><Relationship Id="rId731" Type="http://schemas.openxmlformats.org/officeDocument/2006/relationships/customXml" Target="../ink/ink2261.xml"/><Relationship Id="rId98" Type="http://schemas.openxmlformats.org/officeDocument/2006/relationships/image" Target="../media/image1819.png"/><Relationship Id="rId163" Type="http://schemas.openxmlformats.org/officeDocument/2006/relationships/customXml" Target="../ink/ink1974.xml"/><Relationship Id="rId370" Type="http://schemas.openxmlformats.org/officeDocument/2006/relationships/image" Target="../media/image1953.png"/><Relationship Id="rId829" Type="http://schemas.openxmlformats.org/officeDocument/2006/relationships/image" Target="../media/image2170.png"/><Relationship Id="rId230" Type="http://schemas.openxmlformats.org/officeDocument/2006/relationships/image" Target="../media/image1884.png"/><Relationship Id="rId468" Type="http://schemas.openxmlformats.org/officeDocument/2006/relationships/image" Target="../media/image1999.png"/><Relationship Id="rId675" Type="http://schemas.openxmlformats.org/officeDocument/2006/relationships/image" Target="../media/image2098.png"/><Relationship Id="rId882" Type="http://schemas.openxmlformats.org/officeDocument/2006/relationships/customXml" Target="../ink/ink2338.xml"/><Relationship Id="rId25" Type="http://schemas.openxmlformats.org/officeDocument/2006/relationships/customXml" Target="../ink/ink1905.xml"/><Relationship Id="rId328" Type="http://schemas.openxmlformats.org/officeDocument/2006/relationships/image" Target="../media/image1933.png"/><Relationship Id="rId535" Type="http://schemas.openxmlformats.org/officeDocument/2006/relationships/image" Target="../media/image2032.png"/><Relationship Id="rId742" Type="http://schemas.openxmlformats.org/officeDocument/2006/relationships/image" Target="../media/image2129.png"/><Relationship Id="rId174" Type="http://schemas.openxmlformats.org/officeDocument/2006/relationships/image" Target="../media/image1856.png"/><Relationship Id="rId381" Type="http://schemas.openxmlformats.org/officeDocument/2006/relationships/customXml" Target="../ink/ink2083.xml"/><Relationship Id="rId602" Type="http://schemas.openxmlformats.org/officeDocument/2006/relationships/customXml" Target="../ink/ink2195.xml"/><Relationship Id="rId241" Type="http://schemas.openxmlformats.org/officeDocument/2006/relationships/customXml" Target="../ink/ink2013.xml"/><Relationship Id="rId479" Type="http://schemas.openxmlformats.org/officeDocument/2006/relationships/customXml" Target="../ink/ink2132.xml"/><Relationship Id="rId686" Type="http://schemas.openxmlformats.org/officeDocument/2006/relationships/image" Target="../media/image2103.png"/><Relationship Id="rId893" Type="http://schemas.openxmlformats.org/officeDocument/2006/relationships/image" Target="../media/image2201.png"/><Relationship Id="rId907" Type="http://schemas.openxmlformats.org/officeDocument/2006/relationships/image" Target="../media/image2208.png"/><Relationship Id="rId36" Type="http://schemas.openxmlformats.org/officeDocument/2006/relationships/image" Target="../media/image1312.png"/><Relationship Id="rId339" Type="http://schemas.openxmlformats.org/officeDocument/2006/relationships/customXml" Target="../ink/ink2062.xml"/><Relationship Id="rId546" Type="http://schemas.openxmlformats.org/officeDocument/2006/relationships/customXml" Target="../ink/ink2166.xml"/><Relationship Id="rId753" Type="http://schemas.openxmlformats.org/officeDocument/2006/relationships/customXml" Target="../ink/ink2272.xml"/><Relationship Id="rId101" Type="http://schemas.openxmlformats.org/officeDocument/2006/relationships/customXml" Target="../ink/ink1943.xml"/><Relationship Id="rId185" Type="http://schemas.openxmlformats.org/officeDocument/2006/relationships/customXml" Target="../ink/ink1985.xml"/><Relationship Id="rId406" Type="http://schemas.openxmlformats.org/officeDocument/2006/relationships/image" Target="../media/image1970.png"/><Relationship Id="rId392" Type="http://schemas.openxmlformats.org/officeDocument/2006/relationships/image" Target="../media/image1963.png"/><Relationship Id="rId613" Type="http://schemas.openxmlformats.org/officeDocument/2006/relationships/image" Target="../media/image2070.png"/><Relationship Id="rId697" Type="http://schemas.openxmlformats.org/officeDocument/2006/relationships/customXml" Target="../ink/ink2243.xml"/><Relationship Id="rId820" Type="http://schemas.openxmlformats.org/officeDocument/2006/relationships/customXml" Target="../ink/ink2307.xml"/><Relationship Id="rId918" Type="http://schemas.openxmlformats.org/officeDocument/2006/relationships/customXml" Target="../ink/ink2356.xml"/><Relationship Id="rId252" Type="http://schemas.openxmlformats.org/officeDocument/2006/relationships/image" Target="../media/image1895.png"/><Relationship Id="rId47" Type="http://schemas.openxmlformats.org/officeDocument/2006/relationships/customXml" Target="../ink/ink1916.xml"/><Relationship Id="rId112" Type="http://schemas.openxmlformats.org/officeDocument/2006/relationships/image" Target="../media/image1826.png"/><Relationship Id="rId557" Type="http://schemas.openxmlformats.org/officeDocument/2006/relationships/image" Target="../media/image2043.png"/><Relationship Id="rId764" Type="http://schemas.openxmlformats.org/officeDocument/2006/relationships/image" Target="../media/image2140.png"/><Relationship Id="rId196" Type="http://schemas.openxmlformats.org/officeDocument/2006/relationships/image" Target="../media/image1867.png"/><Relationship Id="rId417" Type="http://schemas.openxmlformats.org/officeDocument/2006/relationships/customXml" Target="../ink/ink2101.xml"/><Relationship Id="rId624" Type="http://schemas.openxmlformats.org/officeDocument/2006/relationships/customXml" Target="../ink/ink2206.xml"/><Relationship Id="rId831" Type="http://schemas.openxmlformats.org/officeDocument/2006/relationships/image" Target="../media/image2171.png"/><Relationship Id="rId263" Type="http://schemas.openxmlformats.org/officeDocument/2006/relationships/customXml" Target="../ink/ink2024.xml"/><Relationship Id="rId470" Type="http://schemas.openxmlformats.org/officeDocument/2006/relationships/image" Target="../media/image2000.png"/><Relationship Id="rId929" Type="http://schemas.openxmlformats.org/officeDocument/2006/relationships/image" Target="../media/image2219.png"/><Relationship Id="rId58" Type="http://schemas.openxmlformats.org/officeDocument/2006/relationships/image" Target="../media/image1799.png"/><Relationship Id="rId123" Type="http://schemas.openxmlformats.org/officeDocument/2006/relationships/customXml" Target="../ink/ink1954.xml"/><Relationship Id="rId330" Type="http://schemas.openxmlformats.org/officeDocument/2006/relationships/image" Target="../media/image1934.png"/><Relationship Id="rId568" Type="http://schemas.openxmlformats.org/officeDocument/2006/relationships/customXml" Target="../ink/ink2177.xml"/><Relationship Id="rId775" Type="http://schemas.openxmlformats.org/officeDocument/2006/relationships/customXml" Target="../ink/ink2283.xml"/><Relationship Id="rId428" Type="http://schemas.openxmlformats.org/officeDocument/2006/relationships/image" Target="../media/image1980.png"/><Relationship Id="rId635" Type="http://schemas.openxmlformats.org/officeDocument/2006/relationships/image" Target="../media/image2080.png"/><Relationship Id="rId842" Type="http://schemas.openxmlformats.org/officeDocument/2006/relationships/customXml" Target="../ink/ink2318.xml"/><Relationship Id="rId274" Type="http://schemas.openxmlformats.org/officeDocument/2006/relationships/image" Target="../media/image1906.png"/><Relationship Id="rId481" Type="http://schemas.openxmlformats.org/officeDocument/2006/relationships/customXml" Target="../ink/ink2133.xml"/><Relationship Id="rId702" Type="http://schemas.openxmlformats.org/officeDocument/2006/relationships/image" Target="../media/image2111.png"/><Relationship Id="rId69" Type="http://schemas.openxmlformats.org/officeDocument/2006/relationships/customXml" Target="../ink/ink1927.xml"/><Relationship Id="rId134" Type="http://schemas.openxmlformats.org/officeDocument/2006/relationships/image" Target="../media/image1836.png"/><Relationship Id="rId579" Type="http://schemas.openxmlformats.org/officeDocument/2006/relationships/image" Target="../media/image2054.png"/><Relationship Id="rId786" Type="http://schemas.openxmlformats.org/officeDocument/2006/relationships/customXml" Target="../ink/ink2289.xml"/><Relationship Id="rId341" Type="http://schemas.openxmlformats.org/officeDocument/2006/relationships/customXml" Target="../ink/ink2063.xml"/><Relationship Id="rId439" Type="http://schemas.openxmlformats.org/officeDocument/2006/relationships/customXml" Target="../ink/ink2112.xml"/><Relationship Id="rId646" Type="http://schemas.openxmlformats.org/officeDocument/2006/relationships/customXml" Target="../ink/ink2217.xml"/><Relationship Id="rId201" Type="http://schemas.openxmlformats.org/officeDocument/2006/relationships/customXml" Target="../ink/ink1993.xml"/><Relationship Id="rId285" Type="http://schemas.openxmlformats.org/officeDocument/2006/relationships/customXml" Target="../ink/ink2035.xml"/><Relationship Id="rId506" Type="http://schemas.openxmlformats.org/officeDocument/2006/relationships/customXml" Target="../ink/ink2146.xml"/><Relationship Id="rId853" Type="http://schemas.openxmlformats.org/officeDocument/2006/relationships/image" Target="../media/image2182.png"/><Relationship Id="rId492" Type="http://schemas.openxmlformats.org/officeDocument/2006/relationships/customXml" Target="../ink/ink2139.xml"/><Relationship Id="rId713" Type="http://schemas.openxmlformats.org/officeDocument/2006/relationships/customXml" Target="../ink/ink2251.xml"/><Relationship Id="rId797" Type="http://schemas.openxmlformats.org/officeDocument/2006/relationships/customXml" Target="../ink/ink2295.xml"/><Relationship Id="rId920" Type="http://schemas.openxmlformats.org/officeDocument/2006/relationships/customXml" Target="../ink/ink2357.xml"/><Relationship Id="rId145" Type="http://schemas.openxmlformats.org/officeDocument/2006/relationships/customXml" Target="../ink/ink1965.xml"/><Relationship Id="rId352" Type="http://schemas.openxmlformats.org/officeDocument/2006/relationships/image" Target="../media/image1944.png"/><Relationship Id="rId212" Type="http://schemas.openxmlformats.org/officeDocument/2006/relationships/image" Target="../media/image1875.png"/><Relationship Id="rId657" Type="http://schemas.openxmlformats.org/officeDocument/2006/relationships/image" Target="../media/image2090.png"/><Relationship Id="rId864" Type="http://schemas.openxmlformats.org/officeDocument/2006/relationships/customXml" Target="../ink/ink2329.xml"/><Relationship Id="rId296" Type="http://schemas.openxmlformats.org/officeDocument/2006/relationships/image" Target="../media/image1917.png"/><Relationship Id="rId517" Type="http://schemas.openxmlformats.org/officeDocument/2006/relationships/image" Target="../media/image2023.png"/><Relationship Id="rId724" Type="http://schemas.openxmlformats.org/officeDocument/2006/relationships/customXml" Target="../ink/ink2257.xml"/><Relationship Id="rId931" Type="http://schemas.openxmlformats.org/officeDocument/2006/relationships/image" Target="../media/image2220.png"/><Relationship Id="rId60" Type="http://schemas.openxmlformats.org/officeDocument/2006/relationships/image" Target="../media/image1800.png"/><Relationship Id="rId156" Type="http://schemas.openxmlformats.org/officeDocument/2006/relationships/image" Target="../media/image1847.png"/><Relationship Id="rId363" Type="http://schemas.openxmlformats.org/officeDocument/2006/relationships/customXml" Target="../ink/ink2074.xml"/><Relationship Id="rId570" Type="http://schemas.openxmlformats.org/officeDocument/2006/relationships/customXml" Target="../ink/ink2178.xml"/><Relationship Id="rId223" Type="http://schemas.openxmlformats.org/officeDocument/2006/relationships/customXml" Target="../ink/ink2004.xml"/><Relationship Id="rId430" Type="http://schemas.openxmlformats.org/officeDocument/2006/relationships/image" Target="../media/image1981.png"/><Relationship Id="rId668" Type="http://schemas.openxmlformats.org/officeDocument/2006/relationships/customXml" Target="../ink/ink2228.xml"/><Relationship Id="rId875" Type="http://schemas.openxmlformats.org/officeDocument/2006/relationships/image" Target="../media/image2192.png"/><Relationship Id="rId18" Type="http://schemas.openxmlformats.org/officeDocument/2006/relationships/image" Target="../media/image1303.png"/><Relationship Id="rId528" Type="http://schemas.openxmlformats.org/officeDocument/2006/relationships/customXml" Target="../ink/ink2157.xml"/><Relationship Id="rId735" Type="http://schemas.openxmlformats.org/officeDocument/2006/relationships/customXml" Target="../ink/ink2263.xml"/><Relationship Id="rId167" Type="http://schemas.openxmlformats.org/officeDocument/2006/relationships/customXml" Target="../ink/ink1976.xml"/><Relationship Id="rId374" Type="http://schemas.openxmlformats.org/officeDocument/2006/relationships/image" Target="../media/image1955.png"/><Relationship Id="rId581" Type="http://schemas.openxmlformats.org/officeDocument/2006/relationships/image" Target="../media/image2055.png"/><Relationship Id="rId71" Type="http://schemas.openxmlformats.org/officeDocument/2006/relationships/customXml" Target="../ink/ink1928.xml"/><Relationship Id="rId234" Type="http://schemas.openxmlformats.org/officeDocument/2006/relationships/image" Target="../media/image1886.png"/><Relationship Id="rId679" Type="http://schemas.openxmlformats.org/officeDocument/2006/relationships/image" Target="../media/image2100.png"/><Relationship Id="rId802" Type="http://schemas.openxmlformats.org/officeDocument/2006/relationships/customXml" Target="../ink/ink2298.xml"/><Relationship Id="rId886" Type="http://schemas.openxmlformats.org/officeDocument/2006/relationships/customXml" Target="../ink/ink2340.xml"/><Relationship Id="rId2" Type="http://schemas.openxmlformats.org/officeDocument/2006/relationships/notesSlide" Target="../notesSlides/notesSlide20.xml"/><Relationship Id="rId29" Type="http://schemas.openxmlformats.org/officeDocument/2006/relationships/customXml" Target="../ink/ink1907.xml"/><Relationship Id="rId441" Type="http://schemas.openxmlformats.org/officeDocument/2006/relationships/customXml" Target="../ink/ink2113.xml"/><Relationship Id="rId539" Type="http://schemas.openxmlformats.org/officeDocument/2006/relationships/image" Target="../media/image2034.png"/><Relationship Id="rId746" Type="http://schemas.openxmlformats.org/officeDocument/2006/relationships/image" Target="../media/image2131.png"/><Relationship Id="rId178" Type="http://schemas.openxmlformats.org/officeDocument/2006/relationships/image" Target="../media/image1858.png"/><Relationship Id="rId301" Type="http://schemas.openxmlformats.org/officeDocument/2006/relationships/customXml" Target="../ink/ink2043.xml"/><Relationship Id="rId82" Type="http://schemas.openxmlformats.org/officeDocument/2006/relationships/image" Target="../media/image1811.png"/><Relationship Id="rId385" Type="http://schemas.openxmlformats.org/officeDocument/2006/relationships/customXml" Target="../ink/ink2085.xml"/><Relationship Id="rId592" Type="http://schemas.openxmlformats.org/officeDocument/2006/relationships/image" Target="../media/image2060.png"/><Relationship Id="rId606" Type="http://schemas.openxmlformats.org/officeDocument/2006/relationships/customXml" Target="../ink/ink2197.xml"/><Relationship Id="rId813" Type="http://schemas.openxmlformats.org/officeDocument/2006/relationships/image" Target="../media/image2162.png"/><Relationship Id="rId245" Type="http://schemas.openxmlformats.org/officeDocument/2006/relationships/customXml" Target="../ink/ink2015.xml"/><Relationship Id="rId452" Type="http://schemas.openxmlformats.org/officeDocument/2006/relationships/image" Target="../media/image1992.png"/><Relationship Id="rId897" Type="http://schemas.openxmlformats.org/officeDocument/2006/relationships/image" Target="../media/image2203.png"/><Relationship Id="rId105" Type="http://schemas.openxmlformats.org/officeDocument/2006/relationships/customXml" Target="../ink/ink1945.xml"/><Relationship Id="rId312" Type="http://schemas.openxmlformats.org/officeDocument/2006/relationships/image" Target="../media/image1925.png"/><Relationship Id="rId757" Type="http://schemas.openxmlformats.org/officeDocument/2006/relationships/customXml" Target="../ink/ink2274.xml"/><Relationship Id="rId93" Type="http://schemas.openxmlformats.org/officeDocument/2006/relationships/customXml" Target="../ink/ink1939.xml"/><Relationship Id="rId189" Type="http://schemas.openxmlformats.org/officeDocument/2006/relationships/customXml" Target="../ink/ink1987.xml"/><Relationship Id="rId396" Type="http://schemas.openxmlformats.org/officeDocument/2006/relationships/image" Target="../media/image1965.png"/><Relationship Id="rId617" Type="http://schemas.openxmlformats.org/officeDocument/2006/relationships/image" Target="../media/image2072.png"/><Relationship Id="rId824" Type="http://schemas.openxmlformats.org/officeDocument/2006/relationships/customXml" Target="../ink/ink2309.xml"/><Relationship Id="rId256" Type="http://schemas.openxmlformats.org/officeDocument/2006/relationships/image" Target="../media/image1897.png"/><Relationship Id="rId463" Type="http://schemas.openxmlformats.org/officeDocument/2006/relationships/customXml" Target="../ink/ink2124.xml"/><Relationship Id="rId670" Type="http://schemas.openxmlformats.org/officeDocument/2006/relationships/customXml" Target="../ink/ink2229.xml"/><Relationship Id="rId116" Type="http://schemas.openxmlformats.org/officeDocument/2006/relationships/image" Target="../media/image1828.png"/><Relationship Id="rId323" Type="http://schemas.openxmlformats.org/officeDocument/2006/relationships/customXml" Target="../ink/ink2054.xml"/><Relationship Id="rId530" Type="http://schemas.openxmlformats.org/officeDocument/2006/relationships/customXml" Target="../ink/ink2158.xml"/><Relationship Id="rId768" Type="http://schemas.openxmlformats.org/officeDocument/2006/relationships/image" Target="../media/image2142.png"/><Relationship Id="rId20" Type="http://schemas.openxmlformats.org/officeDocument/2006/relationships/image" Target="../media/image1304.png"/><Relationship Id="rId628" Type="http://schemas.openxmlformats.org/officeDocument/2006/relationships/customXml" Target="../ink/ink2208.xml"/><Relationship Id="rId835" Type="http://schemas.openxmlformats.org/officeDocument/2006/relationships/image" Target="../media/image2173.png"/><Relationship Id="rId267" Type="http://schemas.openxmlformats.org/officeDocument/2006/relationships/customXml" Target="../ink/ink2026.xml"/><Relationship Id="rId474" Type="http://schemas.openxmlformats.org/officeDocument/2006/relationships/image" Target="../media/image2002.png"/><Relationship Id="rId127" Type="http://schemas.openxmlformats.org/officeDocument/2006/relationships/customXml" Target="../ink/ink1956.xml"/><Relationship Id="rId681" Type="http://schemas.openxmlformats.org/officeDocument/2006/relationships/image" Target="../media/image2101.png"/><Relationship Id="rId779" Type="http://schemas.openxmlformats.org/officeDocument/2006/relationships/customXml" Target="../ink/ink2285.xml"/><Relationship Id="rId902" Type="http://schemas.openxmlformats.org/officeDocument/2006/relationships/customXml" Target="../ink/ink2348.xml"/><Relationship Id="rId31" Type="http://schemas.openxmlformats.org/officeDocument/2006/relationships/customXml" Target="../ink/ink1908.xml"/><Relationship Id="rId334" Type="http://schemas.openxmlformats.org/officeDocument/2006/relationships/image" Target="../media/image1936.png"/><Relationship Id="rId541" Type="http://schemas.openxmlformats.org/officeDocument/2006/relationships/image" Target="../media/image2035.png"/><Relationship Id="rId639" Type="http://schemas.openxmlformats.org/officeDocument/2006/relationships/image" Target="../media/image2082.png"/><Relationship Id="rId180" Type="http://schemas.openxmlformats.org/officeDocument/2006/relationships/image" Target="../media/image1859.png"/><Relationship Id="rId278" Type="http://schemas.openxmlformats.org/officeDocument/2006/relationships/image" Target="../media/image1908.png"/><Relationship Id="rId401" Type="http://schemas.openxmlformats.org/officeDocument/2006/relationships/customXml" Target="../ink/ink2093.xml"/><Relationship Id="rId846" Type="http://schemas.openxmlformats.org/officeDocument/2006/relationships/customXml" Target="../ink/ink2320.xml"/><Relationship Id="rId485" Type="http://schemas.openxmlformats.org/officeDocument/2006/relationships/image" Target="../media/image2007.png"/><Relationship Id="rId692" Type="http://schemas.openxmlformats.org/officeDocument/2006/relationships/image" Target="../media/image2106.png"/><Relationship Id="rId706" Type="http://schemas.openxmlformats.org/officeDocument/2006/relationships/image" Target="../media/image2112.png"/><Relationship Id="rId913" Type="http://schemas.openxmlformats.org/officeDocument/2006/relationships/image" Target="../media/image2211.png"/><Relationship Id="rId42" Type="http://schemas.openxmlformats.org/officeDocument/2006/relationships/image" Target="../media/image1315.png"/><Relationship Id="rId138" Type="http://schemas.openxmlformats.org/officeDocument/2006/relationships/image" Target="../media/image1838.png"/><Relationship Id="rId345" Type="http://schemas.openxmlformats.org/officeDocument/2006/relationships/customXml" Target="../ink/ink2065.xml"/><Relationship Id="rId552" Type="http://schemas.openxmlformats.org/officeDocument/2006/relationships/customXml" Target="../ink/ink2169.xml"/><Relationship Id="rId191" Type="http://schemas.openxmlformats.org/officeDocument/2006/relationships/customXml" Target="../ink/ink1988.xml"/><Relationship Id="rId205" Type="http://schemas.openxmlformats.org/officeDocument/2006/relationships/customXml" Target="../ink/ink1995.xml"/><Relationship Id="rId412" Type="http://schemas.openxmlformats.org/officeDocument/2006/relationships/image" Target="../media/image1973.png"/><Relationship Id="rId857" Type="http://schemas.openxmlformats.org/officeDocument/2006/relationships/image" Target="../media/image2184.png"/><Relationship Id="rId289" Type="http://schemas.openxmlformats.org/officeDocument/2006/relationships/customXml" Target="../ink/ink2037.xml"/><Relationship Id="rId496" Type="http://schemas.openxmlformats.org/officeDocument/2006/relationships/customXml" Target="../ink/ink2141.xml"/><Relationship Id="rId717" Type="http://schemas.openxmlformats.org/officeDocument/2006/relationships/image" Target="../media/image2117.png"/><Relationship Id="rId924" Type="http://schemas.openxmlformats.org/officeDocument/2006/relationships/customXml" Target="../ink/ink2359.xml"/><Relationship Id="rId53" Type="http://schemas.openxmlformats.org/officeDocument/2006/relationships/customXml" Target="../ink/ink1919.xml"/><Relationship Id="rId149" Type="http://schemas.openxmlformats.org/officeDocument/2006/relationships/customXml" Target="../ink/ink1967.xml"/><Relationship Id="rId356" Type="http://schemas.openxmlformats.org/officeDocument/2006/relationships/image" Target="../media/image1946.png"/><Relationship Id="rId563" Type="http://schemas.openxmlformats.org/officeDocument/2006/relationships/image" Target="../media/image2046.png"/><Relationship Id="rId770" Type="http://schemas.openxmlformats.org/officeDocument/2006/relationships/image" Target="../media/image2143.png"/><Relationship Id="rId216" Type="http://schemas.openxmlformats.org/officeDocument/2006/relationships/image" Target="../media/image1877.png"/><Relationship Id="rId423" Type="http://schemas.openxmlformats.org/officeDocument/2006/relationships/customXml" Target="../ink/ink2104.xml"/><Relationship Id="rId868" Type="http://schemas.openxmlformats.org/officeDocument/2006/relationships/customXml" Target="../ink/ink2331.xml"/><Relationship Id="rId630" Type="http://schemas.openxmlformats.org/officeDocument/2006/relationships/customXml" Target="../ink/ink2209.xml"/><Relationship Id="rId728" Type="http://schemas.openxmlformats.org/officeDocument/2006/relationships/customXml" Target="../ink/ink2259.xml"/><Relationship Id="rId64" Type="http://schemas.openxmlformats.org/officeDocument/2006/relationships/image" Target="../media/image1802.png"/><Relationship Id="rId367" Type="http://schemas.openxmlformats.org/officeDocument/2006/relationships/customXml" Target="../ink/ink2076.xml"/><Relationship Id="rId574" Type="http://schemas.openxmlformats.org/officeDocument/2006/relationships/customXml" Target="../ink/ink2180.xml"/><Relationship Id="rId227" Type="http://schemas.openxmlformats.org/officeDocument/2006/relationships/customXml" Target="../ink/ink2006.xml"/><Relationship Id="rId781" Type="http://schemas.openxmlformats.org/officeDocument/2006/relationships/customXml" Target="../ink/ink2286.xml"/><Relationship Id="rId879" Type="http://schemas.openxmlformats.org/officeDocument/2006/relationships/image" Target="../media/image2194.png"/><Relationship Id="rId434" Type="http://schemas.openxmlformats.org/officeDocument/2006/relationships/image" Target="../media/image1983.png"/><Relationship Id="rId641" Type="http://schemas.openxmlformats.org/officeDocument/2006/relationships/image" Target="../media/image2083.png"/><Relationship Id="rId739" Type="http://schemas.openxmlformats.org/officeDocument/2006/relationships/customXml" Target="../ink/ink2265.xml"/><Relationship Id="rId280" Type="http://schemas.openxmlformats.org/officeDocument/2006/relationships/image" Target="../media/image1909.png"/><Relationship Id="rId501" Type="http://schemas.openxmlformats.org/officeDocument/2006/relationships/image" Target="../media/image2015.png"/><Relationship Id="rId75" Type="http://schemas.openxmlformats.org/officeDocument/2006/relationships/customXml" Target="../ink/ink1930.xml"/><Relationship Id="rId140" Type="http://schemas.openxmlformats.org/officeDocument/2006/relationships/image" Target="../media/image1839.png"/><Relationship Id="rId378" Type="http://schemas.openxmlformats.org/officeDocument/2006/relationships/image" Target="../media/image1956.png"/><Relationship Id="rId585" Type="http://schemas.openxmlformats.org/officeDocument/2006/relationships/customXml" Target="../ink/ink2186.xml"/><Relationship Id="rId792" Type="http://schemas.openxmlformats.org/officeDocument/2006/relationships/customXml" Target="../ink/ink2292.xml"/><Relationship Id="rId806" Type="http://schemas.openxmlformats.org/officeDocument/2006/relationships/customXml" Target="../ink/ink2300.xml"/><Relationship Id="rId6" Type="http://schemas.openxmlformats.org/officeDocument/2006/relationships/image" Target="../media/image1297.png"/><Relationship Id="rId238" Type="http://schemas.openxmlformats.org/officeDocument/2006/relationships/image" Target="../media/image1888.png"/><Relationship Id="rId445" Type="http://schemas.openxmlformats.org/officeDocument/2006/relationships/customXml" Target="../ink/ink2115.xml"/><Relationship Id="rId652" Type="http://schemas.openxmlformats.org/officeDocument/2006/relationships/customXml" Target="../ink/ink2220.xml"/><Relationship Id="rId291" Type="http://schemas.openxmlformats.org/officeDocument/2006/relationships/customXml" Target="../ink/ink2038.xml"/><Relationship Id="rId305" Type="http://schemas.openxmlformats.org/officeDocument/2006/relationships/customXml" Target="../ink/ink2045.xml"/><Relationship Id="rId512" Type="http://schemas.openxmlformats.org/officeDocument/2006/relationships/customXml" Target="../ink/ink2149.xml"/><Relationship Id="rId86" Type="http://schemas.openxmlformats.org/officeDocument/2006/relationships/image" Target="../media/image1813.png"/><Relationship Id="rId151" Type="http://schemas.openxmlformats.org/officeDocument/2006/relationships/customXml" Target="../ink/ink1968.xml"/><Relationship Id="rId389" Type="http://schemas.openxmlformats.org/officeDocument/2006/relationships/customXml" Target="../ink/ink2087.xml"/><Relationship Id="rId596" Type="http://schemas.openxmlformats.org/officeDocument/2006/relationships/image" Target="../media/image2062.png"/><Relationship Id="rId817" Type="http://schemas.openxmlformats.org/officeDocument/2006/relationships/image" Target="../media/image2164.png"/><Relationship Id="rId249" Type="http://schemas.openxmlformats.org/officeDocument/2006/relationships/customXml" Target="../ink/ink2017.xml"/><Relationship Id="rId456" Type="http://schemas.openxmlformats.org/officeDocument/2006/relationships/image" Target="../media/image1994.png"/><Relationship Id="rId663" Type="http://schemas.openxmlformats.org/officeDocument/2006/relationships/image" Target="../media/image2093.png"/><Relationship Id="rId870" Type="http://schemas.openxmlformats.org/officeDocument/2006/relationships/customXml" Target="../ink/ink2332.xml"/><Relationship Id="rId13" Type="http://schemas.openxmlformats.org/officeDocument/2006/relationships/customXml" Target="../ink/ink1899.xml"/><Relationship Id="rId109" Type="http://schemas.openxmlformats.org/officeDocument/2006/relationships/customXml" Target="../ink/ink1947.xml"/><Relationship Id="rId316" Type="http://schemas.openxmlformats.org/officeDocument/2006/relationships/image" Target="../media/image1927.png"/><Relationship Id="rId523" Type="http://schemas.openxmlformats.org/officeDocument/2006/relationships/image" Target="../media/image2026.png"/><Relationship Id="rId97" Type="http://schemas.openxmlformats.org/officeDocument/2006/relationships/customXml" Target="../ink/ink1941.xml"/><Relationship Id="rId730" Type="http://schemas.openxmlformats.org/officeDocument/2006/relationships/customXml" Target="../ink/ink2260.xml"/><Relationship Id="rId828" Type="http://schemas.openxmlformats.org/officeDocument/2006/relationships/customXml" Target="../ink/ink2311.xml"/><Relationship Id="rId162" Type="http://schemas.openxmlformats.org/officeDocument/2006/relationships/image" Target="../media/image1850.png"/><Relationship Id="rId467" Type="http://schemas.openxmlformats.org/officeDocument/2006/relationships/customXml" Target="../ink/ink2126.xml"/><Relationship Id="rId674" Type="http://schemas.openxmlformats.org/officeDocument/2006/relationships/customXml" Target="../ink/ink2231.xml"/><Relationship Id="rId881" Type="http://schemas.openxmlformats.org/officeDocument/2006/relationships/image" Target="../media/image2195.png"/><Relationship Id="rId24" Type="http://schemas.openxmlformats.org/officeDocument/2006/relationships/image" Target="../media/image1306.png"/><Relationship Id="rId327" Type="http://schemas.openxmlformats.org/officeDocument/2006/relationships/customXml" Target="../ink/ink2056.xml"/><Relationship Id="rId534" Type="http://schemas.openxmlformats.org/officeDocument/2006/relationships/customXml" Target="../ink/ink2160.xml"/><Relationship Id="rId741" Type="http://schemas.openxmlformats.org/officeDocument/2006/relationships/customXml" Target="../ink/ink2266.xml"/><Relationship Id="rId839" Type="http://schemas.openxmlformats.org/officeDocument/2006/relationships/image" Target="../media/image2175.png"/><Relationship Id="rId173" Type="http://schemas.openxmlformats.org/officeDocument/2006/relationships/customXml" Target="../ink/ink1979.xml"/><Relationship Id="rId380" Type="http://schemas.openxmlformats.org/officeDocument/2006/relationships/image" Target="../media/image1957.png"/><Relationship Id="rId601" Type="http://schemas.openxmlformats.org/officeDocument/2006/relationships/image" Target="../media/image2064.png"/><Relationship Id="rId240" Type="http://schemas.openxmlformats.org/officeDocument/2006/relationships/image" Target="../media/image1889.png"/><Relationship Id="rId478" Type="http://schemas.openxmlformats.org/officeDocument/2006/relationships/image" Target="../media/image2004.png"/><Relationship Id="rId685" Type="http://schemas.openxmlformats.org/officeDocument/2006/relationships/customXml" Target="../ink/ink2237.xml"/><Relationship Id="rId892" Type="http://schemas.openxmlformats.org/officeDocument/2006/relationships/customXml" Target="../ink/ink2343.xml"/><Relationship Id="rId906" Type="http://schemas.openxmlformats.org/officeDocument/2006/relationships/customXml" Target="../ink/ink2350.xml"/><Relationship Id="rId35" Type="http://schemas.openxmlformats.org/officeDocument/2006/relationships/customXml" Target="../ink/ink1910.xml"/><Relationship Id="rId100" Type="http://schemas.openxmlformats.org/officeDocument/2006/relationships/image" Target="../media/image1820.png"/><Relationship Id="rId338" Type="http://schemas.openxmlformats.org/officeDocument/2006/relationships/image" Target="../media/image1938.png"/><Relationship Id="rId545" Type="http://schemas.openxmlformats.org/officeDocument/2006/relationships/image" Target="../media/image2037.png"/><Relationship Id="rId752" Type="http://schemas.openxmlformats.org/officeDocument/2006/relationships/image" Target="../media/image2134.png"/><Relationship Id="rId184" Type="http://schemas.openxmlformats.org/officeDocument/2006/relationships/image" Target="../media/image1861.png"/><Relationship Id="rId391" Type="http://schemas.openxmlformats.org/officeDocument/2006/relationships/customXml" Target="../ink/ink2088.xml"/><Relationship Id="rId405" Type="http://schemas.openxmlformats.org/officeDocument/2006/relationships/customXml" Target="../ink/ink2095.xml"/><Relationship Id="rId612" Type="http://schemas.openxmlformats.org/officeDocument/2006/relationships/customXml" Target="../ink/ink2200.xml"/><Relationship Id="rId251" Type="http://schemas.openxmlformats.org/officeDocument/2006/relationships/customXml" Target="../ink/ink2018.xml"/><Relationship Id="rId489" Type="http://schemas.openxmlformats.org/officeDocument/2006/relationships/image" Target="../media/image2009.png"/><Relationship Id="rId696" Type="http://schemas.openxmlformats.org/officeDocument/2006/relationships/image" Target="../media/image2108.png"/><Relationship Id="rId917" Type="http://schemas.openxmlformats.org/officeDocument/2006/relationships/image" Target="../media/image2213.png"/><Relationship Id="rId46" Type="http://schemas.openxmlformats.org/officeDocument/2006/relationships/image" Target="../media/image1318.png"/><Relationship Id="rId349" Type="http://schemas.openxmlformats.org/officeDocument/2006/relationships/customXml" Target="../ink/ink2067.xml"/><Relationship Id="rId556" Type="http://schemas.openxmlformats.org/officeDocument/2006/relationships/customXml" Target="../ink/ink2171.xml"/><Relationship Id="rId763" Type="http://schemas.openxmlformats.org/officeDocument/2006/relationships/customXml" Target="../ink/ink2277.xml"/><Relationship Id="rId111" Type="http://schemas.openxmlformats.org/officeDocument/2006/relationships/customXml" Target="../ink/ink1948.xml"/><Relationship Id="rId195" Type="http://schemas.openxmlformats.org/officeDocument/2006/relationships/customXml" Target="../ink/ink1990.xml"/><Relationship Id="rId209" Type="http://schemas.openxmlformats.org/officeDocument/2006/relationships/customXml" Target="../ink/ink1997.xml"/><Relationship Id="rId416" Type="http://schemas.openxmlformats.org/officeDocument/2006/relationships/image" Target="../media/image1975.png"/><Relationship Id="rId623" Type="http://schemas.openxmlformats.org/officeDocument/2006/relationships/image" Target="../media/image2075.png"/><Relationship Id="rId830" Type="http://schemas.openxmlformats.org/officeDocument/2006/relationships/customXml" Target="../ink/ink2312.xml"/><Relationship Id="rId928" Type="http://schemas.openxmlformats.org/officeDocument/2006/relationships/customXml" Target="../ink/ink2361.xml"/><Relationship Id="rId57" Type="http://schemas.openxmlformats.org/officeDocument/2006/relationships/customXml" Target="../ink/ink1921.xml"/><Relationship Id="rId262" Type="http://schemas.openxmlformats.org/officeDocument/2006/relationships/image" Target="../media/image1900.png"/><Relationship Id="rId567" Type="http://schemas.openxmlformats.org/officeDocument/2006/relationships/image" Target="../media/image2048.png"/><Relationship Id="rId122" Type="http://schemas.openxmlformats.org/officeDocument/2006/relationships/image" Target="../media/image1831.png"/><Relationship Id="rId774" Type="http://schemas.openxmlformats.org/officeDocument/2006/relationships/image" Target="../media/image2145.png"/><Relationship Id="rId427" Type="http://schemas.openxmlformats.org/officeDocument/2006/relationships/customXml" Target="../ink/ink2106.xml"/><Relationship Id="rId634" Type="http://schemas.openxmlformats.org/officeDocument/2006/relationships/customXml" Target="../ink/ink2211.xml"/><Relationship Id="rId841" Type="http://schemas.openxmlformats.org/officeDocument/2006/relationships/image" Target="../media/image2176.png"/><Relationship Id="rId273" Type="http://schemas.openxmlformats.org/officeDocument/2006/relationships/customXml" Target="../ink/ink2029.xml"/><Relationship Id="rId480" Type="http://schemas.openxmlformats.org/officeDocument/2006/relationships/image" Target="../media/image2005.png"/><Relationship Id="rId701" Type="http://schemas.openxmlformats.org/officeDocument/2006/relationships/customXml" Target="../ink/ink2245.xml"/><Relationship Id="rId68" Type="http://schemas.openxmlformats.org/officeDocument/2006/relationships/image" Target="../media/image1804.png"/><Relationship Id="rId133" Type="http://schemas.openxmlformats.org/officeDocument/2006/relationships/customXml" Target="../ink/ink1959.xml"/><Relationship Id="rId340" Type="http://schemas.openxmlformats.org/officeDocument/2006/relationships/image" Target="../media/image1939.png"/><Relationship Id="rId578" Type="http://schemas.openxmlformats.org/officeDocument/2006/relationships/customXml" Target="../ink/ink2182.xml"/><Relationship Id="rId785" Type="http://schemas.openxmlformats.org/officeDocument/2006/relationships/customXml" Target="../ink/ink2288.xml"/><Relationship Id="rId200" Type="http://schemas.openxmlformats.org/officeDocument/2006/relationships/image" Target="../media/image1869.png"/><Relationship Id="rId438" Type="http://schemas.openxmlformats.org/officeDocument/2006/relationships/image" Target="../media/image1985.png"/><Relationship Id="rId645" Type="http://schemas.openxmlformats.org/officeDocument/2006/relationships/image" Target="../media/image2085.png"/><Relationship Id="rId852" Type="http://schemas.openxmlformats.org/officeDocument/2006/relationships/customXml" Target="../ink/ink2323.xml"/><Relationship Id="rId284" Type="http://schemas.openxmlformats.org/officeDocument/2006/relationships/image" Target="../media/image1911.png"/><Relationship Id="rId491" Type="http://schemas.openxmlformats.org/officeDocument/2006/relationships/image" Target="../media/image2010.png"/><Relationship Id="rId505" Type="http://schemas.openxmlformats.org/officeDocument/2006/relationships/image" Target="../media/image2017.png"/><Relationship Id="rId712" Type="http://schemas.openxmlformats.org/officeDocument/2006/relationships/image" Target="../media/image2115.png"/><Relationship Id="rId79" Type="http://schemas.openxmlformats.org/officeDocument/2006/relationships/customXml" Target="../ink/ink1932.xml"/><Relationship Id="rId144" Type="http://schemas.openxmlformats.org/officeDocument/2006/relationships/image" Target="../media/image1841.png"/><Relationship Id="rId589" Type="http://schemas.openxmlformats.org/officeDocument/2006/relationships/customXml" Target="../ink/ink2188.xml"/><Relationship Id="rId796" Type="http://schemas.openxmlformats.org/officeDocument/2006/relationships/image" Target="../media/image2154.png"/><Relationship Id="rId351" Type="http://schemas.openxmlformats.org/officeDocument/2006/relationships/customXml" Target="../ink/ink2068.xml"/><Relationship Id="rId449" Type="http://schemas.openxmlformats.org/officeDocument/2006/relationships/customXml" Target="../ink/ink2117.xml"/><Relationship Id="rId656" Type="http://schemas.openxmlformats.org/officeDocument/2006/relationships/customXml" Target="../ink/ink2222.xml"/><Relationship Id="rId863" Type="http://schemas.openxmlformats.org/officeDocument/2006/relationships/image" Target="../media/image2186.png"/><Relationship Id="rId211" Type="http://schemas.openxmlformats.org/officeDocument/2006/relationships/customXml" Target="../ink/ink1998.xml"/><Relationship Id="rId295" Type="http://schemas.openxmlformats.org/officeDocument/2006/relationships/customXml" Target="../ink/ink2040.xml"/><Relationship Id="rId309" Type="http://schemas.openxmlformats.org/officeDocument/2006/relationships/customXml" Target="../ink/ink2047.xml"/><Relationship Id="rId516" Type="http://schemas.openxmlformats.org/officeDocument/2006/relationships/customXml" Target="../ink/ink2151.xml"/><Relationship Id="rId723" Type="http://schemas.openxmlformats.org/officeDocument/2006/relationships/image" Target="../media/image2120.png"/><Relationship Id="rId930" Type="http://schemas.openxmlformats.org/officeDocument/2006/relationships/customXml" Target="../ink/ink2362.xml"/><Relationship Id="rId155" Type="http://schemas.openxmlformats.org/officeDocument/2006/relationships/customXml" Target="../ink/ink1970.xml"/><Relationship Id="rId362" Type="http://schemas.openxmlformats.org/officeDocument/2006/relationships/image" Target="../media/image1949.png"/><Relationship Id="rId222" Type="http://schemas.openxmlformats.org/officeDocument/2006/relationships/image" Target="../media/image1880.png"/><Relationship Id="rId264" Type="http://schemas.openxmlformats.org/officeDocument/2006/relationships/image" Target="../media/image1901.png"/><Relationship Id="rId471" Type="http://schemas.openxmlformats.org/officeDocument/2006/relationships/customXml" Target="../ink/ink2128.xml"/><Relationship Id="rId667" Type="http://schemas.openxmlformats.org/officeDocument/2006/relationships/image" Target="../media/image2094.png"/><Relationship Id="rId874" Type="http://schemas.openxmlformats.org/officeDocument/2006/relationships/customXml" Target="../ink/ink2334.xml"/><Relationship Id="rId17" Type="http://schemas.openxmlformats.org/officeDocument/2006/relationships/customXml" Target="../ink/ink1901.xml"/><Relationship Id="rId59" Type="http://schemas.openxmlformats.org/officeDocument/2006/relationships/customXml" Target="../ink/ink1922.xml"/><Relationship Id="rId124" Type="http://schemas.openxmlformats.org/officeDocument/2006/relationships/image" Target="../media/image1832.png"/><Relationship Id="rId527" Type="http://schemas.openxmlformats.org/officeDocument/2006/relationships/image" Target="../media/image2028.png"/><Relationship Id="rId569" Type="http://schemas.openxmlformats.org/officeDocument/2006/relationships/image" Target="../media/image2049.png"/><Relationship Id="rId734" Type="http://schemas.openxmlformats.org/officeDocument/2006/relationships/image" Target="../media/image2125.png"/><Relationship Id="rId776" Type="http://schemas.openxmlformats.org/officeDocument/2006/relationships/image" Target="../media/image2146.png"/><Relationship Id="rId70" Type="http://schemas.openxmlformats.org/officeDocument/2006/relationships/image" Target="../media/image1805.png"/><Relationship Id="rId166" Type="http://schemas.openxmlformats.org/officeDocument/2006/relationships/image" Target="../media/image1852.png"/><Relationship Id="rId331" Type="http://schemas.openxmlformats.org/officeDocument/2006/relationships/customXml" Target="../ink/ink2058.xml"/><Relationship Id="rId373" Type="http://schemas.openxmlformats.org/officeDocument/2006/relationships/customXml" Target="../ink/ink2079.xml"/><Relationship Id="rId429" Type="http://schemas.openxmlformats.org/officeDocument/2006/relationships/customXml" Target="../ink/ink2107.xml"/><Relationship Id="rId580" Type="http://schemas.openxmlformats.org/officeDocument/2006/relationships/customXml" Target="../ink/ink2183.xml"/><Relationship Id="rId636" Type="http://schemas.openxmlformats.org/officeDocument/2006/relationships/customXml" Target="../ink/ink2212.xml"/><Relationship Id="rId801" Type="http://schemas.openxmlformats.org/officeDocument/2006/relationships/customXml" Target="../ink/ink2297.xml"/><Relationship Id="rId1" Type="http://schemas.openxmlformats.org/officeDocument/2006/relationships/slideLayout" Target="../slideLayouts/slideLayout37.xml"/><Relationship Id="rId233" Type="http://schemas.openxmlformats.org/officeDocument/2006/relationships/customXml" Target="../ink/ink2009.xml"/><Relationship Id="rId440" Type="http://schemas.openxmlformats.org/officeDocument/2006/relationships/image" Target="../media/image1986.png"/><Relationship Id="rId678" Type="http://schemas.openxmlformats.org/officeDocument/2006/relationships/customXml" Target="../ink/ink2233.xml"/><Relationship Id="rId843" Type="http://schemas.openxmlformats.org/officeDocument/2006/relationships/image" Target="../media/image2177.png"/><Relationship Id="rId885" Type="http://schemas.openxmlformats.org/officeDocument/2006/relationships/image" Target="../media/image2197.png"/><Relationship Id="rId28" Type="http://schemas.openxmlformats.org/officeDocument/2006/relationships/image" Target="../media/image1308.png"/><Relationship Id="rId275" Type="http://schemas.openxmlformats.org/officeDocument/2006/relationships/customXml" Target="../ink/ink2030.xml"/><Relationship Id="rId300" Type="http://schemas.openxmlformats.org/officeDocument/2006/relationships/image" Target="../media/image1919.png"/><Relationship Id="rId482" Type="http://schemas.openxmlformats.org/officeDocument/2006/relationships/customXml" Target="../ink/ink2134.xml"/><Relationship Id="rId538" Type="http://schemas.openxmlformats.org/officeDocument/2006/relationships/customXml" Target="../ink/ink2162.xml"/><Relationship Id="rId703" Type="http://schemas.openxmlformats.org/officeDocument/2006/relationships/customXml" Target="../ink/ink2246.xml"/><Relationship Id="rId745" Type="http://schemas.openxmlformats.org/officeDocument/2006/relationships/customXml" Target="../ink/ink2268.xml"/><Relationship Id="rId910" Type="http://schemas.openxmlformats.org/officeDocument/2006/relationships/customXml" Target="../ink/ink2352.xml"/><Relationship Id="rId81" Type="http://schemas.openxmlformats.org/officeDocument/2006/relationships/customXml" Target="../ink/ink1933.xml"/><Relationship Id="rId135" Type="http://schemas.openxmlformats.org/officeDocument/2006/relationships/customXml" Target="../ink/ink1960.xml"/><Relationship Id="rId177" Type="http://schemas.openxmlformats.org/officeDocument/2006/relationships/customXml" Target="../ink/ink1981.xml"/><Relationship Id="rId342" Type="http://schemas.openxmlformats.org/officeDocument/2006/relationships/image" Target="../media/image840.png"/><Relationship Id="rId384" Type="http://schemas.openxmlformats.org/officeDocument/2006/relationships/image" Target="../media/image1959.png"/><Relationship Id="rId591" Type="http://schemas.openxmlformats.org/officeDocument/2006/relationships/customXml" Target="../ink/ink2189.xml"/><Relationship Id="rId605" Type="http://schemas.openxmlformats.org/officeDocument/2006/relationships/image" Target="../media/image2066.png"/><Relationship Id="rId787" Type="http://schemas.openxmlformats.org/officeDocument/2006/relationships/image" Target="../media/image2150.png"/><Relationship Id="rId812" Type="http://schemas.openxmlformats.org/officeDocument/2006/relationships/customXml" Target="../ink/ink2303.xml"/><Relationship Id="rId202" Type="http://schemas.openxmlformats.org/officeDocument/2006/relationships/image" Target="../media/image1870.png"/><Relationship Id="rId244" Type="http://schemas.openxmlformats.org/officeDocument/2006/relationships/image" Target="../media/image1891.png"/><Relationship Id="rId647" Type="http://schemas.openxmlformats.org/officeDocument/2006/relationships/image" Target="../media/image2086.png"/><Relationship Id="rId689" Type="http://schemas.openxmlformats.org/officeDocument/2006/relationships/customXml" Target="../ink/ink2239.xml"/><Relationship Id="rId854" Type="http://schemas.openxmlformats.org/officeDocument/2006/relationships/customXml" Target="../ink/ink2324.xml"/><Relationship Id="rId896" Type="http://schemas.openxmlformats.org/officeDocument/2006/relationships/customXml" Target="../ink/ink2345.xml"/><Relationship Id="rId39" Type="http://schemas.openxmlformats.org/officeDocument/2006/relationships/customXml" Target="../ink/ink1912.xml"/><Relationship Id="rId286" Type="http://schemas.openxmlformats.org/officeDocument/2006/relationships/image" Target="../media/image1912.png"/><Relationship Id="rId451" Type="http://schemas.openxmlformats.org/officeDocument/2006/relationships/customXml" Target="../ink/ink2118.xml"/><Relationship Id="rId493" Type="http://schemas.openxmlformats.org/officeDocument/2006/relationships/image" Target="../media/image2011.png"/><Relationship Id="rId507" Type="http://schemas.openxmlformats.org/officeDocument/2006/relationships/image" Target="../media/image2018.png"/><Relationship Id="rId549" Type="http://schemas.openxmlformats.org/officeDocument/2006/relationships/image" Target="../media/image2039.png"/><Relationship Id="rId714" Type="http://schemas.openxmlformats.org/officeDocument/2006/relationships/image" Target="../media/image2116.png"/><Relationship Id="rId756" Type="http://schemas.openxmlformats.org/officeDocument/2006/relationships/image" Target="../media/image2136.png"/><Relationship Id="rId921" Type="http://schemas.openxmlformats.org/officeDocument/2006/relationships/image" Target="../media/image2215.png"/><Relationship Id="rId50" Type="http://schemas.openxmlformats.org/officeDocument/2006/relationships/image" Target="../media/image1320.png"/><Relationship Id="rId104" Type="http://schemas.openxmlformats.org/officeDocument/2006/relationships/image" Target="../media/image1822.png"/><Relationship Id="rId146" Type="http://schemas.openxmlformats.org/officeDocument/2006/relationships/image" Target="../media/image1842.png"/><Relationship Id="rId188" Type="http://schemas.openxmlformats.org/officeDocument/2006/relationships/image" Target="../media/image1863.png"/><Relationship Id="rId311" Type="http://schemas.openxmlformats.org/officeDocument/2006/relationships/customXml" Target="../ink/ink2048.xml"/><Relationship Id="rId353" Type="http://schemas.openxmlformats.org/officeDocument/2006/relationships/customXml" Target="../ink/ink2069.xml"/><Relationship Id="rId395" Type="http://schemas.openxmlformats.org/officeDocument/2006/relationships/customXml" Target="../ink/ink2090.xml"/><Relationship Id="rId409" Type="http://schemas.openxmlformats.org/officeDocument/2006/relationships/customXml" Target="../ink/ink2097.xml"/><Relationship Id="rId560" Type="http://schemas.openxmlformats.org/officeDocument/2006/relationships/customXml" Target="../ink/ink2173.xml"/><Relationship Id="rId798" Type="http://schemas.openxmlformats.org/officeDocument/2006/relationships/image" Target="../media/image2155.png"/><Relationship Id="rId92" Type="http://schemas.openxmlformats.org/officeDocument/2006/relationships/image" Target="../media/image1816.png"/><Relationship Id="rId213" Type="http://schemas.openxmlformats.org/officeDocument/2006/relationships/customXml" Target="../ink/ink1999.xml"/><Relationship Id="rId420" Type="http://schemas.openxmlformats.org/officeDocument/2006/relationships/image" Target="../media/image1977.png"/><Relationship Id="rId616" Type="http://schemas.openxmlformats.org/officeDocument/2006/relationships/customXml" Target="../ink/ink2202.xml"/><Relationship Id="rId658" Type="http://schemas.openxmlformats.org/officeDocument/2006/relationships/customXml" Target="../ink/ink2223.xml"/><Relationship Id="rId823" Type="http://schemas.openxmlformats.org/officeDocument/2006/relationships/image" Target="../media/image2167.png"/><Relationship Id="rId865" Type="http://schemas.openxmlformats.org/officeDocument/2006/relationships/image" Target="../media/image2187.png"/><Relationship Id="rId255" Type="http://schemas.openxmlformats.org/officeDocument/2006/relationships/customXml" Target="../ink/ink2020.xml"/><Relationship Id="rId297" Type="http://schemas.openxmlformats.org/officeDocument/2006/relationships/customXml" Target="../ink/ink2041.xml"/><Relationship Id="rId462" Type="http://schemas.openxmlformats.org/officeDocument/2006/relationships/image" Target="../media/image1997.png"/><Relationship Id="rId518" Type="http://schemas.openxmlformats.org/officeDocument/2006/relationships/customXml" Target="../ink/ink2152.xml"/><Relationship Id="rId725" Type="http://schemas.openxmlformats.org/officeDocument/2006/relationships/image" Target="../media/image2121.png"/><Relationship Id="rId115" Type="http://schemas.openxmlformats.org/officeDocument/2006/relationships/customXml" Target="../ink/ink1950.xml"/><Relationship Id="rId157" Type="http://schemas.openxmlformats.org/officeDocument/2006/relationships/customXml" Target="../ink/ink1971.xml"/><Relationship Id="rId322" Type="http://schemas.openxmlformats.org/officeDocument/2006/relationships/image" Target="../media/image1930.png"/><Relationship Id="rId364" Type="http://schemas.openxmlformats.org/officeDocument/2006/relationships/image" Target="../media/image1950.png"/><Relationship Id="rId767" Type="http://schemas.openxmlformats.org/officeDocument/2006/relationships/customXml" Target="../ink/ink2279.xml"/><Relationship Id="rId61" Type="http://schemas.openxmlformats.org/officeDocument/2006/relationships/customXml" Target="../ink/ink1923.xml"/><Relationship Id="rId199" Type="http://schemas.openxmlformats.org/officeDocument/2006/relationships/customXml" Target="../ink/ink1992.xml"/><Relationship Id="rId571" Type="http://schemas.openxmlformats.org/officeDocument/2006/relationships/image" Target="../media/image2050.png"/><Relationship Id="rId627" Type="http://schemas.openxmlformats.org/officeDocument/2006/relationships/image" Target="../media/image2076.png"/><Relationship Id="rId669" Type="http://schemas.openxmlformats.org/officeDocument/2006/relationships/image" Target="../media/image2095.png"/><Relationship Id="rId834" Type="http://schemas.openxmlformats.org/officeDocument/2006/relationships/customXml" Target="../ink/ink2314.xml"/><Relationship Id="rId876" Type="http://schemas.openxmlformats.org/officeDocument/2006/relationships/customXml" Target="../ink/ink2335.xml"/><Relationship Id="rId19" Type="http://schemas.openxmlformats.org/officeDocument/2006/relationships/customXml" Target="../ink/ink1902.xml"/><Relationship Id="rId224" Type="http://schemas.openxmlformats.org/officeDocument/2006/relationships/image" Target="../media/image1881.png"/><Relationship Id="rId266" Type="http://schemas.openxmlformats.org/officeDocument/2006/relationships/image" Target="../media/image1902.png"/><Relationship Id="rId431" Type="http://schemas.openxmlformats.org/officeDocument/2006/relationships/customXml" Target="../ink/ink2108.xml"/><Relationship Id="rId473" Type="http://schemas.openxmlformats.org/officeDocument/2006/relationships/customXml" Target="../ink/ink2129.xml"/><Relationship Id="rId529" Type="http://schemas.openxmlformats.org/officeDocument/2006/relationships/image" Target="../media/image2029.png"/><Relationship Id="rId680" Type="http://schemas.openxmlformats.org/officeDocument/2006/relationships/customXml" Target="../ink/ink2234.xml"/><Relationship Id="rId736" Type="http://schemas.openxmlformats.org/officeDocument/2006/relationships/image" Target="../media/image2126.png"/><Relationship Id="rId901" Type="http://schemas.openxmlformats.org/officeDocument/2006/relationships/image" Target="../media/image2205.png"/><Relationship Id="rId30" Type="http://schemas.openxmlformats.org/officeDocument/2006/relationships/image" Target="../media/image1309.png"/><Relationship Id="rId126" Type="http://schemas.openxmlformats.org/officeDocument/2006/relationships/image" Target="../media/image1833.png"/><Relationship Id="rId168" Type="http://schemas.openxmlformats.org/officeDocument/2006/relationships/image" Target="../media/image1853.png"/><Relationship Id="rId333" Type="http://schemas.openxmlformats.org/officeDocument/2006/relationships/customXml" Target="../ink/ink2059.xml"/><Relationship Id="rId540" Type="http://schemas.openxmlformats.org/officeDocument/2006/relationships/customXml" Target="../ink/ink2163.xml"/><Relationship Id="rId778" Type="http://schemas.openxmlformats.org/officeDocument/2006/relationships/image" Target="../media/image2147.png"/><Relationship Id="rId72" Type="http://schemas.openxmlformats.org/officeDocument/2006/relationships/image" Target="../media/image1806.png"/><Relationship Id="rId375" Type="http://schemas.openxmlformats.org/officeDocument/2006/relationships/customXml" Target="../ink/ink2080.xml"/><Relationship Id="rId582" Type="http://schemas.openxmlformats.org/officeDocument/2006/relationships/customXml" Target="../ink/ink2184.xml"/><Relationship Id="rId638" Type="http://schemas.openxmlformats.org/officeDocument/2006/relationships/customXml" Target="../ink/ink2213.xml"/><Relationship Id="rId803" Type="http://schemas.openxmlformats.org/officeDocument/2006/relationships/image" Target="../media/image2157.png"/><Relationship Id="rId845" Type="http://schemas.openxmlformats.org/officeDocument/2006/relationships/image" Target="../media/image2178.png"/><Relationship Id="rId3" Type="http://schemas.openxmlformats.org/officeDocument/2006/relationships/customXml" Target="../ink/ink1894.xml"/><Relationship Id="rId235" Type="http://schemas.openxmlformats.org/officeDocument/2006/relationships/customXml" Target="../ink/ink2010.xml"/><Relationship Id="rId277" Type="http://schemas.openxmlformats.org/officeDocument/2006/relationships/customXml" Target="../ink/ink2031.xml"/><Relationship Id="rId400" Type="http://schemas.openxmlformats.org/officeDocument/2006/relationships/image" Target="../media/image1967.png"/><Relationship Id="rId442" Type="http://schemas.openxmlformats.org/officeDocument/2006/relationships/image" Target="../media/image1987.png"/><Relationship Id="rId484" Type="http://schemas.openxmlformats.org/officeDocument/2006/relationships/customXml" Target="../ink/ink2135.xml"/><Relationship Id="rId705" Type="http://schemas.openxmlformats.org/officeDocument/2006/relationships/customXml" Target="../ink/ink2247.xml"/><Relationship Id="rId887" Type="http://schemas.openxmlformats.org/officeDocument/2006/relationships/image" Target="../media/image2198.png"/><Relationship Id="rId137" Type="http://schemas.openxmlformats.org/officeDocument/2006/relationships/customXml" Target="../ink/ink1961.xml"/><Relationship Id="rId302" Type="http://schemas.openxmlformats.org/officeDocument/2006/relationships/image" Target="../media/image1920.png"/><Relationship Id="rId344" Type="http://schemas.openxmlformats.org/officeDocument/2006/relationships/image" Target="../media/image1940.png"/><Relationship Id="rId691" Type="http://schemas.openxmlformats.org/officeDocument/2006/relationships/customXml" Target="../ink/ink2240.xml"/><Relationship Id="rId747" Type="http://schemas.openxmlformats.org/officeDocument/2006/relationships/customXml" Target="../ink/ink2269.xml"/><Relationship Id="rId789" Type="http://schemas.openxmlformats.org/officeDocument/2006/relationships/image" Target="../media/image2151.png"/><Relationship Id="rId912" Type="http://schemas.openxmlformats.org/officeDocument/2006/relationships/customXml" Target="../ink/ink2353.xml"/><Relationship Id="rId41" Type="http://schemas.openxmlformats.org/officeDocument/2006/relationships/customXml" Target="../ink/ink1913.xml"/><Relationship Id="rId83" Type="http://schemas.openxmlformats.org/officeDocument/2006/relationships/customXml" Target="../ink/ink1934.xml"/><Relationship Id="rId179" Type="http://schemas.openxmlformats.org/officeDocument/2006/relationships/customXml" Target="../ink/ink1982.xml"/><Relationship Id="rId386" Type="http://schemas.openxmlformats.org/officeDocument/2006/relationships/image" Target="../media/image1960.png"/><Relationship Id="rId551" Type="http://schemas.openxmlformats.org/officeDocument/2006/relationships/image" Target="../media/image2040.png"/><Relationship Id="rId593" Type="http://schemas.openxmlformats.org/officeDocument/2006/relationships/customXml" Target="../ink/ink2190.xml"/><Relationship Id="rId607" Type="http://schemas.openxmlformats.org/officeDocument/2006/relationships/image" Target="../media/image2067.png"/><Relationship Id="rId649" Type="http://schemas.openxmlformats.org/officeDocument/2006/relationships/image" Target="../media/image2087.png"/><Relationship Id="rId814" Type="http://schemas.openxmlformats.org/officeDocument/2006/relationships/customXml" Target="../ink/ink2304.xml"/><Relationship Id="rId856" Type="http://schemas.openxmlformats.org/officeDocument/2006/relationships/customXml" Target="../ink/ink2325.xml"/><Relationship Id="rId190" Type="http://schemas.openxmlformats.org/officeDocument/2006/relationships/image" Target="../media/image1864.png"/><Relationship Id="rId204" Type="http://schemas.openxmlformats.org/officeDocument/2006/relationships/image" Target="../media/image1871.png"/><Relationship Id="rId246" Type="http://schemas.openxmlformats.org/officeDocument/2006/relationships/image" Target="../media/image1892.png"/><Relationship Id="rId288" Type="http://schemas.openxmlformats.org/officeDocument/2006/relationships/image" Target="../media/image1913.png"/><Relationship Id="rId411" Type="http://schemas.openxmlformats.org/officeDocument/2006/relationships/customXml" Target="../ink/ink2098.xml"/><Relationship Id="rId453" Type="http://schemas.openxmlformats.org/officeDocument/2006/relationships/customXml" Target="../ink/ink2119.xml"/><Relationship Id="rId509" Type="http://schemas.openxmlformats.org/officeDocument/2006/relationships/image" Target="../media/image2019.png"/><Relationship Id="rId660" Type="http://schemas.openxmlformats.org/officeDocument/2006/relationships/customXml" Target="../ink/ink2224.xml"/><Relationship Id="rId898" Type="http://schemas.openxmlformats.org/officeDocument/2006/relationships/customXml" Target="../ink/ink2346.xml"/><Relationship Id="rId106" Type="http://schemas.openxmlformats.org/officeDocument/2006/relationships/image" Target="../media/image1823.png"/><Relationship Id="rId313" Type="http://schemas.openxmlformats.org/officeDocument/2006/relationships/customXml" Target="../ink/ink2049.xml"/><Relationship Id="rId495" Type="http://schemas.openxmlformats.org/officeDocument/2006/relationships/image" Target="../media/image2012.png"/><Relationship Id="rId716" Type="http://schemas.openxmlformats.org/officeDocument/2006/relationships/customXml" Target="../ink/ink2253.xml"/><Relationship Id="rId758" Type="http://schemas.openxmlformats.org/officeDocument/2006/relationships/image" Target="../media/image2137.png"/><Relationship Id="rId923" Type="http://schemas.openxmlformats.org/officeDocument/2006/relationships/image" Target="../media/image2216.png"/><Relationship Id="rId10" Type="http://schemas.openxmlformats.org/officeDocument/2006/relationships/image" Target="../media/image1299.png"/><Relationship Id="rId52" Type="http://schemas.openxmlformats.org/officeDocument/2006/relationships/image" Target="../media/image1321.png"/><Relationship Id="rId94" Type="http://schemas.openxmlformats.org/officeDocument/2006/relationships/image" Target="../media/image1817.png"/><Relationship Id="rId148" Type="http://schemas.openxmlformats.org/officeDocument/2006/relationships/image" Target="../media/image1843.png"/><Relationship Id="rId355" Type="http://schemas.openxmlformats.org/officeDocument/2006/relationships/customXml" Target="../ink/ink2070.xml"/><Relationship Id="rId397" Type="http://schemas.openxmlformats.org/officeDocument/2006/relationships/customXml" Target="../ink/ink2091.xml"/><Relationship Id="rId520" Type="http://schemas.openxmlformats.org/officeDocument/2006/relationships/customXml" Target="../ink/ink2153.xml"/><Relationship Id="rId562" Type="http://schemas.openxmlformats.org/officeDocument/2006/relationships/customXml" Target="../ink/ink2174.xml"/><Relationship Id="rId618" Type="http://schemas.openxmlformats.org/officeDocument/2006/relationships/customXml" Target="../ink/ink2203.xml"/><Relationship Id="rId825" Type="http://schemas.openxmlformats.org/officeDocument/2006/relationships/image" Target="../media/image2168.png"/><Relationship Id="rId215" Type="http://schemas.openxmlformats.org/officeDocument/2006/relationships/customXml" Target="../ink/ink2000.xml"/><Relationship Id="rId257" Type="http://schemas.openxmlformats.org/officeDocument/2006/relationships/customXml" Target="../ink/ink2021.xml"/><Relationship Id="rId422" Type="http://schemas.openxmlformats.org/officeDocument/2006/relationships/image" Target="../media/image1249.png"/><Relationship Id="rId464" Type="http://schemas.openxmlformats.org/officeDocument/2006/relationships/image" Target="../media/image1701.png"/><Relationship Id="rId867" Type="http://schemas.openxmlformats.org/officeDocument/2006/relationships/image" Target="../media/image2188.png"/><Relationship Id="rId299" Type="http://schemas.openxmlformats.org/officeDocument/2006/relationships/customXml" Target="../ink/ink2042.xml"/><Relationship Id="rId727" Type="http://schemas.openxmlformats.org/officeDocument/2006/relationships/image" Target="../media/image2122.png"/><Relationship Id="rId63" Type="http://schemas.openxmlformats.org/officeDocument/2006/relationships/customXml" Target="../ink/ink1924.xml"/><Relationship Id="rId159" Type="http://schemas.openxmlformats.org/officeDocument/2006/relationships/customXml" Target="../ink/ink1972.xml"/><Relationship Id="rId366" Type="http://schemas.openxmlformats.org/officeDocument/2006/relationships/image" Target="../media/image1951.png"/><Relationship Id="rId573" Type="http://schemas.openxmlformats.org/officeDocument/2006/relationships/image" Target="../media/image2051.png"/><Relationship Id="rId780" Type="http://schemas.openxmlformats.org/officeDocument/2006/relationships/image" Target="../media/image1668.png"/><Relationship Id="rId226" Type="http://schemas.openxmlformats.org/officeDocument/2006/relationships/image" Target="../media/image1882.png"/><Relationship Id="rId433" Type="http://schemas.openxmlformats.org/officeDocument/2006/relationships/customXml" Target="../ink/ink2109.xml"/><Relationship Id="rId878" Type="http://schemas.openxmlformats.org/officeDocument/2006/relationships/customXml" Target="../ink/ink2336.xml"/><Relationship Id="rId640" Type="http://schemas.openxmlformats.org/officeDocument/2006/relationships/customXml" Target="../ink/ink2214.xml"/><Relationship Id="rId738" Type="http://schemas.openxmlformats.org/officeDocument/2006/relationships/image" Target="../media/image2127.png"/><Relationship Id="rId74" Type="http://schemas.openxmlformats.org/officeDocument/2006/relationships/image" Target="../media/image1807.png"/><Relationship Id="rId377" Type="http://schemas.openxmlformats.org/officeDocument/2006/relationships/customXml" Target="../ink/ink2081.xml"/><Relationship Id="rId500" Type="http://schemas.openxmlformats.org/officeDocument/2006/relationships/customXml" Target="../ink/ink2143.xml"/><Relationship Id="rId584" Type="http://schemas.openxmlformats.org/officeDocument/2006/relationships/customXml" Target="../ink/ink2185.xml"/><Relationship Id="rId805" Type="http://schemas.openxmlformats.org/officeDocument/2006/relationships/image" Target="../media/image2158.png"/><Relationship Id="rId5" Type="http://schemas.openxmlformats.org/officeDocument/2006/relationships/customXml" Target="../ink/ink1895.xml"/><Relationship Id="rId237" Type="http://schemas.openxmlformats.org/officeDocument/2006/relationships/customXml" Target="../ink/ink2011.xml"/><Relationship Id="rId791" Type="http://schemas.openxmlformats.org/officeDocument/2006/relationships/image" Target="../media/image2152.png"/><Relationship Id="rId889" Type="http://schemas.openxmlformats.org/officeDocument/2006/relationships/image" Target="../media/image2199.png"/><Relationship Id="rId444" Type="http://schemas.openxmlformats.org/officeDocument/2006/relationships/image" Target="../media/image1988.png"/><Relationship Id="rId651" Type="http://schemas.openxmlformats.org/officeDocument/2006/relationships/image" Target="../media/image2088.png"/><Relationship Id="rId749" Type="http://schemas.openxmlformats.org/officeDocument/2006/relationships/customXml" Target="../ink/ink2270.xml"/><Relationship Id="rId290" Type="http://schemas.openxmlformats.org/officeDocument/2006/relationships/image" Target="../media/image1914.png"/><Relationship Id="rId304" Type="http://schemas.openxmlformats.org/officeDocument/2006/relationships/image" Target="../media/image1921.png"/><Relationship Id="rId388" Type="http://schemas.openxmlformats.org/officeDocument/2006/relationships/image" Target="../media/image1961.png"/><Relationship Id="rId511" Type="http://schemas.openxmlformats.org/officeDocument/2006/relationships/image" Target="../media/image2020.png"/><Relationship Id="rId609" Type="http://schemas.openxmlformats.org/officeDocument/2006/relationships/image" Target="../media/image2068.png"/><Relationship Id="rId85" Type="http://schemas.openxmlformats.org/officeDocument/2006/relationships/customXml" Target="../ink/ink1935.xml"/><Relationship Id="rId150" Type="http://schemas.openxmlformats.org/officeDocument/2006/relationships/image" Target="../media/image1844.png"/><Relationship Id="rId595" Type="http://schemas.openxmlformats.org/officeDocument/2006/relationships/customXml" Target="../ink/ink2191.xml"/><Relationship Id="rId816" Type="http://schemas.openxmlformats.org/officeDocument/2006/relationships/customXml" Target="../ink/ink2305.xml"/><Relationship Id="rId248" Type="http://schemas.openxmlformats.org/officeDocument/2006/relationships/image" Target="../media/image1893.png"/><Relationship Id="rId455" Type="http://schemas.openxmlformats.org/officeDocument/2006/relationships/customXml" Target="../ink/ink2120.xml"/><Relationship Id="rId662" Type="http://schemas.openxmlformats.org/officeDocument/2006/relationships/customXml" Target="../ink/ink2225.xml"/><Relationship Id="rId12" Type="http://schemas.openxmlformats.org/officeDocument/2006/relationships/image" Target="../media/image1300.png"/><Relationship Id="rId108" Type="http://schemas.openxmlformats.org/officeDocument/2006/relationships/image" Target="../media/image1824.png"/><Relationship Id="rId315" Type="http://schemas.openxmlformats.org/officeDocument/2006/relationships/customXml" Target="../ink/ink2050.xml"/><Relationship Id="rId522" Type="http://schemas.openxmlformats.org/officeDocument/2006/relationships/customXml" Target="../ink/ink2154.xml"/><Relationship Id="rId96" Type="http://schemas.openxmlformats.org/officeDocument/2006/relationships/image" Target="../media/image1818.png"/><Relationship Id="rId161" Type="http://schemas.openxmlformats.org/officeDocument/2006/relationships/customXml" Target="../ink/ink1973.xml"/><Relationship Id="rId399" Type="http://schemas.openxmlformats.org/officeDocument/2006/relationships/customXml" Target="../ink/ink2092.xml"/><Relationship Id="rId827" Type="http://schemas.openxmlformats.org/officeDocument/2006/relationships/image" Target="../media/image2169.png"/><Relationship Id="rId259" Type="http://schemas.openxmlformats.org/officeDocument/2006/relationships/customXml" Target="../ink/ink2022.xml"/><Relationship Id="rId466" Type="http://schemas.openxmlformats.org/officeDocument/2006/relationships/image" Target="../media/image1998.png"/><Relationship Id="rId673" Type="http://schemas.openxmlformats.org/officeDocument/2006/relationships/image" Target="../media/image2097.png"/><Relationship Id="rId880" Type="http://schemas.openxmlformats.org/officeDocument/2006/relationships/customXml" Target="../ink/ink2337.xml"/><Relationship Id="rId23" Type="http://schemas.openxmlformats.org/officeDocument/2006/relationships/customXml" Target="../ink/ink1904.xml"/><Relationship Id="rId119" Type="http://schemas.openxmlformats.org/officeDocument/2006/relationships/customXml" Target="../ink/ink1952.xml"/><Relationship Id="rId326" Type="http://schemas.openxmlformats.org/officeDocument/2006/relationships/image" Target="../media/image1932.png"/><Relationship Id="rId533" Type="http://schemas.openxmlformats.org/officeDocument/2006/relationships/image" Target="../media/image2031.png"/><Relationship Id="rId740" Type="http://schemas.openxmlformats.org/officeDocument/2006/relationships/image" Target="../media/image2128.png"/><Relationship Id="rId838" Type="http://schemas.openxmlformats.org/officeDocument/2006/relationships/customXml" Target="../ink/ink2316.xml"/><Relationship Id="rId172" Type="http://schemas.openxmlformats.org/officeDocument/2006/relationships/image" Target="../media/image1855.png"/><Relationship Id="rId477" Type="http://schemas.openxmlformats.org/officeDocument/2006/relationships/customXml" Target="../ink/ink2131.xml"/><Relationship Id="rId600" Type="http://schemas.openxmlformats.org/officeDocument/2006/relationships/customXml" Target="../ink/ink2194.xml"/><Relationship Id="rId684" Type="http://schemas.openxmlformats.org/officeDocument/2006/relationships/image" Target="../media/image2102.png"/><Relationship Id="rId337" Type="http://schemas.openxmlformats.org/officeDocument/2006/relationships/customXml" Target="../ink/ink2061.xml"/><Relationship Id="rId891" Type="http://schemas.openxmlformats.org/officeDocument/2006/relationships/image" Target="../media/image2200.png"/><Relationship Id="rId905" Type="http://schemas.openxmlformats.org/officeDocument/2006/relationships/image" Target="../media/image2207.png"/><Relationship Id="rId34" Type="http://schemas.openxmlformats.org/officeDocument/2006/relationships/image" Target="../media/image1311.png"/><Relationship Id="rId544" Type="http://schemas.openxmlformats.org/officeDocument/2006/relationships/customXml" Target="../ink/ink2165.xml"/><Relationship Id="rId751" Type="http://schemas.openxmlformats.org/officeDocument/2006/relationships/customXml" Target="../ink/ink2271.xml"/><Relationship Id="rId849" Type="http://schemas.openxmlformats.org/officeDocument/2006/relationships/image" Target="../media/image2180.png"/><Relationship Id="rId183" Type="http://schemas.openxmlformats.org/officeDocument/2006/relationships/customXml" Target="../ink/ink1984.xml"/><Relationship Id="rId390" Type="http://schemas.openxmlformats.org/officeDocument/2006/relationships/image" Target="../media/image1962.png"/><Relationship Id="rId404" Type="http://schemas.openxmlformats.org/officeDocument/2006/relationships/image" Target="../media/image1969.png"/><Relationship Id="rId611" Type="http://schemas.openxmlformats.org/officeDocument/2006/relationships/image" Target="../media/image2069.png"/><Relationship Id="rId250" Type="http://schemas.openxmlformats.org/officeDocument/2006/relationships/image" Target="../media/image1894.png"/><Relationship Id="rId488" Type="http://schemas.openxmlformats.org/officeDocument/2006/relationships/customXml" Target="../ink/ink2137.xml"/><Relationship Id="rId695" Type="http://schemas.openxmlformats.org/officeDocument/2006/relationships/customXml" Target="../ink/ink2242.xml"/><Relationship Id="rId709" Type="http://schemas.openxmlformats.org/officeDocument/2006/relationships/customXml" Target="../ink/ink2249.xml"/><Relationship Id="rId916" Type="http://schemas.openxmlformats.org/officeDocument/2006/relationships/customXml" Target="../ink/ink2355.xml"/><Relationship Id="rId45" Type="http://schemas.openxmlformats.org/officeDocument/2006/relationships/customXml" Target="../ink/ink1915.xml"/><Relationship Id="rId110" Type="http://schemas.openxmlformats.org/officeDocument/2006/relationships/image" Target="../media/image1825.png"/><Relationship Id="rId348" Type="http://schemas.openxmlformats.org/officeDocument/2006/relationships/image" Target="../media/image1942.png"/><Relationship Id="rId555" Type="http://schemas.openxmlformats.org/officeDocument/2006/relationships/image" Target="../media/image2042.png"/><Relationship Id="rId762" Type="http://schemas.openxmlformats.org/officeDocument/2006/relationships/image" Target="../media/image2139.png"/><Relationship Id="rId194" Type="http://schemas.openxmlformats.org/officeDocument/2006/relationships/image" Target="../media/image1866.png"/><Relationship Id="rId208" Type="http://schemas.openxmlformats.org/officeDocument/2006/relationships/image" Target="../media/image1873.png"/><Relationship Id="rId415" Type="http://schemas.openxmlformats.org/officeDocument/2006/relationships/customXml" Target="../ink/ink2100.xml"/><Relationship Id="rId622" Type="http://schemas.openxmlformats.org/officeDocument/2006/relationships/customXml" Target="../ink/ink2205.xml"/><Relationship Id="rId261" Type="http://schemas.openxmlformats.org/officeDocument/2006/relationships/customXml" Target="../ink/ink2023.xml"/><Relationship Id="rId499" Type="http://schemas.openxmlformats.org/officeDocument/2006/relationships/image" Target="../media/image2014.png"/><Relationship Id="rId927" Type="http://schemas.openxmlformats.org/officeDocument/2006/relationships/image" Target="../media/image2218.png"/><Relationship Id="rId56" Type="http://schemas.openxmlformats.org/officeDocument/2006/relationships/image" Target="../media/image1798.png"/><Relationship Id="rId359" Type="http://schemas.openxmlformats.org/officeDocument/2006/relationships/customXml" Target="../ink/ink2072.xml"/><Relationship Id="rId566" Type="http://schemas.openxmlformats.org/officeDocument/2006/relationships/customXml" Target="../ink/ink2176.xml"/><Relationship Id="rId773" Type="http://schemas.openxmlformats.org/officeDocument/2006/relationships/customXml" Target="../ink/ink2282.xml"/><Relationship Id="rId121" Type="http://schemas.openxmlformats.org/officeDocument/2006/relationships/customXml" Target="../ink/ink1953.xml"/><Relationship Id="rId219" Type="http://schemas.openxmlformats.org/officeDocument/2006/relationships/customXml" Target="../ink/ink2002.xml"/><Relationship Id="rId426" Type="http://schemas.openxmlformats.org/officeDocument/2006/relationships/image" Target="../media/image1979.png"/><Relationship Id="rId633" Type="http://schemas.openxmlformats.org/officeDocument/2006/relationships/image" Target="../media/image2079.png"/><Relationship Id="rId840" Type="http://schemas.openxmlformats.org/officeDocument/2006/relationships/customXml" Target="../ink/ink2317.xml"/><Relationship Id="rId67" Type="http://schemas.openxmlformats.org/officeDocument/2006/relationships/customXml" Target="../ink/ink1926.xml"/><Relationship Id="rId272" Type="http://schemas.openxmlformats.org/officeDocument/2006/relationships/image" Target="../media/image1905.png"/><Relationship Id="rId577" Type="http://schemas.openxmlformats.org/officeDocument/2006/relationships/image" Target="../media/image2053.png"/><Relationship Id="rId700" Type="http://schemas.openxmlformats.org/officeDocument/2006/relationships/image" Target="../media/image2110.png"/><Relationship Id="rId132" Type="http://schemas.openxmlformats.org/officeDocument/2006/relationships/image" Target="../media/image1153.png"/><Relationship Id="rId784" Type="http://schemas.openxmlformats.org/officeDocument/2006/relationships/image" Target="../media/image2149.png"/><Relationship Id="rId437" Type="http://schemas.openxmlformats.org/officeDocument/2006/relationships/customXml" Target="../ink/ink2111.xml"/><Relationship Id="rId644" Type="http://schemas.openxmlformats.org/officeDocument/2006/relationships/customXml" Target="../ink/ink2216.xml"/><Relationship Id="rId851" Type="http://schemas.openxmlformats.org/officeDocument/2006/relationships/image" Target="../media/image2181.png"/><Relationship Id="rId283" Type="http://schemas.openxmlformats.org/officeDocument/2006/relationships/customXml" Target="../ink/ink2034.xml"/><Relationship Id="rId490" Type="http://schemas.openxmlformats.org/officeDocument/2006/relationships/customXml" Target="../ink/ink2138.xml"/><Relationship Id="rId504" Type="http://schemas.openxmlformats.org/officeDocument/2006/relationships/customXml" Target="../ink/ink2145.xml"/><Relationship Id="rId711" Type="http://schemas.openxmlformats.org/officeDocument/2006/relationships/customXml" Target="../ink/ink2250.xml"/><Relationship Id="rId78" Type="http://schemas.openxmlformats.org/officeDocument/2006/relationships/image" Target="../media/image1809.png"/><Relationship Id="rId143" Type="http://schemas.openxmlformats.org/officeDocument/2006/relationships/customXml" Target="../ink/ink1964.xml"/><Relationship Id="rId350" Type="http://schemas.openxmlformats.org/officeDocument/2006/relationships/image" Target="../media/image1943.png"/><Relationship Id="rId588" Type="http://schemas.openxmlformats.org/officeDocument/2006/relationships/image" Target="../media/image2058.png"/><Relationship Id="rId795" Type="http://schemas.openxmlformats.org/officeDocument/2006/relationships/customXml" Target="../ink/ink2294.xml"/><Relationship Id="rId809" Type="http://schemas.openxmlformats.org/officeDocument/2006/relationships/image" Target="../media/image2160.png"/><Relationship Id="rId9" Type="http://schemas.openxmlformats.org/officeDocument/2006/relationships/customXml" Target="../ink/ink1897.xml"/><Relationship Id="rId210" Type="http://schemas.openxmlformats.org/officeDocument/2006/relationships/image" Target="../media/image1874.png"/><Relationship Id="rId448" Type="http://schemas.openxmlformats.org/officeDocument/2006/relationships/image" Target="../media/image1990.png"/><Relationship Id="rId655" Type="http://schemas.openxmlformats.org/officeDocument/2006/relationships/image" Target="../media/image1503.png"/><Relationship Id="rId862" Type="http://schemas.openxmlformats.org/officeDocument/2006/relationships/customXml" Target="../ink/ink2328.xml"/><Relationship Id="rId294" Type="http://schemas.openxmlformats.org/officeDocument/2006/relationships/image" Target="../media/image1916.png"/><Relationship Id="rId308" Type="http://schemas.openxmlformats.org/officeDocument/2006/relationships/image" Target="../media/image1923.png"/><Relationship Id="rId515" Type="http://schemas.openxmlformats.org/officeDocument/2006/relationships/image" Target="../media/image2022.png"/><Relationship Id="rId722" Type="http://schemas.openxmlformats.org/officeDocument/2006/relationships/customXml" Target="../ink/ink2256.xml"/><Relationship Id="rId89" Type="http://schemas.openxmlformats.org/officeDocument/2006/relationships/customXml" Target="../ink/ink1937.xml"/><Relationship Id="rId154" Type="http://schemas.openxmlformats.org/officeDocument/2006/relationships/image" Target="../media/image1846.png"/><Relationship Id="rId361" Type="http://schemas.openxmlformats.org/officeDocument/2006/relationships/customXml" Target="../ink/ink2073.xml"/><Relationship Id="rId599" Type="http://schemas.openxmlformats.org/officeDocument/2006/relationships/customXml" Target="../ink/ink2193.xml"/><Relationship Id="rId459" Type="http://schemas.openxmlformats.org/officeDocument/2006/relationships/customXml" Target="../ink/ink2122.xml"/><Relationship Id="rId666" Type="http://schemas.openxmlformats.org/officeDocument/2006/relationships/customXml" Target="../ink/ink2227.xml"/><Relationship Id="rId873" Type="http://schemas.openxmlformats.org/officeDocument/2006/relationships/image" Target="../media/image2191.png"/><Relationship Id="rId16" Type="http://schemas.openxmlformats.org/officeDocument/2006/relationships/image" Target="../media/image1302.png"/><Relationship Id="rId221" Type="http://schemas.openxmlformats.org/officeDocument/2006/relationships/customXml" Target="../ink/ink2003.xml"/><Relationship Id="rId319" Type="http://schemas.openxmlformats.org/officeDocument/2006/relationships/customXml" Target="../ink/ink2052.xml"/><Relationship Id="rId526" Type="http://schemas.openxmlformats.org/officeDocument/2006/relationships/customXml" Target="../ink/ink2156.xml"/><Relationship Id="rId733" Type="http://schemas.openxmlformats.org/officeDocument/2006/relationships/customXml" Target="../ink/ink2262.xml"/><Relationship Id="rId165" Type="http://schemas.openxmlformats.org/officeDocument/2006/relationships/customXml" Target="../ink/ink1975.xml"/><Relationship Id="rId372" Type="http://schemas.openxmlformats.org/officeDocument/2006/relationships/image" Target="../media/image1954.png"/><Relationship Id="rId677" Type="http://schemas.openxmlformats.org/officeDocument/2006/relationships/image" Target="../media/image2099.png"/><Relationship Id="rId800" Type="http://schemas.openxmlformats.org/officeDocument/2006/relationships/image" Target="../media/image2156.png"/><Relationship Id="rId232" Type="http://schemas.openxmlformats.org/officeDocument/2006/relationships/image" Target="../media/image1885.png"/><Relationship Id="rId884" Type="http://schemas.openxmlformats.org/officeDocument/2006/relationships/customXml" Target="../ink/ink2339.xml"/><Relationship Id="rId27" Type="http://schemas.openxmlformats.org/officeDocument/2006/relationships/customXml" Target="../ink/ink1906.xml"/><Relationship Id="rId537" Type="http://schemas.openxmlformats.org/officeDocument/2006/relationships/image" Target="../media/image2033.png"/><Relationship Id="rId744" Type="http://schemas.openxmlformats.org/officeDocument/2006/relationships/image" Target="../media/image2130.png"/><Relationship Id="rId80" Type="http://schemas.openxmlformats.org/officeDocument/2006/relationships/image" Target="../media/image1810.png"/><Relationship Id="rId176" Type="http://schemas.openxmlformats.org/officeDocument/2006/relationships/image" Target="../media/image1857.png"/><Relationship Id="rId383" Type="http://schemas.openxmlformats.org/officeDocument/2006/relationships/customXml" Target="../ink/ink2084.xml"/><Relationship Id="rId590" Type="http://schemas.openxmlformats.org/officeDocument/2006/relationships/image" Target="../media/image2059.png"/><Relationship Id="rId604" Type="http://schemas.openxmlformats.org/officeDocument/2006/relationships/customXml" Target="../ink/ink2196.xml"/><Relationship Id="rId811" Type="http://schemas.openxmlformats.org/officeDocument/2006/relationships/image" Target="../media/image2161.png"/><Relationship Id="rId243" Type="http://schemas.openxmlformats.org/officeDocument/2006/relationships/customXml" Target="../ink/ink2014.xml"/><Relationship Id="rId450" Type="http://schemas.openxmlformats.org/officeDocument/2006/relationships/image" Target="../media/image1991.png"/><Relationship Id="rId688" Type="http://schemas.openxmlformats.org/officeDocument/2006/relationships/image" Target="../media/image2104.png"/><Relationship Id="rId895" Type="http://schemas.openxmlformats.org/officeDocument/2006/relationships/image" Target="../media/image2202.png"/><Relationship Id="rId909" Type="http://schemas.openxmlformats.org/officeDocument/2006/relationships/image" Target="../media/image2209.png"/><Relationship Id="rId38" Type="http://schemas.openxmlformats.org/officeDocument/2006/relationships/image" Target="../media/image1313.png"/><Relationship Id="rId103" Type="http://schemas.openxmlformats.org/officeDocument/2006/relationships/customXml" Target="../ink/ink1944.xml"/><Relationship Id="rId310" Type="http://schemas.openxmlformats.org/officeDocument/2006/relationships/image" Target="../media/image1924.png"/><Relationship Id="rId548" Type="http://schemas.openxmlformats.org/officeDocument/2006/relationships/customXml" Target="../ink/ink2167.xml"/><Relationship Id="rId755" Type="http://schemas.openxmlformats.org/officeDocument/2006/relationships/customXml" Target="../ink/ink2273.xml"/><Relationship Id="rId91" Type="http://schemas.openxmlformats.org/officeDocument/2006/relationships/customXml" Target="../ink/ink1938.xml"/><Relationship Id="rId187" Type="http://schemas.openxmlformats.org/officeDocument/2006/relationships/customXml" Target="../ink/ink1986.xml"/><Relationship Id="rId394" Type="http://schemas.openxmlformats.org/officeDocument/2006/relationships/image" Target="../media/image1964.png"/><Relationship Id="rId408" Type="http://schemas.openxmlformats.org/officeDocument/2006/relationships/image" Target="../media/image1971.png"/><Relationship Id="rId615" Type="http://schemas.openxmlformats.org/officeDocument/2006/relationships/image" Target="../media/image2071.png"/><Relationship Id="rId822" Type="http://schemas.openxmlformats.org/officeDocument/2006/relationships/customXml" Target="../ink/ink2308.xml"/><Relationship Id="rId254" Type="http://schemas.openxmlformats.org/officeDocument/2006/relationships/image" Target="../media/image1896.png"/><Relationship Id="rId699" Type="http://schemas.openxmlformats.org/officeDocument/2006/relationships/customXml" Target="../ink/ink2244.xml"/><Relationship Id="rId49" Type="http://schemas.openxmlformats.org/officeDocument/2006/relationships/customXml" Target="../ink/ink1917.xml"/><Relationship Id="rId114" Type="http://schemas.openxmlformats.org/officeDocument/2006/relationships/image" Target="../media/image1827.png"/><Relationship Id="rId461" Type="http://schemas.openxmlformats.org/officeDocument/2006/relationships/customXml" Target="../ink/ink2123.xml"/><Relationship Id="rId559" Type="http://schemas.openxmlformats.org/officeDocument/2006/relationships/image" Target="../media/image2044.png"/><Relationship Id="rId766" Type="http://schemas.openxmlformats.org/officeDocument/2006/relationships/image" Target="../media/image2141.png"/><Relationship Id="rId198" Type="http://schemas.openxmlformats.org/officeDocument/2006/relationships/image" Target="../media/image1868.png"/><Relationship Id="rId321" Type="http://schemas.openxmlformats.org/officeDocument/2006/relationships/customXml" Target="../ink/ink2053.xml"/><Relationship Id="rId419" Type="http://schemas.openxmlformats.org/officeDocument/2006/relationships/customXml" Target="../ink/ink2102.xml"/><Relationship Id="rId626" Type="http://schemas.openxmlformats.org/officeDocument/2006/relationships/customXml" Target="../ink/ink2207.xml"/><Relationship Id="rId833" Type="http://schemas.openxmlformats.org/officeDocument/2006/relationships/image" Target="../media/image2172.png"/><Relationship Id="rId265" Type="http://schemas.openxmlformats.org/officeDocument/2006/relationships/customXml" Target="../ink/ink2025.xml"/><Relationship Id="rId472" Type="http://schemas.openxmlformats.org/officeDocument/2006/relationships/image" Target="../media/image2001.png"/><Relationship Id="rId900" Type="http://schemas.openxmlformats.org/officeDocument/2006/relationships/customXml" Target="../ink/ink2347.xml"/><Relationship Id="rId125" Type="http://schemas.openxmlformats.org/officeDocument/2006/relationships/customXml" Target="../ink/ink1955.xml"/><Relationship Id="rId332" Type="http://schemas.openxmlformats.org/officeDocument/2006/relationships/image" Target="../media/image1935.png"/><Relationship Id="rId777" Type="http://schemas.openxmlformats.org/officeDocument/2006/relationships/customXml" Target="../ink/ink2284.xml"/><Relationship Id="rId637" Type="http://schemas.openxmlformats.org/officeDocument/2006/relationships/image" Target="../media/image2081.png"/><Relationship Id="rId844" Type="http://schemas.openxmlformats.org/officeDocument/2006/relationships/customXml" Target="../ink/ink2319.xml"/><Relationship Id="rId276" Type="http://schemas.openxmlformats.org/officeDocument/2006/relationships/image" Target="../media/image1907.png"/><Relationship Id="rId483" Type="http://schemas.openxmlformats.org/officeDocument/2006/relationships/image" Target="../media/image2006.png"/><Relationship Id="rId690" Type="http://schemas.openxmlformats.org/officeDocument/2006/relationships/image" Target="../media/image2105.png"/><Relationship Id="rId704" Type="http://schemas.openxmlformats.org/officeDocument/2006/relationships/image" Target="../media/image1493.png"/><Relationship Id="rId911" Type="http://schemas.openxmlformats.org/officeDocument/2006/relationships/image" Target="../media/image2210.png"/><Relationship Id="rId40" Type="http://schemas.openxmlformats.org/officeDocument/2006/relationships/image" Target="../media/image1314.png"/><Relationship Id="rId136" Type="http://schemas.openxmlformats.org/officeDocument/2006/relationships/image" Target="../media/image1837.png"/><Relationship Id="rId343" Type="http://schemas.openxmlformats.org/officeDocument/2006/relationships/customXml" Target="../ink/ink2064.xml"/><Relationship Id="rId550" Type="http://schemas.openxmlformats.org/officeDocument/2006/relationships/customXml" Target="../ink/ink2168.xml"/><Relationship Id="rId788" Type="http://schemas.openxmlformats.org/officeDocument/2006/relationships/customXml" Target="../ink/ink2290.xml"/><Relationship Id="rId203" Type="http://schemas.openxmlformats.org/officeDocument/2006/relationships/customXml" Target="../ink/ink1994.xml"/><Relationship Id="rId648" Type="http://schemas.openxmlformats.org/officeDocument/2006/relationships/customXml" Target="../ink/ink2218.xml"/><Relationship Id="rId855" Type="http://schemas.openxmlformats.org/officeDocument/2006/relationships/image" Target="../media/image2183.png"/><Relationship Id="rId287" Type="http://schemas.openxmlformats.org/officeDocument/2006/relationships/customXml" Target="../ink/ink2036.xml"/><Relationship Id="rId410" Type="http://schemas.openxmlformats.org/officeDocument/2006/relationships/image" Target="../media/image1972.png"/><Relationship Id="rId494" Type="http://schemas.openxmlformats.org/officeDocument/2006/relationships/customXml" Target="../ink/ink2140.xml"/><Relationship Id="rId508" Type="http://schemas.openxmlformats.org/officeDocument/2006/relationships/customXml" Target="../ink/ink2147.xml"/><Relationship Id="rId715" Type="http://schemas.openxmlformats.org/officeDocument/2006/relationships/customXml" Target="../ink/ink2252.xml"/><Relationship Id="rId922" Type="http://schemas.openxmlformats.org/officeDocument/2006/relationships/customXml" Target="../ink/ink2358.xml"/><Relationship Id="rId147" Type="http://schemas.openxmlformats.org/officeDocument/2006/relationships/customXml" Target="../ink/ink1966.xml"/><Relationship Id="rId354" Type="http://schemas.openxmlformats.org/officeDocument/2006/relationships/image" Target="../media/image1945.png"/><Relationship Id="rId799" Type="http://schemas.openxmlformats.org/officeDocument/2006/relationships/customXml" Target="../ink/ink2296.xml"/><Relationship Id="rId51" Type="http://schemas.openxmlformats.org/officeDocument/2006/relationships/customXml" Target="../ink/ink1918.xml"/><Relationship Id="rId561" Type="http://schemas.openxmlformats.org/officeDocument/2006/relationships/image" Target="../media/image2045.png"/><Relationship Id="rId659" Type="http://schemas.openxmlformats.org/officeDocument/2006/relationships/image" Target="../media/image2091.png"/><Relationship Id="rId866" Type="http://schemas.openxmlformats.org/officeDocument/2006/relationships/customXml" Target="../ink/ink2330.xml"/><Relationship Id="rId214" Type="http://schemas.openxmlformats.org/officeDocument/2006/relationships/image" Target="../media/image1876.png"/><Relationship Id="rId298" Type="http://schemas.openxmlformats.org/officeDocument/2006/relationships/image" Target="../media/image1918.png"/><Relationship Id="rId421" Type="http://schemas.openxmlformats.org/officeDocument/2006/relationships/customXml" Target="../ink/ink2103.xml"/><Relationship Id="rId519" Type="http://schemas.openxmlformats.org/officeDocument/2006/relationships/image" Target="../media/image2024.png"/><Relationship Id="rId158" Type="http://schemas.openxmlformats.org/officeDocument/2006/relationships/image" Target="../media/image1848.png"/><Relationship Id="rId726" Type="http://schemas.openxmlformats.org/officeDocument/2006/relationships/customXml" Target="../ink/ink2258.xml"/><Relationship Id="rId62" Type="http://schemas.openxmlformats.org/officeDocument/2006/relationships/image" Target="../media/image1801.png"/><Relationship Id="rId365" Type="http://schemas.openxmlformats.org/officeDocument/2006/relationships/customXml" Target="../ink/ink2075.xml"/><Relationship Id="rId572" Type="http://schemas.openxmlformats.org/officeDocument/2006/relationships/customXml" Target="../ink/ink2179.xml"/><Relationship Id="rId225" Type="http://schemas.openxmlformats.org/officeDocument/2006/relationships/customXml" Target="../ink/ink2005.xml"/><Relationship Id="rId432" Type="http://schemas.openxmlformats.org/officeDocument/2006/relationships/image" Target="../media/image1982.png"/><Relationship Id="rId877" Type="http://schemas.openxmlformats.org/officeDocument/2006/relationships/image" Target="../media/image2193.png"/><Relationship Id="rId737" Type="http://schemas.openxmlformats.org/officeDocument/2006/relationships/customXml" Target="../ink/ink2264.xml"/><Relationship Id="rId73" Type="http://schemas.openxmlformats.org/officeDocument/2006/relationships/customXml" Target="../ink/ink1929.xml"/><Relationship Id="rId169" Type="http://schemas.openxmlformats.org/officeDocument/2006/relationships/customXml" Target="../ink/ink1977.xml"/><Relationship Id="rId376" Type="http://schemas.openxmlformats.org/officeDocument/2006/relationships/image" Target="../media/image885.png"/><Relationship Id="rId583" Type="http://schemas.openxmlformats.org/officeDocument/2006/relationships/image" Target="../media/image2056.png"/><Relationship Id="rId790" Type="http://schemas.openxmlformats.org/officeDocument/2006/relationships/customXml" Target="../ink/ink2291.xml"/><Relationship Id="rId804" Type="http://schemas.openxmlformats.org/officeDocument/2006/relationships/customXml" Target="../ink/ink2299.xml"/><Relationship Id="rId4" Type="http://schemas.openxmlformats.org/officeDocument/2006/relationships/image" Target="../media/image1296.png"/><Relationship Id="rId236" Type="http://schemas.openxmlformats.org/officeDocument/2006/relationships/image" Target="../media/image1887.png"/><Relationship Id="rId443" Type="http://schemas.openxmlformats.org/officeDocument/2006/relationships/customXml" Target="../ink/ink2114.xml"/><Relationship Id="rId650" Type="http://schemas.openxmlformats.org/officeDocument/2006/relationships/customXml" Target="../ink/ink2219.xml"/><Relationship Id="rId888" Type="http://schemas.openxmlformats.org/officeDocument/2006/relationships/customXml" Target="../ink/ink2341.xml"/><Relationship Id="rId303" Type="http://schemas.openxmlformats.org/officeDocument/2006/relationships/customXml" Target="../ink/ink2044.xml"/><Relationship Id="rId748" Type="http://schemas.openxmlformats.org/officeDocument/2006/relationships/image" Target="../media/image2132.png"/><Relationship Id="rId84" Type="http://schemas.openxmlformats.org/officeDocument/2006/relationships/image" Target="../media/image1812.png"/><Relationship Id="rId387" Type="http://schemas.openxmlformats.org/officeDocument/2006/relationships/customXml" Target="../ink/ink2086.xml"/><Relationship Id="rId510" Type="http://schemas.openxmlformats.org/officeDocument/2006/relationships/customXml" Target="../ink/ink2148.xml"/><Relationship Id="rId594" Type="http://schemas.openxmlformats.org/officeDocument/2006/relationships/image" Target="../media/image2061.png"/><Relationship Id="rId608" Type="http://schemas.openxmlformats.org/officeDocument/2006/relationships/customXml" Target="../ink/ink2198.xml"/><Relationship Id="rId815" Type="http://schemas.openxmlformats.org/officeDocument/2006/relationships/image" Target="../media/image2163.png"/><Relationship Id="rId247" Type="http://schemas.openxmlformats.org/officeDocument/2006/relationships/customXml" Target="../ink/ink2016.xml"/><Relationship Id="rId899" Type="http://schemas.openxmlformats.org/officeDocument/2006/relationships/image" Target="../media/image2204.png"/><Relationship Id="rId107" Type="http://schemas.openxmlformats.org/officeDocument/2006/relationships/customXml" Target="../ink/ink1946.xml"/><Relationship Id="rId454" Type="http://schemas.openxmlformats.org/officeDocument/2006/relationships/image" Target="../media/image1993.png"/><Relationship Id="rId661" Type="http://schemas.openxmlformats.org/officeDocument/2006/relationships/image" Target="../media/image2092.png"/><Relationship Id="rId759" Type="http://schemas.openxmlformats.org/officeDocument/2006/relationships/customXml" Target="../ink/ink2275.xml"/><Relationship Id="rId11" Type="http://schemas.openxmlformats.org/officeDocument/2006/relationships/customXml" Target="../ink/ink1898.xml"/><Relationship Id="rId314" Type="http://schemas.openxmlformats.org/officeDocument/2006/relationships/image" Target="../media/image1926.png"/><Relationship Id="rId398" Type="http://schemas.openxmlformats.org/officeDocument/2006/relationships/image" Target="../media/image1966.png"/><Relationship Id="rId521" Type="http://schemas.openxmlformats.org/officeDocument/2006/relationships/image" Target="../media/image2025.png"/><Relationship Id="rId619" Type="http://schemas.openxmlformats.org/officeDocument/2006/relationships/image" Target="../media/image2073.png"/><Relationship Id="rId95" Type="http://schemas.openxmlformats.org/officeDocument/2006/relationships/customXml" Target="../ink/ink1940.xml"/><Relationship Id="rId160" Type="http://schemas.openxmlformats.org/officeDocument/2006/relationships/image" Target="../media/image1849.png"/><Relationship Id="rId826" Type="http://schemas.openxmlformats.org/officeDocument/2006/relationships/customXml" Target="../ink/ink2310.xml"/><Relationship Id="rId258" Type="http://schemas.openxmlformats.org/officeDocument/2006/relationships/image" Target="../media/image1898.png"/><Relationship Id="rId465" Type="http://schemas.openxmlformats.org/officeDocument/2006/relationships/customXml" Target="../ink/ink2125.xml"/><Relationship Id="rId672" Type="http://schemas.openxmlformats.org/officeDocument/2006/relationships/customXml" Target="../ink/ink2230.xml"/><Relationship Id="rId22" Type="http://schemas.openxmlformats.org/officeDocument/2006/relationships/image" Target="../media/image1305.png"/><Relationship Id="rId118" Type="http://schemas.openxmlformats.org/officeDocument/2006/relationships/image" Target="../media/image1829.png"/><Relationship Id="rId325" Type="http://schemas.openxmlformats.org/officeDocument/2006/relationships/customXml" Target="../ink/ink2055.xml"/><Relationship Id="rId532" Type="http://schemas.openxmlformats.org/officeDocument/2006/relationships/customXml" Target="../ink/ink2159.xml"/><Relationship Id="rId171" Type="http://schemas.openxmlformats.org/officeDocument/2006/relationships/customXml" Target="../ink/ink1978.xml"/><Relationship Id="rId837" Type="http://schemas.openxmlformats.org/officeDocument/2006/relationships/image" Target="../media/image2174.png"/><Relationship Id="rId269" Type="http://schemas.openxmlformats.org/officeDocument/2006/relationships/customXml" Target="../ink/ink2027.xml"/><Relationship Id="rId476" Type="http://schemas.openxmlformats.org/officeDocument/2006/relationships/image" Target="../media/image2003.png"/><Relationship Id="rId683" Type="http://schemas.openxmlformats.org/officeDocument/2006/relationships/customXml" Target="../ink/ink2236.xml"/><Relationship Id="rId890" Type="http://schemas.openxmlformats.org/officeDocument/2006/relationships/customXml" Target="../ink/ink2342.xml"/><Relationship Id="rId904" Type="http://schemas.openxmlformats.org/officeDocument/2006/relationships/customXml" Target="../ink/ink2349.xml"/><Relationship Id="rId33" Type="http://schemas.openxmlformats.org/officeDocument/2006/relationships/customXml" Target="../ink/ink1909.xml"/><Relationship Id="rId129" Type="http://schemas.openxmlformats.org/officeDocument/2006/relationships/customXml" Target="../ink/ink1957.xml"/><Relationship Id="rId336" Type="http://schemas.openxmlformats.org/officeDocument/2006/relationships/image" Target="../media/image1937.png"/><Relationship Id="rId543" Type="http://schemas.openxmlformats.org/officeDocument/2006/relationships/image" Target="../media/image2036.png"/><Relationship Id="rId182" Type="http://schemas.openxmlformats.org/officeDocument/2006/relationships/image" Target="../media/image1860.png"/><Relationship Id="rId403" Type="http://schemas.openxmlformats.org/officeDocument/2006/relationships/customXml" Target="../ink/ink2094.xml"/><Relationship Id="rId750" Type="http://schemas.openxmlformats.org/officeDocument/2006/relationships/image" Target="../media/image2133.png"/><Relationship Id="rId848" Type="http://schemas.openxmlformats.org/officeDocument/2006/relationships/customXml" Target="../ink/ink2321.xml"/><Relationship Id="rId487" Type="http://schemas.openxmlformats.org/officeDocument/2006/relationships/image" Target="../media/image2008.png"/><Relationship Id="rId610" Type="http://schemas.openxmlformats.org/officeDocument/2006/relationships/customXml" Target="../ink/ink2199.xml"/><Relationship Id="rId694" Type="http://schemas.openxmlformats.org/officeDocument/2006/relationships/image" Target="../media/image2107.png"/><Relationship Id="rId708" Type="http://schemas.openxmlformats.org/officeDocument/2006/relationships/image" Target="../media/image2113.png"/><Relationship Id="rId915" Type="http://schemas.openxmlformats.org/officeDocument/2006/relationships/image" Target="../media/image2212.png"/><Relationship Id="rId347" Type="http://schemas.openxmlformats.org/officeDocument/2006/relationships/customXml" Target="../ink/ink2066.xml"/><Relationship Id="rId44" Type="http://schemas.openxmlformats.org/officeDocument/2006/relationships/image" Target="../media/image1317.png"/><Relationship Id="rId554" Type="http://schemas.openxmlformats.org/officeDocument/2006/relationships/customXml" Target="../ink/ink2170.xml"/><Relationship Id="rId761" Type="http://schemas.openxmlformats.org/officeDocument/2006/relationships/customXml" Target="../ink/ink2276.xml"/><Relationship Id="rId859" Type="http://schemas.openxmlformats.org/officeDocument/2006/relationships/image" Target="../media/image1487.png"/><Relationship Id="rId193" Type="http://schemas.openxmlformats.org/officeDocument/2006/relationships/customXml" Target="../ink/ink1989.xml"/><Relationship Id="rId207" Type="http://schemas.openxmlformats.org/officeDocument/2006/relationships/customXml" Target="../ink/ink1996.xml"/><Relationship Id="rId414" Type="http://schemas.openxmlformats.org/officeDocument/2006/relationships/image" Target="../media/image1974.png"/><Relationship Id="rId498" Type="http://schemas.openxmlformats.org/officeDocument/2006/relationships/customXml" Target="../ink/ink2142.xml"/><Relationship Id="rId621" Type="http://schemas.openxmlformats.org/officeDocument/2006/relationships/image" Target="../media/image2074.png"/><Relationship Id="rId260" Type="http://schemas.openxmlformats.org/officeDocument/2006/relationships/image" Target="../media/image1899.png"/><Relationship Id="rId719" Type="http://schemas.openxmlformats.org/officeDocument/2006/relationships/image" Target="../media/image2118.png"/><Relationship Id="rId926" Type="http://schemas.openxmlformats.org/officeDocument/2006/relationships/customXml" Target="../ink/ink2360.xml"/><Relationship Id="rId55" Type="http://schemas.openxmlformats.org/officeDocument/2006/relationships/customXml" Target="../ink/ink1920.xml"/><Relationship Id="rId120" Type="http://schemas.openxmlformats.org/officeDocument/2006/relationships/image" Target="../media/image1830.png"/><Relationship Id="rId358" Type="http://schemas.openxmlformats.org/officeDocument/2006/relationships/image" Target="../media/image1947.png"/><Relationship Id="rId565" Type="http://schemas.openxmlformats.org/officeDocument/2006/relationships/image" Target="../media/image2047.png"/><Relationship Id="rId772" Type="http://schemas.openxmlformats.org/officeDocument/2006/relationships/image" Target="../media/image2144.png"/><Relationship Id="rId218" Type="http://schemas.openxmlformats.org/officeDocument/2006/relationships/image" Target="../media/image1878.png"/><Relationship Id="rId425" Type="http://schemas.openxmlformats.org/officeDocument/2006/relationships/customXml" Target="../ink/ink2105.xml"/><Relationship Id="rId632" Type="http://schemas.openxmlformats.org/officeDocument/2006/relationships/customXml" Target="../ink/ink2210.xml"/><Relationship Id="rId271" Type="http://schemas.openxmlformats.org/officeDocument/2006/relationships/customXml" Target="../ink/ink2028.xml"/><Relationship Id="rId66" Type="http://schemas.openxmlformats.org/officeDocument/2006/relationships/image" Target="../media/image1803.png"/><Relationship Id="rId131" Type="http://schemas.openxmlformats.org/officeDocument/2006/relationships/customXml" Target="../ink/ink1958.xml"/><Relationship Id="rId369" Type="http://schemas.openxmlformats.org/officeDocument/2006/relationships/customXml" Target="../ink/ink2077.xml"/><Relationship Id="rId576" Type="http://schemas.openxmlformats.org/officeDocument/2006/relationships/customXml" Target="../ink/ink2181.xml"/><Relationship Id="rId783" Type="http://schemas.openxmlformats.org/officeDocument/2006/relationships/customXml" Target="../ink/ink2287.xml"/><Relationship Id="rId229" Type="http://schemas.openxmlformats.org/officeDocument/2006/relationships/customXml" Target="../ink/ink2007.xml"/><Relationship Id="rId436" Type="http://schemas.openxmlformats.org/officeDocument/2006/relationships/image" Target="../media/image1984.png"/><Relationship Id="rId643" Type="http://schemas.openxmlformats.org/officeDocument/2006/relationships/image" Target="../media/image2084.png"/><Relationship Id="rId850" Type="http://schemas.openxmlformats.org/officeDocument/2006/relationships/customXml" Target="../ink/ink2322.xml"/><Relationship Id="rId77" Type="http://schemas.openxmlformats.org/officeDocument/2006/relationships/customXml" Target="../ink/ink1931.xml"/><Relationship Id="rId282" Type="http://schemas.openxmlformats.org/officeDocument/2006/relationships/image" Target="../media/image1910.png"/><Relationship Id="rId503" Type="http://schemas.openxmlformats.org/officeDocument/2006/relationships/image" Target="../media/image2016.png"/><Relationship Id="rId587" Type="http://schemas.openxmlformats.org/officeDocument/2006/relationships/customXml" Target="../ink/ink2187.xml"/><Relationship Id="rId710" Type="http://schemas.openxmlformats.org/officeDocument/2006/relationships/image" Target="../media/image2114.png"/><Relationship Id="rId808" Type="http://schemas.openxmlformats.org/officeDocument/2006/relationships/customXml" Target="../ink/ink2301.xml"/><Relationship Id="rId8" Type="http://schemas.openxmlformats.org/officeDocument/2006/relationships/image" Target="../media/image1298.png"/><Relationship Id="rId142" Type="http://schemas.openxmlformats.org/officeDocument/2006/relationships/image" Target="../media/image1840.png"/><Relationship Id="rId447" Type="http://schemas.openxmlformats.org/officeDocument/2006/relationships/customXml" Target="../ink/ink2116.xml"/><Relationship Id="rId794" Type="http://schemas.openxmlformats.org/officeDocument/2006/relationships/image" Target="../media/image2153.png"/><Relationship Id="rId654" Type="http://schemas.openxmlformats.org/officeDocument/2006/relationships/customXml" Target="../ink/ink2221.xml"/><Relationship Id="rId861" Type="http://schemas.openxmlformats.org/officeDocument/2006/relationships/image" Target="../media/image2185.png"/><Relationship Id="rId293" Type="http://schemas.openxmlformats.org/officeDocument/2006/relationships/customXml" Target="../ink/ink2039.xml"/><Relationship Id="rId307" Type="http://schemas.openxmlformats.org/officeDocument/2006/relationships/customXml" Target="../ink/ink2046.xml"/><Relationship Id="rId514" Type="http://schemas.openxmlformats.org/officeDocument/2006/relationships/customXml" Target="../ink/ink2150.xml"/><Relationship Id="rId721" Type="http://schemas.openxmlformats.org/officeDocument/2006/relationships/image" Target="../media/image2119.png"/><Relationship Id="rId88" Type="http://schemas.openxmlformats.org/officeDocument/2006/relationships/image" Target="../media/image1814.png"/><Relationship Id="rId153" Type="http://schemas.openxmlformats.org/officeDocument/2006/relationships/customXml" Target="../ink/ink1969.xml"/><Relationship Id="rId360" Type="http://schemas.openxmlformats.org/officeDocument/2006/relationships/image" Target="../media/image1948.png"/><Relationship Id="rId598" Type="http://schemas.openxmlformats.org/officeDocument/2006/relationships/image" Target="../media/image2063.png"/><Relationship Id="rId819" Type="http://schemas.openxmlformats.org/officeDocument/2006/relationships/image" Target="../media/image2165.png"/><Relationship Id="rId220" Type="http://schemas.openxmlformats.org/officeDocument/2006/relationships/image" Target="../media/image1879.png"/><Relationship Id="rId458" Type="http://schemas.openxmlformats.org/officeDocument/2006/relationships/image" Target="../media/image1995.png"/><Relationship Id="rId665" Type="http://schemas.openxmlformats.org/officeDocument/2006/relationships/image" Target="../media/image1468.png"/><Relationship Id="rId872" Type="http://schemas.openxmlformats.org/officeDocument/2006/relationships/customXml" Target="../ink/ink2333.xml"/><Relationship Id="rId15" Type="http://schemas.openxmlformats.org/officeDocument/2006/relationships/customXml" Target="../ink/ink1900.xml"/><Relationship Id="rId318" Type="http://schemas.openxmlformats.org/officeDocument/2006/relationships/image" Target="../media/image1928.png"/><Relationship Id="rId525" Type="http://schemas.openxmlformats.org/officeDocument/2006/relationships/image" Target="../media/image2027.png"/><Relationship Id="rId732" Type="http://schemas.openxmlformats.org/officeDocument/2006/relationships/image" Target="../media/image2124.png"/><Relationship Id="rId99" Type="http://schemas.openxmlformats.org/officeDocument/2006/relationships/customXml" Target="../ink/ink1942.xml"/><Relationship Id="rId164" Type="http://schemas.openxmlformats.org/officeDocument/2006/relationships/image" Target="../media/image1851.png"/><Relationship Id="rId371" Type="http://schemas.openxmlformats.org/officeDocument/2006/relationships/customXml" Target="../ink/ink2078.xml"/><Relationship Id="rId469" Type="http://schemas.openxmlformats.org/officeDocument/2006/relationships/customXml" Target="../ink/ink2127.xml"/><Relationship Id="rId676" Type="http://schemas.openxmlformats.org/officeDocument/2006/relationships/customXml" Target="../ink/ink2232.xml"/><Relationship Id="rId883" Type="http://schemas.openxmlformats.org/officeDocument/2006/relationships/image" Target="../media/image2196.png"/><Relationship Id="rId26" Type="http://schemas.openxmlformats.org/officeDocument/2006/relationships/image" Target="../media/image1307.png"/><Relationship Id="rId231" Type="http://schemas.openxmlformats.org/officeDocument/2006/relationships/customXml" Target="../ink/ink2008.xml"/><Relationship Id="rId329" Type="http://schemas.openxmlformats.org/officeDocument/2006/relationships/customXml" Target="../ink/ink2057.xml"/><Relationship Id="rId536" Type="http://schemas.openxmlformats.org/officeDocument/2006/relationships/customXml" Target="../ink/ink2161.xml"/><Relationship Id="rId175" Type="http://schemas.openxmlformats.org/officeDocument/2006/relationships/customXml" Target="../ink/ink1980.xml"/><Relationship Id="rId743" Type="http://schemas.openxmlformats.org/officeDocument/2006/relationships/customXml" Target="../ink/ink2267.xml"/><Relationship Id="rId382" Type="http://schemas.openxmlformats.org/officeDocument/2006/relationships/image" Target="../media/image1958.png"/><Relationship Id="rId603" Type="http://schemas.openxmlformats.org/officeDocument/2006/relationships/image" Target="../media/image2065.png"/><Relationship Id="rId687" Type="http://schemas.openxmlformats.org/officeDocument/2006/relationships/customXml" Target="../ink/ink2238.xml"/><Relationship Id="rId810" Type="http://schemas.openxmlformats.org/officeDocument/2006/relationships/customXml" Target="../ink/ink2302.xml"/><Relationship Id="rId908" Type="http://schemas.openxmlformats.org/officeDocument/2006/relationships/customXml" Target="../ink/ink2351.xml"/><Relationship Id="rId242" Type="http://schemas.openxmlformats.org/officeDocument/2006/relationships/image" Target="../media/image1890.png"/><Relationship Id="rId894" Type="http://schemas.openxmlformats.org/officeDocument/2006/relationships/customXml" Target="../ink/ink2344.xml"/><Relationship Id="rId37" Type="http://schemas.openxmlformats.org/officeDocument/2006/relationships/customXml" Target="../ink/ink1911.xml"/><Relationship Id="rId102" Type="http://schemas.openxmlformats.org/officeDocument/2006/relationships/image" Target="../media/image1821.png"/><Relationship Id="rId547" Type="http://schemas.openxmlformats.org/officeDocument/2006/relationships/image" Target="../media/image2038.png"/><Relationship Id="rId754" Type="http://schemas.openxmlformats.org/officeDocument/2006/relationships/image" Target="../media/image2135.png"/><Relationship Id="rId90" Type="http://schemas.openxmlformats.org/officeDocument/2006/relationships/image" Target="../media/image1815.png"/><Relationship Id="rId186" Type="http://schemas.openxmlformats.org/officeDocument/2006/relationships/image" Target="../media/image1862.png"/><Relationship Id="rId393" Type="http://schemas.openxmlformats.org/officeDocument/2006/relationships/customXml" Target="../ink/ink2089.xml"/><Relationship Id="rId407" Type="http://schemas.openxmlformats.org/officeDocument/2006/relationships/customXml" Target="../ink/ink2096.xml"/><Relationship Id="rId614" Type="http://schemas.openxmlformats.org/officeDocument/2006/relationships/customXml" Target="../ink/ink2201.xml"/><Relationship Id="rId821" Type="http://schemas.openxmlformats.org/officeDocument/2006/relationships/image" Target="../media/image2166.png"/><Relationship Id="rId253" Type="http://schemas.openxmlformats.org/officeDocument/2006/relationships/customXml" Target="../ink/ink2019.xml"/><Relationship Id="rId460" Type="http://schemas.openxmlformats.org/officeDocument/2006/relationships/image" Target="../media/image1996.png"/><Relationship Id="rId698" Type="http://schemas.openxmlformats.org/officeDocument/2006/relationships/image" Target="../media/image2109.png"/><Relationship Id="rId919" Type="http://schemas.openxmlformats.org/officeDocument/2006/relationships/image" Target="../media/image2214.png"/><Relationship Id="rId48" Type="http://schemas.openxmlformats.org/officeDocument/2006/relationships/image" Target="../media/image1319.png"/><Relationship Id="rId113" Type="http://schemas.openxmlformats.org/officeDocument/2006/relationships/customXml" Target="../ink/ink1949.xml"/><Relationship Id="rId320" Type="http://schemas.openxmlformats.org/officeDocument/2006/relationships/image" Target="../media/image1929.png"/><Relationship Id="rId558" Type="http://schemas.openxmlformats.org/officeDocument/2006/relationships/customXml" Target="../ink/ink2172.xml"/><Relationship Id="rId765" Type="http://schemas.openxmlformats.org/officeDocument/2006/relationships/customXml" Target="../ink/ink2278.xml"/><Relationship Id="rId197" Type="http://schemas.openxmlformats.org/officeDocument/2006/relationships/customXml" Target="../ink/ink1991.xml"/><Relationship Id="rId418" Type="http://schemas.openxmlformats.org/officeDocument/2006/relationships/image" Target="../media/image1976.png"/><Relationship Id="rId625" Type="http://schemas.openxmlformats.org/officeDocument/2006/relationships/image" Target="../media/image1750.png"/><Relationship Id="rId832" Type="http://schemas.openxmlformats.org/officeDocument/2006/relationships/customXml" Target="../ink/ink2313.xml"/></Relationships>
</file>

<file path=ppt/slides/_rels/slide22.xml.rels><?xml version="1.0" encoding="UTF-8" standalone="yes"?>
<Relationships xmlns="http://schemas.openxmlformats.org/package/2006/relationships"><Relationship Id="rId117" Type="http://schemas.openxmlformats.org/officeDocument/2006/relationships/customXml" Target="../ink/ink2420.xml"/><Relationship Id="rId671" Type="http://schemas.openxmlformats.org/officeDocument/2006/relationships/customXml" Target="../ink/ink2702.xml"/><Relationship Id="rId21" Type="http://schemas.openxmlformats.org/officeDocument/2006/relationships/customXml" Target="../ink/ink2372.xml"/><Relationship Id="rId324" Type="http://schemas.openxmlformats.org/officeDocument/2006/relationships/image" Target="../media/image2325.png"/><Relationship Id="rId531" Type="http://schemas.openxmlformats.org/officeDocument/2006/relationships/customXml" Target="../ink/ink2632.xml"/><Relationship Id="rId629" Type="http://schemas.openxmlformats.org/officeDocument/2006/relationships/customXml" Target="../ink/ink2681.xml"/><Relationship Id="rId170" Type="http://schemas.openxmlformats.org/officeDocument/2006/relationships/image" Target="../media/image2255.png"/><Relationship Id="rId268" Type="http://schemas.openxmlformats.org/officeDocument/2006/relationships/image" Target="../media/image2301.png"/><Relationship Id="rId475" Type="http://schemas.openxmlformats.org/officeDocument/2006/relationships/image" Target="../media/image2391.png"/><Relationship Id="rId682" Type="http://schemas.openxmlformats.org/officeDocument/2006/relationships/image" Target="../media/image2487.png"/><Relationship Id="rId32" Type="http://schemas.openxmlformats.org/officeDocument/2006/relationships/image" Target="../media/image1310.png"/><Relationship Id="rId128" Type="http://schemas.openxmlformats.org/officeDocument/2006/relationships/image" Target="../media/image2234.png"/><Relationship Id="rId335" Type="http://schemas.openxmlformats.org/officeDocument/2006/relationships/customXml" Target="../ink/ink2529.xml"/><Relationship Id="rId542" Type="http://schemas.openxmlformats.org/officeDocument/2006/relationships/image" Target="../media/image2419.png"/><Relationship Id="rId181" Type="http://schemas.openxmlformats.org/officeDocument/2006/relationships/customXml" Target="../ink/ink2452.xml"/><Relationship Id="rId402" Type="http://schemas.openxmlformats.org/officeDocument/2006/relationships/customXml" Target="../ink/ink2563.xml"/><Relationship Id="rId279" Type="http://schemas.openxmlformats.org/officeDocument/2006/relationships/customXml" Target="../ink/ink2501.xml"/><Relationship Id="rId486" Type="http://schemas.openxmlformats.org/officeDocument/2006/relationships/image" Target="../media/image2395.png"/><Relationship Id="rId43" Type="http://schemas.openxmlformats.org/officeDocument/2006/relationships/customXml" Target="../ink/ink2383.xml"/><Relationship Id="rId139" Type="http://schemas.openxmlformats.org/officeDocument/2006/relationships/customXml" Target="../ink/ink2431.xml"/><Relationship Id="rId346" Type="http://schemas.openxmlformats.org/officeDocument/2006/relationships/image" Target="../media/image2335.png"/><Relationship Id="rId553" Type="http://schemas.openxmlformats.org/officeDocument/2006/relationships/customXml" Target="../ink/ink2643.xml"/><Relationship Id="rId192" Type="http://schemas.openxmlformats.org/officeDocument/2006/relationships/image" Target="../media/image2265.png"/><Relationship Id="rId206" Type="http://schemas.openxmlformats.org/officeDocument/2006/relationships/image" Target="../media/image2272.png"/><Relationship Id="rId413" Type="http://schemas.openxmlformats.org/officeDocument/2006/relationships/customXml" Target="../ink/ink2569.xml"/><Relationship Id="rId497" Type="http://schemas.openxmlformats.org/officeDocument/2006/relationships/image" Target="../media/image2400.png"/><Relationship Id="rId620" Type="http://schemas.openxmlformats.org/officeDocument/2006/relationships/image" Target="../media/image2456.png"/><Relationship Id="rId357" Type="http://schemas.openxmlformats.org/officeDocument/2006/relationships/customXml" Target="../ink/ink2540.xml"/><Relationship Id="rId54" Type="http://schemas.openxmlformats.org/officeDocument/2006/relationships/image" Target="../media/image1797.png"/><Relationship Id="rId217" Type="http://schemas.openxmlformats.org/officeDocument/2006/relationships/customXml" Target="../ink/ink2470.xml"/><Relationship Id="rId564" Type="http://schemas.openxmlformats.org/officeDocument/2006/relationships/image" Target="../media/image2430.png"/><Relationship Id="rId424" Type="http://schemas.openxmlformats.org/officeDocument/2006/relationships/image" Target="../media/image2368.png"/><Relationship Id="rId631" Type="http://schemas.openxmlformats.org/officeDocument/2006/relationships/customXml" Target="../ink/ink2682.xml"/><Relationship Id="rId270" Type="http://schemas.openxmlformats.org/officeDocument/2006/relationships/image" Target="../media/image2302.png"/><Relationship Id="rId65" Type="http://schemas.openxmlformats.org/officeDocument/2006/relationships/customXml" Target="../ink/ink2394.xml"/><Relationship Id="rId130" Type="http://schemas.openxmlformats.org/officeDocument/2006/relationships/image" Target="../media/image2235.png"/><Relationship Id="rId368" Type="http://schemas.openxmlformats.org/officeDocument/2006/relationships/image" Target="../media/image2344.png"/><Relationship Id="rId575" Type="http://schemas.openxmlformats.org/officeDocument/2006/relationships/customXml" Target="../ink/ink2654.xml"/><Relationship Id="rId228" Type="http://schemas.openxmlformats.org/officeDocument/2006/relationships/image" Target="../media/image2282.png"/><Relationship Id="rId435" Type="http://schemas.openxmlformats.org/officeDocument/2006/relationships/image" Target="../media/image2372.png"/><Relationship Id="rId642" Type="http://schemas.openxmlformats.org/officeDocument/2006/relationships/image" Target="../media/image2467.png"/><Relationship Id="rId281" Type="http://schemas.openxmlformats.org/officeDocument/2006/relationships/customXml" Target="../ink/ink2502.xml"/><Relationship Id="rId502" Type="http://schemas.openxmlformats.org/officeDocument/2006/relationships/image" Target="../media/image2402.png"/><Relationship Id="rId76" Type="http://schemas.openxmlformats.org/officeDocument/2006/relationships/image" Target="../media/image1808.png"/><Relationship Id="rId141" Type="http://schemas.openxmlformats.org/officeDocument/2006/relationships/customXml" Target="../ink/ink2432.xml"/><Relationship Id="rId379" Type="http://schemas.openxmlformats.org/officeDocument/2006/relationships/image" Target="../media/image2349.png"/><Relationship Id="rId586" Type="http://schemas.openxmlformats.org/officeDocument/2006/relationships/image" Target="../media/image2440.png"/><Relationship Id="rId7" Type="http://schemas.openxmlformats.org/officeDocument/2006/relationships/customXml" Target="../ink/ink2365.xml"/><Relationship Id="rId239" Type="http://schemas.openxmlformats.org/officeDocument/2006/relationships/customXml" Target="../ink/ink2481.xml"/><Relationship Id="rId446" Type="http://schemas.openxmlformats.org/officeDocument/2006/relationships/customXml" Target="../ink/ink2587.xml"/><Relationship Id="rId653" Type="http://schemas.openxmlformats.org/officeDocument/2006/relationships/customXml" Target="../ink/ink2693.xml"/><Relationship Id="rId292" Type="http://schemas.openxmlformats.org/officeDocument/2006/relationships/image" Target="../media/image2311.png"/><Relationship Id="rId306" Type="http://schemas.openxmlformats.org/officeDocument/2006/relationships/image" Target="../media/image2317.png"/><Relationship Id="rId87" Type="http://schemas.openxmlformats.org/officeDocument/2006/relationships/customXml" Target="../ink/ink2405.xml"/><Relationship Id="rId513" Type="http://schemas.openxmlformats.org/officeDocument/2006/relationships/image" Target="../media/image2407.png"/><Relationship Id="rId597" Type="http://schemas.openxmlformats.org/officeDocument/2006/relationships/customXml" Target="../ink/ink2665.xml"/><Relationship Id="rId152" Type="http://schemas.openxmlformats.org/officeDocument/2006/relationships/image" Target="../media/image2246.png"/><Relationship Id="rId457" Type="http://schemas.openxmlformats.org/officeDocument/2006/relationships/image" Target="../media/image2382.png"/><Relationship Id="rId664" Type="http://schemas.openxmlformats.org/officeDocument/2006/relationships/image" Target="../media/image2478.png"/><Relationship Id="rId14" Type="http://schemas.openxmlformats.org/officeDocument/2006/relationships/image" Target="../media/image1301.png"/><Relationship Id="rId317" Type="http://schemas.openxmlformats.org/officeDocument/2006/relationships/customXml" Target="../ink/ink2520.xml"/><Relationship Id="rId524" Type="http://schemas.openxmlformats.org/officeDocument/2006/relationships/customXml" Target="../ink/ink2628.xml"/><Relationship Id="rId98" Type="http://schemas.openxmlformats.org/officeDocument/2006/relationships/image" Target="../media/image1819.png"/><Relationship Id="rId163" Type="http://schemas.openxmlformats.org/officeDocument/2006/relationships/customXml" Target="../ink/ink2443.xml"/><Relationship Id="rId370" Type="http://schemas.openxmlformats.org/officeDocument/2006/relationships/image" Target="../media/image2345.png"/><Relationship Id="rId230" Type="http://schemas.openxmlformats.org/officeDocument/2006/relationships/image" Target="../media/image2283.png"/><Relationship Id="rId468" Type="http://schemas.openxmlformats.org/officeDocument/2006/relationships/customXml" Target="../ink/ink2598.xml"/><Relationship Id="rId675" Type="http://schemas.openxmlformats.org/officeDocument/2006/relationships/customXml" Target="../ink/ink2704.xml"/><Relationship Id="rId25" Type="http://schemas.openxmlformats.org/officeDocument/2006/relationships/customXml" Target="../ink/ink2374.xml"/><Relationship Id="rId328" Type="http://schemas.openxmlformats.org/officeDocument/2006/relationships/image" Target="../media/image2327.png"/><Relationship Id="rId535" Type="http://schemas.openxmlformats.org/officeDocument/2006/relationships/customXml" Target="../ink/ink2634.xml"/><Relationship Id="rId174" Type="http://schemas.openxmlformats.org/officeDocument/2006/relationships/image" Target="../media/image2257.png"/><Relationship Id="rId381" Type="http://schemas.openxmlformats.org/officeDocument/2006/relationships/image" Target="../media/image2082.png"/><Relationship Id="rId602" Type="http://schemas.openxmlformats.org/officeDocument/2006/relationships/image" Target="../media/image2447.png"/><Relationship Id="rId241" Type="http://schemas.openxmlformats.org/officeDocument/2006/relationships/customXml" Target="../ink/ink2482.xml"/><Relationship Id="rId479" Type="http://schemas.openxmlformats.org/officeDocument/2006/relationships/image" Target="../media/image1582.png"/><Relationship Id="rId686" Type="http://schemas.openxmlformats.org/officeDocument/2006/relationships/image" Target="../media/image2489.png"/><Relationship Id="rId36" Type="http://schemas.openxmlformats.org/officeDocument/2006/relationships/image" Target="../media/image1312.png"/><Relationship Id="rId339" Type="http://schemas.openxmlformats.org/officeDocument/2006/relationships/customXml" Target="../ink/ink2531.xml"/><Relationship Id="rId546" Type="http://schemas.openxmlformats.org/officeDocument/2006/relationships/image" Target="../media/image2421.png"/><Relationship Id="rId101" Type="http://schemas.openxmlformats.org/officeDocument/2006/relationships/customXml" Target="../ink/ink2412.xml"/><Relationship Id="rId185" Type="http://schemas.openxmlformats.org/officeDocument/2006/relationships/customXml" Target="../ink/ink2454.xml"/><Relationship Id="rId406" Type="http://schemas.openxmlformats.org/officeDocument/2006/relationships/customXml" Target="../ink/ink2565.xml"/><Relationship Id="rId392" Type="http://schemas.openxmlformats.org/officeDocument/2006/relationships/customXml" Target="../ink/ink2558.xml"/><Relationship Id="rId613" Type="http://schemas.openxmlformats.org/officeDocument/2006/relationships/customXml" Target="../ink/ink2673.xml"/><Relationship Id="rId252" Type="http://schemas.openxmlformats.org/officeDocument/2006/relationships/image" Target="../media/image2293.png"/><Relationship Id="rId47" Type="http://schemas.openxmlformats.org/officeDocument/2006/relationships/customXml" Target="../ink/ink2385.xml"/><Relationship Id="rId112" Type="http://schemas.openxmlformats.org/officeDocument/2006/relationships/image" Target="../media/image2226.png"/><Relationship Id="rId557" Type="http://schemas.openxmlformats.org/officeDocument/2006/relationships/customXml" Target="../ink/ink2645.xml"/><Relationship Id="rId196" Type="http://schemas.openxmlformats.org/officeDocument/2006/relationships/image" Target="../media/image2267.png"/><Relationship Id="rId417" Type="http://schemas.openxmlformats.org/officeDocument/2006/relationships/image" Target="../media/image1967.png"/><Relationship Id="rId624" Type="http://schemas.openxmlformats.org/officeDocument/2006/relationships/image" Target="../media/image2458.png"/><Relationship Id="rId263" Type="http://schemas.openxmlformats.org/officeDocument/2006/relationships/customXml" Target="../ink/ink2493.xml"/><Relationship Id="rId470" Type="http://schemas.openxmlformats.org/officeDocument/2006/relationships/customXml" Target="../ink/ink2599.xml"/><Relationship Id="rId58" Type="http://schemas.openxmlformats.org/officeDocument/2006/relationships/image" Target="../media/image1799.png"/><Relationship Id="rId123" Type="http://schemas.openxmlformats.org/officeDocument/2006/relationships/customXml" Target="../ink/ink2423.xml"/><Relationship Id="rId330" Type="http://schemas.openxmlformats.org/officeDocument/2006/relationships/image" Target="../media/image2328.png"/><Relationship Id="rId568" Type="http://schemas.openxmlformats.org/officeDocument/2006/relationships/image" Target="../media/image2432.png"/><Relationship Id="rId428" Type="http://schemas.openxmlformats.org/officeDocument/2006/relationships/customXml" Target="../ink/ink2578.xml"/><Relationship Id="rId635" Type="http://schemas.openxmlformats.org/officeDocument/2006/relationships/customXml" Target="../ink/ink2684.xml"/><Relationship Id="rId274" Type="http://schemas.openxmlformats.org/officeDocument/2006/relationships/image" Target="../media/image2304.png"/><Relationship Id="rId481" Type="http://schemas.openxmlformats.org/officeDocument/2006/relationships/image" Target="../media/image2393.png"/><Relationship Id="rId69" Type="http://schemas.openxmlformats.org/officeDocument/2006/relationships/customXml" Target="../ink/ink2396.xml"/><Relationship Id="rId134" Type="http://schemas.openxmlformats.org/officeDocument/2006/relationships/image" Target="../media/image2237.png"/><Relationship Id="rId579" Type="http://schemas.openxmlformats.org/officeDocument/2006/relationships/customXml" Target="../ink/ink2656.xml"/><Relationship Id="rId341" Type="http://schemas.openxmlformats.org/officeDocument/2006/relationships/customXml" Target="../ink/ink2532.xml"/><Relationship Id="rId439" Type="http://schemas.openxmlformats.org/officeDocument/2006/relationships/image" Target="../media/image1493.png"/><Relationship Id="rId646" Type="http://schemas.openxmlformats.org/officeDocument/2006/relationships/image" Target="../media/image2469.png"/><Relationship Id="rId201" Type="http://schemas.openxmlformats.org/officeDocument/2006/relationships/customXml" Target="../ink/ink2462.xml"/><Relationship Id="rId285" Type="http://schemas.openxmlformats.org/officeDocument/2006/relationships/customXml" Target="../ink/ink2504.xml"/><Relationship Id="rId506" Type="http://schemas.openxmlformats.org/officeDocument/2006/relationships/image" Target="../media/image2404.png"/><Relationship Id="rId492" Type="http://schemas.openxmlformats.org/officeDocument/2006/relationships/customXml" Target="../ink/ink2611.xml"/><Relationship Id="rId145" Type="http://schemas.openxmlformats.org/officeDocument/2006/relationships/customXml" Target="../ink/ink2434.xml"/><Relationship Id="rId352" Type="http://schemas.openxmlformats.org/officeDocument/2006/relationships/image" Target="../media/image1789.png"/><Relationship Id="rId212" Type="http://schemas.openxmlformats.org/officeDocument/2006/relationships/image" Target="../media/image2275.png"/><Relationship Id="rId657" Type="http://schemas.openxmlformats.org/officeDocument/2006/relationships/customXml" Target="../ink/ink2695.xml"/><Relationship Id="rId49" Type="http://schemas.openxmlformats.org/officeDocument/2006/relationships/customXml" Target="../ink/ink2386.xml"/><Relationship Id="rId114" Type="http://schemas.openxmlformats.org/officeDocument/2006/relationships/image" Target="../media/image2227.png"/><Relationship Id="rId296" Type="http://schemas.openxmlformats.org/officeDocument/2006/relationships/image" Target="../media/image2313.png"/><Relationship Id="rId461" Type="http://schemas.openxmlformats.org/officeDocument/2006/relationships/image" Target="../media/image2384.png"/><Relationship Id="rId517" Type="http://schemas.openxmlformats.org/officeDocument/2006/relationships/image" Target="../media/image2409.png"/><Relationship Id="rId559" Type="http://schemas.openxmlformats.org/officeDocument/2006/relationships/customXml" Target="../ink/ink2646.xml"/><Relationship Id="rId60" Type="http://schemas.openxmlformats.org/officeDocument/2006/relationships/image" Target="../media/image1800.png"/><Relationship Id="rId156" Type="http://schemas.openxmlformats.org/officeDocument/2006/relationships/image" Target="../media/image2248.png"/><Relationship Id="rId198" Type="http://schemas.openxmlformats.org/officeDocument/2006/relationships/image" Target="../media/image2268.png"/><Relationship Id="rId321" Type="http://schemas.openxmlformats.org/officeDocument/2006/relationships/customXml" Target="../ink/ink2522.xml"/><Relationship Id="rId363" Type="http://schemas.openxmlformats.org/officeDocument/2006/relationships/customXml" Target="../ink/ink2543.xml"/><Relationship Id="rId419" Type="http://schemas.openxmlformats.org/officeDocument/2006/relationships/image" Target="../media/image2366.png"/><Relationship Id="rId570" Type="http://schemas.openxmlformats.org/officeDocument/2006/relationships/image" Target="../media/image2433.png"/><Relationship Id="rId626" Type="http://schemas.openxmlformats.org/officeDocument/2006/relationships/image" Target="../media/image2459.png"/><Relationship Id="rId223" Type="http://schemas.openxmlformats.org/officeDocument/2006/relationships/customXml" Target="../ink/ink2473.xml"/><Relationship Id="rId430" Type="http://schemas.openxmlformats.org/officeDocument/2006/relationships/customXml" Target="../ink/ink2579.xml"/><Relationship Id="rId668" Type="http://schemas.openxmlformats.org/officeDocument/2006/relationships/image" Target="../media/image2480.png"/><Relationship Id="rId18" Type="http://schemas.openxmlformats.org/officeDocument/2006/relationships/image" Target="../media/image1303.png"/><Relationship Id="rId265" Type="http://schemas.openxmlformats.org/officeDocument/2006/relationships/customXml" Target="../ink/ink2494.xml"/><Relationship Id="rId472" Type="http://schemas.openxmlformats.org/officeDocument/2006/relationships/customXml" Target="../ink/ink2600.xml"/><Relationship Id="rId528" Type="http://schemas.openxmlformats.org/officeDocument/2006/relationships/customXml" Target="../ink/ink2630.xml"/><Relationship Id="rId125" Type="http://schemas.openxmlformats.org/officeDocument/2006/relationships/customXml" Target="../ink/ink2424.xml"/><Relationship Id="rId167" Type="http://schemas.openxmlformats.org/officeDocument/2006/relationships/customXml" Target="../ink/ink2445.xml"/><Relationship Id="rId332" Type="http://schemas.openxmlformats.org/officeDocument/2006/relationships/image" Target="../media/image1668.png"/><Relationship Id="rId374" Type="http://schemas.openxmlformats.org/officeDocument/2006/relationships/customXml" Target="../ink/ink2549.xml"/><Relationship Id="rId581" Type="http://schemas.openxmlformats.org/officeDocument/2006/relationships/customXml" Target="../ink/ink2657.xml"/><Relationship Id="rId71" Type="http://schemas.openxmlformats.org/officeDocument/2006/relationships/customXml" Target="../ink/ink2397.xml"/><Relationship Id="rId234" Type="http://schemas.openxmlformats.org/officeDocument/2006/relationships/image" Target="../media/image2284.png"/><Relationship Id="rId637" Type="http://schemas.openxmlformats.org/officeDocument/2006/relationships/customXml" Target="../ink/ink2685.xml"/><Relationship Id="rId679" Type="http://schemas.openxmlformats.org/officeDocument/2006/relationships/customXml" Target="../ink/ink2706.xml"/><Relationship Id="rId2" Type="http://schemas.openxmlformats.org/officeDocument/2006/relationships/notesSlide" Target="../notesSlides/notesSlide21.xml"/><Relationship Id="rId29" Type="http://schemas.openxmlformats.org/officeDocument/2006/relationships/customXml" Target="../ink/ink2376.xml"/><Relationship Id="rId276" Type="http://schemas.openxmlformats.org/officeDocument/2006/relationships/image" Target="../media/image2305.png"/><Relationship Id="rId441" Type="http://schemas.openxmlformats.org/officeDocument/2006/relationships/image" Target="../media/image2374.png"/><Relationship Id="rId483" Type="http://schemas.openxmlformats.org/officeDocument/2006/relationships/customXml" Target="../ink/ink2606.xml"/><Relationship Id="rId539" Type="http://schemas.openxmlformats.org/officeDocument/2006/relationships/customXml" Target="../ink/ink2636.xml"/><Relationship Id="rId690" Type="http://schemas.openxmlformats.org/officeDocument/2006/relationships/image" Target="../media/image2491.png"/><Relationship Id="rId40" Type="http://schemas.openxmlformats.org/officeDocument/2006/relationships/image" Target="../media/image1314.png"/><Relationship Id="rId136" Type="http://schemas.openxmlformats.org/officeDocument/2006/relationships/image" Target="../media/image2238.png"/><Relationship Id="rId178" Type="http://schemas.openxmlformats.org/officeDocument/2006/relationships/image" Target="../media/image2258.png"/><Relationship Id="rId301" Type="http://schemas.openxmlformats.org/officeDocument/2006/relationships/customXml" Target="../ink/ink2512.xml"/><Relationship Id="rId343" Type="http://schemas.openxmlformats.org/officeDocument/2006/relationships/customXml" Target="../ink/ink2533.xml"/><Relationship Id="rId550" Type="http://schemas.openxmlformats.org/officeDocument/2006/relationships/image" Target="../media/image2423.png"/><Relationship Id="rId82" Type="http://schemas.openxmlformats.org/officeDocument/2006/relationships/image" Target="../media/image1811.png"/><Relationship Id="rId203" Type="http://schemas.openxmlformats.org/officeDocument/2006/relationships/customXml" Target="../ink/ink2463.xml"/><Relationship Id="rId385" Type="http://schemas.openxmlformats.org/officeDocument/2006/relationships/image" Target="../media/image2351.png"/><Relationship Id="rId592" Type="http://schemas.openxmlformats.org/officeDocument/2006/relationships/image" Target="../media/image2443.png"/><Relationship Id="rId606" Type="http://schemas.openxmlformats.org/officeDocument/2006/relationships/image" Target="../media/image2449.png"/><Relationship Id="rId648" Type="http://schemas.openxmlformats.org/officeDocument/2006/relationships/image" Target="../media/image2470.png"/><Relationship Id="rId245" Type="http://schemas.openxmlformats.org/officeDocument/2006/relationships/customXml" Target="../ink/ink2484.xml"/><Relationship Id="rId287" Type="http://schemas.openxmlformats.org/officeDocument/2006/relationships/customXml" Target="../ink/ink2505.xml"/><Relationship Id="rId410" Type="http://schemas.openxmlformats.org/officeDocument/2006/relationships/customXml" Target="../ink/ink2567.xml"/><Relationship Id="rId452" Type="http://schemas.openxmlformats.org/officeDocument/2006/relationships/customXml" Target="../ink/ink2590.xml"/><Relationship Id="rId494" Type="http://schemas.openxmlformats.org/officeDocument/2006/relationships/customXml" Target="../ink/ink2612.xml"/><Relationship Id="rId508" Type="http://schemas.openxmlformats.org/officeDocument/2006/relationships/image" Target="../media/image2405.png"/><Relationship Id="rId105" Type="http://schemas.openxmlformats.org/officeDocument/2006/relationships/customXml" Target="../ink/ink2414.xml"/><Relationship Id="rId147" Type="http://schemas.openxmlformats.org/officeDocument/2006/relationships/customXml" Target="../ink/ink2435.xml"/><Relationship Id="rId312" Type="http://schemas.openxmlformats.org/officeDocument/2006/relationships/image" Target="../media/image2320.png"/><Relationship Id="rId354" Type="http://schemas.openxmlformats.org/officeDocument/2006/relationships/image" Target="../media/image2338.png"/><Relationship Id="rId51" Type="http://schemas.openxmlformats.org/officeDocument/2006/relationships/customXml" Target="../ink/ink2387.xml"/><Relationship Id="rId93" Type="http://schemas.openxmlformats.org/officeDocument/2006/relationships/customXml" Target="../ink/ink2408.xml"/><Relationship Id="rId189" Type="http://schemas.openxmlformats.org/officeDocument/2006/relationships/customXml" Target="../ink/ink2456.xml"/><Relationship Id="rId396" Type="http://schemas.openxmlformats.org/officeDocument/2006/relationships/customXml" Target="../ink/ink2560.xml"/><Relationship Id="rId561" Type="http://schemas.openxmlformats.org/officeDocument/2006/relationships/customXml" Target="../ink/ink2647.xml"/><Relationship Id="rId617" Type="http://schemas.openxmlformats.org/officeDocument/2006/relationships/customXml" Target="../ink/ink2675.xml"/><Relationship Id="rId659" Type="http://schemas.openxmlformats.org/officeDocument/2006/relationships/customXml" Target="../ink/ink2696.xml"/><Relationship Id="rId214" Type="http://schemas.openxmlformats.org/officeDocument/2006/relationships/image" Target="../media/image2276.png"/><Relationship Id="rId256" Type="http://schemas.openxmlformats.org/officeDocument/2006/relationships/image" Target="../media/image2295.png"/><Relationship Id="rId298" Type="http://schemas.openxmlformats.org/officeDocument/2006/relationships/image" Target="../media/image2314.png"/><Relationship Id="rId421" Type="http://schemas.openxmlformats.org/officeDocument/2006/relationships/customXml" Target="../ink/ink2574.xml"/><Relationship Id="rId463" Type="http://schemas.openxmlformats.org/officeDocument/2006/relationships/image" Target="../media/image2385.png"/><Relationship Id="rId519" Type="http://schemas.openxmlformats.org/officeDocument/2006/relationships/image" Target="../media/image2410.png"/><Relationship Id="rId670" Type="http://schemas.openxmlformats.org/officeDocument/2006/relationships/image" Target="../media/image2481.png"/><Relationship Id="rId116" Type="http://schemas.openxmlformats.org/officeDocument/2006/relationships/image" Target="../media/image2228.png"/><Relationship Id="rId158" Type="http://schemas.openxmlformats.org/officeDocument/2006/relationships/image" Target="../media/image2249.png"/><Relationship Id="rId323" Type="http://schemas.openxmlformats.org/officeDocument/2006/relationships/customXml" Target="../ink/ink2523.xml"/><Relationship Id="rId530" Type="http://schemas.openxmlformats.org/officeDocument/2006/relationships/customXml" Target="../ink/ink2631.xml"/><Relationship Id="rId20" Type="http://schemas.openxmlformats.org/officeDocument/2006/relationships/image" Target="../media/image1304.png"/><Relationship Id="rId62" Type="http://schemas.openxmlformats.org/officeDocument/2006/relationships/image" Target="../media/image1801.png"/><Relationship Id="rId365" Type="http://schemas.openxmlformats.org/officeDocument/2006/relationships/customXml" Target="../ink/ink2544.xml"/><Relationship Id="rId572" Type="http://schemas.openxmlformats.org/officeDocument/2006/relationships/image" Target="../media/image2434.png"/><Relationship Id="rId628" Type="http://schemas.openxmlformats.org/officeDocument/2006/relationships/image" Target="../media/image2460.png"/><Relationship Id="rId225" Type="http://schemas.openxmlformats.org/officeDocument/2006/relationships/customXml" Target="../ink/ink2474.xml"/><Relationship Id="rId267" Type="http://schemas.openxmlformats.org/officeDocument/2006/relationships/customXml" Target="../ink/ink2495.xml"/><Relationship Id="rId432" Type="http://schemas.openxmlformats.org/officeDocument/2006/relationships/customXml" Target="../ink/ink2580.xml"/><Relationship Id="rId474" Type="http://schemas.openxmlformats.org/officeDocument/2006/relationships/customXml" Target="../ink/ink2601.xml"/><Relationship Id="rId127" Type="http://schemas.openxmlformats.org/officeDocument/2006/relationships/customXml" Target="../ink/ink2425.xml"/><Relationship Id="rId681" Type="http://schemas.openxmlformats.org/officeDocument/2006/relationships/customXml" Target="../ink/ink2707.xml"/><Relationship Id="rId31" Type="http://schemas.openxmlformats.org/officeDocument/2006/relationships/customXml" Target="../ink/ink2377.xml"/><Relationship Id="rId73" Type="http://schemas.openxmlformats.org/officeDocument/2006/relationships/customXml" Target="../ink/ink2398.xml"/><Relationship Id="rId169" Type="http://schemas.openxmlformats.org/officeDocument/2006/relationships/customXml" Target="../ink/ink2446.xml"/><Relationship Id="rId334" Type="http://schemas.openxmlformats.org/officeDocument/2006/relationships/image" Target="../media/image2329.png"/><Relationship Id="rId376" Type="http://schemas.openxmlformats.org/officeDocument/2006/relationships/customXml" Target="../ink/ink2550.xml"/><Relationship Id="rId541" Type="http://schemas.openxmlformats.org/officeDocument/2006/relationships/customXml" Target="../ink/ink2637.xml"/><Relationship Id="rId583" Type="http://schemas.openxmlformats.org/officeDocument/2006/relationships/customXml" Target="../ink/ink2658.xml"/><Relationship Id="rId639" Type="http://schemas.openxmlformats.org/officeDocument/2006/relationships/customXml" Target="../ink/ink2686.xml"/><Relationship Id="rId4" Type="http://schemas.openxmlformats.org/officeDocument/2006/relationships/image" Target="../media/image1296.png"/><Relationship Id="rId180" Type="http://schemas.openxmlformats.org/officeDocument/2006/relationships/image" Target="../media/image2259.png"/><Relationship Id="rId236" Type="http://schemas.openxmlformats.org/officeDocument/2006/relationships/image" Target="../media/image2285.png"/><Relationship Id="rId278" Type="http://schemas.openxmlformats.org/officeDocument/2006/relationships/image" Target="../media/image2306.png"/><Relationship Id="rId401" Type="http://schemas.openxmlformats.org/officeDocument/2006/relationships/image" Target="../media/image2359.png"/><Relationship Id="rId443" Type="http://schemas.openxmlformats.org/officeDocument/2006/relationships/image" Target="../media/image2375.png"/><Relationship Id="rId650" Type="http://schemas.openxmlformats.org/officeDocument/2006/relationships/image" Target="../media/image2471.png"/><Relationship Id="rId303" Type="http://schemas.openxmlformats.org/officeDocument/2006/relationships/customXml" Target="../ink/ink2513.xml"/><Relationship Id="rId485" Type="http://schemas.openxmlformats.org/officeDocument/2006/relationships/customXml" Target="../ink/ink2607.xml"/><Relationship Id="rId42" Type="http://schemas.openxmlformats.org/officeDocument/2006/relationships/image" Target="../media/image1315.png"/><Relationship Id="rId84" Type="http://schemas.openxmlformats.org/officeDocument/2006/relationships/image" Target="../media/image1812.png"/><Relationship Id="rId138" Type="http://schemas.openxmlformats.org/officeDocument/2006/relationships/image" Target="../media/image2239.png"/><Relationship Id="rId345" Type="http://schemas.openxmlformats.org/officeDocument/2006/relationships/customXml" Target="../ink/ink2534.xml"/><Relationship Id="rId387" Type="http://schemas.openxmlformats.org/officeDocument/2006/relationships/image" Target="../media/image2352.png"/><Relationship Id="rId510" Type="http://schemas.openxmlformats.org/officeDocument/2006/relationships/image" Target="../media/image2406.png"/><Relationship Id="rId552" Type="http://schemas.openxmlformats.org/officeDocument/2006/relationships/image" Target="../media/image2424.png"/><Relationship Id="rId594" Type="http://schemas.openxmlformats.org/officeDocument/2006/relationships/image" Target="../media/image2444.png"/><Relationship Id="rId608" Type="http://schemas.openxmlformats.org/officeDocument/2006/relationships/image" Target="../media/image2450.png"/><Relationship Id="rId191" Type="http://schemas.openxmlformats.org/officeDocument/2006/relationships/customXml" Target="../ink/ink2457.xml"/><Relationship Id="rId205" Type="http://schemas.openxmlformats.org/officeDocument/2006/relationships/customXml" Target="../ink/ink2464.xml"/><Relationship Id="rId247" Type="http://schemas.openxmlformats.org/officeDocument/2006/relationships/customXml" Target="../ink/ink2485.xml"/><Relationship Id="rId412" Type="http://schemas.openxmlformats.org/officeDocument/2006/relationships/image" Target="../media/image2364.png"/><Relationship Id="rId107" Type="http://schemas.openxmlformats.org/officeDocument/2006/relationships/customXml" Target="../ink/ink2415.xml"/><Relationship Id="rId289" Type="http://schemas.openxmlformats.org/officeDocument/2006/relationships/customXml" Target="../ink/ink2506.xml"/><Relationship Id="rId454" Type="http://schemas.openxmlformats.org/officeDocument/2006/relationships/customXml" Target="../ink/ink2591.xml"/><Relationship Id="rId496" Type="http://schemas.openxmlformats.org/officeDocument/2006/relationships/customXml" Target="../ink/ink2613.xml"/><Relationship Id="rId661" Type="http://schemas.openxmlformats.org/officeDocument/2006/relationships/customXml" Target="../ink/ink2697.xml"/><Relationship Id="rId11" Type="http://schemas.openxmlformats.org/officeDocument/2006/relationships/customXml" Target="../ink/ink2367.xml"/><Relationship Id="rId53" Type="http://schemas.openxmlformats.org/officeDocument/2006/relationships/customXml" Target="../ink/ink2388.xml"/><Relationship Id="rId149" Type="http://schemas.openxmlformats.org/officeDocument/2006/relationships/customXml" Target="../ink/ink2436.xml"/><Relationship Id="rId314" Type="http://schemas.openxmlformats.org/officeDocument/2006/relationships/image" Target="../media/image2321.png"/><Relationship Id="rId356" Type="http://schemas.openxmlformats.org/officeDocument/2006/relationships/image" Target="../media/image2339.png"/><Relationship Id="rId398" Type="http://schemas.openxmlformats.org/officeDocument/2006/relationships/customXml" Target="../ink/ink2561.xml"/><Relationship Id="rId521" Type="http://schemas.openxmlformats.org/officeDocument/2006/relationships/image" Target="../media/image2411.png"/><Relationship Id="rId563" Type="http://schemas.openxmlformats.org/officeDocument/2006/relationships/customXml" Target="../ink/ink2648.xml"/><Relationship Id="rId619" Type="http://schemas.openxmlformats.org/officeDocument/2006/relationships/customXml" Target="../ink/ink2676.xml"/><Relationship Id="rId95" Type="http://schemas.openxmlformats.org/officeDocument/2006/relationships/customXml" Target="../ink/ink2409.xml"/><Relationship Id="rId160" Type="http://schemas.openxmlformats.org/officeDocument/2006/relationships/image" Target="../media/image2250.png"/><Relationship Id="rId216" Type="http://schemas.openxmlformats.org/officeDocument/2006/relationships/image" Target="../media/image1009.png"/><Relationship Id="rId423" Type="http://schemas.openxmlformats.org/officeDocument/2006/relationships/customXml" Target="../ink/ink2575.xml"/><Relationship Id="rId258" Type="http://schemas.openxmlformats.org/officeDocument/2006/relationships/image" Target="../media/image2296.png"/><Relationship Id="rId465" Type="http://schemas.openxmlformats.org/officeDocument/2006/relationships/image" Target="../media/image2386.png"/><Relationship Id="rId630" Type="http://schemas.openxmlformats.org/officeDocument/2006/relationships/image" Target="../media/image2461.png"/><Relationship Id="rId672" Type="http://schemas.openxmlformats.org/officeDocument/2006/relationships/image" Target="../media/image2482.png"/><Relationship Id="rId22" Type="http://schemas.openxmlformats.org/officeDocument/2006/relationships/image" Target="../media/image1305.png"/><Relationship Id="rId64" Type="http://schemas.openxmlformats.org/officeDocument/2006/relationships/image" Target="../media/image1802.png"/><Relationship Id="rId118" Type="http://schemas.openxmlformats.org/officeDocument/2006/relationships/image" Target="../media/image2229.png"/><Relationship Id="rId325" Type="http://schemas.openxmlformats.org/officeDocument/2006/relationships/customXml" Target="../ink/ink2524.xml"/><Relationship Id="rId367" Type="http://schemas.openxmlformats.org/officeDocument/2006/relationships/customXml" Target="../ink/ink2545.xml"/><Relationship Id="rId532" Type="http://schemas.openxmlformats.org/officeDocument/2006/relationships/image" Target="../media/image2415.png"/><Relationship Id="rId574" Type="http://schemas.openxmlformats.org/officeDocument/2006/relationships/image" Target="../media/image2435.png"/><Relationship Id="rId171" Type="http://schemas.openxmlformats.org/officeDocument/2006/relationships/customXml" Target="../ink/ink2447.xml"/><Relationship Id="rId227" Type="http://schemas.openxmlformats.org/officeDocument/2006/relationships/customXml" Target="../ink/ink2475.xml"/><Relationship Id="rId269" Type="http://schemas.openxmlformats.org/officeDocument/2006/relationships/customXml" Target="../ink/ink2496.xml"/><Relationship Id="rId434" Type="http://schemas.openxmlformats.org/officeDocument/2006/relationships/customXml" Target="../ink/ink2581.xml"/><Relationship Id="rId476" Type="http://schemas.openxmlformats.org/officeDocument/2006/relationships/customXml" Target="../ink/ink2602.xml"/><Relationship Id="rId641" Type="http://schemas.openxmlformats.org/officeDocument/2006/relationships/customXml" Target="../ink/ink2687.xml"/><Relationship Id="rId683" Type="http://schemas.openxmlformats.org/officeDocument/2006/relationships/customXml" Target="../ink/ink2708.xml"/><Relationship Id="rId33" Type="http://schemas.openxmlformats.org/officeDocument/2006/relationships/customXml" Target="../ink/ink2378.xml"/><Relationship Id="rId129" Type="http://schemas.openxmlformats.org/officeDocument/2006/relationships/customXml" Target="../ink/ink2426.xml"/><Relationship Id="rId280" Type="http://schemas.openxmlformats.org/officeDocument/2006/relationships/image" Target="../media/image2109.png"/><Relationship Id="rId336" Type="http://schemas.openxmlformats.org/officeDocument/2006/relationships/image" Target="../media/image2330.png"/><Relationship Id="rId501" Type="http://schemas.openxmlformats.org/officeDocument/2006/relationships/customXml" Target="../ink/ink2616.xml"/><Relationship Id="rId543" Type="http://schemas.openxmlformats.org/officeDocument/2006/relationships/customXml" Target="../ink/ink2638.xml"/><Relationship Id="rId75" Type="http://schemas.openxmlformats.org/officeDocument/2006/relationships/customXml" Target="../ink/ink2399.xml"/><Relationship Id="rId140" Type="http://schemas.openxmlformats.org/officeDocument/2006/relationships/image" Target="../media/image2240.png"/><Relationship Id="rId182" Type="http://schemas.openxmlformats.org/officeDocument/2006/relationships/image" Target="../media/image2260.png"/><Relationship Id="rId378" Type="http://schemas.openxmlformats.org/officeDocument/2006/relationships/customXml" Target="../ink/ink2551.xml"/><Relationship Id="rId403" Type="http://schemas.openxmlformats.org/officeDocument/2006/relationships/image" Target="../media/image2360.png"/><Relationship Id="rId585" Type="http://schemas.openxmlformats.org/officeDocument/2006/relationships/customXml" Target="../ink/ink2659.xml"/><Relationship Id="rId6" Type="http://schemas.openxmlformats.org/officeDocument/2006/relationships/image" Target="../media/image1297.png"/><Relationship Id="rId238" Type="http://schemas.openxmlformats.org/officeDocument/2006/relationships/image" Target="../media/image2286.png"/><Relationship Id="rId445" Type="http://schemas.openxmlformats.org/officeDocument/2006/relationships/image" Target="../media/image2376.png"/><Relationship Id="rId487" Type="http://schemas.openxmlformats.org/officeDocument/2006/relationships/customXml" Target="../ink/ink2608.xml"/><Relationship Id="rId610" Type="http://schemas.openxmlformats.org/officeDocument/2006/relationships/image" Target="../media/image2451.png"/><Relationship Id="rId652" Type="http://schemas.openxmlformats.org/officeDocument/2006/relationships/image" Target="../media/image2472.png"/><Relationship Id="rId291" Type="http://schemas.openxmlformats.org/officeDocument/2006/relationships/customXml" Target="../ink/ink2507.xml"/><Relationship Id="rId305" Type="http://schemas.openxmlformats.org/officeDocument/2006/relationships/customXml" Target="../ink/ink2514.xml"/><Relationship Id="rId347" Type="http://schemas.openxmlformats.org/officeDocument/2006/relationships/customXml" Target="../ink/ink2535.xml"/><Relationship Id="rId512" Type="http://schemas.openxmlformats.org/officeDocument/2006/relationships/customXml" Target="../ink/ink2622.xml"/><Relationship Id="rId44" Type="http://schemas.openxmlformats.org/officeDocument/2006/relationships/image" Target="../media/image1317.png"/><Relationship Id="rId86" Type="http://schemas.openxmlformats.org/officeDocument/2006/relationships/image" Target="../media/image1813.png"/><Relationship Id="rId151" Type="http://schemas.openxmlformats.org/officeDocument/2006/relationships/customXml" Target="../ink/ink2437.xml"/><Relationship Id="rId389" Type="http://schemas.openxmlformats.org/officeDocument/2006/relationships/image" Target="../media/image2353.png"/><Relationship Id="rId554" Type="http://schemas.openxmlformats.org/officeDocument/2006/relationships/image" Target="../media/image2425.png"/><Relationship Id="rId596" Type="http://schemas.openxmlformats.org/officeDocument/2006/relationships/image" Target="../media/image2445.png"/><Relationship Id="rId193" Type="http://schemas.openxmlformats.org/officeDocument/2006/relationships/customXml" Target="../ink/ink2458.xml"/><Relationship Id="rId207" Type="http://schemas.openxmlformats.org/officeDocument/2006/relationships/customXml" Target="../ink/ink2465.xml"/><Relationship Id="rId249" Type="http://schemas.openxmlformats.org/officeDocument/2006/relationships/customXml" Target="../ink/ink2486.xml"/><Relationship Id="rId414" Type="http://schemas.openxmlformats.org/officeDocument/2006/relationships/customXml" Target="../ink/ink2570.xml"/><Relationship Id="rId456" Type="http://schemas.openxmlformats.org/officeDocument/2006/relationships/customXml" Target="../ink/ink2592.xml"/><Relationship Id="rId498" Type="http://schemas.openxmlformats.org/officeDocument/2006/relationships/customXml" Target="../ink/ink2614.xml"/><Relationship Id="rId621" Type="http://schemas.openxmlformats.org/officeDocument/2006/relationships/customXml" Target="../ink/ink2677.xml"/><Relationship Id="rId663" Type="http://schemas.openxmlformats.org/officeDocument/2006/relationships/customXml" Target="../ink/ink2698.xml"/><Relationship Id="rId13" Type="http://schemas.openxmlformats.org/officeDocument/2006/relationships/customXml" Target="../ink/ink2368.xml"/><Relationship Id="rId109" Type="http://schemas.openxmlformats.org/officeDocument/2006/relationships/customXml" Target="../ink/ink2416.xml"/><Relationship Id="rId260" Type="http://schemas.openxmlformats.org/officeDocument/2006/relationships/image" Target="../media/image2297.png"/><Relationship Id="rId316" Type="http://schemas.openxmlformats.org/officeDocument/2006/relationships/image" Target="../media/image2322.png"/><Relationship Id="rId523" Type="http://schemas.openxmlformats.org/officeDocument/2006/relationships/image" Target="../media/image1896.png"/><Relationship Id="rId55" Type="http://schemas.openxmlformats.org/officeDocument/2006/relationships/customXml" Target="../ink/ink2389.xml"/><Relationship Id="rId97" Type="http://schemas.openxmlformats.org/officeDocument/2006/relationships/customXml" Target="../ink/ink2410.xml"/><Relationship Id="rId120" Type="http://schemas.openxmlformats.org/officeDocument/2006/relationships/image" Target="../media/image2230.png"/><Relationship Id="rId358" Type="http://schemas.openxmlformats.org/officeDocument/2006/relationships/image" Target="../media/image2340.png"/><Relationship Id="rId565" Type="http://schemas.openxmlformats.org/officeDocument/2006/relationships/customXml" Target="../ink/ink2649.xml"/><Relationship Id="rId162" Type="http://schemas.openxmlformats.org/officeDocument/2006/relationships/image" Target="../media/image2251.png"/><Relationship Id="rId218" Type="http://schemas.openxmlformats.org/officeDocument/2006/relationships/image" Target="../media/image2277.png"/><Relationship Id="rId425" Type="http://schemas.openxmlformats.org/officeDocument/2006/relationships/customXml" Target="../ink/ink2576.xml"/><Relationship Id="rId467" Type="http://schemas.openxmlformats.org/officeDocument/2006/relationships/image" Target="../media/image2387.png"/><Relationship Id="rId632" Type="http://schemas.openxmlformats.org/officeDocument/2006/relationships/image" Target="../media/image2462.png"/><Relationship Id="rId271" Type="http://schemas.openxmlformats.org/officeDocument/2006/relationships/customXml" Target="../ink/ink2497.xml"/><Relationship Id="rId674" Type="http://schemas.openxmlformats.org/officeDocument/2006/relationships/image" Target="../media/image2483.png"/><Relationship Id="rId24" Type="http://schemas.openxmlformats.org/officeDocument/2006/relationships/image" Target="../media/image1306.png"/><Relationship Id="rId66" Type="http://schemas.openxmlformats.org/officeDocument/2006/relationships/image" Target="../media/image1803.png"/><Relationship Id="rId131" Type="http://schemas.openxmlformats.org/officeDocument/2006/relationships/customXml" Target="../ink/ink2427.xml"/><Relationship Id="rId327" Type="http://schemas.openxmlformats.org/officeDocument/2006/relationships/customXml" Target="../ink/ink2525.xml"/><Relationship Id="rId369" Type="http://schemas.openxmlformats.org/officeDocument/2006/relationships/customXml" Target="../ink/ink2546.xml"/><Relationship Id="rId534" Type="http://schemas.openxmlformats.org/officeDocument/2006/relationships/image" Target="../media/image2416.png"/><Relationship Id="rId576" Type="http://schemas.openxmlformats.org/officeDocument/2006/relationships/image" Target="../media/image2436.png"/><Relationship Id="rId173" Type="http://schemas.openxmlformats.org/officeDocument/2006/relationships/customXml" Target="../ink/ink2448.xml"/><Relationship Id="rId229" Type="http://schemas.openxmlformats.org/officeDocument/2006/relationships/customXml" Target="../ink/ink2476.xml"/><Relationship Id="rId380" Type="http://schemas.openxmlformats.org/officeDocument/2006/relationships/customXml" Target="../ink/ink2552.xml"/><Relationship Id="rId436" Type="http://schemas.openxmlformats.org/officeDocument/2006/relationships/customXml" Target="../ink/ink2582.xml"/><Relationship Id="rId601" Type="http://schemas.openxmlformats.org/officeDocument/2006/relationships/customXml" Target="../ink/ink2667.xml"/><Relationship Id="rId643" Type="http://schemas.openxmlformats.org/officeDocument/2006/relationships/customXml" Target="../ink/ink2688.xml"/><Relationship Id="rId240" Type="http://schemas.openxmlformats.org/officeDocument/2006/relationships/image" Target="../media/image2287.png"/><Relationship Id="rId478" Type="http://schemas.openxmlformats.org/officeDocument/2006/relationships/customXml" Target="../ink/ink2603.xml"/><Relationship Id="rId685" Type="http://schemas.openxmlformats.org/officeDocument/2006/relationships/customXml" Target="../ink/ink2709.xml"/><Relationship Id="rId35" Type="http://schemas.openxmlformats.org/officeDocument/2006/relationships/customXml" Target="../ink/ink2379.xml"/><Relationship Id="rId77" Type="http://schemas.openxmlformats.org/officeDocument/2006/relationships/customXml" Target="../ink/ink2400.xml"/><Relationship Id="rId100" Type="http://schemas.openxmlformats.org/officeDocument/2006/relationships/image" Target="../media/image1153.png"/><Relationship Id="rId282" Type="http://schemas.openxmlformats.org/officeDocument/2006/relationships/image" Target="../media/image2307.png"/><Relationship Id="rId338" Type="http://schemas.openxmlformats.org/officeDocument/2006/relationships/image" Target="../media/image2331.png"/><Relationship Id="rId503" Type="http://schemas.openxmlformats.org/officeDocument/2006/relationships/customXml" Target="../ink/ink2617.xml"/><Relationship Id="rId545" Type="http://schemas.openxmlformats.org/officeDocument/2006/relationships/customXml" Target="../ink/ink2639.xml"/><Relationship Id="rId587" Type="http://schemas.openxmlformats.org/officeDocument/2006/relationships/customXml" Target="../ink/ink2660.xml"/><Relationship Id="rId8" Type="http://schemas.openxmlformats.org/officeDocument/2006/relationships/image" Target="../media/image1298.png"/><Relationship Id="rId142" Type="http://schemas.openxmlformats.org/officeDocument/2006/relationships/image" Target="../media/image2241.png"/><Relationship Id="rId184" Type="http://schemas.openxmlformats.org/officeDocument/2006/relationships/image" Target="../media/image2261.png"/><Relationship Id="rId391" Type="http://schemas.openxmlformats.org/officeDocument/2006/relationships/image" Target="../media/image2354.png"/><Relationship Id="rId405" Type="http://schemas.openxmlformats.org/officeDocument/2006/relationships/image" Target="../media/image2361.png"/><Relationship Id="rId447" Type="http://schemas.openxmlformats.org/officeDocument/2006/relationships/image" Target="../media/image2377.png"/><Relationship Id="rId612" Type="http://schemas.openxmlformats.org/officeDocument/2006/relationships/image" Target="../media/image2452.png"/><Relationship Id="rId251" Type="http://schemas.openxmlformats.org/officeDocument/2006/relationships/customXml" Target="../ink/ink2487.xml"/><Relationship Id="rId489" Type="http://schemas.openxmlformats.org/officeDocument/2006/relationships/customXml" Target="../ink/ink2609.xml"/><Relationship Id="rId654" Type="http://schemas.openxmlformats.org/officeDocument/2006/relationships/image" Target="../media/image2473.png"/><Relationship Id="rId46" Type="http://schemas.openxmlformats.org/officeDocument/2006/relationships/image" Target="../media/image1318.png"/><Relationship Id="rId293" Type="http://schemas.openxmlformats.org/officeDocument/2006/relationships/customXml" Target="../ink/ink2508.xml"/><Relationship Id="rId307" Type="http://schemas.openxmlformats.org/officeDocument/2006/relationships/customXml" Target="../ink/ink2515.xml"/><Relationship Id="rId349" Type="http://schemas.openxmlformats.org/officeDocument/2006/relationships/customXml" Target="../ink/ink2536.xml"/><Relationship Id="rId514" Type="http://schemas.openxmlformats.org/officeDocument/2006/relationships/customXml" Target="../ink/ink2623.xml"/><Relationship Id="rId556" Type="http://schemas.openxmlformats.org/officeDocument/2006/relationships/image" Target="../media/image2426.png"/><Relationship Id="rId88" Type="http://schemas.openxmlformats.org/officeDocument/2006/relationships/image" Target="../media/image1814.png"/><Relationship Id="rId111" Type="http://schemas.openxmlformats.org/officeDocument/2006/relationships/customXml" Target="../ink/ink2417.xml"/><Relationship Id="rId153" Type="http://schemas.openxmlformats.org/officeDocument/2006/relationships/customXml" Target="../ink/ink2438.xml"/><Relationship Id="rId195" Type="http://schemas.openxmlformats.org/officeDocument/2006/relationships/customXml" Target="../ink/ink2459.xml"/><Relationship Id="rId209" Type="http://schemas.openxmlformats.org/officeDocument/2006/relationships/customXml" Target="../ink/ink2466.xml"/><Relationship Id="rId360" Type="http://schemas.openxmlformats.org/officeDocument/2006/relationships/image" Target="../media/image2341.png"/><Relationship Id="rId416" Type="http://schemas.openxmlformats.org/officeDocument/2006/relationships/customXml" Target="../ink/ink2571.xml"/><Relationship Id="rId598" Type="http://schemas.openxmlformats.org/officeDocument/2006/relationships/image" Target="../media/image2446.png"/><Relationship Id="rId220" Type="http://schemas.openxmlformats.org/officeDocument/2006/relationships/image" Target="../media/image2278.png"/><Relationship Id="rId458" Type="http://schemas.openxmlformats.org/officeDocument/2006/relationships/customXml" Target="../ink/ink2593.xml"/><Relationship Id="rId623" Type="http://schemas.openxmlformats.org/officeDocument/2006/relationships/customXml" Target="../ink/ink2678.xml"/><Relationship Id="rId665" Type="http://schemas.openxmlformats.org/officeDocument/2006/relationships/customXml" Target="../ink/ink2699.xml"/><Relationship Id="rId15" Type="http://schemas.openxmlformats.org/officeDocument/2006/relationships/customXml" Target="../ink/ink2369.xml"/><Relationship Id="rId57" Type="http://schemas.openxmlformats.org/officeDocument/2006/relationships/customXml" Target="../ink/ink2390.xml"/><Relationship Id="rId262" Type="http://schemas.openxmlformats.org/officeDocument/2006/relationships/image" Target="../media/image2298.png"/><Relationship Id="rId318" Type="http://schemas.openxmlformats.org/officeDocument/2006/relationships/image" Target="../media/image2214.png"/><Relationship Id="rId525" Type="http://schemas.openxmlformats.org/officeDocument/2006/relationships/image" Target="../media/image2412.png"/><Relationship Id="rId567" Type="http://schemas.openxmlformats.org/officeDocument/2006/relationships/customXml" Target="../ink/ink2650.xml"/><Relationship Id="rId99" Type="http://schemas.openxmlformats.org/officeDocument/2006/relationships/customXml" Target="../ink/ink2411.xml"/><Relationship Id="rId122" Type="http://schemas.openxmlformats.org/officeDocument/2006/relationships/image" Target="../media/image2231.png"/><Relationship Id="rId164" Type="http://schemas.openxmlformats.org/officeDocument/2006/relationships/image" Target="../media/image2252.png"/><Relationship Id="rId371" Type="http://schemas.openxmlformats.org/officeDocument/2006/relationships/customXml" Target="../ink/ink2547.xml"/><Relationship Id="rId427" Type="http://schemas.openxmlformats.org/officeDocument/2006/relationships/image" Target="../media/image2369.png"/><Relationship Id="rId469" Type="http://schemas.openxmlformats.org/officeDocument/2006/relationships/image" Target="../media/image2388.png"/><Relationship Id="rId634" Type="http://schemas.openxmlformats.org/officeDocument/2006/relationships/image" Target="../media/image2463.png"/><Relationship Id="rId676" Type="http://schemas.openxmlformats.org/officeDocument/2006/relationships/image" Target="../media/image2484.png"/><Relationship Id="rId26" Type="http://schemas.openxmlformats.org/officeDocument/2006/relationships/image" Target="../media/image1307.png"/><Relationship Id="rId231" Type="http://schemas.openxmlformats.org/officeDocument/2006/relationships/customXml" Target="../ink/ink2477.xml"/><Relationship Id="rId273" Type="http://schemas.openxmlformats.org/officeDocument/2006/relationships/customXml" Target="../ink/ink2498.xml"/><Relationship Id="rId329" Type="http://schemas.openxmlformats.org/officeDocument/2006/relationships/customXml" Target="../ink/ink2526.xml"/><Relationship Id="rId480" Type="http://schemas.openxmlformats.org/officeDocument/2006/relationships/customXml" Target="../ink/ink2604.xml"/><Relationship Id="rId536" Type="http://schemas.openxmlformats.org/officeDocument/2006/relationships/image" Target="../media/image1949.png"/><Relationship Id="rId68" Type="http://schemas.openxmlformats.org/officeDocument/2006/relationships/image" Target="../media/image1804.png"/><Relationship Id="rId133" Type="http://schemas.openxmlformats.org/officeDocument/2006/relationships/customXml" Target="../ink/ink2428.xml"/><Relationship Id="rId175" Type="http://schemas.openxmlformats.org/officeDocument/2006/relationships/customXml" Target="../ink/ink2449.xml"/><Relationship Id="rId340" Type="http://schemas.openxmlformats.org/officeDocument/2006/relationships/image" Target="../media/image2332.png"/><Relationship Id="rId578" Type="http://schemas.openxmlformats.org/officeDocument/2006/relationships/image" Target="../media/image2437.png"/><Relationship Id="rId200" Type="http://schemas.openxmlformats.org/officeDocument/2006/relationships/image" Target="../media/image2269.png"/><Relationship Id="rId382" Type="http://schemas.openxmlformats.org/officeDocument/2006/relationships/customXml" Target="../ink/ink2553.xml"/><Relationship Id="rId438" Type="http://schemas.openxmlformats.org/officeDocument/2006/relationships/customXml" Target="../ink/ink2583.xml"/><Relationship Id="rId603" Type="http://schemas.openxmlformats.org/officeDocument/2006/relationships/customXml" Target="../ink/ink2668.xml"/><Relationship Id="rId645" Type="http://schemas.openxmlformats.org/officeDocument/2006/relationships/customXml" Target="../ink/ink2689.xml"/><Relationship Id="rId687" Type="http://schemas.openxmlformats.org/officeDocument/2006/relationships/customXml" Target="../ink/ink2710.xml"/><Relationship Id="rId242" Type="http://schemas.openxmlformats.org/officeDocument/2006/relationships/image" Target="../media/image2288.png"/><Relationship Id="rId284" Type="http://schemas.openxmlformats.org/officeDocument/2006/relationships/image" Target="../media/image2308.png"/><Relationship Id="rId491" Type="http://schemas.openxmlformats.org/officeDocument/2006/relationships/image" Target="../media/image2397.png"/><Relationship Id="rId505" Type="http://schemas.openxmlformats.org/officeDocument/2006/relationships/customXml" Target="../ink/ink2618.xml"/><Relationship Id="rId37" Type="http://schemas.openxmlformats.org/officeDocument/2006/relationships/customXml" Target="../ink/ink2380.xml"/><Relationship Id="rId79" Type="http://schemas.openxmlformats.org/officeDocument/2006/relationships/customXml" Target="../ink/ink2401.xml"/><Relationship Id="rId102" Type="http://schemas.openxmlformats.org/officeDocument/2006/relationships/image" Target="../media/image2221.png"/><Relationship Id="rId144" Type="http://schemas.openxmlformats.org/officeDocument/2006/relationships/image" Target="../media/image2242.png"/><Relationship Id="rId547" Type="http://schemas.openxmlformats.org/officeDocument/2006/relationships/customXml" Target="../ink/ink2640.xml"/><Relationship Id="rId589" Type="http://schemas.openxmlformats.org/officeDocument/2006/relationships/customXml" Target="../ink/ink2661.xml"/><Relationship Id="rId90" Type="http://schemas.openxmlformats.org/officeDocument/2006/relationships/image" Target="../media/image1815.png"/><Relationship Id="rId186" Type="http://schemas.openxmlformats.org/officeDocument/2006/relationships/image" Target="../media/image2262.png"/><Relationship Id="rId351" Type="http://schemas.openxmlformats.org/officeDocument/2006/relationships/customXml" Target="../ink/ink2537.xml"/><Relationship Id="rId393" Type="http://schemas.openxmlformats.org/officeDocument/2006/relationships/image" Target="../media/image2355.png"/><Relationship Id="rId407" Type="http://schemas.openxmlformats.org/officeDocument/2006/relationships/image" Target="../media/image2362.png"/><Relationship Id="rId449" Type="http://schemas.openxmlformats.org/officeDocument/2006/relationships/image" Target="../media/image2378.png"/><Relationship Id="rId614" Type="http://schemas.openxmlformats.org/officeDocument/2006/relationships/image" Target="../media/image2453.png"/><Relationship Id="rId656" Type="http://schemas.openxmlformats.org/officeDocument/2006/relationships/image" Target="../media/image2474.png"/><Relationship Id="rId211" Type="http://schemas.openxmlformats.org/officeDocument/2006/relationships/customXml" Target="../ink/ink2467.xml"/><Relationship Id="rId253" Type="http://schemas.openxmlformats.org/officeDocument/2006/relationships/customXml" Target="../ink/ink2488.xml"/><Relationship Id="rId295" Type="http://schemas.openxmlformats.org/officeDocument/2006/relationships/customXml" Target="../ink/ink2509.xml"/><Relationship Id="rId309" Type="http://schemas.openxmlformats.org/officeDocument/2006/relationships/customXml" Target="../ink/ink2516.xml"/><Relationship Id="rId460" Type="http://schemas.openxmlformats.org/officeDocument/2006/relationships/customXml" Target="../ink/ink2594.xml"/><Relationship Id="rId516" Type="http://schemas.openxmlformats.org/officeDocument/2006/relationships/customXml" Target="../ink/ink2624.xml"/><Relationship Id="rId48" Type="http://schemas.openxmlformats.org/officeDocument/2006/relationships/image" Target="../media/image1319.png"/><Relationship Id="rId113" Type="http://schemas.openxmlformats.org/officeDocument/2006/relationships/customXml" Target="../ink/ink2418.xml"/><Relationship Id="rId320" Type="http://schemas.openxmlformats.org/officeDocument/2006/relationships/image" Target="../media/image2323.png"/><Relationship Id="rId558" Type="http://schemas.openxmlformats.org/officeDocument/2006/relationships/image" Target="../media/image2427.png"/><Relationship Id="rId155" Type="http://schemas.openxmlformats.org/officeDocument/2006/relationships/customXml" Target="../ink/ink2439.xml"/><Relationship Id="rId197" Type="http://schemas.openxmlformats.org/officeDocument/2006/relationships/customXml" Target="../ink/ink2460.xml"/><Relationship Id="rId362" Type="http://schemas.openxmlformats.org/officeDocument/2006/relationships/image" Target="../media/image1503.png"/><Relationship Id="rId418" Type="http://schemas.openxmlformats.org/officeDocument/2006/relationships/customXml" Target="../ink/ink2572.xml"/><Relationship Id="rId625" Type="http://schemas.openxmlformats.org/officeDocument/2006/relationships/customXml" Target="../ink/ink2679.xml"/><Relationship Id="rId222" Type="http://schemas.openxmlformats.org/officeDocument/2006/relationships/image" Target="../media/image2279.png"/><Relationship Id="rId264" Type="http://schemas.openxmlformats.org/officeDocument/2006/relationships/image" Target="../media/image2299.png"/><Relationship Id="rId471" Type="http://schemas.openxmlformats.org/officeDocument/2006/relationships/image" Target="../media/image2389.png"/><Relationship Id="rId667" Type="http://schemas.openxmlformats.org/officeDocument/2006/relationships/customXml" Target="../ink/ink2700.xml"/><Relationship Id="rId17" Type="http://schemas.openxmlformats.org/officeDocument/2006/relationships/customXml" Target="../ink/ink2370.xml"/><Relationship Id="rId59" Type="http://schemas.openxmlformats.org/officeDocument/2006/relationships/customXml" Target="../ink/ink2391.xml"/><Relationship Id="rId124" Type="http://schemas.openxmlformats.org/officeDocument/2006/relationships/image" Target="../media/image2232.png"/><Relationship Id="rId527" Type="http://schemas.openxmlformats.org/officeDocument/2006/relationships/image" Target="../media/image2413.png"/><Relationship Id="rId569" Type="http://schemas.openxmlformats.org/officeDocument/2006/relationships/customXml" Target="../ink/ink2651.xml"/><Relationship Id="rId70" Type="http://schemas.openxmlformats.org/officeDocument/2006/relationships/image" Target="../media/image1805.png"/><Relationship Id="rId166" Type="http://schemas.openxmlformats.org/officeDocument/2006/relationships/image" Target="../media/image2253.png"/><Relationship Id="rId331" Type="http://schemas.openxmlformats.org/officeDocument/2006/relationships/customXml" Target="../ink/ink2527.xml"/><Relationship Id="rId373" Type="http://schemas.openxmlformats.org/officeDocument/2006/relationships/customXml" Target="../ink/ink2548.xml"/><Relationship Id="rId429" Type="http://schemas.openxmlformats.org/officeDocument/2006/relationships/image" Target="../media/image2370.png"/><Relationship Id="rId580" Type="http://schemas.openxmlformats.org/officeDocument/2006/relationships/image" Target="../media/image636.png"/><Relationship Id="rId636" Type="http://schemas.openxmlformats.org/officeDocument/2006/relationships/image" Target="../media/image2464.png"/><Relationship Id="rId1" Type="http://schemas.openxmlformats.org/officeDocument/2006/relationships/slideLayout" Target="../slideLayouts/slideLayout37.xml"/><Relationship Id="rId233" Type="http://schemas.openxmlformats.org/officeDocument/2006/relationships/customXml" Target="../ink/ink2478.xml"/><Relationship Id="rId440" Type="http://schemas.openxmlformats.org/officeDocument/2006/relationships/customXml" Target="../ink/ink2584.xml"/><Relationship Id="rId678" Type="http://schemas.openxmlformats.org/officeDocument/2006/relationships/image" Target="../media/image2485.png"/><Relationship Id="rId28" Type="http://schemas.openxmlformats.org/officeDocument/2006/relationships/image" Target="../media/image1308.png"/><Relationship Id="rId275" Type="http://schemas.openxmlformats.org/officeDocument/2006/relationships/customXml" Target="../ink/ink2499.xml"/><Relationship Id="rId300" Type="http://schemas.openxmlformats.org/officeDocument/2006/relationships/image" Target="../media/image2315.png"/><Relationship Id="rId482" Type="http://schemas.openxmlformats.org/officeDocument/2006/relationships/customXml" Target="../ink/ink2605.xml"/><Relationship Id="rId538" Type="http://schemas.openxmlformats.org/officeDocument/2006/relationships/image" Target="../media/image2417.png"/><Relationship Id="rId81" Type="http://schemas.openxmlformats.org/officeDocument/2006/relationships/customXml" Target="../ink/ink2402.xml"/><Relationship Id="rId135" Type="http://schemas.openxmlformats.org/officeDocument/2006/relationships/customXml" Target="../ink/ink2429.xml"/><Relationship Id="rId177" Type="http://schemas.openxmlformats.org/officeDocument/2006/relationships/customXml" Target="../ink/ink2450.xml"/><Relationship Id="rId342" Type="http://schemas.openxmlformats.org/officeDocument/2006/relationships/image" Target="../media/image2333.png"/><Relationship Id="rId384" Type="http://schemas.openxmlformats.org/officeDocument/2006/relationships/customXml" Target="../ink/ink2554.xml"/><Relationship Id="rId591" Type="http://schemas.openxmlformats.org/officeDocument/2006/relationships/customXml" Target="../ink/ink2662.xml"/><Relationship Id="rId605" Type="http://schemas.openxmlformats.org/officeDocument/2006/relationships/customXml" Target="../ink/ink2669.xml"/><Relationship Id="rId202" Type="http://schemas.openxmlformats.org/officeDocument/2006/relationships/image" Target="../media/image2270.png"/><Relationship Id="rId244" Type="http://schemas.openxmlformats.org/officeDocument/2006/relationships/image" Target="../media/image2289.png"/><Relationship Id="rId647" Type="http://schemas.openxmlformats.org/officeDocument/2006/relationships/customXml" Target="../ink/ink2690.xml"/><Relationship Id="rId689" Type="http://schemas.openxmlformats.org/officeDocument/2006/relationships/customXml" Target="../ink/ink2711.xml"/><Relationship Id="rId39" Type="http://schemas.openxmlformats.org/officeDocument/2006/relationships/customXml" Target="../ink/ink2381.xml"/><Relationship Id="rId286" Type="http://schemas.openxmlformats.org/officeDocument/2006/relationships/image" Target="../media/image1954.png"/><Relationship Id="rId451" Type="http://schemas.openxmlformats.org/officeDocument/2006/relationships/image" Target="../media/image2379.png"/><Relationship Id="rId493" Type="http://schemas.openxmlformats.org/officeDocument/2006/relationships/image" Target="../media/image2398.png"/><Relationship Id="rId507" Type="http://schemas.openxmlformats.org/officeDocument/2006/relationships/customXml" Target="../ink/ink2619.xml"/><Relationship Id="rId549" Type="http://schemas.openxmlformats.org/officeDocument/2006/relationships/customXml" Target="../ink/ink2641.xml"/><Relationship Id="rId50" Type="http://schemas.openxmlformats.org/officeDocument/2006/relationships/image" Target="../media/image1320.png"/><Relationship Id="rId104" Type="http://schemas.openxmlformats.org/officeDocument/2006/relationships/image" Target="../media/image2222.png"/><Relationship Id="rId146" Type="http://schemas.openxmlformats.org/officeDocument/2006/relationships/image" Target="../media/image2243.png"/><Relationship Id="rId188" Type="http://schemas.openxmlformats.org/officeDocument/2006/relationships/image" Target="../media/image2263.png"/><Relationship Id="rId311" Type="http://schemas.openxmlformats.org/officeDocument/2006/relationships/customXml" Target="../ink/ink2517.xml"/><Relationship Id="rId353" Type="http://schemas.openxmlformats.org/officeDocument/2006/relationships/customXml" Target="../ink/ink2538.xml"/><Relationship Id="rId395" Type="http://schemas.openxmlformats.org/officeDocument/2006/relationships/image" Target="../media/image2356.png"/><Relationship Id="rId409" Type="http://schemas.openxmlformats.org/officeDocument/2006/relationships/image" Target="../media/image2363.png"/><Relationship Id="rId560" Type="http://schemas.openxmlformats.org/officeDocument/2006/relationships/image" Target="../media/image2428.png"/><Relationship Id="rId92" Type="http://schemas.openxmlformats.org/officeDocument/2006/relationships/image" Target="../media/image1816.png"/><Relationship Id="rId213" Type="http://schemas.openxmlformats.org/officeDocument/2006/relationships/customXml" Target="../ink/ink2468.xml"/><Relationship Id="rId420" Type="http://schemas.openxmlformats.org/officeDocument/2006/relationships/customXml" Target="../ink/ink2573.xml"/><Relationship Id="rId616" Type="http://schemas.openxmlformats.org/officeDocument/2006/relationships/image" Target="../media/image2454.png"/><Relationship Id="rId658" Type="http://schemas.openxmlformats.org/officeDocument/2006/relationships/image" Target="../media/image2475.png"/><Relationship Id="rId255" Type="http://schemas.openxmlformats.org/officeDocument/2006/relationships/customXml" Target="../ink/ink2489.xml"/><Relationship Id="rId297" Type="http://schemas.openxmlformats.org/officeDocument/2006/relationships/customXml" Target="../ink/ink2510.xml"/><Relationship Id="rId462" Type="http://schemas.openxmlformats.org/officeDocument/2006/relationships/customXml" Target="../ink/ink2595.xml"/><Relationship Id="rId518" Type="http://schemas.openxmlformats.org/officeDocument/2006/relationships/customXml" Target="../ink/ink2625.xml"/><Relationship Id="rId115" Type="http://schemas.openxmlformats.org/officeDocument/2006/relationships/customXml" Target="../ink/ink2419.xml"/><Relationship Id="rId157" Type="http://schemas.openxmlformats.org/officeDocument/2006/relationships/customXml" Target="../ink/ink2440.xml"/><Relationship Id="rId322" Type="http://schemas.openxmlformats.org/officeDocument/2006/relationships/image" Target="../media/image2324.png"/><Relationship Id="rId364" Type="http://schemas.openxmlformats.org/officeDocument/2006/relationships/image" Target="../media/image2342.png"/><Relationship Id="rId61" Type="http://schemas.openxmlformats.org/officeDocument/2006/relationships/customXml" Target="../ink/ink2392.xml"/><Relationship Id="rId199" Type="http://schemas.openxmlformats.org/officeDocument/2006/relationships/customXml" Target="../ink/ink2461.xml"/><Relationship Id="rId571" Type="http://schemas.openxmlformats.org/officeDocument/2006/relationships/customXml" Target="../ink/ink2652.xml"/><Relationship Id="rId627" Type="http://schemas.openxmlformats.org/officeDocument/2006/relationships/customXml" Target="../ink/ink2680.xml"/><Relationship Id="rId669" Type="http://schemas.openxmlformats.org/officeDocument/2006/relationships/customXml" Target="../ink/ink2701.xml"/><Relationship Id="rId19" Type="http://schemas.openxmlformats.org/officeDocument/2006/relationships/customXml" Target="../ink/ink2371.xml"/><Relationship Id="rId224" Type="http://schemas.openxmlformats.org/officeDocument/2006/relationships/image" Target="../media/image2280.png"/><Relationship Id="rId266" Type="http://schemas.openxmlformats.org/officeDocument/2006/relationships/image" Target="../media/image2300.png"/><Relationship Id="rId431" Type="http://schemas.openxmlformats.org/officeDocument/2006/relationships/image" Target="../media/image2371.png"/><Relationship Id="rId473" Type="http://schemas.openxmlformats.org/officeDocument/2006/relationships/image" Target="../media/image2390.png"/><Relationship Id="rId529" Type="http://schemas.openxmlformats.org/officeDocument/2006/relationships/image" Target="../media/image2414.png"/><Relationship Id="rId680" Type="http://schemas.openxmlformats.org/officeDocument/2006/relationships/image" Target="../media/image2486.png"/><Relationship Id="rId30" Type="http://schemas.openxmlformats.org/officeDocument/2006/relationships/image" Target="../media/image1309.png"/><Relationship Id="rId126" Type="http://schemas.openxmlformats.org/officeDocument/2006/relationships/image" Target="../media/image2233.png"/><Relationship Id="rId168" Type="http://schemas.openxmlformats.org/officeDocument/2006/relationships/image" Target="../media/image2254.png"/><Relationship Id="rId333" Type="http://schemas.openxmlformats.org/officeDocument/2006/relationships/customXml" Target="../ink/ink2528.xml"/><Relationship Id="rId540" Type="http://schemas.openxmlformats.org/officeDocument/2006/relationships/image" Target="../media/image2418.png"/><Relationship Id="rId72" Type="http://schemas.openxmlformats.org/officeDocument/2006/relationships/image" Target="../media/image1806.png"/><Relationship Id="rId375" Type="http://schemas.openxmlformats.org/officeDocument/2006/relationships/image" Target="../media/image2347.png"/><Relationship Id="rId582" Type="http://schemas.openxmlformats.org/officeDocument/2006/relationships/image" Target="../media/image2438.png"/><Relationship Id="rId638" Type="http://schemas.openxmlformats.org/officeDocument/2006/relationships/image" Target="../media/image2465.png"/><Relationship Id="rId3" Type="http://schemas.openxmlformats.org/officeDocument/2006/relationships/customXml" Target="../ink/ink2363.xml"/><Relationship Id="rId235" Type="http://schemas.openxmlformats.org/officeDocument/2006/relationships/customXml" Target="../ink/ink2479.xml"/><Relationship Id="rId277" Type="http://schemas.openxmlformats.org/officeDocument/2006/relationships/customXml" Target="../ink/ink2500.xml"/><Relationship Id="rId400" Type="http://schemas.openxmlformats.org/officeDocument/2006/relationships/customXml" Target="../ink/ink2562.xml"/><Relationship Id="rId442" Type="http://schemas.openxmlformats.org/officeDocument/2006/relationships/customXml" Target="../ink/ink2585.xml"/><Relationship Id="rId484" Type="http://schemas.openxmlformats.org/officeDocument/2006/relationships/image" Target="../media/image2394.png"/><Relationship Id="rId137" Type="http://schemas.openxmlformats.org/officeDocument/2006/relationships/customXml" Target="../ink/ink2430.xml"/><Relationship Id="rId302" Type="http://schemas.openxmlformats.org/officeDocument/2006/relationships/image" Target="../media/image1468.png"/><Relationship Id="rId344" Type="http://schemas.openxmlformats.org/officeDocument/2006/relationships/image" Target="../media/image2334.png"/><Relationship Id="rId41" Type="http://schemas.openxmlformats.org/officeDocument/2006/relationships/customXml" Target="../ink/ink2382.xml"/><Relationship Id="rId83" Type="http://schemas.openxmlformats.org/officeDocument/2006/relationships/customXml" Target="../ink/ink2403.xml"/><Relationship Id="rId179" Type="http://schemas.openxmlformats.org/officeDocument/2006/relationships/customXml" Target="../ink/ink2451.xml"/><Relationship Id="rId386" Type="http://schemas.openxmlformats.org/officeDocument/2006/relationships/customXml" Target="../ink/ink2555.xml"/><Relationship Id="rId551" Type="http://schemas.openxmlformats.org/officeDocument/2006/relationships/customXml" Target="../ink/ink2642.xml"/><Relationship Id="rId593" Type="http://schemas.openxmlformats.org/officeDocument/2006/relationships/customXml" Target="../ink/ink2663.xml"/><Relationship Id="rId607" Type="http://schemas.openxmlformats.org/officeDocument/2006/relationships/customXml" Target="../ink/ink2670.xml"/><Relationship Id="rId649" Type="http://schemas.openxmlformats.org/officeDocument/2006/relationships/customXml" Target="../ink/ink2691.xml"/><Relationship Id="rId190" Type="http://schemas.openxmlformats.org/officeDocument/2006/relationships/image" Target="../media/image2264.png"/><Relationship Id="rId204" Type="http://schemas.openxmlformats.org/officeDocument/2006/relationships/image" Target="../media/image2271.png"/><Relationship Id="rId246" Type="http://schemas.openxmlformats.org/officeDocument/2006/relationships/image" Target="../media/image2290.png"/><Relationship Id="rId288" Type="http://schemas.openxmlformats.org/officeDocument/2006/relationships/image" Target="../media/image2309.png"/><Relationship Id="rId411" Type="http://schemas.openxmlformats.org/officeDocument/2006/relationships/customXml" Target="../ink/ink2568.xml"/><Relationship Id="rId453" Type="http://schemas.openxmlformats.org/officeDocument/2006/relationships/image" Target="../media/image2380.png"/><Relationship Id="rId509" Type="http://schemas.openxmlformats.org/officeDocument/2006/relationships/customXml" Target="../ink/ink2620.xml"/><Relationship Id="rId660" Type="http://schemas.openxmlformats.org/officeDocument/2006/relationships/image" Target="../media/image2476.png"/><Relationship Id="rId106" Type="http://schemas.openxmlformats.org/officeDocument/2006/relationships/image" Target="../media/image2223.png"/><Relationship Id="rId313" Type="http://schemas.openxmlformats.org/officeDocument/2006/relationships/customXml" Target="../ink/ink2518.xml"/><Relationship Id="rId495" Type="http://schemas.openxmlformats.org/officeDocument/2006/relationships/image" Target="../media/image2399.png"/><Relationship Id="rId10" Type="http://schemas.openxmlformats.org/officeDocument/2006/relationships/image" Target="../media/image1299.png"/><Relationship Id="rId52" Type="http://schemas.openxmlformats.org/officeDocument/2006/relationships/image" Target="../media/image1321.png"/><Relationship Id="rId94" Type="http://schemas.openxmlformats.org/officeDocument/2006/relationships/image" Target="../media/image1817.png"/><Relationship Id="rId148" Type="http://schemas.openxmlformats.org/officeDocument/2006/relationships/image" Target="../media/image2244.png"/><Relationship Id="rId355" Type="http://schemas.openxmlformats.org/officeDocument/2006/relationships/customXml" Target="../ink/ink2539.xml"/><Relationship Id="rId397" Type="http://schemas.openxmlformats.org/officeDocument/2006/relationships/image" Target="../media/image2357.png"/><Relationship Id="rId520" Type="http://schemas.openxmlformats.org/officeDocument/2006/relationships/customXml" Target="../ink/ink2626.xml"/><Relationship Id="rId562" Type="http://schemas.openxmlformats.org/officeDocument/2006/relationships/image" Target="../media/image2429.png"/><Relationship Id="rId618" Type="http://schemas.openxmlformats.org/officeDocument/2006/relationships/image" Target="../media/image2455.png"/><Relationship Id="rId215" Type="http://schemas.openxmlformats.org/officeDocument/2006/relationships/customXml" Target="../ink/ink2469.xml"/><Relationship Id="rId257" Type="http://schemas.openxmlformats.org/officeDocument/2006/relationships/customXml" Target="../ink/ink2490.xml"/><Relationship Id="rId422" Type="http://schemas.openxmlformats.org/officeDocument/2006/relationships/image" Target="../media/image2367.png"/><Relationship Id="rId464" Type="http://schemas.openxmlformats.org/officeDocument/2006/relationships/customXml" Target="../ink/ink2596.xml"/><Relationship Id="rId299" Type="http://schemas.openxmlformats.org/officeDocument/2006/relationships/customXml" Target="../ink/ink2511.xml"/><Relationship Id="rId63" Type="http://schemas.openxmlformats.org/officeDocument/2006/relationships/customXml" Target="../ink/ink2393.xml"/><Relationship Id="rId159" Type="http://schemas.openxmlformats.org/officeDocument/2006/relationships/customXml" Target="../ink/ink2441.xml"/><Relationship Id="rId366" Type="http://schemas.openxmlformats.org/officeDocument/2006/relationships/image" Target="../media/image2343.png"/><Relationship Id="rId573" Type="http://schemas.openxmlformats.org/officeDocument/2006/relationships/customXml" Target="../ink/ink2653.xml"/><Relationship Id="rId226" Type="http://schemas.openxmlformats.org/officeDocument/2006/relationships/image" Target="../media/image2281.png"/><Relationship Id="rId433" Type="http://schemas.openxmlformats.org/officeDocument/2006/relationships/image" Target="../media/image1166.png"/><Relationship Id="rId640" Type="http://schemas.openxmlformats.org/officeDocument/2006/relationships/image" Target="../media/image2466.png"/><Relationship Id="rId74" Type="http://schemas.openxmlformats.org/officeDocument/2006/relationships/image" Target="../media/image1807.png"/><Relationship Id="rId377" Type="http://schemas.openxmlformats.org/officeDocument/2006/relationships/image" Target="../media/image2348.png"/><Relationship Id="rId500" Type="http://schemas.openxmlformats.org/officeDocument/2006/relationships/customXml" Target="../ink/ink2615.xml"/><Relationship Id="rId584" Type="http://schemas.openxmlformats.org/officeDocument/2006/relationships/image" Target="../media/image2439.png"/><Relationship Id="rId5" Type="http://schemas.openxmlformats.org/officeDocument/2006/relationships/customXml" Target="../ink/ink2364.xml"/><Relationship Id="rId237" Type="http://schemas.openxmlformats.org/officeDocument/2006/relationships/customXml" Target="../ink/ink2480.xml"/><Relationship Id="rId444" Type="http://schemas.openxmlformats.org/officeDocument/2006/relationships/customXml" Target="../ink/ink2586.xml"/><Relationship Id="rId651" Type="http://schemas.openxmlformats.org/officeDocument/2006/relationships/customXml" Target="../ink/ink2692.xml"/><Relationship Id="rId290" Type="http://schemas.openxmlformats.org/officeDocument/2006/relationships/image" Target="../media/image2310.png"/><Relationship Id="rId304" Type="http://schemas.openxmlformats.org/officeDocument/2006/relationships/image" Target="../media/image2316.png"/><Relationship Id="rId388" Type="http://schemas.openxmlformats.org/officeDocument/2006/relationships/customXml" Target="../ink/ink2556.xml"/><Relationship Id="rId511" Type="http://schemas.openxmlformats.org/officeDocument/2006/relationships/customXml" Target="../ink/ink2621.xml"/><Relationship Id="rId609" Type="http://schemas.openxmlformats.org/officeDocument/2006/relationships/customXml" Target="../ink/ink2671.xml"/><Relationship Id="rId85" Type="http://schemas.openxmlformats.org/officeDocument/2006/relationships/customXml" Target="../ink/ink2404.xml"/><Relationship Id="rId150" Type="http://schemas.openxmlformats.org/officeDocument/2006/relationships/image" Target="../media/image2245.png"/><Relationship Id="rId595" Type="http://schemas.openxmlformats.org/officeDocument/2006/relationships/customXml" Target="../ink/ink2664.xml"/><Relationship Id="rId248" Type="http://schemas.openxmlformats.org/officeDocument/2006/relationships/image" Target="../media/image2291.png"/><Relationship Id="rId455" Type="http://schemas.openxmlformats.org/officeDocument/2006/relationships/image" Target="../media/image2381.png"/><Relationship Id="rId662" Type="http://schemas.openxmlformats.org/officeDocument/2006/relationships/image" Target="../media/image2477.png"/><Relationship Id="rId12" Type="http://schemas.openxmlformats.org/officeDocument/2006/relationships/image" Target="../media/image1300.png"/><Relationship Id="rId108" Type="http://schemas.openxmlformats.org/officeDocument/2006/relationships/image" Target="../media/image2224.png"/><Relationship Id="rId315" Type="http://schemas.openxmlformats.org/officeDocument/2006/relationships/customXml" Target="../ink/ink2519.xml"/><Relationship Id="rId522" Type="http://schemas.openxmlformats.org/officeDocument/2006/relationships/customXml" Target="../ink/ink2627.xml"/><Relationship Id="rId96" Type="http://schemas.openxmlformats.org/officeDocument/2006/relationships/image" Target="../media/image1818.png"/><Relationship Id="rId161" Type="http://schemas.openxmlformats.org/officeDocument/2006/relationships/customXml" Target="../ink/ink2442.xml"/><Relationship Id="rId399" Type="http://schemas.openxmlformats.org/officeDocument/2006/relationships/image" Target="../media/image2358.png"/><Relationship Id="rId259" Type="http://schemas.openxmlformats.org/officeDocument/2006/relationships/customXml" Target="../ink/ink2491.xml"/><Relationship Id="rId466" Type="http://schemas.openxmlformats.org/officeDocument/2006/relationships/customXml" Target="../ink/ink2597.xml"/><Relationship Id="rId673" Type="http://schemas.openxmlformats.org/officeDocument/2006/relationships/customXml" Target="../ink/ink2703.xml"/><Relationship Id="rId23" Type="http://schemas.openxmlformats.org/officeDocument/2006/relationships/customXml" Target="../ink/ink2373.xml"/><Relationship Id="rId119" Type="http://schemas.openxmlformats.org/officeDocument/2006/relationships/customXml" Target="../ink/ink2421.xml"/><Relationship Id="rId326" Type="http://schemas.openxmlformats.org/officeDocument/2006/relationships/image" Target="../media/image2326.png"/><Relationship Id="rId533" Type="http://schemas.openxmlformats.org/officeDocument/2006/relationships/customXml" Target="../ink/ink2633.xml"/><Relationship Id="rId172" Type="http://schemas.openxmlformats.org/officeDocument/2006/relationships/image" Target="../media/image2256.png"/><Relationship Id="rId477" Type="http://schemas.openxmlformats.org/officeDocument/2006/relationships/image" Target="../media/image2392.png"/><Relationship Id="rId600" Type="http://schemas.openxmlformats.org/officeDocument/2006/relationships/image" Target="../media/image1566.png"/><Relationship Id="rId684" Type="http://schemas.openxmlformats.org/officeDocument/2006/relationships/image" Target="../media/image2488.png"/><Relationship Id="rId337" Type="http://schemas.openxmlformats.org/officeDocument/2006/relationships/customXml" Target="../ink/ink2530.xml"/><Relationship Id="rId34" Type="http://schemas.openxmlformats.org/officeDocument/2006/relationships/image" Target="../media/image1311.png"/><Relationship Id="rId544" Type="http://schemas.openxmlformats.org/officeDocument/2006/relationships/image" Target="../media/image2420.png"/><Relationship Id="rId183" Type="http://schemas.openxmlformats.org/officeDocument/2006/relationships/customXml" Target="../ink/ink2453.xml"/><Relationship Id="rId390" Type="http://schemas.openxmlformats.org/officeDocument/2006/relationships/customXml" Target="../ink/ink2557.xml"/><Relationship Id="rId404" Type="http://schemas.openxmlformats.org/officeDocument/2006/relationships/customXml" Target="../ink/ink2564.xml"/><Relationship Id="rId611" Type="http://schemas.openxmlformats.org/officeDocument/2006/relationships/customXml" Target="../ink/ink2672.xml"/><Relationship Id="rId250" Type="http://schemas.openxmlformats.org/officeDocument/2006/relationships/image" Target="../media/image2292.png"/><Relationship Id="rId488" Type="http://schemas.openxmlformats.org/officeDocument/2006/relationships/image" Target="../media/image2396.png"/><Relationship Id="rId45" Type="http://schemas.openxmlformats.org/officeDocument/2006/relationships/customXml" Target="../ink/ink2384.xml"/><Relationship Id="rId110" Type="http://schemas.openxmlformats.org/officeDocument/2006/relationships/image" Target="../media/image2225.png"/><Relationship Id="rId348" Type="http://schemas.openxmlformats.org/officeDocument/2006/relationships/image" Target="../media/image2336.png"/><Relationship Id="rId555" Type="http://schemas.openxmlformats.org/officeDocument/2006/relationships/customXml" Target="../ink/ink2644.xml"/><Relationship Id="rId194" Type="http://schemas.openxmlformats.org/officeDocument/2006/relationships/image" Target="../media/image2266.png"/><Relationship Id="rId208" Type="http://schemas.openxmlformats.org/officeDocument/2006/relationships/image" Target="../media/image2273.png"/><Relationship Id="rId415" Type="http://schemas.openxmlformats.org/officeDocument/2006/relationships/image" Target="../media/image2365.png"/><Relationship Id="rId622" Type="http://schemas.openxmlformats.org/officeDocument/2006/relationships/image" Target="../media/image2457.png"/><Relationship Id="rId261" Type="http://schemas.openxmlformats.org/officeDocument/2006/relationships/customXml" Target="../ink/ink2492.xml"/><Relationship Id="rId499" Type="http://schemas.openxmlformats.org/officeDocument/2006/relationships/image" Target="../media/image2401.png"/><Relationship Id="rId56" Type="http://schemas.openxmlformats.org/officeDocument/2006/relationships/image" Target="../media/image1798.png"/><Relationship Id="rId359" Type="http://schemas.openxmlformats.org/officeDocument/2006/relationships/customXml" Target="../ink/ink2541.xml"/><Relationship Id="rId566" Type="http://schemas.openxmlformats.org/officeDocument/2006/relationships/image" Target="../media/image2431.png"/><Relationship Id="rId121" Type="http://schemas.openxmlformats.org/officeDocument/2006/relationships/customXml" Target="../ink/ink2422.xml"/><Relationship Id="rId219" Type="http://schemas.openxmlformats.org/officeDocument/2006/relationships/customXml" Target="../ink/ink2471.xml"/><Relationship Id="rId426" Type="http://schemas.openxmlformats.org/officeDocument/2006/relationships/customXml" Target="../ink/ink2577.xml"/><Relationship Id="rId633" Type="http://schemas.openxmlformats.org/officeDocument/2006/relationships/customXml" Target="../ink/ink2683.xml"/><Relationship Id="rId67" Type="http://schemas.openxmlformats.org/officeDocument/2006/relationships/customXml" Target="../ink/ink2395.xml"/><Relationship Id="rId272" Type="http://schemas.openxmlformats.org/officeDocument/2006/relationships/image" Target="../media/image2303.png"/><Relationship Id="rId577" Type="http://schemas.openxmlformats.org/officeDocument/2006/relationships/customXml" Target="../ink/ink2655.xml"/><Relationship Id="rId132" Type="http://schemas.openxmlformats.org/officeDocument/2006/relationships/image" Target="../media/image2236.png"/><Relationship Id="rId437" Type="http://schemas.openxmlformats.org/officeDocument/2006/relationships/image" Target="../media/image2373.png"/><Relationship Id="rId644" Type="http://schemas.openxmlformats.org/officeDocument/2006/relationships/image" Target="../media/image2468.png"/><Relationship Id="rId283" Type="http://schemas.openxmlformats.org/officeDocument/2006/relationships/customXml" Target="../ink/ink2503.xml"/><Relationship Id="rId490" Type="http://schemas.openxmlformats.org/officeDocument/2006/relationships/customXml" Target="../ink/ink2610.xml"/><Relationship Id="rId504" Type="http://schemas.openxmlformats.org/officeDocument/2006/relationships/image" Target="../media/image2403.png"/><Relationship Id="rId78" Type="http://schemas.openxmlformats.org/officeDocument/2006/relationships/image" Target="../media/image1809.png"/><Relationship Id="rId143" Type="http://schemas.openxmlformats.org/officeDocument/2006/relationships/customXml" Target="../ink/ink2433.xml"/><Relationship Id="rId350" Type="http://schemas.openxmlformats.org/officeDocument/2006/relationships/image" Target="../media/image2337.png"/><Relationship Id="rId588" Type="http://schemas.openxmlformats.org/officeDocument/2006/relationships/image" Target="../media/image2441.png"/><Relationship Id="rId9" Type="http://schemas.openxmlformats.org/officeDocument/2006/relationships/customXml" Target="../ink/ink2366.xml"/><Relationship Id="rId210" Type="http://schemas.openxmlformats.org/officeDocument/2006/relationships/image" Target="../media/image2274.png"/><Relationship Id="rId448" Type="http://schemas.openxmlformats.org/officeDocument/2006/relationships/customXml" Target="../ink/ink2588.xml"/><Relationship Id="rId655" Type="http://schemas.openxmlformats.org/officeDocument/2006/relationships/customXml" Target="../ink/ink2694.xml"/><Relationship Id="rId294" Type="http://schemas.openxmlformats.org/officeDocument/2006/relationships/image" Target="../media/image2312.png"/><Relationship Id="rId308" Type="http://schemas.openxmlformats.org/officeDocument/2006/relationships/image" Target="../media/image2318.png"/><Relationship Id="rId515" Type="http://schemas.openxmlformats.org/officeDocument/2006/relationships/image" Target="../media/image2408.png"/><Relationship Id="rId89" Type="http://schemas.openxmlformats.org/officeDocument/2006/relationships/customXml" Target="../ink/ink2406.xml"/><Relationship Id="rId154" Type="http://schemas.openxmlformats.org/officeDocument/2006/relationships/image" Target="../media/image2247.png"/><Relationship Id="rId361" Type="http://schemas.openxmlformats.org/officeDocument/2006/relationships/customXml" Target="../ink/ink2542.xml"/><Relationship Id="rId599" Type="http://schemas.openxmlformats.org/officeDocument/2006/relationships/customXml" Target="../ink/ink2666.xml"/><Relationship Id="rId459" Type="http://schemas.openxmlformats.org/officeDocument/2006/relationships/image" Target="../media/image2383.png"/><Relationship Id="rId666" Type="http://schemas.openxmlformats.org/officeDocument/2006/relationships/image" Target="../media/image2479.png"/><Relationship Id="rId16" Type="http://schemas.openxmlformats.org/officeDocument/2006/relationships/image" Target="../media/image1302.png"/><Relationship Id="rId221" Type="http://schemas.openxmlformats.org/officeDocument/2006/relationships/customXml" Target="../ink/ink2472.xml"/><Relationship Id="rId319" Type="http://schemas.openxmlformats.org/officeDocument/2006/relationships/customXml" Target="../ink/ink2521.xml"/><Relationship Id="rId526" Type="http://schemas.openxmlformats.org/officeDocument/2006/relationships/customXml" Target="../ink/ink2629.xml"/><Relationship Id="rId165" Type="http://schemas.openxmlformats.org/officeDocument/2006/relationships/customXml" Target="../ink/ink2444.xml"/><Relationship Id="rId372" Type="http://schemas.openxmlformats.org/officeDocument/2006/relationships/image" Target="../media/image2346.png"/><Relationship Id="rId677" Type="http://schemas.openxmlformats.org/officeDocument/2006/relationships/customXml" Target="../ink/ink2705.xml"/><Relationship Id="rId232" Type="http://schemas.openxmlformats.org/officeDocument/2006/relationships/image" Target="../media/image1775.png"/><Relationship Id="rId27" Type="http://schemas.openxmlformats.org/officeDocument/2006/relationships/customXml" Target="../ink/ink2375.xml"/><Relationship Id="rId537" Type="http://schemas.openxmlformats.org/officeDocument/2006/relationships/customXml" Target="../ink/ink2635.xml"/><Relationship Id="rId80" Type="http://schemas.openxmlformats.org/officeDocument/2006/relationships/image" Target="../media/image1810.png"/><Relationship Id="rId176" Type="http://schemas.openxmlformats.org/officeDocument/2006/relationships/image" Target="../media/image1735.png"/><Relationship Id="rId383" Type="http://schemas.openxmlformats.org/officeDocument/2006/relationships/image" Target="../media/image2350.png"/><Relationship Id="rId590" Type="http://schemas.openxmlformats.org/officeDocument/2006/relationships/image" Target="../media/image2442.png"/><Relationship Id="rId604" Type="http://schemas.openxmlformats.org/officeDocument/2006/relationships/image" Target="../media/image2448.png"/><Relationship Id="rId243" Type="http://schemas.openxmlformats.org/officeDocument/2006/relationships/customXml" Target="../ink/ink2483.xml"/><Relationship Id="rId450" Type="http://schemas.openxmlformats.org/officeDocument/2006/relationships/customXml" Target="../ink/ink2589.xml"/><Relationship Id="rId688" Type="http://schemas.openxmlformats.org/officeDocument/2006/relationships/image" Target="../media/image2490.png"/><Relationship Id="rId38" Type="http://schemas.openxmlformats.org/officeDocument/2006/relationships/image" Target="../media/image1313.png"/><Relationship Id="rId103" Type="http://schemas.openxmlformats.org/officeDocument/2006/relationships/customXml" Target="../ink/ink2413.xml"/><Relationship Id="rId310" Type="http://schemas.openxmlformats.org/officeDocument/2006/relationships/image" Target="../media/image2319.png"/><Relationship Id="rId548" Type="http://schemas.openxmlformats.org/officeDocument/2006/relationships/image" Target="../media/image2422.png"/><Relationship Id="rId91" Type="http://schemas.openxmlformats.org/officeDocument/2006/relationships/customXml" Target="../ink/ink2407.xml"/><Relationship Id="rId187" Type="http://schemas.openxmlformats.org/officeDocument/2006/relationships/customXml" Target="../ink/ink2455.xml"/><Relationship Id="rId394" Type="http://schemas.openxmlformats.org/officeDocument/2006/relationships/customXml" Target="../ink/ink2559.xml"/><Relationship Id="rId408" Type="http://schemas.openxmlformats.org/officeDocument/2006/relationships/customXml" Target="../ink/ink2566.xml"/><Relationship Id="rId615" Type="http://schemas.openxmlformats.org/officeDocument/2006/relationships/customXml" Target="../ink/ink2674.xml"/><Relationship Id="rId254" Type="http://schemas.openxmlformats.org/officeDocument/2006/relationships/image" Target="../media/image2294.png"/></Relationships>
</file>

<file path=ppt/slides/_rels/slide23.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hyperlink" Target="https://www.knowledgeisle.com/wp-content/uploads/2019/12/2-Aur&#233;lien-G&#233;ron-Hands-On-Machine-Learning-with-Scikit-Learn-Keras-and-Tensorflow_-Concepts-Tools-and-Techniques-to-Build-Intelligent-Systems-O&#8217;Reilly-Media-2019.pdf" TargetMode="External"/><Relationship Id="rId7" Type="http://schemas.openxmlformats.org/officeDocument/2006/relationships/hyperlink" Target="https://www.youtube.com/watch?v=CqOfi41LfDw" TargetMode="Externa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18.tiff"/><Relationship Id="rId5" Type="http://schemas.openxmlformats.org/officeDocument/2006/relationships/hyperlink" Target="https://www.youtube.com/watch?v=aircAruvnKk" TargetMode="Externa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learn/paths/create-machine-learn-model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120.png"/><Relationship Id="rId5" Type="http://schemas.openxmlformats.org/officeDocument/2006/relationships/hyperlink" Target="https://docs.microsoft.com/en-us/learn/paths/build-ai-solutions-with-azure-ml-service/" TargetMode="Externa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99644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DA2F5F1-D300-F24F-86DF-427762E8A41B}"/>
              </a:ext>
            </a:extLst>
          </p:cNvPr>
          <p:cNvPicPr>
            <a:picLocks noChangeAspect="1"/>
          </p:cNvPicPr>
          <p:nvPr/>
        </p:nvPicPr>
        <p:blipFill>
          <a:blip r:embed="rId3"/>
          <a:stretch>
            <a:fillRect/>
          </a:stretch>
        </p:blipFill>
        <p:spPr>
          <a:xfrm>
            <a:off x="3037965" y="2728282"/>
            <a:ext cx="6592765" cy="3484879"/>
          </a:xfrm>
          <a:prstGeom prst="rect">
            <a:avLst/>
          </a:prstGeom>
        </p:spPr>
      </p:pic>
      <p:cxnSp>
        <p:nvCxnSpPr>
          <p:cNvPr id="9" name="Conector recto de flecha 8">
            <a:extLst>
              <a:ext uri="{FF2B5EF4-FFF2-40B4-BE49-F238E27FC236}">
                <a16:creationId xmlns:a16="http://schemas.microsoft.com/office/drawing/2014/main" id="{1B662A38-9691-3A4E-93D6-B71B25FE550D}"/>
              </a:ext>
            </a:extLst>
          </p:cNvPr>
          <p:cNvCxnSpPr/>
          <p:nvPr/>
        </p:nvCxnSpPr>
        <p:spPr>
          <a:xfrm>
            <a:off x="4683592" y="3226220"/>
            <a:ext cx="726831" cy="211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AF69E96F-24D9-224B-87E6-F136C652F803}"/>
              </a:ext>
            </a:extLst>
          </p:cNvPr>
          <p:cNvCxnSpPr>
            <a:cxnSpLocks/>
          </p:cNvCxnSpPr>
          <p:nvPr/>
        </p:nvCxnSpPr>
        <p:spPr>
          <a:xfrm>
            <a:off x="4683591" y="3947189"/>
            <a:ext cx="726832" cy="1817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F2500D1-DFEA-C547-9704-DA30CE4330B2}"/>
              </a:ext>
            </a:extLst>
          </p:cNvPr>
          <p:cNvCxnSpPr>
            <a:cxnSpLocks/>
          </p:cNvCxnSpPr>
          <p:nvPr/>
        </p:nvCxnSpPr>
        <p:spPr>
          <a:xfrm>
            <a:off x="4683591" y="5080175"/>
            <a:ext cx="72683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A09B7CC-DE30-2744-B12E-8F87B3B90212}"/>
              </a:ext>
            </a:extLst>
          </p:cNvPr>
          <p:cNvCxnSpPr>
            <a:cxnSpLocks/>
          </p:cNvCxnSpPr>
          <p:nvPr/>
        </p:nvCxnSpPr>
        <p:spPr>
          <a:xfrm flipV="1">
            <a:off x="4671868" y="5734958"/>
            <a:ext cx="738555" cy="1306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66F5B618-B228-6248-81CD-C919B8EF9952}"/>
              </a:ext>
            </a:extLst>
          </p:cNvPr>
          <p:cNvCxnSpPr>
            <a:cxnSpLocks/>
          </p:cNvCxnSpPr>
          <p:nvPr/>
        </p:nvCxnSpPr>
        <p:spPr>
          <a:xfrm>
            <a:off x="6334347" y="3554466"/>
            <a:ext cx="400783" cy="10668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AF2E2E9-F35F-E346-B2CE-323D4F915A66}"/>
              </a:ext>
            </a:extLst>
          </p:cNvPr>
          <p:cNvCxnSpPr>
            <a:cxnSpLocks/>
          </p:cNvCxnSpPr>
          <p:nvPr/>
        </p:nvCxnSpPr>
        <p:spPr>
          <a:xfrm>
            <a:off x="6334346" y="4128897"/>
            <a:ext cx="400784" cy="4923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EFD903A-C125-924D-8887-4C23D5069417}"/>
              </a:ext>
            </a:extLst>
          </p:cNvPr>
          <p:cNvCxnSpPr>
            <a:cxnSpLocks/>
          </p:cNvCxnSpPr>
          <p:nvPr/>
        </p:nvCxnSpPr>
        <p:spPr>
          <a:xfrm flipV="1">
            <a:off x="6334346" y="4621266"/>
            <a:ext cx="400784" cy="4589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C1828939-3EF8-D34C-99FE-59F4F6F36D29}"/>
              </a:ext>
            </a:extLst>
          </p:cNvPr>
          <p:cNvCxnSpPr>
            <a:cxnSpLocks/>
          </p:cNvCxnSpPr>
          <p:nvPr/>
        </p:nvCxnSpPr>
        <p:spPr>
          <a:xfrm flipV="1">
            <a:off x="6334346" y="4621266"/>
            <a:ext cx="400784" cy="1180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6BE1597F-B794-944B-A3DF-5B32007CC92B}"/>
              </a:ext>
            </a:extLst>
          </p:cNvPr>
          <p:cNvCxnSpPr>
            <a:cxnSpLocks/>
          </p:cNvCxnSpPr>
          <p:nvPr/>
        </p:nvCxnSpPr>
        <p:spPr>
          <a:xfrm>
            <a:off x="7681357" y="4594110"/>
            <a:ext cx="4302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C7E0881C-D3CD-594B-83C8-1079C051B699}"/>
              </a:ext>
            </a:extLst>
          </p:cNvPr>
          <p:cNvSpPr/>
          <p:nvPr/>
        </p:nvSpPr>
        <p:spPr>
          <a:xfrm>
            <a:off x="3440946" y="2962395"/>
            <a:ext cx="588623" cy="369332"/>
          </a:xfrm>
          <a:prstGeom prst="rect">
            <a:avLst/>
          </a:prstGeom>
        </p:spPr>
        <p:txBody>
          <a:bodyPr wrap="none">
            <a:spAutoFit/>
          </a:bodyPr>
          <a:lstStyle/>
          <a:p>
            <a:r>
              <a:rPr lang="es-MX" sz="1800">
                <a:gradFill>
                  <a:gsLst>
                    <a:gs pos="1250">
                      <a:schemeClr val="tx1"/>
                    </a:gs>
                    <a:gs pos="100000">
                      <a:schemeClr val="tx1"/>
                    </a:gs>
                  </a:gsLst>
                  <a:lin ang="5400000" scaled="0"/>
                </a:gradFill>
              </a:rPr>
              <a:t>Bias</a:t>
            </a:r>
            <a:endParaRPr lang="es-MX"/>
          </a:p>
        </p:txBody>
      </p:sp>
      <p:sp>
        <p:nvSpPr>
          <p:cNvPr id="20" name="Rectángulo 19">
            <a:extLst>
              <a:ext uri="{FF2B5EF4-FFF2-40B4-BE49-F238E27FC236}">
                <a16:creationId xmlns:a16="http://schemas.microsoft.com/office/drawing/2014/main" id="{DC36F824-1258-244A-AF05-3778ACCC5E11}"/>
              </a:ext>
            </a:extLst>
          </p:cNvPr>
          <p:cNvSpPr/>
          <p:nvPr/>
        </p:nvSpPr>
        <p:spPr>
          <a:xfrm>
            <a:off x="5410423" y="2613662"/>
            <a:ext cx="756361" cy="369332"/>
          </a:xfrm>
          <a:prstGeom prst="rect">
            <a:avLst/>
          </a:prstGeom>
        </p:spPr>
        <p:txBody>
          <a:bodyPr wrap="none">
            <a:spAutoFit/>
          </a:bodyPr>
          <a:lstStyle/>
          <a:p>
            <a:r>
              <a:rPr lang="es-MX" sz="1800">
                <a:gradFill>
                  <a:gsLst>
                    <a:gs pos="1250">
                      <a:schemeClr val="tx1"/>
                    </a:gs>
                    <a:gs pos="100000">
                      <a:schemeClr val="tx1"/>
                    </a:gs>
                  </a:gsLst>
                  <a:lin ang="5400000" scaled="0"/>
                </a:gradFill>
              </a:rPr>
              <a:t>Pesos</a:t>
            </a:r>
            <a:endParaRPr lang="es-MX"/>
          </a:p>
        </p:txBody>
      </p:sp>
      <p:sp>
        <p:nvSpPr>
          <p:cNvPr id="21" name="Rectángulo 20">
            <a:extLst>
              <a:ext uri="{FF2B5EF4-FFF2-40B4-BE49-F238E27FC236}">
                <a16:creationId xmlns:a16="http://schemas.microsoft.com/office/drawing/2014/main" id="{40B0806F-4496-4E40-9D75-6C258DE6893A}"/>
              </a:ext>
            </a:extLst>
          </p:cNvPr>
          <p:cNvSpPr/>
          <p:nvPr/>
        </p:nvSpPr>
        <p:spPr>
          <a:xfrm>
            <a:off x="1715402" y="4842300"/>
            <a:ext cx="1946367" cy="369332"/>
          </a:xfrm>
          <a:prstGeom prst="rect">
            <a:avLst/>
          </a:prstGeom>
        </p:spPr>
        <p:txBody>
          <a:bodyPr wrap="none">
            <a:spAutoFit/>
          </a:bodyPr>
          <a:lstStyle/>
          <a:p>
            <a:r>
              <a:rPr lang="es-MX" sz="1800">
                <a:gradFill>
                  <a:gsLst>
                    <a:gs pos="1250">
                      <a:schemeClr val="tx1"/>
                    </a:gs>
                    <a:gs pos="100000">
                      <a:schemeClr val="tx1"/>
                    </a:gs>
                  </a:gsLst>
                  <a:lin ang="5400000" scaled="0"/>
                </a:gradFill>
              </a:rPr>
              <a:t>Entradas o inputs</a:t>
            </a:r>
            <a:endParaRPr lang="es-MX"/>
          </a:p>
        </p:txBody>
      </p:sp>
      <p:sp>
        <p:nvSpPr>
          <p:cNvPr id="22" name="Rectángulo 21">
            <a:extLst>
              <a:ext uri="{FF2B5EF4-FFF2-40B4-BE49-F238E27FC236}">
                <a16:creationId xmlns:a16="http://schemas.microsoft.com/office/drawing/2014/main" id="{D702F002-0235-A84E-B25A-6B44AF771C35}"/>
              </a:ext>
            </a:extLst>
          </p:cNvPr>
          <p:cNvSpPr/>
          <p:nvPr/>
        </p:nvSpPr>
        <p:spPr>
          <a:xfrm>
            <a:off x="6542293" y="3425256"/>
            <a:ext cx="1354205" cy="923330"/>
          </a:xfrm>
          <a:prstGeom prst="rect">
            <a:avLst/>
          </a:prstGeom>
        </p:spPr>
        <p:txBody>
          <a:bodyPr wrap="square">
            <a:spAutoFit/>
          </a:bodyPr>
          <a:lstStyle/>
          <a:p>
            <a:pPr algn="ctr"/>
            <a:r>
              <a:rPr lang="es-MX" sz="1800">
                <a:gradFill>
                  <a:gsLst>
                    <a:gs pos="1250">
                      <a:schemeClr val="tx1"/>
                    </a:gs>
                    <a:gs pos="100000">
                      <a:schemeClr val="tx1"/>
                    </a:gs>
                  </a:gsLst>
                  <a:lin ang="5400000" scaled="0"/>
                </a:gradFill>
              </a:rPr>
              <a:t>Suma Ponderadaz</a:t>
            </a:r>
            <a:endParaRPr lang="es-MX"/>
          </a:p>
        </p:txBody>
      </p:sp>
      <p:sp>
        <p:nvSpPr>
          <p:cNvPr id="23" name="Rectángulo 22">
            <a:extLst>
              <a:ext uri="{FF2B5EF4-FFF2-40B4-BE49-F238E27FC236}">
                <a16:creationId xmlns:a16="http://schemas.microsoft.com/office/drawing/2014/main" id="{53C7FDA0-C7BF-C445-B43E-03A3E31960A2}"/>
              </a:ext>
            </a:extLst>
          </p:cNvPr>
          <p:cNvSpPr/>
          <p:nvPr/>
        </p:nvSpPr>
        <p:spPr>
          <a:xfrm>
            <a:off x="6542293" y="3425256"/>
            <a:ext cx="1354205" cy="646331"/>
          </a:xfrm>
          <a:prstGeom prst="rect">
            <a:avLst/>
          </a:prstGeom>
        </p:spPr>
        <p:txBody>
          <a:bodyPr wrap="square">
            <a:spAutoFit/>
          </a:bodyPr>
          <a:lstStyle/>
          <a:p>
            <a:pPr algn="ctr"/>
            <a:r>
              <a:rPr lang="es-MX" sz="1800">
                <a:gradFill>
                  <a:gsLst>
                    <a:gs pos="1250">
                      <a:schemeClr val="tx1"/>
                    </a:gs>
                    <a:gs pos="100000">
                      <a:schemeClr val="tx1"/>
                    </a:gs>
                  </a:gsLst>
                  <a:lin ang="5400000" scaled="0"/>
                </a:gradFill>
              </a:rPr>
              <a:t>Suma Ponderada</a:t>
            </a:r>
            <a:endParaRPr lang="es-MX"/>
          </a:p>
        </p:txBody>
      </p:sp>
      <p:sp>
        <p:nvSpPr>
          <p:cNvPr id="24" name="Rectángulo 23">
            <a:extLst>
              <a:ext uri="{FF2B5EF4-FFF2-40B4-BE49-F238E27FC236}">
                <a16:creationId xmlns:a16="http://schemas.microsoft.com/office/drawing/2014/main" id="{63D31A60-31DF-1440-AFD0-56E2E8298F70}"/>
              </a:ext>
            </a:extLst>
          </p:cNvPr>
          <p:cNvSpPr/>
          <p:nvPr/>
        </p:nvSpPr>
        <p:spPr>
          <a:xfrm>
            <a:off x="7896498" y="3441316"/>
            <a:ext cx="1354205" cy="646331"/>
          </a:xfrm>
          <a:prstGeom prst="rect">
            <a:avLst/>
          </a:prstGeom>
        </p:spPr>
        <p:txBody>
          <a:bodyPr wrap="square">
            <a:spAutoFit/>
          </a:bodyPr>
          <a:lstStyle/>
          <a:p>
            <a:pPr algn="ctr"/>
            <a:r>
              <a:rPr lang="es-MX" sz="1800">
                <a:gradFill>
                  <a:gsLst>
                    <a:gs pos="1250">
                      <a:schemeClr val="tx1"/>
                    </a:gs>
                    <a:gs pos="100000">
                      <a:schemeClr val="tx1"/>
                    </a:gs>
                  </a:gsLst>
                  <a:lin ang="5400000" scaled="0"/>
                </a:gradFill>
              </a:rPr>
              <a:t>Función de Activación</a:t>
            </a:r>
            <a:endParaRPr lang="es-MX"/>
          </a:p>
        </p:txBody>
      </p:sp>
      <p:cxnSp>
        <p:nvCxnSpPr>
          <p:cNvPr id="25" name="Conector recto de flecha 24">
            <a:extLst>
              <a:ext uri="{FF2B5EF4-FFF2-40B4-BE49-F238E27FC236}">
                <a16:creationId xmlns:a16="http://schemas.microsoft.com/office/drawing/2014/main" id="{0D5C7BEE-2D0B-D745-A1B2-D88F2B7D4ECB}"/>
              </a:ext>
            </a:extLst>
          </p:cNvPr>
          <p:cNvCxnSpPr>
            <a:cxnSpLocks/>
          </p:cNvCxnSpPr>
          <p:nvPr/>
        </p:nvCxnSpPr>
        <p:spPr>
          <a:xfrm>
            <a:off x="9035562" y="4594110"/>
            <a:ext cx="4302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7" name="Grupo 26">
            <a:extLst>
              <a:ext uri="{FF2B5EF4-FFF2-40B4-BE49-F238E27FC236}">
                <a16:creationId xmlns:a16="http://schemas.microsoft.com/office/drawing/2014/main" id="{0C98420C-E096-7C42-BD31-77A98A169E5F}"/>
              </a:ext>
            </a:extLst>
          </p:cNvPr>
          <p:cNvGrpSpPr/>
          <p:nvPr/>
        </p:nvGrpSpPr>
        <p:grpSpPr>
          <a:xfrm>
            <a:off x="8579901" y="1682723"/>
            <a:ext cx="1065600" cy="1655640"/>
            <a:chOff x="8579901" y="1682723"/>
            <a:chExt cx="1065600" cy="1655640"/>
          </a:xfrm>
        </p:grpSpPr>
        <mc:AlternateContent xmlns:mc="http://schemas.openxmlformats.org/markup-compatibility/2006" xmlns:p14="http://schemas.microsoft.com/office/powerpoint/2010/main">
          <mc:Choice Requires="p14">
            <p:contentPart p14:bwMode="auto" r:id="rId4">
              <p14:nvContentPartPr>
                <p14:cNvPr id="17" name="Entrada de lápiz 16">
                  <a:extLst>
                    <a:ext uri="{FF2B5EF4-FFF2-40B4-BE49-F238E27FC236}">
                      <a16:creationId xmlns:a16="http://schemas.microsoft.com/office/drawing/2014/main" id="{F94FC2CC-E3B1-F347-9B16-121F4BA749C7}"/>
                    </a:ext>
                  </a:extLst>
                </p14:cNvPr>
                <p14:cNvContentPartPr/>
                <p14:nvPr/>
              </p14:nvContentPartPr>
              <p14:xfrm>
                <a:off x="8579901" y="1827803"/>
                <a:ext cx="874800" cy="1510560"/>
              </p14:xfrm>
            </p:contentPart>
          </mc:Choice>
          <mc:Fallback xmlns="">
            <p:pic>
              <p:nvPicPr>
                <p:cNvPr id="17" name="Entrada de lápiz 16">
                  <a:extLst>
                    <a:ext uri="{FF2B5EF4-FFF2-40B4-BE49-F238E27FC236}">
                      <a16:creationId xmlns:a16="http://schemas.microsoft.com/office/drawing/2014/main" id="{F94FC2CC-E3B1-F347-9B16-121F4BA749C7}"/>
                    </a:ext>
                  </a:extLst>
                </p:cNvPr>
                <p:cNvPicPr/>
                <p:nvPr/>
              </p:nvPicPr>
              <p:blipFill>
                <a:blip r:embed="rId5"/>
                <a:stretch>
                  <a:fillRect/>
                </a:stretch>
              </p:blipFill>
              <p:spPr>
                <a:xfrm>
                  <a:off x="8564421" y="1812323"/>
                  <a:ext cx="905400" cy="154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Entrada de lápiz 25">
                  <a:extLst>
                    <a:ext uri="{FF2B5EF4-FFF2-40B4-BE49-F238E27FC236}">
                      <a16:creationId xmlns:a16="http://schemas.microsoft.com/office/drawing/2014/main" id="{503F9E14-F983-5D41-87B9-1B2ACDEED71E}"/>
                    </a:ext>
                  </a:extLst>
                </p14:cNvPr>
                <p14:cNvContentPartPr/>
                <p14:nvPr/>
              </p14:nvContentPartPr>
              <p14:xfrm>
                <a:off x="9479541" y="1682723"/>
                <a:ext cx="165960" cy="189360"/>
              </p14:xfrm>
            </p:contentPart>
          </mc:Choice>
          <mc:Fallback xmlns="">
            <p:pic>
              <p:nvPicPr>
                <p:cNvPr id="26" name="Entrada de lápiz 25">
                  <a:extLst>
                    <a:ext uri="{FF2B5EF4-FFF2-40B4-BE49-F238E27FC236}">
                      <a16:creationId xmlns:a16="http://schemas.microsoft.com/office/drawing/2014/main" id="{503F9E14-F983-5D41-87B9-1B2ACDEED71E}"/>
                    </a:ext>
                  </a:extLst>
                </p:cNvPr>
                <p:cNvPicPr/>
                <p:nvPr/>
              </p:nvPicPr>
              <p:blipFill>
                <a:blip r:embed="rId7"/>
                <a:stretch>
                  <a:fillRect/>
                </a:stretch>
              </p:blipFill>
              <p:spPr>
                <a:xfrm>
                  <a:off x="9464061" y="1667243"/>
                  <a:ext cx="196560" cy="219960"/>
                </a:xfrm>
                <a:prstGeom prst="rect">
                  <a:avLst/>
                </a:prstGeom>
              </p:spPr>
            </p:pic>
          </mc:Fallback>
        </mc:AlternateContent>
      </p:grpSp>
      <p:grpSp>
        <p:nvGrpSpPr>
          <p:cNvPr id="38" name="Grupo 37">
            <a:extLst>
              <a:ext uri="{FF2B5EF4-FFF2-40B4-BE49-F238E27FC236}">
                <a16:creationId xmlns:a16="http://schemas.microsoft.com/office/drawing/2014/main" id="{9419A736-4604-0441-A760-4C5CB7B07F0B}"/>
              </a:ext>
            </a:extLst>
          </p:cNvPr>
          <p:cNvGrpSpPr/>
          <p:nvPr/>
        </p:nvGrpSpPr>
        <p:grpSpPr>
          <a:xfrm>
            <a:off x="9774381" y="774443"/>
            <a:ext cx="1073880" cy="371160"/>
            <a:chOff x="9774381" y="774443"/>
            <a:chExt cx="1073880" cy="371160"/>
          </a:xfrm>
        </p:grpSpPr>
        <mc:AlternateContent xmlns:mc="http://schemas.openxmlformats.org/markup-compatibility/2006" xmlns:p14="http://schemas.microsoft.com/office/powerpoint/2010/main">
          <mc:Choice Requires="p14">
            <p:contentPart p14:bwMode="auto" r:id="rId8">
              <p14:nvContentPartPr>
                <p14:cNvPr id="28" name="Entrada de lápiz 27">
                  <a:extLst>
                    <a:ext uri="{FF2B5EF4-FFF2-40B4-BE49-F238E27FC236}">
                      <a16:creationId xmlns:a16="http://schemas.microsoft.com/office/drawing/2014/main" id="{5172464E-AC8A-0847-B70E-008C1AD3A9A3}"/>
                    </a:ext>
                  </a:extLst>
                </p14:cNvPr>
                <p14:cNvContentPartPr/>
                <p14:nvPr/>
              </p14:nvContentPartPr>
              <p14:xfrm>
                <a:off x="9774381" y="820883"/>
                <a:ext cx="106200" cy="212040"/>
              </p14:xfrm>
            </p:contentPart>
          </mc:Choice>
          <mc:Fallback xmlns="">
            <p:pic>
              <p:nvPicPr>
                <p:cNvPr id="28" name="Entrada de lápiz 27">
                  <a:extLst>
                    <a:ext uri="{FF2B5EF4-FFF2-40B4-BE49-F238E27FC236}">
                      <a16:creationId xmlns:a16="http://schemas.microsoft.com/office/drawing/2014/main" id="{5172464E-AC8A-0847-B70E-008C1AD3A9A3}"/>
                    </a:ext>
                  </a:extLst>
                </p:cNvPr>
                <p:cNvPicPr/>
                <p:nvPr/>
              </p:nvPicPr>
              <p:blipFill>
                <a:blip r:embed="rId9"/>
                <a:stretch>
                  <a:fillRect/>
                </a:stretch>
              </p:blipFill>
              <p:spPr>
                <a:xfrm>
                  <a:off x="9758901" y="805403"/>
                  <a:ext cx="1368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Entrada de lápiz 28">
                  <a:extLst>
                    <a:ext uri="{FF2B5EF4-FFF2-40B4-BE49-F238E27FC236}">
                      <a16:creationId xmlns:a16="http://schemas.microsoft.com/office/drawing/2014/main" id="{85A9CA41-4576-3E44-85A6-A4C4BE234004}"/>
                    </a:ext>
                  </a:extLst>
                </p14:cNvPr>
                <p14:cNvContentPartPr/>
                <p14:nvPr/>
              </p14:nvContentPartPr>
              <p14:xfrm>
                <a:off x="9970941" y="949403"/>
                <a:ext cx="15480" cy="90360"/>
              </p14:xfrm>
            </p:contentPart>
          </mc:Choice>
          <mc:Fallback xmlns="">
            <p:pic>
              <p:nvPicPr>
                <p:cNvPr id="29" name="Entrada de lápiz 28">
                  <a:extLst>
                    <a:ext uri="{FF2B5EF4-FFF2-40B4-BE49-F238E27FC236}">
                      <a16:creationId xmlns:a16="http://schemas.microsoft.com/office/drawing/2014/main" id="{85A9CA41-4576-3E44-85A6-A4C4BE234004}"/>
                    </a:ext>
                  </a:extLst>
                </p:cNvPr>
                <p:cNvPicPr/>
                <p:nvPr/>
              </p:nvPicPr>
              <p:blipFill>
                <a:blip r:embed="rId11"/>
                <a:stretch>
                  <a:fillRect/>
                </a:stretch>
              </p:blipFill>
              <p:spPr>
                <a:xfrm>
                  <a:off x="9955461" y="933923"/>
                  <a:ext cx="46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Entrada de lápiz 29">
                  <a:extLst>
                    <a:ext uri="{FF2B5EF4-FFF2-40B4-BE49-F238E27FC236}">
                      <a16:creationId xmlns:a16="http://schemas.microsoft.com/office/drawing/2014/main" id="{83429F7D-19A8-1549-8EF2-995733BDA78A}"/>
                    </a:ext>
                  </a:extLst>
                </p14:cNvPr>
                <p14:cNvContentPartPr/>
                <p14:nvPr/>
              </p14:nvContentPartPr>
              <p14:xfrm>
                <a:off x="9963381" y="896483"/>
                <a:ext cx="30600" cy="30600"/>
              </p14:xfrm>
            </p:contentPart>
          </mc:Choice>
          <mc:Fallback xmlns="">
            <p:pic>
              <p:nvPicPr>
                <p:cNvPr id="30" name="Entrada de lápiz 29">
                  <a:extLst>
                    <a:ext uri="{FF2B5EF4-FFF2-40B4-BE49-F238E27FC236}">
                      <a16:creationId xmlns:a16="http://schemas.microsoft.com/office/drawing/2014/main" id="{83429F7D-19A8-1549-8EF2-995733BDA78A}"/>
                    </a:ext>
                  </a:extLst>
                </p:cNvPr>
                <p:cNvPicPr/>
                <p:nvPr/>
              </p:nvPicPr>
              <p:blipFill>
                <a:blip r:embed="rId13"/>
                <a:stretch>
                  <a:fillRect/>
                </a:stretch>
              </p:blipFill>
              <p:spPr>
                <a:xfrm>
                  <a:off x="9947901" y="881003"/>
                  <a:ext cx="612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Entrada de lápiz 30">
                  <a:extLst>
                    <a:ext uri="{FF2B5EF4-FFF2-40B4-BE49-F238E27FC236}">
                      <a16:creationId xmlns:a16="http://schemas.microsoft.com/office/drawing/2014/main" id="{CC57CA64-D90B-4344-8F09-AD4356C478F9}"/>
                    </a:ext>
                  </a:extLst>
                </p14:cNvPr>
                <p14:cNvContentPartPr/>
                <p14:nvPr/>
              </p14:nvContentPartPr>
              <p14:xfrm>
                <a:off x="10061661" y="926723"/>
                <a:ext cx="75960" cy="218880"/>
              </p14:xfrm>
            </p:contentPart>
          </mc:Choice>
          <mc:Fallback xmlns="">
            <p:pic>
              <p:nvPicPr>
                <p:cNvPr id="31" name="Entrada de lápiz 30">
                  <a:extLst>
                    <a:ext uri="{FF2B5EF4-FFF2-40B4-BE49-F238E27FC236}">
                      <a16:creationId xmlns:a16="http://schemas.microsoft.com/office/drawing/2014/main" id="{CC57CA64-D90B-4344-8F09-AD4356C478F9}"/>
                    </a:ext>
                  </a:extLst>
                </p:cNvPr>
                <p:cNvPicPr/>
                <p:nvPr/>
              </p:nvPicPr>
              <p:blipFill>
                <a:blip r:embed="rId15"/>
                <a:stretch>
                  <a:fillRect/>
                </a:stretch>
              </p:blipFill>
              <p:spPr>
                <a:xfrm>
                  <a:off x="10046181" y="911243"/>
                  <a:ext cx="106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Entrada de lápiz 31">
                  <a:extLst>
                    <a:ext uri="{FF2B5EF4-FFF2-40B4-BE49-F238E27FC236}">
                      <a16:creationId xmlns:a16="http://schemas.microsoft.com/office/drawing/2014/main" id="{83DC2F75-4317-5147-A288-0F09E3378004}"/>
                    </a:ext>
                  </a:extLst>
                </p14:cNvPr>
                <p14:cNvContentPartPr/>
                <p14:nvPr/>
              </p14:nvContentPartPr>
              <p14:xfrm>
                <a:off x="10227981" y="914843"/>
                <a:ext cx="166680" cy="101880"/>
              </p14:xfrm>
            </p:contentPart>
          </mc:Choice>
          <mc:Fallback xmlns="">
            <p:pic>
              <p:nvPicPr>
                <p:cNvPr id="32" name="Entrada de lápiz 31">
                  <a:extLst>
                    <a:ext uri="{FF2B5EF4-FFF2-40B4-BE49-F238E27FC236}">
                      <a16:creationId xmlns:a16="http://schemas.microsoft.com/office/drawing/2014/main" id="{83DC2F75-4317-5147-A288-0F09E3378004}"/>
                    </a:ext>
                  </a:extLst>
                </p:cNvPr>
                <p:cNvPicPr/>
                <p:nvPr/>
              </p:nvPicPr>
              <p:blipFill>
                <a:blip r:embed="rId17"/>
                <a:stretch>
                  <a:fillRect/>
                </a:stretch>
              </p:blipFill>
              <p:spPr>
                <a:xfrm>
                  <a:off x="10212501" y="899363"/>
                  <a:ext cx="1972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Entrada de lápiz 32">
                  <a:extLst>
                    <a:ext uri="{FF2B5EF4-FFF2-40B4-BE49-F238E27FC236}">
                      <a16:creationId xmlns:a16="http://schemas.microsoft.com/office/drawing/2014/main" id="{277F1077-F896-CA43-B551-F04E00A58EB3}"/>
                    </a:ext>
                  </a:extLst>
                </p14:cNvPr>
                <p14:cNvContentPartPr/>
                <p14:nvPr/>
              </p14:nvContentPartPr>
              <p14:xfrm>
                <a:off x="10439661" y="919163"/>
                <a:ext cx="75960" cy="91080"/>
              </p14:xfrm>
            </p:contentPart>
          </mc:Choice>
          <mc:Fallback xmlns="">
            <p:pic>
              <p:nvPicPr>
                <p:cNvPr id="33" name="Entrada de lápiz 32">
                  <a:extLst>
                    <a:ext uri="{FF2B5EF4-FFF2-40B4-BE49-F238E27FC236}">
                      <a16:creationId xmlns:a16="http://schemas.microsoft.com/office/drawing/2014/main" id="{277F1077-F896-CA43-B551-F04E00A58EB3}"/>
                    </a:ext>
                  </a:extLst>
                </p:cNvPr>
                <p:cNvPicPr/>
                <p:nvPr/>
              </p:nvPicPr>
              <p:blipFill>
                <a:blip r:embed="rId19"/>
                <a:stretch>
                  <a:fillRect/>
                </a:stretch>
              </p:blipFill>
              <p:spPr>
                <a:xfrm>
                  <a:off x="10424181" y="903683"/>
                  <a:ext cx="106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Entrada de lápiz 33">
                  <a:extLst>
                    <a:ext uri="{FF2B5EF4-FFF2-40B4-BE49-F238E27FC236}">
                      <a16:creationId xmlns:a16="http://schemas.microsoft.com/office/drawing/2014/main" id="{14542696-0DAF-2C47-82C4-1B9B70582BEB}"/>
                    </a:ext>
                  </a:extLst>
                </p14:cNvPr>
                <p14:cNvContentPartPr/>
                <p14:nvPr/>
              </p14:nvContentPartPr>
              <p14:xfrm>
                <a:off x="10590861" y="919163"/>
                <a:ext cx="15480" cy="86760"/>
              </p14:xfrm>
            </p:contentPart>
          </mc:Choice>
          <mc:Fallback xmlns="">
            <p:pic>
              <p:nvPicPr>
                <p:cNvPr id="34" name="Entrada de lápiz 33">
                  <a:extLst>
                    <a:ext uri="{FF2B5EF4-FFF2-40B4-BE49-F238E27FC236}">
                      <a16:creationId xmlns:a16="http://schemas.microsoft.com/office/drawing/2014/main" id="{14542696-0DAF-2C47-82C4-1B9B70582BEB}"/>
                    </a:ext>
                  </a:extLst>
                </p:cNvPr>
                <p:cNvPicPr/>
                <p:nvPr/>
              </p:nvPicPr>
              <p:blipFill>
                <a:blip r:embed="rId21"/>
                <a:stretch>
                  <a:fillRect/>
                </a:stretch>
              </p:blipFill>
              <p:spPr>
                <a:xfrm>
                  <a:off x="10575381" y="903747"/>
                  <a:ext cx="46080" cy="1172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Entrada de lápiz 34">
                  <a:extLst>
                    <a:ext uri="{FF2B5EF4-FFF2-40B4-BE49-F238E27FC236}">
                      <a16:creationId xmlns:a16="http://schemas.microsoft.com/office/drawing/2014/main" id="{7E6D3EA9-3378-D743-B3DA-FF7E1E0EB093}"/>
                    </a:ext>
                  </a:extLst>
                </p14:cNvPr>
                <p14:cNvContentPartPr/>
                <p14:nvPr/>
              </p14:nvContentPartPr>
              <p14:xfrm>
                <a:off x="10590861" y="858683"/>
                <a:ext cx="38160" cy="30600"/>
              </p14:xfrm>
            </p:contentPart>
          </mc:Choice>
          <mc:Fallback xmlns="">
            <p:pic>
              <p:nvPicPr>
                <p:cNvPr id="35" name="Entrada de lápiz 34">
                  <a:extLst>
                    <a:ext uri="{FF2B5EF4-FFF2-40B4-BE49-F238E27FC236}">
                      <a16:creationId xmlns:a16="http://schemas.microsoft.com/office/drawing/2014/main" id="{7E6D3EA9-3378-D743-B3DA-FF7E1E0EB093}"/>
                    </a:ext>
                  </a:extLst>
                </p:cNvPr>
                <p:cNvPicPr/>
                <p:nvPr/>
              </p:nvPicPr>
              <p:blipFill>
                <a:blip r:embed="rId23"/>
                <a:stretch>
                  <a:fillRect/>
                </a:stretch>
              </p:blipFill>
              <p:spPr>
                <a:xfrm>
                  <a:off x="10575381" y="843203"/>
                  <a:ext cx="68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Entrada de lápiz 35">
                  <a:extLst>
                    <a:ext uri="{FF2B5EF4-FFF2-40B4-BE49-F238E27FC236}">
                      <a16:creationId xmlns:a16="http://schemas.microsoft.com/office/drawing/2014/main" id="{B76F0A26-BAB7-D84E-9165-2D29322CB7D3}"/>
                    </a:ext>
                  </a:extLst>
                </p14:cNvPr>
                <p14:cNvContentPartPr/>
                <p14:nvPr/>
              </p14:nvContentPartPr>
              <p14:xfrm>
                <a:off x="10697421" y="881363"/>
                <a:ext cx="113040" cy="113760"/>
              </p14:xfrm>
            </p:contentPart>
          </mc:Choice>
          <mc:Fallback xmlns="">
            <p:pic>
              <p:nvPicPr>
                <p:cNvPr id="36" name="Entrada de lápiz 35">
                  <a:extLst>
                    <a:ext uri="{FF2B5EF4-FFF2-40B4-BE49-F238E27FC236}">
                      <a16:creationId xmlns:a16="http://schemas.microsoft.com/office/drawing/2014/main" id="{B76F0A26-BAB7-D84E-9165-2D29322CB7D3}"/>
                    </a:ext>
                  </a:extLst>
                </p:cNvPr>
                <p:cNvPicPr/>
                <p:nvPr/>
              </p:nvPicPr>
              <p:blipFill>
                <a:blip r:embed="rId25"/>
                <a:stretch>
                  <a:fillRect/>
                </a:stretch>
              </p:blipFill>
              <p:spPr>
                <a:xfrm>
                  <a:off x="10681941" y="865883"/>
                  <a:ext cx="143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Entrada de lápiz 36">
                  <a:extLst>
                    <a:ext uri="{FF2B5EF4-FFF2-40B4-BE49-F238E27FC236}">
                      <a16:creationId xmlns:a16="http://schemas.microsoft.com/office/drawing/2014/main" id="{764BCDF9-AF01-3A44-9656-CB9C87842BAD}"/>
                    </a:ext>
                  </a:extLst>
                </p14:cNvPr>
                <p14:cNvContentPartPr/>
                <p14:nvPr/>
              </p14:nvContentPartPr>
              <p14:xfrm>
                <a:off x="10802541" y="774443"/>
                <a:ext cx="45720" cy="209520"/>
              </p14:xfrm>
            </p:contentPart>
          </mc:Choice>
          <mc:Fallback xmlns="">
            <p:pic>
              <p:nvPicPr>
                <p:cNvPr id="37" name="Entrada de lápiz 36">
                  <a:extLst>
                    <a:ext uri="{FF2B5EF4-FFF2-40B4-BE49-F238E27FC236}">
                      <a16:creationId xmlns:a16="http://schemas.microsoft.com/office/drawing/2014/main" id="{764BCDF9-AF01-3A44-9656-CB9C87842BAD}"/>
                    </a:ext>
                  </a:extLst>
                </p:cNvPr>
                <p:cNvPicPr/>
                <p:nvPr/>
              </p:nvPicPr>
              <p:blipFill>
                <a:blip r:embed="rId27"/>
                <a:stretch>
                  <a:fillRect/>
                </a:stretch>
              </p:blipFill>
              <p:spPr>
                <a:xfrm>
                  <a:off x="10787061" y="758963"/>
                  <a:ext cx="76320" cy="240120"/>
                </a:xfrm>
                <a:prstGeom prst="rect">
                  <a:avLst/>
                </a:prstGeom>
              </p:spPr>
            </p:pic>
          </mc:Fallback>
        </mc:AlternateContent>
      </p:grpSp>
      <p:grpSp>
        <p:nvGrpSpPr>
          <p:cNvPr id="44" name="Grupo 43">
            <a:extLst>
              <a:ext uri="{FF2B5EF4-FFF2-40B4-BE49-F238E27FC236}">
                <a16:creationId xmlns:a16="http://schemas.microsoft.com/office/drawing/2014/main" id="{37C37443-22C7-B04D-8668-9CDF0E62199D}"/>
              </a:ext>
            </a:extLst>
          </p:cNvPr>
          <p:cNvGrpSpPr/>
          <p:nvPr/>
        </p:nvGrpSpPr>
        <p:grpSpPr>
          <a:xfrm>
            <a:off x="9880221" y="1350083"/>
            <a:ext cx="476640" cy="227160"/>
            <a:chOff x="9880221" y="1350083"/>
            <a:chExt cx="476640" cy="227160"/>
          </a:xfrm>
        </p:grpSpPr>
        <mc:AlternateContent xmlns:mc="http://schemas.openxmlformats.org/markup-compatibility/2006" xmlns:p14="http://schemas.microsoft.com/office/powerpoint/2010/main">
          <mc:Choice Requires="p14">
            <p:contentPart p14:bwMode="auto" r:id="rId28">
              <p14:nvContentPartPr>
                <p14:cNvPr id="39" name="Entrada de lápiz 38">
                  <a:extLst>
                    <a:ext uri="{FF2B5EF4-FFF2-40B4-BE49-F238E27FC236}">
                      <a16:creationId xmlns:a16="http://schemas.microsoft.com/office/drawing/2014/main" id="{B688CCCA-88A5-A141-8002-7D378B8010BC}"/>
                    </a:ext>
                  </a:extLst>
                </p14:cNvPr>
                <p14:cNvContentPartPr/>
                <p14:nvPr/>
              </p14:nvContentPartPr>
              <p14:xfrm>
                <a:off x="9880221" y="1350083"/>
                <a:ext cx="144000" cy="204480"/>
              </p14:xfrm>
            </p:contentPart>
          </mc:Choice>
          <mc:Fallback xmlns="">
            <p:pic>
              <p:nvPicPr>
                <p:cNvPr id="39" name="Entrada de lápiz 38">
                  <a:extLst>
                    <a:ext uri="{FF2B5EF4-FFF2-40B4-BE49-F238E27FC236}">
                      <a16:creationId xmlns:a16="http://schemas.microsoft.com/office/drawing/2014/main" id="{B688CCCA-88A5-A141-8002-7D378B8010BC}"/>
                    </a:ext>
                  </a:extLst>
                </p:cNvPr>
                <p:cNvPicPr/>
                <p:nvPr/>
              </p:nvPicPr>
              <p:blipFill>
                <a:blip r:embed="rId29"/>
                <a:stretch>
                  <a:fillRect/>
                </a:stretch>
              </p:blipFill>
              <p:spPr>
                <a:xfrm>
                  <a:off x="9864741" y="1334603"/>
                  <a:ext cx="174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Entrada de lápiz 39">
                  <a:extLst>
                    <a:ext uri="{FF2B5EF4-FFF2-40B4-BE49-F238E27FC236}">
                      <a16:creationId xmlns:a16="http://schemas.microsoft.com/office/drawing/2014/main" id="{EFD046CD-BD04-384C-8F81-E982A09C593F}"/>
                    </a:ext>
                  </a:extLst>
                </p14:cNvPr>
                <p14:cNvContentPartPr/>
                <p14:nvPr/>
              </p14:nvContentPartPr>
              <p14:xfrm>
                <a:off x="10167501" y="1425683"/>
                <a:ext cx="75960" cy="98640"/>
              </p14:xfrm>
            </p:contentPart>
          </mc:Choice>
          <mc:Fallback xmlns="">
            <p:pic>
              <p:nvPicPr>
                <p:cNvPr id="40" name="Entrada de lápiz 39">
                  <a:extLst>
                    <a:ext uri="{FF2B5EF4-FFF2-40B4-BE49-F238E27FC236}">
                      <a16:creationId xmlns:a16="http://schemas.microsoft.com/office/drawing/2014/main" id="{EFD046CD-BD04-384C-8F81-E982A09C593F}"/>
                    </a:ext>
                  </a:extLst>
                </p:cNvPr>
                <p:cNvPicPr/>
                <p:nvPr/>
              </p:nvPicPr>
              <p:blipFill>
                <a:blip r:embed="rId31"/>
                <a:stretch>
                  <a:fillRect/>
                </a:stretch>
              </p:blipFill>
              <p:spPr>
                <a:xfrm>
                  <a:off x="10152021" y="1410203"/>
                  <a:ext cx="1065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Entrada de lápiz 40">
                  <a:extLst>
                    <a:ext uri="{FF2B5EF4-FFF2-40B4-BE49-F238E27FC236}">
                      <a16:creationId xmlns:a16="http://schemas.microsoft.com/office/drawing/2014/main" id="{8C35B689-1DF6-FD43-B080-0BFD79C95D51}"/>
                    </a:ext>
                  </a:extLst>
                </p14:cNvPr>
                <p14:cNvContentPartPr/>
                <p14:nvPr/>
              </p14:nvContentPartPr>
              <p14:xfrm>
                <a:off x="10190181" y="1455923"/>
                <a:ext cx="45720" cy="7920"/>
              </p14:xfrm>
            </p:contentPart>
          </mc:Choice>
          <mc:Fallback xmlns="">
            <p:pic>
              <p:nvPicPr>
                <p:cNvPr id="41" name="Entrada de lápiz 40">
                  <a:extLst>
                    <a:ext uri="{FF2B5EF4-FFF2-40B4-BE49-F238E27FC236}">
                      <a16:creationId xmlns:a16="http://schemas.microsoft.com/office/drawing/2014/main" id="{8C35B689-1DF6-FD43-B080-0BFD79C95D51}"/>
                    </a:ext>
                  </a:extLst>
                </p:cNvPr>
                <p:cNvPicPr/>
                <p:nvPr/>
              </p:nvPicPr>
              <p:blipFill>
                <a:blip r:embed="rId33"/>
                <a:stretch>
                  <a:fillRect/>
                </a:stretch>
              </p:blipFill>
              <p:spPr>
                <a:xfrm>
                  <a:off x="10174701" y="1440443"/>
                  <a:ext cx="763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Entrada de lápiz 41">
                  <a:extLst>
                    <a:ext uri="{FF2B5EF4-FFF2-40B4-BE49-F238E27FC236}">
                      <a16:creationId xmlns:a16="http://schemas.microsoft.com/office/drawing/2014/main" id="{21064E78-BE12-4E42-B619-65F6CA4F2FE9}"/>
                    </a:ext>
                  </a:extLst>
                </p14:cNvPr>
                <p14:cNvContentPartPr/>
                <p14:nvPr/>
              </p14:nvContentPartPr>
              <p14:xfrm>
                <a:off x="10069221" y="1372763"/>
                <a:ext cx="128880" cy="181800"/>
              </p14:xfrm>
            </p:contentPart>
          </mc:Choice>
          <mc:Fallback xmlns="">
            <p:pic>
              <p:nvPicPr>
                <p:cNvPr id="42" name="Entrada de lápiz 41">
                  <a:extLst>
                    <a:ext uri="{FF2B5EF4-FFF2-40B4-BE49-F238E27FC236}">
                      <a16:creationId xmlns:a16="http://schemas.microsoft.com/office/drawing/2014/main" id="{21064E78-BE12-4E42-B619-65F6CA4F2FE9}"/>
                    </a:ext>
                  </a:extLst>
                </p:cNvPr>
                <p:cNvPicPr/>
                <p:nvPr/>
              </p:nvPicPr>
              <p:blipFill>
                <a:blip r:embed="rId35"/>
                <a:stretch>
                  <a:fillRect/>
                </a:stretch>
              </p:blipFill>
              <p:spPr>
                <a:xfrm>
                  <a:off x="10053741" y="1357283"/>
                  <a:ext cx="159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Entrada de lápiz 42">
                  <a:extLst>
                    <a:ext uri="{FF2B5EF4-FFF2-40B4-BE49-F238E27FC236}">
                      <a16:creationId xmlns:a16="http://schemas.microsoft.com/office/drawing/2014/main" id="{8ACDE44F-A289-9743-9C85-5AE2B0DCDAF2}"/>
                    </a:ext>
                  </a:extLst>
                </p14:cNvPr>
                <p14:cNvContentPartPr/>
                <p14:nvPr/>
              </p14:nvContentPartPr>
              <p14:xfrm>
                <a:off x="10296021" y="1380323"/>
                <a:ext cx="60840" cy="196920"/>
              </p14:xfrm>
            </p:contentPart>
          </mc:Choice>
          <mc:Fallback xmlns="">
            <p:pic>
              <p:nvPicPr>
                <p:cNvPr id="43" name="Entrada de lápiz 42">
                  <a:extLst>
                    <a:ext uri="{FF2B5EF4-FFF2-40B4-BE49-F238E27FC236}">
                      <a16:creationId xmlns:a16="http://schemas.microsoft.com/office/drawing/2014/main" id="{8ACDE44F-A289-9743-9C85-5AE2B0DCDAF2}"/>
                    </a:ext>
                  </a:extLst>
                </p:cNvPr>
                <p:cNvPicPr/>
                <p:nvPr/>
              </p:nvPicPr>
              <p:blipFill>
                <a:blip r:embed="rId37"/>
                <a:stretch>
                  <a:fillRect/>
                </a:stretch>
              </p:blipFill>
              <p:spPr>
                <a:xfrm>
                  <a:off x="10280541" y="1364843"/>
                  <a:ext cx="91440" cy="227520"/>
                </a:xfrm>
                <a:prstGeom prst="rect">
                  <a:avLst/>
                </a:prstGeom>
              </p:spPr>
            </p:pic>
          </mc:Fallback>
        </mc:AlternateContent>
      </p:grpSp>
      <p:grpSp>
        <p:nvGrpSpPr>
          <p:cNvPr id="47" name="Grupo 46">
            <a:extLst>
              <a:ext uri="{FF2B5EF4-FFF2-40B4-BE49-F238E27FC236}">
                <a16:creationId xmlns:a16="http://schemas.microsoft.com/office/drawing/2014/main" id="{545737C6-11C9-DA47-BBB2-06504A563DC8}"/>
              </a:ext>
            </a:extLst>
          </p:cNvPr>
          <p:cNvGrpSpPr/>
          <p:nvPr/>
        </p:nvGrpSpPr>
        <p:grpSpPr>
          <a:xfrm>
            <a:off x="10490723" y="1429032"/>
            <a:ext cx="64800" cy="65160"/>
            <a:chOff x="10490723" y="1429032"/>
            <a:chExt cx="64800" cy="65160"/>
          </a:xfrm>
        </p:grpSpPr>
        <mc:AlternateContent xmlns:mc="http://schemas.openxmlformats.org/markup-compatibility/2006" xmlns:p14="http://schemas.microsoft.com/office/powerpoint/2010/main">
          <mc:Choice Requires="p14">
            <p:contentPart p14:bwMode="auto" r:id="rId38">
              <p14:nvContentPartPr>
                <p14:cNvPr id="45" name="Entrada de lápiz 44">
                  <a:extLst>
                    <a:ext uri="{FF2B5EF4-FFF2-40B4-BE49-F238E27FC236}">
                      <a16:creationId xmlns:a16="http://schemas.microsoft.com/office/drawing/2014/main" id="{BA126431-E9BF-784D-B615-38DADDDC1B15}"/>
                    </a:ext>
                  </a:extLst>
                </p14:cNvPr>
                <p14:cNvContentPartPr/>
                <p14:nvPr/>
              </p14:nvContentPartPr>
              <p14:xfrm>
                <a:off x="10505483" y="1429032"/>
                <a:ext cx="49320" cy="20160"/>
              </p14:xfrm>
            </p:contentPart>
          </mc:Choice>
          <mc:Fallback xmlns="">
            <p:pic>
              <p:nvPicPr>
                <p:cNvPr id="45" name="Entrada de lápiz 44">
                  <a:extLst>
                    <a:ext uri="{FF2B5EF4-FFF2-40B4-BE49-F238E27FC236}">
                      <a16:creationId xmlns:a16="http://schemas.microsoft.com/office/drawing/2014/main" id="{BA126431-E9BF-784D-B615-38DADDDC1B15}"/>
                    </a:ext>
                  </a:extLst>
                </p:cNvPr>
                <p:cNvPicPr/>
                <p:nvPr/>
              </p:nvPicPr>
              <p:blipFill>
                <a:blip r:embed="rId39"/>
                <a:stretch>
                  <a:fillRect/>
                </a:stretch>
              </p:blipFill>
              <p:spPr>
                <a:xfrm>
                  <a:off x="10490003" y="1413824"/>
                  <a:ext cx="79920" cy="5022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Entrada de lápiz 45">
                  <a:extLst>
                    <a:ext uri="{FF2B5EF4-FFF2-40B4-BE49-F238E27FC236}">
                      <a16:creationId xmlns:a16="http://schemas.microsoft.com/office/drawing/2014/main" id="{B68AE329-8148-5046-9C31-DE67FC0CB4BC}"/>
                    </a:ext>
                  </a:extLst>
                </p14:cNvPr>
                <p14:cNvContentPartPr/>
                <p14:nvPr/>
              </p14:nvContentPartPr>
              <p14:xfrm>
                <a:off x="10490723" y="1483752"/>
                <a:ext cx="64800" cy="10440"/>
              </p14:xfrm>
            </p:contentPart>
          </mc:Choice>
          <mc:Fallback xmlns="">
            <p:pic>
              <p:nvPicPr>
                <p:cNvPr id="46" name="Entrada de lápiz 45">
                  <a:extLst>
                    <a:ext uri="{FF2B5EF4-FFF2-40B4-BE49-F238E27FC236}">
                      <a16:creationId xmlns:a16="http://schemas.microsoft.com/office/drawing/2014/main" id="{B68AE329-8148-5046-9C31-DE67FC0CB4BC}"/>
                    </a:ext>
                  </a:extLst>
                </p:cNvPr>
                <p:cNvPicPr/>
                <p:nvPr/>
              </p:nvPicPr>
              <p:blipFill>
                <a:blip r:embed="rId41"/>
                <a:stretch>
                  <a:fillRect/>
                </a:stretch>
              </p:blipFill>
              <p:spPr>
                <a:xfrm>
                  <a:off x="10475329" y="1468272"/>
                  <a:ext cx="95231" cy="41040"/>
                </a:xfrm>
                <a:prstGeom prst="rect">
                  <a:avLst/>
                </a:prstGeom>
              </p:spPr>
            </p:pic>
          </mc:Fallback>
        </mc:AlternateContent>
      </p:grpSp>
      <p:grpSp>
        <p:nvGrpSpPr>
          <p:cNvPr id="57" name="Grupo 56">
            <a:extLst>
              <a:ext uri="{FF2B5EF4-FFF2-40B4-BE49-F238E27FC236}">
                <a16:creationId xmlns:a16="http://schemas.microsoft.com/office/drawing/2014/main" id="{569EA14D-0816-6948-ADCE-9058F51657F7}"/>
              </a:ext>
            </a:extLst>
          </p:cNvPr>
          <p:cNvGrpSpPr/>
          <p:nvPr/>
        </p:nvGrpSpPr>
        <p:grpSpPr>
          <a:xfrm>
            <a:off x="10793483" y="1220952"/>
            <a:ext cx="717120" cy="474120"/>
            <a:chOff x="10793483" y="1220952"/>
            <a:chExt cx="717120" cy="474120"/>
          </a:xfrm>
        </p:grpSpPr>
        <mc:AlternateContent xmlns:mc="http://schemas.openxmlformats.org/markup-compatibility/2006" xmlns:p14="http://schemas.microsoft.com/office/powerpoint/2010/main">
          <mc:Choice Requires="p14">
            <p:contentPart p14:bwMode="auto" r:id="rId42">
              <p14:nvContentPartPr>
                <p14:cNvPr id="48" name="Entrada de lápiz 47">
                  <a:extLst>
                    <a:ext uri="{FF2B5EF4-FFF2-40B4-BE49-F238E27FC236}">
                      <a16:creationId xmlns:a16="http://schemas.microsoft.com/office/drawing/2014/main" id="{67E5A7B4-6858-5B4D-8529-301011815C3E}"/>
                    </a:ext>
                  </a:extLst>
                </p14:cNvPr>
                <p14:cNvContentPartPr/>
                <p14:nvPr/>
              </p14:nvContentPartPr>
              <p14:xfrm>
                <a:off x="11116043" y="1220952"/>
                <a:ext cx="10440" cy="109080"/>
              </p14:xfrm>
            </p:contentPart>
          </mc:Choice>
          <mc:Fallback xmlns="">
            <p:pic>
              <p:nvPicPr>
                <p:cNvPr id="48" name="Entrada de lápiz 47">
                  <a:extLst>
                    <a:ext uri="{FF2B5EF4-FFF2-40B4-BE49-F238E27FC236}">
                      <a16:creationId xmlns:a16="http://schemas.microsoft.com/office/drawing/2014/main" id="{67E5A7B4-6858-5B4D-8529-301011815C3E}"/>
                    </a:ext>
                  </a:extLst>
                </p:cNvPr>
                <p:cNvPicPr/>
                <p:nvPr/>
              </p:nvPicPr>
              <p:blipFill>
                <a:blip r:embed="rId43"/>
                <a:stretch>
                  <a:fillRect/>
                </a:stretch>
              </p:blipFill>
              <p:spPr>
                <a:xfrm>
                  <a:off x="11100563" y="1205472"/>
                  <a:ext cx="41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Entrada de lápiz 48">
                  <a:extLst>
                    <a:ext uri="{FF2B5EF4-FFF2-40B4-BE49-F238E27FC236}">
                      <a16:creationId xmlns:a16="http://schemas.microsoft.com/office/drawing/2014/main" id="{7984F7C6-5F77-4844-B220-1599454B772F}"/>
                    </a:ext>
                  </a:extLst>
                </p14:cNvPr>
                <p14:cNvContentPartPr/>
                <p14:nvPr/>
              </p14:nvContentPartPr>
              <p14:xfrm>
                <a:off x="10793483" y="1394112"/>
                <a:ext cx="717120" cy="50040"/>
              </p14:xfrm>
            </p:contentPart>
          </mc:Choice>
          <mc:Fallback xmlns="">
            <p:pic>
              <p:nvPicPr>
                <p:cNvPr id="49" name="Entrada de lápiz 48">
                  <a:extLst>
                    <a:ext uri="{FF2B5EF4-FFF2-40B4-BE49-F238E27FC236}">
                      <a16:creationId xmlns:a16="http://schemas.microsoft.com/office/drawing/2014/main" id="{7984F7C6-5F77-4844-B220-1599454B772F}"/>
                    </a:ext>
                  </a:extLst>
                </p:cNvPr>
                <p:cNvPicPr/>
                <p:nvPr/>
              </p:nvPicPr>
              <p:blipFill>
                <a:blip r:embed="rId45"/>
                <a:stretch>
                  <a:fillRect/>
                </a:stretch>
              </p:blipFill>
              <p:spPr>
                <a:xfrm>
                  <a:off x="10778003" y="1378632"/>
                  <a:ext cx="747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Entrada de lápiz 49">
                  <a:extLst>
                    <a:ext uri="{FF2B5EF4-FFF2-40B4-BE49-F238E27FC236}">
                      <a16:creationId xmlns:a16="http://schemas.microsoft.com/office/drawing/2014/main" id="{B645783C-998E-1945-ADF8-C237BCC19183}"/>
                    </a:ext>
                  </a:extLst>
                </p14:cNvPr>
                <p14:cNvContentPartPr/>
                <p14:nvPr/>
              </p14:nvContentPartPr>
              <p14:xfrm>
                <a:off x="10868003" y="1548192"/>
                <a:ext cx="25200" cy="146880"/>
              </p14:xfrm>
            </p:contentPart>
          </mc:Choice>
          <mc:Fallback xmlns="">
            <p:pic>
              <p:nvPicPr>
                <p:cNvPr id="50" name="Entrada de lápiz 49">
                  <a:extLst>
                    <a:ext uri="{FF2B5EF4-FFF2-40B4-BE49-F238E27FC236}">
                      <a16:creationId xmlns:a16="http://schemas.microsoft.com/office/drawing/2014/main" id="{B645783C-998E-1945-ADF8-C237BCC19183}"/>
                    </a:ext>
                  </a:extLst>
                </p:cNvPr>
                <p:cNvPicPr/>
                <p:nvPr/>
              </p:nvPicPr>
              <p:blipFill>
                <a:blip r:embed="rId47"/>
                <a:stretch>
                  <a:fillRect/>
                </a:stretch>
              </p:blipFill>
              <p:spPr>
                <a:xfrm>
                  <a:off x="10852523" y="1532750"/>
                  <a:ext cx="55800" cy="17740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Entrada de lápiz 50">
                  <a:extLst>
                    <a:ext uri="{FF2B5EF4-FFF2-40B4-BE49-F238E27FC236}">
                      <a16:creationId xmlns:a16="http://schemas.microsoft.com/office/drawing/2014/main" id="{8A048EB0-C7C2-E24C-8034-492BBB33387E}"/>
                    </a:ext>
                  </a:extLst>
                </p14:cNvPr>
                <p14:cNvContentPartPr/>
                <p14:nvPr/>
              </p14:nvContentPartPr>
              <p14:xfrm>
                <a:off x="11006603" y="1617672"/>
                <a:ext cx="45000" cy="20160"/>
              </p14:xfrm>
            </p:contentPart>
          </mc:Choice>
          <mc:Fallback xmlns="">
            <p:pic>
              <p:nvPicPr>
                <p:cNvPr id="51" name="Entrada de lápiz 50">
                  <a:extLst>
                    <a:ext uri="{FF2B5EF4-FFF2-40B4-BE49-F238E27FC236}">
                      <a16:creationId xmlns:a16="http://schemas.microsoft.com/office/drawing/2014/main" id="{8A048EB0-C7C2-E24C-8034-492BBB33387E}"/>
                    </a:ext>
                  </a:extLst>
                </p:cNvPr>
                <p:cNvPicPr/>
                <p:nvPr/>
              </p:nvPicPr>
              <p:blipFill>
                <a:blip r:embed="rId49"/>
                <a:stretch>
                  <a:fillRect/>
                </a:stretch>
              </p:blipFill>
              <p:spPr>
                <a:xfrm>
                  <a:off x="10991123" y="1602192"/>
                  <a:ext cx="75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Entrada de lápiz 51">
                  <a:extLst>
                    <a:ext uri="{FF2B5EF4-FFF2-40B4-BE49-F238E27FC236}">
                      <a16:creationId xmlns:a16="http://schemas.microsoft.com/office/drawing/2014/main" id="{80E4D68F-F95B-A841-A7BC-2D5D53D97B06}"/>
                    </a:ext>
                  </a:extLst>
                </p14:cNvPr>
                <p14:cNvContentPartPr/>
                <p14:nvPr/>
              </p14:nvContentPartPr>
              <p14:xfrm>
                <a:off x="11220083" y="1562952"/>
                <a:ext cx="89640" cy="124560"/>
              </p14:xfrm>
            </p:contentPart>
          </mc:Choice>
          <mc:Fallback xmlns="">
            <p:pic>
              <p:nvPicPr>
                <p:cNvPr id="52" name="Entrada de lápiz 51">
                  <a:extLst>
                    <a:ext uri="{FF2B5EF4-FFF2-40B4-BE49-F238E27FC236}">
                      <a16:creationId xmlns:a16="http://schemas.microsoft.com/office/drawing/2014/main" id="{80E4D68F-F95B-A841-A7BC-2D5D53D97B06}"/>
                    </a:ext>
                  </a:extLst>
                </p:cNvPr>
                <p:cNvPicPr/>
                <p:nvPr/>
              </p:nvPicPr>
              <p:blipFill>
                <a:blip r:embed="rId51"/>
                <a:stretch>
                  <a:fillRect/>
                </a:stretch>
              </p:blipFill>
              <p:spPr>
                <a:xfrm>
                  <a:off x="11204603" y="1547427"/>
                  <a:ext cx="120240" cy="15524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Entrada de lápiz 52">
                  <a:extLst>
                    <a:ext uri="{FF2B5EF4-FFF2-40B4-BE49-F238E27FC236}">
                      <a16:creationId xmlns:a16="http://schemas.microsoft.com/office/drawing/2014/main" id="{4EEFF4EC-73E2-124B-AFA6-D9DDD9A07002}"/>
                    </a:ext>
                  </a:extLst>
                </p14:cNvPr>
                <p14:cNvContentPartPr/>
                <p14:nvPr/>
              </p14:nvContentPartPr>
              <p14:xfrm>
                <a:off x="11378843" y="1478712"/>
                <a:ext cx="69840" cy="89640"/>
              </p14:xfrm>
            </p:contentPart>
          </mc:Choice>
          <mc:Fallback xmlns="">
            <p:pic>
              <p:nvPicPr>
                <p:cNvPr id="53" name="Entrada de lápiz 52">
                  <a:extLst>
                    <a:ext uri="{FF2B5EF4-FFF2-40B4-BE49-F238E27FC236}">
                      <a16:creationId xmlns:a16="http://schemas.microsoft.com/office/drawing/2014/main" id="{4EEFF4EC-73E2-124B-AFA6-D9DDD9A07002}"/>
                    </a:ext>
                  </a:extLst>
                </p:cNvPr>
                <p:cNvPicPr/>
                <p:nvPr/>
              </p:nvPicPr>
              <p:blipFill>
                <a:blip r:embed="rId53"/>
                <a:stretch>
                  <a:fillRect/>
                </a:stretch>
              </p:blipFill>
              <p:spPr>
                <a:xfrm>
                  <a:off x="11363363" y="1463232"/>
                  <a:ext cx="100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Entrada de lápiz 53">
                  <a:extLst>
                    <a:ext uri="{FF2B5EF4-FFF2-40B4-BE49-F238E27FC236}">
                      <a16:creationId xmlns:a16="http://schemas.microsoft.com/office/drawing/2014/main" id="{17C8F04B-0448-7E45-B72B-948CD7959524}"/>
                    </a:ext>
                  </a:extLst>
                </p14:cNvPr>
                <p14:cNvContentPartPr/>
                <p14:nvPr/>
              </p14:nvContentPartPr>
              <p14:xfrm>
                <a:off x="11388923" y="1523352"/>
                <a:ext cx="55080" cy="5400"/>
              </p14:xfrm>
            </p:contentPart>
          </mc:Choice>
          <mc:Fallback xmlns="">
            <p:pic>
              <p:nvPicPr>
                <p:cNvPr id="54" name="Entrada de lápiz 53">
                  <a:extLst>
                    <a:ext uri="{FF2B5EF4-FFF2-40B4-BE49-F238E27FC236}">
                      <a16:creationId xmlns:a16="http://schemas.microsoft.com/office/drawing/2014/main" id="{17C8F04B-0448-7E45-B72B-948CD7959524}"/>
                    </a:ext>
                  </a:extLst>
                </p:cNvPr>
                <p:cNvPicPr/>
                <p:nvPr/>
              </p:nvPicPr>
              <p:blipFill>
                <a:blip r:embed="rId55"/>
                <a:stretch>
                  <a:fillRect/>
                </a:stretch>
              </p:blipFill>
              <p:spPr>
                <a:xfrm>
                  <a:off x="11373443" y="1507872"/>
                  <a:ext cx="85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Entrada de lápiz 55">
                  <a:extLst>
                    <a:ext uri="{FF2B5EF4-FFF2-40B4-BE49-F238E27FC236}">
                      <a16:creationId xmlns:a16="http://schemas.microsoft.com/office/drawing/2014/main" id="{BCB2A7B1-2469-D647-9B7C-CD0B8EE2D887}"/>
                    </a:ext>
                  </a:extLst>
                </p14:cNvPr>
                <p14:cNvContentPartPr/>
                <p14:nvPr/>
              </p14:nvContentPartPr>
              <p14:xfrm>
                <a:off x="11279843" y="1508232"/>
                <a:ext cx="59760" cy="5400"/>
              </p14:xfrm>
            </p:contentPart>
          </mc:Choice>
          <mc:Fallback xmlns="">
            <p:pic>
              <p:nvPicPr>
                <p:cNvPr id="56" name="Entrada de lápiz 55">
                  <a:extLst>
                    <a:ext uri="{FF2B5EF4-FFF2-40B4-BE49-F238E27FC236}">
                      <a16:creationId xmlns:a16="http://schemas.microsoft.com/office/drawing/2014/main" id="{BCB2A7B1-2469-D647-9B7C-CD0B8EE2D887}"/>
                    </a:ext>
                  </a:extLst>
                </p:cNvPr>
                <p:cNvPicPr/>
                <p:nvPr/>
              </p:nvPicPr>
              <p:blipFill>
                <a:blip r:embed="rId57"/>
                <a:stretch>
                  <a:fillRect/>
                </a:stretch>
              </p:blipFill>
              <p:spPr>
                <a:xfrm>
                  <a:off x="11264456" y="1492752"/>
                  <a:ext cx="90177" cy="36000"/>
                </a:xfrm>
                <a:prstGeom prst="rect">
                  <a:avLst/>
                </a:prstGeom>
              </p:spPr>
            </p:pic>
          </mc:Fallback>
        </mc:AlternateContent>
      </p:grpSp>
      <p:grpSp>
        <p:nvGrpSpPr>
          <p:cNvPr id="60" name="Grupo 59">
            <a:extLst>
              <a:ext uri="{FF2B5EF4-FFF2-40B4-BE49-F238E27FC236}">
                <a16:creationId xmlns:a16="http://schemas.microsoft.com/office/drawing/2014/main" id="{41CF73BE-824B-6F44-9A9C-81CD3123543D}"/>
              </a:ext>
            </a:extLst>
          </p:cNvPr>
          <p:cNvGrpSpPr/>
          <p:nvPr/>
        </p:nvGrpSpPr>
        <p:grpSpPr>
          <a:xfrm>
            <a:off x="9781163" y="1925112"/>
            <a:ext cx="1816560" cy="749160"/>
            <a:chOff x="9781163" y="1925112"/>
            <a:chExt cx="1816560" cy="749160"/>
          </a:xfrm>
        </p:grpSpPr>
        <mc:AlternateContent xmlns:mc="http://schemas.openxmlformats.org/markup-compatibility/2006" xmlns:p14="http://schemas.microsoft.com/office/powerpoint/2010/main">
          <mc:Choice Requires="p14">
            <p:contentPart p14:bwMode="auto" r:id="rId58">
              <p14:nvContentPartPr>
                <p14:cNvPr id="58" name="Entrada de lápiz 57">
                  <a:extLst>
                    <a:ext uri="{FF2B5EF4-FFF2-40B4-BE49-F238E27FC236}">
                      <a16:creationId xmlns:a16="http://schemas.microsoft.com/office/drawing/2014/main" id="{9E54C4E9-2882-104A-AAC1-DCD8BC7E7E90}"/>
                    </a:ext>
                  </a:extLst>
                </p14:cNvPr>
                <p14:cNvContentPartPr/>
                <p14:nvPr/>
              </p14:nvContentPartPr>
              <p14:xfrm>
                <a:off x="10644443" y="1925112"/>
                <a:ext cx="25200" cy="749160"/>
              </p14:xfrm>
            </p:contentPart>
          </mc:Choice>
          <mc:Fallback xmlns="">
            <p:pic>
              <p:nvPicPr>
                <p:cNvPr id="58" name="Entrada de lápiz 57">
                  <a:extLst>
                    <a:ext uri="{FF2B5EF4-FFF2-40B4-BE49-F238E27FC236}">
                      <a16:creationId xmlns:a16="http://schemas.microsoft.com/office/drawing/2014/main" id="{9E54C4E9-2882-104A-AAC1-DCD8BC7E7E90}"/>
                    </a:ext>
                  </a:extLst>
                </p:cNvPr>
                <p:cNvPicPr/>
                <p:nvPr/>
              </p:nvPicPr>
              <p:blipFill>
                <a:blip r:embed="rId59"/>
                <a:stretch>
                  <a:fillRect/>
                </a:stretch>
              </p:blipFill>
              <p:spPr>
                <a:xfrm>
                  <a:off x="10628963" y="1909632"/>
                  <a:ext cx="5580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Entrada de lápiz 58">
                  <a:extLst>
                    <a:ext uri="{FF2B5EF4-FFF2-40B4-BE49-F238E27FC236}">
                      <a16:creationId xmlns:a16="http://schemas.microsoft.com/office/drawing/2014/main" id="{645A4AF6-F892-ED45-83B1-DA35F5779150}"/>
                    </a:ext>
                  </a:extLst>
                </p14:cNvPr>
                <p14:cNvContentPartPr/>
                <p14:nvPr/>
              </p14:nvContentPartPr>
              <p14:xfrm>
                <a:off x="9781163" y="2475912"/>
                <a:ext cx="1816560" cy="104400"/>
              </p14:xfrm>
            </p:contentPart>
          </mc:Choice>
          <mc:Fallback xmlns="">
            <p:pic>
              <p:nvPicPr>
                <p:cNvPr id="59" name="Entrada de lápiz 58">
                  <a:extLst>
                    <a:ext uri="{FF2B5EF4-FFF2-40B4-BE49-F238E27FC236}">
                      <a16:creationId xmlns:a16="http://schemas.microsoft.com/office/drawing/2014/main" id="{645A4AF6-F892-ED45-83B1-DA35F5779150}"/>
                    </a:ext>
                  </a:extLst>
                </p:cNvPr>
                <p:cNvPicPr/>
                <p:nvPr/>
              </p:nvPicPr>
              <p:blipFill>
                <a:blip r:embed="rId61"/>
                <a:stretch>
                  <a:fillRect/>
                </a:stretch>
              </p:blipFill>
              <p:spPr>
                <a:xfrm>
                  <a:off x="9765683" y="2460432"/>
                  <a:ext cx="1847160" cy="135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61" name="Entrada de lápiz 60">
                <a:extLst>
                  <a:ext uri="{FF2B5EF4-FFF2-40B4-BE49-F238E27FC236}">
                    <a16:creationId xmlns:a16="http://schemas.microsoft.com/office/drawing/2014/main" id="{FE7C1CBB-C0A9-7044-BFAD-F19B138B1357}"/>
                  </a:ext>
                </a:extLst>
              </p14:cNvPr>
              <p14:cNvContentPartPr/>
              <p14:nvPr/>
            </p14:nvContentPartPr>
            <p14:xfrm>
              <a:off x="9786203" y="2014392"/>
              <a:ext cx="1751400" cy="491760"/>
            </p14:xfrm>
          </p:contentPart>
        </mc:Choice>
        <mc:Fallback xmlns="">
          <p:pic>
            <p:nvPicPr>
              <p:cNvPr id="61" name="Entrada de lápiz 60">
                <a:extLst>
                  <a:ext uri="{FF2B5EF4-FFF2-40B4-BE49-F238E27FC236}">
                    <a16:creationId xmlns:a16="http://schemas.microsoft.com/office/drawing/2014/main" id="{FE7C1CBB-C0A9-7044-BFAD-F19B138B1357}"/>
                  </a:ext>
                </a:extLst>
              </p:cNvPr>
              <p:cNvPicPr/>
              <p:nvPr/>
            </p:nvPicPr>
            <p:blipFill>
              <a:blip r:embed="rId63"/>
              <a:stretch>
                <a:fillRect/>
              </a:stretch>
            </p:blipFill>
            <p:spPr>
              <a:xfrm>
                <a:off x="9770723" y="1998912"/>
                <a:ext cx="1782000" cy="522360"/>
              </a:xfrm>
              <a:prstGeom prst="rect">
                <a:avLst/>
              </a:prstGeom>
            </p:spPr>
          </p:pic>
        </mc:Fallback>
      </mc:AlternateContent>
      <p:grpSp>
        <p:nvGrpSpPr>
          <p:cNvPr id="68" name="Grupo 67">
            <a:extLst>
              <a:ext uri="{FF2B5EF4-FFF2-40B4-BE49-F238E27FC236}">
                <a16:creationId xmlns:a16="http://schemas.microsoft.com/office/drawing/2014/main" id="{C527A121-D5A6-624A-B159-A212139B7DD9}"/>
              </a:ext>
            </a:extLst>
          </p:cNvPr>
          <p:cNvGrpSpPr/>
          <p:nvPr/>
        </p:nvGrpSpPr>
        <p:grpSpPr>
          <a:xfrm>
            <a:off x="9900323" y="2992152"/>
            <a:ext cx="610560" cy="243360"/>
            <a:chOff x="9900323" y="2992152"/>
            <a:chExt cx="610560" cy="243360"/>
          </a:xfrm>
        </p:grpSpPr>
        <mc:AlternateContent xmlns:mc="http://schemas.openxmlformats.org/markup-compatibility/2006" xmlns:p14="http://schemas.microsoft.com/office/powerpoint/2010/main">
          <mc:Choice Requires="p14">
            <p:contentPart p14:bwMode="auto" r:id="rId64">
              <p14:nvContentPartPr>
                <p14:cNvPr id="62" name="Entrada de lápiz 61">
                  <a:extLst>
                    <a:ext uri="{FF2B5EF4-FFF2-40B4-BE49-F238E27FC236}">
                      <a16:creationId xmlns:a16="http://schemas.microsoft.com/office/drawing/2014/main" id="{B168CC12-89D4-1E4B-8ED9-9D8FE392170D}"/>
                    </a:ext>
                  </a:extLst>
                </p14:cNvPr>
                <p14:cNvContentPartPr/>
                <p14:nvPr/>
              </p14:nvContentPartPr>
              <p14:xfrm>
                <a:off x="9905003" y="3041112"/>
                <a:ext cx="10440" cy="194400"/>
              </p14:xfrm>
            </p:contentPart>
          </mc:Choice>
          <mc:Fallback xmlns="">
            <p:pic>
              <p:nvPicPr>
                <p:cNvPr id="62" name="Entrada de lápiz 61">
                  <a:extLst>
                    <a:ext uri="{FF2B5EF4-FFF2-40B4-BE49-F238E27FC236}">
                      <a16:creationId xmlns:a16="http://schemas.microsoft.com/office/drawing/2014/main" id="{B168CC12-89D4-1E4B-8ED9-9D8FE392170D}"/>
                    </a:ext>
                  </a:extLst>
                </p:cNvPr>
                <p:cNvPicPr/>
                <p:nvPr/>
              </p:nvPicPr>
              <p:blipFill>
                <a:blip r:embed="rId65"/>
                <a:stretch>
                  <a:fillRect/>
                </a:stretch>
              </p:blipFill>
              <p:spPr>
                <a:xfrm>
                  <a:off x="9888970" y="3025632"/>
                  <a:ext cx="42133"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Entrada de lápiz 62">
                  <a:extLst>
                    <a:ext uri="{FF2B5EF4-FFF2-40B4-BE49-F238E27FC236}">
                      <a16:creationId xmlns:a16="http://schemas.microsoft.com/office/drawing/2014/main" id="{CBEA56C5-D84C-8042-9850-900AA647B7FA}"/>
                    </a:ext>
                  </a:extLst>
                </p14:cNvPr>
                <p14:cNvContentPartPr/>
                <p14:nvPr/>
              </p14:nvContentPartPr>
              <p14:xfrm>
                <a:off x="9900323" y="2992152"/>
                <a:ext cx="98640" cy="124560"/>
              </p14:xfrm>
            </p:contentPart>
          </mc:Choice>
          <mc:Fallback xmlns="">
            <p:pic>
              <p:nvPicPr>
                <p:cNvPr id="63" name="Entrada de lápiz 62">
                  <a:extLst>
                    <a:ext uri="{FF2B5EF4-FFF2-40B4-BE49-F238E27FC236}">
                      <a16:creationId xmlns:a16="http://schemas.microsoft.com/office/drawing/2014/main" id="{CBEA56C5-D84C-8042-9850-900AA647B7FA}"/>
                    </a:ext>
                  </a:extLst>
                </p:cNvPr>
                <p:cNvPicPr/>
                <p:nvPr/>
              </p:nvPicPr>
              <p:blipFill>
                <a:blip r:embed="rId67"/>
                <a:stretch>
                  <a:fillRect/>
                </a:stretch>
              </p:blipFill>
              <p:spPr>
                <a:xfrm>
                  <a:off x="9884843" y="2976672"/>
                  <a:ext cx="129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Entrada de lápiz 63">
                  <a:extLst>
                    <a:ext uri="{FF2B5EF4-FFF2-40B4-BE49-F238E27FC236}">
                      <a16:creationId xmlns:a16="http://schemas.microsoft.com/office/drawing/2014/main" id="{F7CE19B0-0A15-3948-B7D5-83B28ADBE107}"/>
                    </a:ext>
                  </a:extLst>
                </p14:cNvPr>
                <p14:cNvContentPartPr/>
                <p14:nvPr/>
              </p14:nvContentPartPr>
              <p14:xfrm>
                <a:off x="9949643" y="3116352"/>
                <a:ext cx="69840" cy="114480"/>
              </p14:xfrm>
            </p:contentPart>
          </mc:Choice>
          <mc:Fallback xmlns="">
            <p:pic>
              <p:nvPicPr>
                <p:cNvPr id="64" name="Entrada de lápiz 63">
                  <a:extLst>
                    <a:ext uri="{FF2B5EF4-FFF2-40B4-BE49-F238E27FC236}">
                      <a16:creationId xmlns:a16="http://schemas.microsoft.com/office/drawing/2014/main" id="{F7CE19B0-0A15-3948-B7D5-83B28ADBE107}"/>
                    </a:ext>
                  </a:extLst>
                </p:cNvPr>
                <p:cNvPicPr/>
                <p:nvPr/>
              </p:nvPicPr>
              <p:blipFill>
                <a:blip r:embed="rId69"/>
                <a:stretch>
                  <a:fillRect/>
                </a:stretch>
              </p:blipFill>
              <p:spPr>
                <a:xfrm>
                  <a:off x="9934163" y="3100872"/>
                  <a:ext cx="100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Entrada de lápiz 64">
                  <a:extLst>
                    <a:ext uri="{FF2B5EF4-FFF2-40B4-BE49-F238E27FC236}">
                      <a16:creationId xmlns:a16="http://schemas.microsoft.com/office/drawing/2014/main" id="{9DBB4999-8072-BB48-BF65-1B18BE577049}"/>
                    </a:ext>
                  </a:extLst>
                </p14:cNvPr>
                <p14:cNvContentPartPr/>
                <p14:nvPr/>
              </p14:nvContentPartPr>
              <p14:xfrm>
                <a:off x="10078883" y="3086472"/>
                <a:ext cx="104400" cy="139320"/>
              </p14:xfrm>
            </p:contentPart>
          </mc:Choice>
          <mc:Fallback xmlns="">
            <p:pic>
              <p:nvPicPr>
                <p:cNvPr id="65" name="Entrada de lápiz 64">
                  <a:extLst>
                    <a:ext uri="{FF2B5EF4-FFF2-40B4-BE49-F238E27FC236}">
                      <a16:creationId xmlns:a16="http://schemas.microsoft.com/office/drawing/2014/main" id="{9DBB4999-8072-BB48-BF65-1B18BE577049}"/>
                    </a:ext>
                  </a:extLst>
                </p:cNvPr>
                <p:cNvPicPr/>
                <p:nvPr/>
              </p:nvPicPr>
              <p:blipFill>
                <a:blip r:embed="rId71"/>
                <a:stretch>
                  <a:fillRect/>
                </a:stretch>
              </p:blipFill>
              <p:spPr>
                <a:xfrm>
                  <a:off x="10063456" y="3070992"/>
                  <a:ext cx="134895"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Entrada de lápiz 65">
                  <a:extLst>
                    <a:ext uri="{FF2B5EF4-FFF2-40B4-BE49-F238E27FC236}">
                      <a16:creationId xmlns:a16="http://schemas.microsoft.com/office/drawing/2014/main" id="{3C51289D-07B9-BB40-B0E3-0EB9D229FF26}"/>
                    </a:ext>
                  </a:extLst>
                </p14:cNvPr>
                <p14:cNvContentPartPr/>
                <p14:nvPr/>
              </p14:nvContentPartPr>
              <p14:xfrm>
                <a:off x="10237643" y="3026712"/>
                <a:ext cx="99720" cy="208800"/>
              </p14:xfrm>
            </p:contentPart>
          </mc:Choice>
          <mc:Fallback xmlns="">
            <p:pic>
              <p:nvPicPr>
                <p:cNvPr id="66" name="Entrada de lápiz 65">
                  <a:extLst>
                    <a:ext uri="{FF2B5EF4-FFF2-40B4-BE49-F238E27FC236}">
                      <a16:creationId xmlns:a16="http://schemas.microsoft.com/office/drawing/2014/main" id="{3C51289D-07B9-BB40-B0E3-0EB9D229FF26}"/>
                    </a:ext>
                  </a:extLst>
                </p:cNvPr>
                <p:cNvPicPr/>
                <p:nvPr/>
              </p:nvPicPr>
              <p:blipFill>
                <a:blip r:embed="rId73"/>
                <a:stretch>
                  <a:fillRect/>
                </a:stretch>
              </p:blipFill>
              <p:spPr>
                <a:xfrm>
                  <a:off x="10222163" y="3011232"/>
                  <a:ext cx="130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Entrada de lápiz 66">
                  <a:extLst>
                    <a:ext uri="{FF2B5EF4-FFF2-40B4-BE49-F238E27FC236}">
                      <a16:creationId xmlns:a16="http://schemas.microsoft.com/office/drawing/2014/main" id="{93692F78-833B-D64D-A0B1-DCC1B473400E}"/>
                    </a:ext>
                  </a:extLst>
                </p14:cNvPr>
                <p14:cNvContentPartPr/>
                <p14:nvPr/>
              </p14:nvContentPartPr>
              <p14:xfrm>
                <a:off x="10391363" y="3101232"/>
                <a:ext cx="119520" cy="114480"/>
              </p14:xfrm>
            </p:contentPart>
          </mc:Choice>
          <mc:Fallback xmlns="">
            <p:pic>
              <p:nvPicPr>
                <p:cNvPr id="67" name="Entrada de lápiz 66">
                  <a:extLst>
                    <a:ext uri="{FF2B5EF4-FFF2-40B4-BE49-F238E27FC236}">
                      <a16:creationId xmlns:a16="http://schemas.microsoft.com/office/drawing/2014/main" id="{93692F78-833B-D64D-A0B1-DCC1B473400E}"/>
                    </a:ext>
                  </a:extLst>
                </p:cNvPr>
                <p:cNvPicPr/>
                <p:nvPr/>
              </p:nvPicPr>
              <p:blipFill>
                <a:blip r:embed="rId75"/>
                <a:stretch>
                  <a:fillRect/>
                </a:stretch>
              </p:blipFill>
              <p:spPr>
                <a:xfrm>
                  <a:off x="10375883" y="3085752"/>
                  <a:ext cx="150120" cy="145080"/>
                </a:xfrm>
                <a:prstGeom prst="rect">
                  <a:avLst/>
                </a:prstGeom>
              </p:spPr>
            </p:pic>
          </mc:Fallback>
        </mc:AlternateContent>
      </p:grpSp>
      <p:grpSp>
        <p:nvGrpSpPr>
          <p:cNvPr id="71" name="Grupo 70">
            <a:extLst>
              <a:ext uri="{FF2B5EF4-FFF2-40B4-BE49-F238E27FC236}">
                <a16:creationId xmlns:a16="http://schemas.microsoft.com/office/drawing/2014/main" id="{8DADA8AD-E5A4-304F-A9B4-2C14510AEACA}"/>
              </a:ext>
            </a:extLst>
          </p:cNvPr>
          <p:cNvGrpSpPr/>
          <p:nvPr/>
        </p:nvGrpSpPr>
        <p:grpSpPr>
          <a:xfrm>
            <a:off x="9766043" y="3483552"/>
            <a:ext cx="1871280" cy="982800"/>
            <a:chOff x="9766043" y="3483552"/>
            <a:chExt cx="1871280" cy="982800"/>
          </a:xfrm>
        </p:grpSpPr>
        <mc:AlternateContent xmlns:mc="http://schemas.openxmlformats.org/markup-compatibility/2006" xmlns:p14="http://schemas.microsoft.com/office/powerpoint/2010/main">
          <mc:Choice Requires="p14">
            <p:contentPart p14:bwMode="auto" r:id="rId76">
              <p14:nvContentPartPr>
                <p14:cNvPr id="69" name="Entrada de lápiz 68">
                  <a:extLst>
                    <a:ext uri="{FF2B5EF4-FFF2-40B4-BE49-F238E27FC236}">
                      <a16:creationId xmlns:a16="http://schemas.microsoft.com/office/drawing/2014/main" id="{2AF934BA-D3F8-B148-AE1A-17BE91FC34D5}"/>
                    </a:ext>
                  </a:extLst>
                </p14:cNvPr>
                <p14:cNvContentPartPr/>
                <p14:nvPr/>
              </p14:nvContentPartPr>
              <p14:xfrm>
                <a:off x="10629683" y="3483552"/>
                <a:ext cx="34920" cy="982800"/>
              </p14:xfrm>
            </p:contentPart>
          </mc:Choice>
          <mc:Fallback xmlns="">
            <p:pic>
              <p:nvPicPr>
                <p:cNvPr id="69" name="Entrada de lápiz 68">
                  <a:extLst>
                    <a:ext uri="{FF2B5EF4-FFF2-40B4-BE49-F238E27FC236}">
                      <a16:creationId xmlns:a16="http://schemas.microsoft.com/office/drawing/2014/main" id="{2AF934BA-D3F8-B148-AE1A-17BE91FC34D5}"/>
                    </a:ext>
                  </a:extLst>
                </p:cNvPr>
                <p:cNvPicPr/>
                <p:nvPr/>
              </p:nvPicPr>
              <p:blipFill>
                <a:blip r:embed="rId77"/>
                <a:stretch>
                  <a:fillRect/>
                </a:stretch>
              </p:blipFill>
              <p:spPr>
                <a:xfrm>
                  <a:off x="10614361" y="3468072"/>
                  <a:ext cx="65208"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Entrada de lápiz 69">
                  <a:extLst>
                    <a:ext uri="{FF2B5EF4-FFF2-40B4-BE49-F238E27FC236}">
                      <a16:creationId xmlns:a16="http://schemas.microsoft.com/office/drawing/2014/main" id="{06559813-F32F-BE41-8FFC-F794B5B43E46}"/>
                    </a:ext>
                  </a:extLst>
                </p14:cNvPr>
                <p14:cNvContentPartPr/>
                <p14:nvPr/>
              </p14:nvContentPartPr>
              <p14:xfrm>
                <a:off x="9766043" y="3945072"/>
                <a:ext cx="1871280" cy="139320"/>
              </p14:xfrm>
            </p:contentPart>
          </mc:Choice>
          <mc:Fallback xmlns="">
            <p:pic>
              <p:nvPicPr>
                <p:cNvPr id="70" name="Entrada de lápiz 69">
                  <a:extLst>
                    <a:ext uri="{FF2B5EF4-FFF2-40B4-BE49-F238E27FC236}">
                      <a16:creationId xmlns:a16="http://schemas.microsoft.com/office/drawing/2014/main" id="{06559813-F32F-BE41-8FFC-F794B5B43E46}"/>
                    </a:ext>
                  </a:extLst>
                </p:cNvPr>
                <p:cNvPicPr/>
                <p:nvPr/>
              </p:nvPicPr>
              <p:blipFill>
                <a:blip r:embed="rId79"/>
                <a:stretch>
                  <a:fillRect/>
                </a:stretch>
              </p:blipFill>
              <p:spPr>
                <a:xfrm>
                  <a:off x="9750563" y="3929592"/>
                  <a:ext cx="1901880" cy="1699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74" name="Entrada de lápiz 73">
                <a:extLst>
                  <a:ext uri="{FF2B5EF4-FFF2-40B4-BE49-F238E27FC236}">
                    <a16:creationId xmlns:a16="http://schemas.microsoft.com/office/drawing/2014/main" id="{5A362931-9D6D-0A4C-AB1D-06FBE17A0E0D}"/>
                  </a:ext>
                </a:extLst>
              </p14:cNvPr>
              <p14:cNvContentPartPr/>
              <p14:nvPr/>
            </p14:nvContentPartPr>
            <p14:xfrm>
              <a:off x="9754163" y="3398952"/>
              <a:ext cx="1431720" cy="670320"/>
            </p14:xfrm>
          </p:contentPart>
        </mc:Choice>
        <mc:Fallback xmlns="">
          <p:pic>
            <p:nvPicPr>
              <p:cNvPr id="74" name="Entrada de lápiz 73">
                <a:extLst>
                  <a:ext uri="{FF2B5EF4-FFF2-40B4-BE49-F238E27FC236}">
                    <a16:creationId xmlns:a16="http://schemas.microsoft.com/office/drawing/2014/main" id="{5A362931-9D6D-0A4C-AB1D-06FBE17A0E0D}"/>
                  </a:ext>
                </a:extLst>
              </p:cNvPr>
              <p:cNvPicPr/>
              <p:nvPr/>
            </p:nvPicPr>
            <p:blipFill>
              <a:blip r:embed="rId81"/>
              <a:stretch>
                <a:fillRect/>
              </a:stretch>
            </p:blipFill>
            <p:spPr>
              <a:xfrm>
                <a:off x="9738683" y="3383472"/>
                <a:ext cx="1462320" cy="700920"/>
              </a:xfrm>
              <a:prstGeom prst="rect">
                <a:avLst/>
              </a:prstGeom>
            </p:spPr>
          </p:pic>
        </mc:Fallback>
      </mc:AlternateContent>
      <p:grpSp>
        <p:nvGrpSpPr>
          <p:cNvPr id="102" name="Grupo 101">
            <a:extLst>
              <a:ext uri="{FF2B5EF4-FFF2-40B4-BE49-F238E27FC236}">
                <a16:creationId xmlns:a16="http://schemas.microsoft.com/office/drawing/2014/main" id="{46B37863-1E18-FE49-A926-ECB0310D3CD7}"/>
              </a:ext>
            </a:extLst>
          </p:cNvPr>
          <p:cNvGrpSpPr/>
          <p:nvPr/>
        </p:nvGrpSpPr>
        <p:grpSpPr>
          <a:xfrm>
            <a:off x="9906388" y="4591863"/>
            <a:ext cx="1921680" cy="241560"/>
            <a:chOff x="9906388" y="4591863"/>
            <a:chExt cx="1921680" cy="241560"/>
          </a:xfrm>
        </p:grpSpPr>
        <mc:AlternateContent xmlns:mc="http://schemas.openxmlformats.org/markup-compatibility/2006" xmlns:p14="http://schemas.microsoft.com/office/powerpoint/2010/main">
          <mc:Choice Requires="p14">
            <p:contentPart p14:bwMode="auto" r:id="rId82">
              <p14:nvContentPartPr>
                <p14:cNvPr id="75" name="Entrada de lápiz 74">
                  <a:extLst>
                    <a:ext uri="{FF2B5EF4-FFF2-40B4-BE49-F238E27FC236}">
                      <a16:creationId xmlns:a16="http://schemas.microsoft.com/office/drawing/2014/main" id="{E81E374D-58D4-A048-A1D6-B190BF68151E}"/>
                    </a:ext>
                  </a:extLst>
                </p14:cNvPr>
                <p14:cNvContentPartPr/>
                <p14:nvPr/>
              </p14:nvContentPartPr>
              <p14:xfrm>
                <a:off x="9906388" y="4635783"/>
                <a:ext cx="16920" cy="136080"/>
              </p14:xfrm>
            </p:contentPart>
          </mc:Choice>
          <mc:Fallback xmlns="">
            <p:pic>
              <p:nvPicPr>
                <p:cNvPr id="75" name="Entrada de lápiz 74">
                  <a:extLst>
                    <a:ext uri="{FF2B5EF4-FFF2-40B4-BE49-F238E27FC236}">
                      <a16:creationId xmlns:a16="http://schemas.microsoft.com/office/drawing/2014/main" id="{E81E374D-58D4-A048-A1D6-B190BF68151E}"/>
                    </a:ext>
                  </a:extLst>
                </p:cNvPr>
                <p:cNvPicPr/>
                <p:nvPr/>
              </p:nvPicPr>
              <p:blipFill>
                <a:blip r:embed="rId83"/>
                <a:stretch>
                  <a:fillRect/>
                </a:stretch>
              </p:blipFill>
              <p:spPr>
                <a:xfrm>
                  <a:off x="9890908" y="4620262"/>
                  <a:ext cx="47520" cy="16676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Entrada de lápiz 75">
                  <a:extLst>
                    <a:ext uri="{FF2B5EF4-FFF2-40B4-BE49-F238E27FC236}">
                      <a16:creationId xmlns:a16="http://schemas.microsoft.com/office/drawing/2014/main" id="{40EA9CA8-7398-374B-9AA6-B21BCF89C0FA}"/>
                    </a:ext>
                  </a:extLst>
                </p14:cNvPr>
                <p14:cNvContentPartPr/>
                <p14:nvPr/>
              </p14:nvContentPartPr>
              <p14:xfrm>
                <a:off x="9912148" y="4591863"/>
                <a:ext cx="65880" cy="93240"/>
              </p14:xfrm>
            </p:contentPart>
          </mc:Choice>
          <mc:Fallback xmlns="">
            <p:pic>
              <p:nvPicPr>
                <p:cNvPr id="76" name="Entrada de lápiz 75">
                  <a:extLst>
                    <a:ext uri="{FF2B5EF4-FFF2-40B4-BE49-F238E27FC236}">
                      <a16:creationId xmlns:a16="http://schemas.microsoft.com/office/drawing/2014/main" id="{40EA9CA8-7398-374B-9AA6-B21BCF89C0FA}"/>
                    </a:ext>
                  </a:extLst>
                </p:cNvPr>
                <p:cNvPicPr/>
                <p:nvPr/>
              </p:nvPicPr>
              <p:blipFill>
                <a:blip r:embed="rId85"/>
                <a:stretch>
                  <a:fillRect/>
                </a:stretch>
              </p:blipFill>
              <p:spPr>
                <a:xfrm>
                  <a:off x="9896752" y="4576383"/>
                  <a:ext cx="96314"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7" name="Entrada de lápiz 76">
                  <a:extLst>
                    <a:ext uri="{FF2B5EF4-FFF2-40B4-BE49-F238E27FC236}">
                      <a16:creationId xmlns:a16="http://schemas.microsoft.com/office/drawing/2014/main" id="{3AFD9A55-A45A-8844-A164-B62E7361270C}"/>
                    </a:ext>
                  </a:extLst>
                </p14:cNvPr>
                <p14:cNvContentPartPr/>
                <p14:nvPr/>
              </p14:nvContentPartPr>
              <p14:xfrm>
                <a:off x="9944908" y="4680063"/>
                <a:ext cx="43560" cy="87480"/>
              </p14:xfrm>
            </p:contentPart>
          </mc:Choice>
          <mc:Fallback xmlns="">
            <p:pic>
              <p:nvPicPr>
                <p:cNvPr id="77" name="Entrada de lápiz 76">
                  <a:extLst>
                    <a:ext uri="{FF2B5EF4-FFF2-40B4-BE49-F238E27FC236}">
                      <a16:creationId xmlns:a16="http://schemas.microsoft.com/office/drawing/2014/main" id="{3AFD9A55-A45A-8844-A164-B62E7361270C}"/>
                    </a:ext>
                  </a:extLst>
                </p:cNvPr>
                <p:cNvPicPr/>
                <p:nvPr/>
              </p:nvPicPr>
              <p:blipFill>
                <a:blip r:embed="rId87"/>
                <a:stretch>
                  <a:fillRect/>
                </a:stretch>
              </p:blipFill>
              <p:spPr>
                <a:xfrm>
                  <a:off x="9929428" y="4664519"/>
                  <a:ext cx="74160" cy="11820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8" name="Entrada de lápiz 77">
                  <a:extLst>
                    <a:ext uri="{FF2B5EF4-FFF2-40B4-BE49-F238E27FC236}">
                      <a16:creationId xmlns:a16="http://schemas.microsoft.com/office/drawing/2014/main" id="{AE1A488B-0736-AC4D-8670-A0AEE69747E7}"/>
                    </a:ext>
                  </a:extLst>
                </p14:cNvPr>
                <p14:cNvContentPartPr/>
                <p14:nvPr/>
              </p14:nvContentPartPr>
              <p14:xfrm>
                <a:off x="10015828" y="4680063"/>
                <a:ext cx="71640" cy="98280"/>
              </p14:xfrm>
            </p:contentPart>
          </mc:Choice>
          <mc:Fallback xmlns="">
            <p:pic>
              <p:nvPicPr>
                <p:cNvPr id="78" name="Entrada de lápiz 77">
                  <a:extLst>
                    <a:ext uri="{FF2B5EF4-FFF2-40B4-BE49-F238E27FC236}">
                      <a16:creationId xmlns:a16="http://schemas.microsoft.com/office/drawing/2014/main" id="{AE1A488B-0736-AC4D-8670-A0AEE69747E7}"/>
                    </a:ext>
                  </a:extLst>
                </p:cNvPr>
                <p:cNvPicPr/>
                <p:nvPr/>
              </p:nvPicPr>
              <p:blipFill>
                <a:blip r:embed="rId89"/>
                <a:stretch>
                  <a:fillRect/>
                </a:stretch>
              </p:blipFill>
              <p:spPr>
                <a:xfrm>
                  <a:off x="10000348" y="4664583"/>
                  <a:ext cx="102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 name="Entrada de lápiz 78">
                  <a:extLst>
                    <a:ext uri="{FF2B5EF4-FFF2-40B4-BE49-F238E27FC236}">
                      <a16:creationId xmlns:a16="http://schemas.microsoft.com/office/drawing/2014/main" id="{02D8CCA7-4654-EB47-B92A-79169516B608}"/>
                    </a:ext>
                  </a:extLst>
                </p14:cNvPr>
                <p14:cNvContentPartPr/>
                <p14:nvPr/>
              </p14:nvContentPartPr>
              <p14:xfrm>
                <a:off x="10125628" y="4624983"/>
                <a:ext cx="77040" cy="153720"/>
              </p14:xfrm>
            </p:contentPart>
          </mc:Choice>
          <mc:Fallback xmlns="">
            <p:pic>
              <p:nvPicPr>
                <p:cNvPr id="79" name="Entrada de lápiz 78">
                  <a:extLst>
                    <a:ext uri="{FF2B5EF4-FFF2-40B4-BE49-F238E27FC236}">
                      <a16:creationId xmlns:a16="http://schemas.microsoft.com/office/drawing/2014/main" id="{02D8CCA7-4654-EB47-B92A-79169516B608}"/>
                    </a:ext>
                  </a:extLst>
                </p:cNvPr>
                <p:cNvPicPr/>
                <p:nvPr/>
              </p:nvPicPr>
              <p:blipFill>
                <a:blip r:embed="rId91"/>
                <a:stretch>
                  <a:fillRect/>
                </a:stretch>
              </p:blipFill>
              <p:spPr>
                <a:xfrm>
                  <a:off x="10110148" y="4609503"/>
                  <a:ext cx="1076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0" name="Entrada de lápiz 79">
                  <a:extLst>
                    <a:ext uri="{FF2B5EF4-FFF2-40B4-BE49-F238E27FC236}">
                      <a16:creationId xmlns:a16="http://schemas.microsoft.com/office/drawing/2014/main" id="{2956AED5-C211-694B-9413-7B9373A9D8A0}"/>
                    </a:ext>
                  </a:extLst>
                </p14:cNvPr>
                <p14:cNvContentPartPr/>
                <p14:nvPr/>
              </p14:nvContentPartPr>
              <p14:xfrm>
                <a:off x="10218508" y="4635783"/>
                <a:ext cx="87840" cy="137160"/>
              </p14:xfrm>
            </p:contentPart>
          </mc:Choice>
          <mc:Fallback xmlns="">
            <p:pic>
              <p:nvPicPr>
                <p:cNvPr id="80" name="Entrada de lápiz 79">
                  <a:extLst>
                    <a:ext uri="{FF2B5EF4-FFF2-40B4-BE49-F238E27FC236}">
                      <a16:creationId xmlns:a16="http://schemas.microsoft.com/office/drawing/2014/main" id="{2956AED5-C211-694B-9413-7B9373A9D8A0}"/>
                    </a:ext>
                  </a:extLst>
                </p:cNvPr>
                <p:cNvPicPr/>
                <p:nvPr/>
              </p:nvPicPr>
              <p:blipFill>
                <a:blip r:embed="rId93"/>
                <a:stretch>
                  <a:fillRect/>
                </a:stretch>
              </p:blipFill>
              <p:spPr>
                <a:xfrm>
                  <a:off x="10203028" y="4620303"/>
                  <a:ext cx="118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4" name="Entrada de lápiz 83">
                  <a:extLst>
                    <a:ext uri="{FF2B5EF4-FFF2-40B4-BE49-F238E27FC236}">
                      <a16:creationId xmlns:a16="http://schemas.microsoft.com/office/drawing/2014/main" id="{3D06E76E-5899-F64D-AE96-E5EEE6AA69A0}"/>
                    </a:ext>
                  </a:extLst>
                </p14:cNvPr>
                <p14:cNvContentPartPr/>
                <p14:nvPr/>
              </p14:nvContentPartPr>
              <p14:xfrm>
                <a:off x="10399228" y="4630383"/>
                <a:ext cx="71640" cy="153720"/>
              </p14:xfrm>
            </p:contentPart>
          </mc:Choice>
          <mc:Fallback xmlns="">
            <p:pic>
              <p:nvPicPr>
                <p:cNvPr id="84" name="Entrada de lápiz 83">
                  <a:extLst>
                    <a:ext uri="{FF2B5EF4-FFF2-40B4-BE49-F238E27FC236}">
                      <a16:creationId xmlns:a16="http://schemas.microsoft.com/office/drawing/2014/main" id="{3D06E76E-5899-F64D-AE96-E5EEE6AA69A0}"/>
                    </a:ext>
                  </a:extLst>
                </p:cNvPr>
                <p:cNvPicPr/>
                <p:nvPr/>
              </p:nvPicPr>
              <p:blipFill>
                <a:blip r:embed="rId95"/>
                <a:stretch>
                  <a:fillRect/>
                </a:stretch>
              </p:blipFill>
              <p:spPr>
                <a:xfrm>
                  <a:off x="10383748" y="4614903"/>
                  <a:ext cx="102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5" name="Entrada de lápiz 84">
                  <a:extLst>
                    <a:ext uri="{FF2B5EF4-FFF2-40B4-BE49-F238E27FC236}">
                      <a16:creationId xmlns:a16="http://schemas.microsoft.com/office/drawing/2014/main" id="{6D9D45C9-DE03-834F-B41E-2CE392C11629}"/>
                    </a:ext>
                  </a:extLst>
                </p14:cNvPr>
                <p14:cNvContentPartPr/>
                <p14:nvPr/>
              </p14:nvContentPartPr>
              <p14:xfrm>
                <a:off x="10497508" y="4673943"/>
                <a:ext cx="60480" cy="71640"/>
              </p14:xfrm>
            </p:contentPart>
          </mc:Choice>
          <mc:Fallback xmlns="">
            <p:pic>
              <p:nvPicPr>
                <p:cNvPr id="85" name="Entrada de lápiz 84">
                  <a:extLst>
                    <a:ext uri="{FF2B5EF4-FFF2-40B4-BE49-F238E27FC236}">
                      <a16:creationId xmlns:a16="http://schemas.microsoft.com/office/drawing/2014/main" id="{6D9D45C9-DE03-834F-B41E-2CE392C11629}"/>
                    </a:ext>
                  </a:extLst>
                </p:cNvPr>
                <p:cNvPicPr/>
                <p:nvPr/>
              </p:nvPicPr>
              <p:blipFill>
                <a:blip r:embed="rId97"/>
                <a:stretch>
                  <a:fillRect/>
                </a:stretch>
              </p:blipFill>
              <p:spPr>
                <a:xfrm>
                  <a:off x="10482028" y="4658463"/>
                  <a:ext cx="91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Entrada de lápiz 85">
                  <a:extLst>
                    <a:ext uri="{FF2B5EF4-FFF2-40B4-BE49-F238E27FC236}">
                      <a16:creationId xmlns:a16="http://schemas.microsoft.com/office/drawing/2014/main" id="{8C390055-D619-EE4D-AF07-8828B1400EA4}"/>
                    </a:ext>
                  </a:extLst>
                </p14:cNvPr>
                <p14:cNvContentPartPr/>
                <p14:nvPr/>
              </p14:nvContentPartPr>
              <p14:xfrm>
                <a:off x="10500748" y="4707063"/>
                <a:ext cx="63000" cy="5760"/>
              </p14:xfrm>
            </p:contentPart>
          </mc:Choice>
          <mc:Fallback xmlns="">
            <p:pic>
              <p:nvPicPr>
                <p:cNvPr id="86" name="Entrada de lápiz 85">
                  <a:extLst>
                    <a:ext uri="{FF2B5EF4-FFF2-40B4-BE49-F238E27FC236}">
                      <a16:creationId xmlns:a16="http://schemas.microsoft.com/office/drawing/2014/main" id="{8C390055-D619-EE4D-AF07-8828B1400EA4}"/>
                    </a:ext>
                  </a:extLst>
                </p:cNvPr>
                <p:cNvPicPr/>
                <p:nvPr/>
              </p:nvPicPr>
              <p:blipFill>
                <a:blip r:embed="rId99"/>
                <a:stretch>
                  <a:fillRect/>
                </a:stretch>
              </p:blipFill>
              <p:spPr>
                <a:xfrm>
                  <a:off x="10485268" y="4691583"/>
                  <a:ext cx="93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Entrada de lápiz 86">
                  <a:extLst>
                    <a:ext uri="{FF2B5EF4-FFF2-40B4-BE49-F238E27FC236}">
                      <a16:creationId xmlns:a16="http://schemas.microsoft.com/office/drawing/2014/main" id="{F0777E96-F101-A14B-B321-8D7B955E65F0}"/>
                    </a:ext>
                  </a:extLst>
                </p14:cNvPr>
                <p14:cNvContentPartPr/>
                <p14:nvPr/>
              </p14:nvContentPartPr>
              <p14:xfrm>
                <a:off x="10601548" y="4635783"/>
                <a:ext cx="44280" cy="153720"/>
              </p14:xfrm>
            </p:contentPart>
          </mc:Choice>
          <mc:Fallback xmlns="">
            <p:pic>
              <p:nvPicPr>
                <p:cNvPr id="87" name="Entrada de lápiz 86">
                  <a:extLst>
                    <a:ext uri="{FF2B5EF4-FFF2-40B4-BE49-F238E27FC236}">
                      <a16:creationId xmlns:a16="http://schemas.microsoft.com/office/drawing/2014/main" id="{F0777E96-F101-A14B-B321-8D7B955E65F0}"/>
                    </a:ext>
                  </a:extLst>
                </p:cNvPr>
                <p:cNvPicPr/>
                <p:nvPr/>
              </p:nvPicPr>
              <p:blipFill>
                <a:blip r:embed="rId101"/>
                <a:stretch>
                  <a:fillRect/>
                </a:stretch>
              </p:blipFill>
              <p:spPr>
                <a:xfrm>
                  <a:off x="10585941" y="4620267"/>
                  <a:ext cx="75131" cy="18439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9" name="Entrada de lápiz 88">
                  <a:extLst>
                    <a:ext uri="{FF2B5EF4-FFF2-40B4-BE49-F238E27FC236}">
                      <a16:creationId xmlns:a16="http://schemas.microsoft.com/office/drawing/2014/main" id="{4913D086-A4F2-F343-9D39-CC6E370FA07F}"/>
                    </a:ext>
                  </a:extLst>
                </p14:cNvPr>
                <p14:cNvContentPartPr/>
                <p14:nvPr/>
              </p14:nvContentPartPr>
              <p14:xfrm>
                <a:off x="10771468" y="4690503"/>
                <a:ext cx="33120" cy="5760"/>
              </p14:xfrm>
            </p:contentPart>
          </mc:Choice>
          <mc:Fallback xmlns="">
            <p:pic>
              <p:nvPicPr>
                <p:cNvPr id="89" name="Entrada de lápiz 88">
                  <a:extLst>
                    <a:ext uri="{FF2B5EF4-FFF2-40B4-BE49-F238E27FC236}">
                      <a16:creationId xmlns:a16="http://schemas.microsoft.com/office/drawing/2014/main" id="{4913D086-A4F2-F343-9D39-CC6E370FA07F}"/>
                    </a:ext>
                  </a:extLst>
                </p:cNvPr>
                <p:cNvPicPr/>
                <p:nvPr/>
              </p:nvPicPr>
              <p:blipFill>
                <a:blip r:embed="rId103"/>
                <a:stretch>
                  <a:fillRect/>
                </a:stretch>
              </p:blipFill>
              <p:spPr>
                <a:xfrm>
                  <a:off x="10755988" y="4675023"/>
                  <a:ext cx="637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0" name="Entrada de lápiz 89">
                  <a:extLst>
                    <a:ext uri="{FF2B5EF4-FFF2-40B4-BE49-F238E27FC236}">
                      <a16:creationId xmlns:a16="http://schemas.microsoft.com/office/drawing/2014/main" id="{E220F5BB-A44A-864A-8DA2-E02F30E34691}"/>
                    </a:ext>
                  </a:extLst>
                </p14:cNvPr>
                <p14:cNvContentPartPr/>
                <p14:nvPr/>
              </p14:nvContentPartPr>
              <p14:xfrm>
                <a:off x="10765708" y="4745223"/>
                <a:ext cx="44280" cy="5760"/>
              </p14:xfrm>
            </p:contentPart>
          </mc:Choice>
          <mc:Fallback xmlns="">
            <p:pic>
              <p:nvPicPr>
                <p:cNvPr id="90" name="Entrada de lápiz 89">
                  <a:extLst>
                    <a:ext uri="{FF2B5EF4-FFF2-40B4-BE49-F238E27FC236}">
                      <a16:creationId xmlns:a16="http://schemas.microsoft.com/office/drawing/2014/main" id="{E220F5BB-A44A-864A-8DA2-E02F30E34691}"/>
                    </a:ext>
                  </a:extLst>
                </p:cNvPr>
                <p:cNvPicPr/>
                <p:nvPr/>
              </p:nvPicPr>
              <p:blipFill>
                <a:blip r:embed="rId105"/>
                <a:stretch>
                  <a:fillRect/>
                </a:stretch>
              </p:blipFill>
              <p:spPr>
                <a:xfrm>
                  <a:off x="10750228" y="4729743"/>
                  <a:ext cx="74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1" name="Entrada de lápiz 90">
                  <a:extLst>
                    <a:ext uri="{FF2B5EF4-FFF2-40B4-BE49-F238E27FC236}">
                      <a16:creationId xmlns:a16="http://schemas.microsoft.com/office/drawing/2014/main" id="{1AE9DB70-F9AF-F843-A1C4-FF8C90506275}"/>
                    </a:ext>
                  </a:extLst>
                </p14:cNvPr>
                <p14:cNvContentPartPr/>
                <p14:nvPr/>
              </p14:nvContentPartPr>
              <p14:xfrm>
                <a:off x="10913668" y="4663863"/>
                <a:ext cx="142560" cy="120240"/>
              </p14:xfrm>
            </p:contentPart>
          </mc:Choice>
          <mc:Fallback xmlns="">
            <p:pic>
              <p:nvPicPr>
                <p:cNvPr id="91" name="Entrada de lápiz 90">
                  <a:extLst>
                    <a:ext uri="{FF2B5EF4-FFF2-40B4-BE49-F238E27FC236}">
                      <a16:creationId xmlns:a16="http://schemas.microsoft.com/office/drawing/2014/main" id="{1AE9DB70-F9AF-F843-A1C4-FF8C90506275}"/>
                    </a:ext>
                  </a:extLst>
                </p:cNvPr>
                <p:cNvPicPr/>
                <p:nvPr/>
              </p:nvPicPr>
              <p:blipFill>
                <a:blip r:embed="rId107"/>
                <a:stretch>
                  <a:fillRect/>
                </a:stretch>
              </p:blipFill>
              <p:spPr>
                <a:xfrm>
                  <a:off x="10898227" y="4648383"/>
                  <a:ext cx="173083"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 name="Entrada de lápiz 91">
                  <a:extLst>
                    <a:ext uri="{FF2B5EF4-FFF2-40B4-BE49-F238E27FC236}">
                      <a16:creationId xmlns:a16="http://schemas.microsoft.com/office/drawing/2014/main" id="{BDA8823E-AC2A-7E4C-B471-1194C719C530}"/>
                    </a:ext>
                  </a:extLst>
                </p14:cNvPr>
                <p14:cNvContentPartPr/>
                <p14:nvPr/>
              </p14:nvContentPartPr>
              <p14:xfrm>
                <a:off x="11094388" y="4685103"/>
                <a:ext cx="104400" cy="82440"/>
              </p14:xfrm>
            </p:contentPart>
          </mc:Choice>
          <mc:Fallback xmlns="">
            <p:pic>
              <p:nvPicPr>
                <p:cNvPr id="92" name="Entrada de lápiz 91">
                  <a:extLst>
                    <a:ext uri="{FF2B5EF4-FFF2-40B4-BE49-F238E27FC236}">
                      <a16:creationId xmlns:a16="http://schemas.microsoft.com/office/drawing/2014/main" id="{BDA8823E-AC2A-7E4C-B471-1194C719C530}"/>
                    </a:ext>
                  </a:extLst>
                </p:cNvPr>
                <p:cNvPicPr/>
                <p:nvPr/>
              </p:nvPicPr>
              <p:blipFill>
                <a:blip r:embed="rId109"/>
                <a:stretch>
                  <a:fillRect/>
                </a:stretch>
              </p:blipFill>
              <p:spPr>
                <a:xfrm>
                  <a:off x="11078908" y="4669623"/>
                  <a:ext cx="135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Entrada de lápiz 92">
                  <a:extLst>
                    <a:ext uri="{FF2B5EF4-FFF2-40B4-BE49-F238E27FC236}">
                      <a16:creationId xmlns:a16="http://schemas.microsoft.com/office/drawing/2014/main" id="{E15A91BB-992D-C947-B7D6-00424EFE81F7}"/>
                    </a:ext>
                  </a:extLst>
                </p14:cNvPr>
                <p14:cNvContentPartPr/>
                <p14:nvPr/>
              </p14:nvContentPartPr>
              <p14:xfrm>
                <a:off x="11209228" y="4690503"/>
                <a:ext cx="77040" cy="49680"/>
              </p14:xfrm>
            </p:contentPart>
          </mc:Choice>
          <mc:Fallback xmlns="">
            <p:pic>
              <p:nvPicPr>
                <p:cNvPr id="93" name="Entrada de lápiz 92">
                  <a:extLst>
                    <a:ext uri="{FF2B5EF4-FFF2-40B4-BE49-F238E27FC236}">
                      <a16:creationId xmlns:a16="http://schemas.microsoft.com/office/drawing/2014/main" id="{E15A91BB-992D-C947-B7D6-00424EFE81F7}"/>
                    </a:ext>
                  </a:extLst>
                </p:cNvPr>
                <p:cNvPicPr/>
                <p:nvPr/>
              </p:nvPicPr>
              <p:blipFill>
                <a:blip r:embed="rId111"/>
                <a:stretch>
                  <a:fillRect/>
                </a:stretch>
              </p:blipFill>
              <p:spPr>
                <a:xfrm>
                  <a:off x="11193748" y="4674910"/>
                  <a:ext cx="107640" cy="8050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4" name="Entrada de lápiz 93">
                  <a:extLst>
                    <a:ext uri="{FF2B5EF4-FFF2-40B4-BE49-F238E27FC236}">
                      <a16:creationId xmlns:a16="http://schemas.microsoft.com/office/drawing/2014/main" id="{C166D021-4734-494A-A3E6-BA8BA6E79DF2}"/>
                    </a:ext>
                  </a:extLst>
                </p14:cNvPr>
                <p14:cNvContentPartPr/>
                <p14:nvPr/>
              </p14:nvContentPartPr>
              <p14:xfrm>
                <a:off x="11231188" y="4685103"/>
                <a:ext cx="44280" cy="82440"/>
              </p14:xfrm>
            </p:contentPart>
          </mc:Choice>
          <mc:Fallback xmlns="">
            <p:pic>
              <p:nvPicPr>
                <p:cNvPr id="94" name="Entrada de lápiz 93">
                  <a:extLst>
                    <a:ext uri="{FF2B5EF4-FFF2-40B4-BE49-F238E27FC236}">
                      <a16:creationId xmlns:a16="http://schemas.microsoft.com/office/drawing/2014/main" id="{C166D021-4734-494A-A3E6-BA8BA6E79DF2}"/>
                    </a:ext>
                  </a:extLst>
                </p:cNvPr>
                <p:cNvPicPr/>
                <p:nvPr/>
              </p:nvPicPr>
              <p:blipFill>
                <a:blip r:embed="rId113"/>
                <a:stretch>
                  <a:fillRect/>
                </a:stretch>
              </p:blipFill>
              <p:spPr>
                <a:xfrm>
                  <a:off x="11215708" y="4669623"/>
                  <a:ext cx="74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Entrada de lápiz 94">
                  <a:extLst>
                    <a:ext uri="{FF2B5EF4-FFF2-40B4-BE49-F238E27FC236}">
                      <a16:creationId xmlns:a16="http://schemas.microsoft.com/office/drawing/2014/main" id="{BAC4B71B-DB97-2D49-AA01-268910291D14}"/>
                    </a:ext>
                  </a:extLst>
                </p14:cNvPr>
                <p14:cNvContentPartPr/>
                <p14:nvPr/>
              </p14:nvContentPartPr>
              <p14:xfrm>
                <a:off x="11362588" y="4597623"/>
                <a:ext cx="49680" cy="235800"/>
              </p14:xfrm>
            </p:contentPart>
          </mc:Choice>
          <mc:Fallback xmlns="">
            <p:pic>
              <p:nvPicPr>
                <p:cNvPr id="95" name="Entrada de lápiz 94">
                  <a:extLst>
                    <a:ext uri="{FF2B5EF4-FFF2-40B4-BE49-F238E27FC236}">
                      <a16:creationId xmlns:a16="http://schemas.microsoft.com/office/drawing/2014/main" id="{BAC4B71B-DB97-2D49-AA01-268910291D14}"/>
                    </a:ext>
                  </a:extLst>
                </p:cNvPr>
                <p:cNvPicPr/>
                <p:nvPr/>
              </p:nvPicPr>
              <p:blipFill>
                <a:blip r:embed="rId115"/>
                <a:stretch>
                  <a:fillRect/>
                </a:stretch>
              </p:blipFill>
              <p:spPr>
                <a:xfrm>
                  <a:off x="11347108" y="4582143"/>
                  <a:ext cx="802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Entrada de lápiz 96">
                  <a:extLst>
                    <a:ext uri="{FF2B5EF4-FFF2-40B4-BE49-F238E27FC236}">
                      <a16:creationId xmlns:a16="http://schemas.microsoft.com/office/drawing/2014/main" id="{03DBA758-E0D2-EB4C-890D-F3BD72A32DCE}"/>
                    </a:ext>
                  </a:extLst>
                </p14:cNvPr>
                <p14:cNvContentPartPr/>
                <p14:nvPr/>
              </p14:nvContentPartPr>
              <p14:xfrm>
                <a:off x="11460868" y="4663143"/>
                <a:ext cx="87840" cy="109080"/>
              </p14:xfrm>
            </p:contentPart>
          </mc:Choice>
          <mc:Fallback xmlns="">
            <p:pic>
              <p:nvPicPr>
                <p:cNvPr id="97" name="Entrada de lápiz 96">
                  <a:extLst>
                    <a:ext uri="{FF2B5EF4-FFF2-40B4-BE49-F238E27FC236}">
                      <a16:creationId xmlns:a16="http://schemas.microsoft.com/office/drawing/2014/main" id="{03DBA758-E0D2-EB4C-890D-F3BD72A32DCE}"/>
                    </a:ext>
                  </a:extLst>
                </p:cNvPr>
                <p:cNvPicPr/>
                <p:nvPr/>
              </p:nvPicPr>
              <p:blipFill>
                <a:blip r:embed="rId117"/>
                <a:stretch>
                  <a:fillRect/>
                </a:stretch>
              </p:blipFill>
              <p:spPr>
                <a:xfrm>
                  <a:off x="11445388" y="4647663"/>
                  <a:ext cx="118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Entrada de lápiz 97">
                  <a:extLst>
                    <a:ext uri="{FF2B5EF4-FFF2-40B4-BE49-F238E27FC236}">
                      <a16:creationId xmlns:a16="http://schemas.microsoft.com/office/drawing/2014/main" id="{B1BC4F48-965D-7D46-BBDF-A5FC61135C17}"/>
                    </a:ext>
                  </a:extLst>
                </p14:cNvPr>
                <p14:cNvContentPartPr/>
                <p14:nvPr/>
              </p14:nvContentPartPr>
              <p14:xfrm>
                <a:off x="11597668" y="4767183"/>
                <a:ext cx="360" cy="44280"/>
              </p14:xfrm>
            </p:contentPart>
          </mc:Choice>
          <mc:Fallback xmlns="">
            <p:pic>
              <p:nvPicPr>
                <p:cNvPr id="98" name="Entrada de lápiz 97">
                  <a:extLst>
                    <a:ext uri="{FF2B5EF4-FFF2-40B4-BE49-F238E27FC236}">
                      <a16:creationId xmlns:a16="http://schemas.microsoft.com/office/drawing/2014/main" id="{B1BC4F48-965D-7D46-BBDF-A5FC61135C17}"/>
                    </a:ext>
                  </a:extLst>
                </p:cNvPr>
                <p:cNvPicPr/>
                <p:nvPr/>
              </p:nvPicPr>
              <p:blipFill>
                <a:blip r:embed="rId119"/>
                <a:stretch>
                  <a:fillRect/>
                </a:stretch>
              </p:blipFill>
              <p:spPr>
                <a:xfrm>
                  <a:off x="11582188" y="4751703"/>
                  <a:ext cx="30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Entrada de lápiz 98">
                  <a:extLst>
                    <a:ext uri="{FF2B5EF4-FFF2-40B4-BE49-F238E27FC236}">
                      <a16:creationId xmlns:a16="http://schemas.microsoft.com/office/drawing/2014/main" id="{DB36D4D5-9F39-F243-BBEC-B012AC05FBD6}"/>
                    </a:ext>
                  </a:extLst>
                </p14:cNvPr>
                <p14:cNvContentPartPr/>
                <p14:nvPr/>
              </p14:nvContentPartPr>
              <p14:xfrm>
                <a:off x="11668948" y="4673943"/>
                <a:ext cx="49680" cy="115200"/>
              </p14:xfrm>
            </p:contentPart>
          </mc:Choice>
          <mc:Fallback xmlns="">
            <p:pic>
              <p:nvPicPr>
                <p:cNvPr id="99" name="Entrada de lápiz 98">
                  <a:extLst>
                    <a:ext uri="{FF2B5EF4-FFF2-40B4-BE49-F238E27FC236}">
                      <a16:creationId xmlns:a16="http://schemas.microsoft.com/office/drawing/2014/main" id="{DB36D4D5-9F39-F243-BBEC-B012AC05FBD6}"/>
                    </a:ext>
                  </a:extLst>
                </p:cNvPr>
                <p:cNvPicPr/>
                <p:nvPr/>
              </p:nvPicPr>
              <p:blipFill>
                <a:blip r:embed="rId121"/>
                <a:stretch>
                  <a:fillRect/>
                </a:stretch>
              </p:blipFill>
              <p:spPr>
                <a:xfrm>
                  <a:off x="11653355" y="4658463"/>
                  <a:ext cx="80503"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0" name="Entrada de lápiz 99">
                  <a:extLst>
                    <a:ext uri="{FF2B5EF4-FFF2-40B4-BE49-F238E27FC236}">
                      <a16:creationId xmlns:a16="http://schemas.microsoft.com/office/drawing/2014/main" id="{53D95744-7A9E-274A-9D63-0D46DB94E4F4}"/>
                    </a:ext>
                  </a:extLst>
                </p14:cNvPr>
                <p14:cNvContentPartPr/>
                <p14:nvPr/>
              </p14:nvContentPartPr>
              <p14:xfrm>
                <a:off x="11668948" y="4723263"/>
                <a:ext cx="55080" cy="5760"/>
              </p14:xfrm>
            </p:contentPart>
          </mc:Choice>
          <mc:Fallback xmlns="">
            <p:pic>
              <p:nvPicPr>
                <p:cNvPr id="100" name="Entrada de lápiz 99">
                  <a:extLst>
                    <a:ext uri="{FF2B5EF4-FFF2-40B4-BE49-F238E27FC236}">
                      <a16:creationId xmlns:a16="http://schemas.microsoft.com/office/drawing/2014/main" id="{53D95744-7A9E-274A-9D63-0D46DB94E4F4}"/>
                    </a:ext>
                  </a:extLst>
                </p:cNvPr>
                <p:cNvPicPr/>
                <p:nvPr/>
              </p:nvPicPr>
              <p:blipFill>
                <a:blip r:embed="rId123"/>
                <a:stretch>
                  <a:fillRect/>
                </a:stretch>
              </p:blipFill>
              <p:spPr>
                <a:xfrm>
                  <a:off x="11653468" y="4707783"/>
                  <a:ext cx="85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1" name="Entrada de lápiz 100">
                  <a:extLst>
                    <a:ext uri="{FF2B5EF4-FFF2-40B4-BE49-F238E27FC236}">
                      <a16:creationId xmlns:a16="http://schemas.microsoft.com/office/drawing/2014/main" id="{848FA0DA-7157-0D47-A100-78C9BCE03D33}"/>
                    </a:ext>
                  </a:extLst>
                </p14:cNvPr>
                <p14:cNvContentPartPr/>
                <p14:nvPr/>
              </p14:nvContentPartPr>
              <p14:xfrm>
                <a:off x="11789548" y="4624983"/>
                <a:ext cx="38520" cy="191880"/>
              </p14:xfrm>
            </p:contentPart>
          </mc:Choice>
          <mc:Fallback xmlns="">
            <p:pic>
              <p:nvPicPr>
                <p:cNvPr id="101" name="Entrada de lápiz 100">
                  <a:extLst>
                    <a:ext uri="{FF2B5EF4-FFF2-40B4-BE49-F238E27FC236}">
                      <a16:creationId xmlns:a16="http://schemas.microsoft.com/office/drawing/2014/main" id="{848FA0DA-7157-0D47-A100-78C9BCE03D33}"/>
                    </a:ext>
                  </a:extLst>
                </p:cNvPr>
                <p:cNvPicPr/>
                <p:nvPr/>
              </p:nvPicPr>
              <p:blipFill>
                <a:blip r:embed="rId125"/>
                <a:stretch>
                  <a:fillRect/>
                </a:stretch>
              </p:blipFill>
              <p:spPr>
                <a:xfrm>
                  <a:off x="11774068" y="4609503"/>
                  <a:ext cx="69120" cy="222480"/>
                </a:xfrm>
                <a:prstGeom prst="rect">
                  <a:avLst/>
                </a:prstGeom>
              </p:spPr>
            </p:pic>
          </mc:Fallback>
        </mc:AlternateContent>
      </p:grpSp>
      <p:grpSp>
        <p:nvGrpSpPr>
          <p:cNvPr id="111" name="Grupo 110">
            <a:extLst>
              <a:ext uri="{FF2B5EF4-FFF2-40B4-BE49-F238E27FC236}">
                <a16:creationId xmlns:a16="http://schemas.microsoft.com/office/drawing/2014/main" id="{2C65A536-04CE-1E48-BC0A-D61500BE564F}"/>
              </a:ext>
            </a:extLst>
          </p:cNvPr>
          <p:cNvGrpSpPr/>
          <p:nvPr/>
        </p:nvGrpSpPr>
        <p:grpSpPr>
          <a:xfrm>
            <a:off x="4854712" y="1680183"/>
            <a:ext cx="2310120" cy="1730160"/>
            <a:chOff x="4854712" y="1680183"/>
            <a:chExt cx="2310120" cy="1730160"/>
          </a:xfrm>
        </p:grpSpPr>
        <mc:AlternateContent xmlns:mc="http://schemas.openxmlformats.org/markup-compatibility/2006" xmlns:p14="http://schemas.microsoft.com/office/powerpoint/2010/main">
          <mc:Choice Requires="p14">
            <p:contentPart p14:bwMode="auto" r:id="rId126">
              <p14:nvContentPartPr>
                <p14:cNvPr id="105" name="Entrada de lápiz 104">
                  <a:extLst>
                    <a:ext uri="{FF2B5EF4-FFF2-40B4-BE49-F238E27FC236}">
                      <a16:creationId xmlns:a16="http://schemas.microsoft.com/office/drawing/2014/main" id="{8895544A-069A-D349-ADB2-E36FAB972F20}"/>
                    </a:ext>
                  </a:extLst>
                </p14:cNvPr>
                <p14:cNvContentPartPr/>
                <p14:nvPr/>
              </p14:nvContentPartPr>
              <p14:xfrm>
                <a:off x="4964152" y="1784223"/>
                <a:ext cx="777600" cy="821520"/>
              </p14:xfrm>
            </p:contentPart>
          </mc:Choice>
          <mc:Fallback xmlns="">
            <p:pic>
              <p:nvPicPr>
                <p:cNvPr id="105" name="Entrada de lápiz 104">
                  <a:extLst>
                    <a:ext uri="{FF2B5EF4-FFF2-40B4-BE49-F238E27FC236}">
                      <a16:creationId xmlns:a16="http://schemas.microsoft.com/office/drawing/2014/main" id="{8895544A-069A-D349-ADB2-E36FAB972F20}"/>
                    </a:ext>
                  </a:extLst>
                </p:cNvPr>
                <p:cNvPicPr/>
                <p:nvPr/>
              </p:nvPicPr>
              <p:blipFill>
                <a:blip r:embed="rId127"/>
                <a:stretch>
                  <a:fillRect/>
                </a:stretch>
              </p:blipFill>
              <p:spPr>
                <a:xfrm>
                  <a:off x="4948672" y="1768743"/>
                  <a:ext cx="808200"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Entrada de lápiz 105">
                  <a:extLst>
                    <a:ext uri="{FF2B5EF4-FFF2-40B4-BE49-F238E27FC236}">
                      <a16:creationId xmlns:a16="http://schemas.microsoft.com/office/drawing/2014/main" id="{AA8083BE-68CE-7A49-9444-AA6F4CEE3CBE}"/>
                    </a:ext>
                  </a:extLst>
                </p14:cNvPr>
                <p14:cNvContentPartPr/>
                <p14:nvPr/>
              </p14:nvContentPartPr>
              <p14:xfrm>
                <a:off x="4854712" y="1718343"/>
                <a:ext cx="49680" cy="118440"/>
              </p14:xfrm>
            </p:contentPart>
          </mc:Choice>
          <mc:Fallback xmlns="">
            <p:pic>
              <p:nvPicPr>
                <p:cNvPr id="106" name="Entrada de lápiz 105">
                  <a:extLst>
                    <a:ext uri="{FF2B5EF4-FFF2-40B4-BE49-F238E27FC236}">
                      <a16:creationId xmlns:a16="http://schemas.microsoft.com/office/drawing/2014/main" id="{AA8083BE-68CE-7A49-9444-AA6F4CEE3CBE}"/>
                    </a:ext>
                  </a:extLst>
                </p:cNvPr>
                <p:cNvPicPr/>
                <p:nvPr/>
              </p:nvPicPr>
              <p:blipFill>
                <a:blip r:embed="rId129"/>
                <a:stretch>
                  <a:fillRect/>
                </a:stretch>
              </p:blipFill>
              <p:spPr>
                <a:xfrm>
                  <a:off x="4839232" y="1702863"/>
                  <a:ext cx="80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Entrada de lápiz 106">
                  <a:extLst>
                    <a:ext uri="{FF2B5EF4-FFF2-40B4-BE49-F238E27FC236}">
                      <a16:creationId xmlns:a16="http://schemas.microsoft.com/office/drawing/2014/main" id="{6157E88A-6289-B94C-9DAC-4EC98962C40E}"/>
                    </a:ext>
                  </a:extLst>
                </p14:cNvPr>
                <p14:cNvContentPartPr/>
                <p14:nvPr/>
              </p14:nvContentPartPr>
              <p14:xfrm>
                <a:off x="4903672" y="1712943"/>
                <a:ext cx="93240" cy="11160"/>
              </p14:xfrm>
            </p:contentPart>
          </mc:Choice>
          <mc:Fallback xmlns="">
            <p:pic>
              <p:nvPicPr>
                <p:cNvPr id="107" name="Entrada de lápiz 106">
                  <a:extLst>
                    <a:ext uri="{FF2B5EF4-FFF2-40B4-BE49-F238E27FC236}">
                      <a16:creationId xmlns:a16="http://schemas.microsoft.com/office/drawing/2014/main" id="{6157E88A-6289-B94C-9DAC-4EC98962C40E}"/>
                    </a:ext>
                  </a:extLst>
                </p:cNvPr>
                <p:cNvPicPr/>
                <p:nvPr/>
              </p:nvPicPr>
              <p:blipFill>
                <a:blip r:embed="rId131"/>
                <a:stretch>
                  <a:fillRect/>
                </a:stretch>
              </p:blipFill>
              <p:spPr>
                <a:xfrm>
                  <a:off x="4888192" y="1697463"/>
                  <a:ext cx="123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Entrada de lápiz 107">
                  <a:extLst>
                    <a:ext uri="{FF2B5EF4-FFF2-40B4-BE49-F238E27FC236}">
                      <a16:creationId xmlns:a16="http://schemas.microsoft.com/office/drawing/2014/main" id="{FC82703E-F35E-AC41-8FDD-F0F67B2D0B55}"/>
                    </a:ext>
                  </a:extLst>
                </p14:cNvPr>
                <p14:cNvContentPartPr/>
                <p14:nvPr/>
              </p14:nvContentPartPr>
              <p14:xfrm>
                <a:off x="5609992" y="1756863"/>
                <a:ext cx="1554840" cy="1653480"/>
              </p14:xfrm>
            </p:contentPart>
          </mc:Choice>
          <mc:Fallback xmlns="">
            <p:pic>
              <p:nvPicPr>
                <p:cNvPr id="108" name="Entrada de lápiz 107">
                  <a:extLst>
                    <a:ext uri="{FF2B5EF4-FFF2-40B4-BE49-F238E27FC236}">
                      <a16:creationId xmlns:a16="http://schemas.microsoft.com/office/drawing/2014/main" id="{FC82703E-F35E-AC41-8FDD-F0F67B2D0B55}"/>
                    </a:ext>
                  </a:extLst>
                </p:cNvPr>
                <p:cNvPicPr/>
                <p:nvPr/>
              </p:nvPicPr>
              <p:blipFill>
                <a:blip r:embed="rId133"/>
                <a:stretch>
                  <a:fillRect/>
                </a:stretch>
              </p:blipFill>
              <p:spPr>
                <a:xfrm>
                  <a:off x="5594512" y="1741383"/>
                  <a:ext cx="1585440" cy="1684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Entrada de lápiz 108">
                  <a:extLst>
                    <a:ext uri="{FF2B5EF4-FFF2-40B4-BE49-F238E27FC236}">
                      <a16:creationId xmlns:a16="http://schemas.microsoft.com/office/drawing/2014/main" id="{B4A71326-0202-E14E-8B2E-2EC99DB7F699}"/>
                    </a:ext>
                  </a:extLst>
                </p14:cNvPr>
                <p14:cNvContentPartPr/>
                <p14:nvPr/>
              </p14:nvContentPartPr>
              <p14:xfrm>
                <a:off x="5505952" y="1696743"/>
                <a:ext cx="5760" cy="115200"/>
              </p14:xfrm>
            </p:contentPart>
          </mc:Choice>
          <mc:Fallback xmlns="">
            <p:pic>
              <p:nvPicPr>
                <p:cNvPr id="109" name="Entrada de lápiz 108">
                  <a:extLst>
                    <a:ext uri="{FF2B5EF4-FFF2-40B4-BE49-F238E27FC236}">
                      <a16:creationId xmlns:a16="http://schemas.microsoft.com/office/drawing/2014/main" id="{B4A71326-0202-E14E-8B2E-2EC99DB7F699}"/>
                    </a:ext>
                  </a:extLst>
                </p:cNvPr>
                <p:cNvPicPr/>
                <p:nvPr/>
              </p:nvPicPr>
              <p:blipFill>
                <a:blip r:embed="rId135"/>
                <a:stretch>
                  <a:fillRect/>
                </a:stretch>
              </p:blipFill>
              <p:spPr>
                <a:xfrm>
                  <a:off x="5491383" y="1681263"/>
                  <a:ext cx="34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Entrada de lápiz 109">
                  <a:extLst>
                    <a:ext uri="{FF2B5EF4-FFF2-40B4-BE49-F238E27FC236}">
                      <a16:creationId xmlns:a16="http://schemas.microsoft.com/office/drawing/2014/main" id="{B38A0945-6357-1C4C-B8FC-64C754CE3096}"/>
                    </a:ext>
                  </a:extLst>
                </p14:cNvPr>
                <p14:cNvContentPartPr/>
                <p14:nvPr/>
              </p14:nvContentPartPr>
              <p14:xfrm>
                <a:off x="5516752" y="1680183"/>
                <a:ext cx="126360" cy="16920"/>
              </p14:xfrm>
            </p:contentPart>
          </mc:Choice>
          <mc:Fallback xmlns="">
            <p:pic>
              <p:nvPicPr>
                <p:cNvPr id="110" name="Entrada de lápiz 109">
                  <a:extLst>
                    <a:ext uri="{FF2B5EF4-FFF2-40B4-BE49-F238E27FC236}">
                      <a16:creationId xmlns:a16="http://schemas.microsoft.com/office/drawing/2014/main" id="{B38A0945-6357-1C4C-B8FC-64C754CE3096}"/>
                    </a:ext>
                  </a:extLst>
                </p:cNvPr>
                <p:cNvPicPr/>
                <p:nvPr/>
              </p:nvPicPr>
              <p:blipFill>
                <a:blip r:embed="rId137"/>
                <a:stretch>
                  <a:fillRect/>
                </a:stretch>
              </p:blipFill>
              <p:spPr>
                <a:xfrm>
                  <a:off x="5501228" y="1664703"/>
                  <a:ext cx="157047" cy="47520"/>
                </a:xfrm>
                <a:prstGeom prst="rect">
                  <a:avLst/>
                </a:prstGeom>
              </p:spPr>
            </p:pic>
          </mc:Fallback>
        </mc:AlternateContent>
      </p:grpSp>
      <p:grpSp>
        <p:nvGrpSpPr>
          <p:cNvPr id="112" name="Grupo 111">
            <a:extLst>
              <a:ext uri="{FF2B5EF4-FFF2-40B4-BE49-F238E27FC236}">
                <a16:creationId xmlns:a16="http://schemas.microsoft.com/office/drawing/2014/main" id="{DB81A223-FA97-B749-BDAC-81D751899339}"/>
              </a:ext>
            </a:extLst>
          </p:cNvPr>
          <p:cNvGrpSpPr/>
          <p:nvPr/>
        </p:nvGrpSpPr>
        <p:grpSpPr>
          <a:xfrm>
            <a:off x="4225072" y="1778823"/>
            <a:ext cx="213840" cy="1007280"/>
            <a:chOff x="4225072" y="1778823"/>
            <a:chExt cx="213840" cy="1007280"/>
          </a:xfrm>
        </p:grpSpPr>
        <mc:AlternateContent xmlns:mc="http://schemas.openxmlformats.org/markup-compatibility/2006" xmlns:p14="http://schemas.microsoft.com/office/powerpoint/2010/main">
          <mc:Choice Requires="p14">
            <p:contentPart p14:bwMode="auto" r:id="rId138">
              <p14:nvContentPartPr>
                <p14:cNvPr id="103" name="Entrada de lápiz 102">
                  <a:extLst>
                    <a:ext uri="{FF2B5EF4-FFF2-40B4-BE49-F238E27FC236}">
                      <a16:creationId xmlns:a16="http://schemas.microsoft.com/office/drawing/2014/main" id="{8E817B9E-38E3-2D42-BA76-2B9BB12C29E9}"/>
                    </a:ext>
                  </a:extLst>
                </p14:cNvPr>
                <p14:cNvContentPartPr/>
                <p14:nvPr/>
              </p14:nvContentPartPr>
              <p14:xfrm>
                <a:off x="4225072" y="1816983"/>
                <a:ext cx="213840" cy="969120"/>
              </p14:xfrm>
            </p:contentPart>
          </mc:Choice>
          <mc:Fallback xmlns="">
            <p:pic>
              <p:nvPicPr>
                <p:cNvPr id="103" name="Entrada de lápiz 102">
                  <a:extLst>
                    <a:ext uri="{FF2B5EF4-FFF2-40B4-BE49-F238E27FC236}">
                      <a16:creationId xmlns:a16="http://schemas.microsoft.com/office/drawing/2014/main" id="{8E817B9E-38E3-2D42-BA76-2B9BB12C29E9}"/>
                    </a:ext>
                  </a:extLst>
                </p:cNvPr>
                <p:cNvPicPr/>
                <p:nvPr/>
              </p:nvPicPr>
              <p:blipFill>
                <a:blip r:embed="rId139"/>
                <a:stretch>
                  <a:fillRect/>
                </a:stretch>
              </p:blipFill>
              <p:spPr>
                <a:xfrm>
                  <a:off x="4209592" y="1801503"/>
                  <a:ext cx="244440"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Entrada de lápiz 103">
                  <a:extLst>
                    <a:ext uri="{FF2B5EF4-FFF2-40B4-BE49-F238E27FC236}">
                      <a16:creationId xmlns:a16="http://schemas.microsoft.com/office/drawing/2014/main" id="{A1055F7E-0443-E449-9731-9E425A57E81F}"/>
                    </a:ext>
                  </a:extLst>
                </p14:cNvPr>
                <p14:cNvContentPartPr/>
                <p14:nvPr/>
              </p14:nvContentPartPr>
              <p14:xfrm>
                <a:off x="4312552" y="1778823"/>
                <a:ext cx="126360" cy="131040"/>
              </p14:xfrm>
            </p:contentPart>
          </mc:Choice>
          <mc:Fallback xmlns="">
            <p:pic>
              <p:nvPicPr>
                <p:cNvPr id="104" name="Entrada de lápiz 103">
                  <a:extLst>
                    <a:ext uri="{FF2B5EF4-FFF2-40B4-BE49-F238E27FC236}">
                      <a16:creationId xmlns:a16="http://schemas.microsoft.com/office/drawing/2014/main" id="{A1055F7E-0443-E449-9731-9E425A57E81F}"/>
                    </a:ext>
                  </a:extLst>
                </p:cNvPr>
                <p:cNvPicPr/>
                <p:nvPr/>
              </p:nvPicPr>
              <p:blipFill>
                <a:blip r:embed="rId141"/>
                <a:stretch>
                  <a:fillRect/>
                </a:stretch>
              </p:blipFill>
              <p:spPr>
                <a:xfrm>
                  <a:off x="4297072" y="1763343"/>
                  <a:ext cx="156960" cy="161640"/>
                </a:xfrm>
                <a:prstGeom prst="rect">
                  <a:avLst/>
                </a:prstGeom>
              </p:spPr>
            </p:pic>
          </mc:Fallback>
        </mc:AlternateContent>
      </p:grpSp>
      <p:grpSp>
        <p:nvGrpSpPr>
          <p:cNvPr id="209" name="Grupo 208">
            <a:extLst>
              <a:ext uri="{FF2B5EF4-FFF2-40B4-BE49-F238E27FC236}">
                <a16:creationId xmlns:a16="http://schemas.microsoft.com/office/drawing/2014/main" id="{99975763-C159-C941-8850-6571E83B1E72}"/>
              </a:ext>
            </a:extLst>
          </p:cNvPr>
          <p:cNvGrpSpPr/>
          <p:nvPr/>
        </p:nvGrpSpPr>
        <p:grpSpPr>
          <a:xfrm>
            <a:off x="2462780" y="1046334"/>
            <a:ext cx="1281240" cy="241200"/>
            <a:chOff x="2462780" y="1046334"/>
            <a:chExt cx="1281240" cy="241200"/>
          </a:xfrm>
        </p:grpSpPr>
        <mc:AlternateContent xmlns:mc="http://schemas.openxmlformats.org/markup-compatibility/2006" xmlns:p14="http://schemas.microsoft.com/office/powerpoint/2010/main">
          <mc:Choice Requires="p14">
            <p:contentPart p14:bwMode="auto" r:id="rId142">
              <p14:nvContentPartPr>
                <p14:cNvPr id="140" name="Entrada de lápiz 139">
                  <a:extLst>
                    <a:ext uri="{FF2B5EF4-FFF2-40B4-BE49-F238E27FC236}">
                      <a16:creationId xmlns:a16="http://schemas.microsoft.com/office/drawing/2014/main" id="{396754F3-78D2-0643-AA16-46EF6E77AA97}"/>
                    </a:ext>
                  </a:extLst>
                </p14:cNvPr>
                <p14:cNvContentPartPr/>
                <p14:nvPr/>
              </p14:nvContentPartPr>
              <p14:xfrm>
                <a:off x="2462780" y="1117614"/>
                <a:ext cx="82440" cy="169920"/>
              </p14:xfrm>
            </p:contentPart>
          </mc:Choice>
          <mc:Fallback xmlns="">
            <p:pic>
              <p:nvPicPr>
                <p:cNvPr id="140" name="Entrada de lápiz 139">
                  <a:extLst>
                    <a:ext uri="{FF2B5EF4-FFF2-40B4-BE49-F238E27FC236}">
                      <a16:creationId xmlns:a16="http://schemas.microsoft.com/office/drawing/2014/main" id="{396754F3-78D2-0643-AA16-46EF6E77AA97}"/>
                    </a:ext>
                  </a:extLst>
                </p:cNvPr>
                <p:cNvPicPr/>
                <p:nvPr/>
              </p:nvPicPr>
              <p:blipFill>
                <a:blip r:embed="rId143"/>
                <a:stretch>
                  <a:fillRect/>
                </a:stretch>
              </p:blipFill>
              <p:spPr>
                <a:xfrm>
                  <a:off x="2447300" y="1102134"/>
                  <a:ext cx="1130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1" name="Entrada de lápiz 140">
                  <a:extLst>
                    <a:ext uri="{FF2B5EF4-FFF2-40B4-BE49-F238E27FC236}">
                      <a16:creationId xmlns:a16="http://schemas.microsoft.com/office/drawing/2014/main" id="{1BC4FC52-1C88-D24D-947F-353F6E23BEE6}"/>
                    </a:ext>
                  </a:extLst>
                </p14:cNvPr>
                <p14:cNvContentPartPr/>
                <p14:nvPr/>
              </p14:nvContentPartPr>
              <p14:xfrm>
                <a:off x="2484740" y="1188534"/>
                <a:ext cx="77040" cy="11160"/>
              </p14:xfrm>
            </p:contentPart>
          </mc:Choice>
          <mc:Fallback xmlns="">
            <p:pic>
              <p:nvPicPr>
                <p:cNvPr id="141" name="Entrada de lápiz 140">
                  <a:extLst>
                    <a:ext uri="{FF2B5EF4-FFF2-40B4-BE49-F238E27FC236}">
                      <a16:creationId xmlns:a16="http://schemas.microsoft.com/office/drawing/2014/main" id="{1BC4FC52-1C88-D24D-947F-353F6E23BEE6}"/>
                    </a:ext>
                  </a:extLst>
                </p:cNvPr>
                <p:cNvPicPr/>
                <p:nvPr/>
              </p:nvPicPr>
              <p:blipFill>
                <a:blip r:embed="rId145"/>
                <a:stretch>
                  <a:fillRect/>
                </a:stretch>
              </p:blipFill>
              <p:spPr>
                <a:xfrm>
                  <a:off x="2469260" y="1173054"/>
                  <a:ext cx="107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2" name="Entrada de lápiz 141">
                  <a:extLst>
                    <a:ext uri="{FF2B5EF4-FFF2-40B4-BE49-F238E27FC236}">
                      <a16:creationId xmlns:a16="http://schemas.microsoft.com/office/drawing/2014/main" id="{98CA6D2E-A88F-C746-9712-8BE61F9C4D54}"/>
                    </a:ext>
                  </a:extLst>
                </p14:cNvPr>
                <p14:cNvContentPartPr/>
                <p14:nvPr/>
              </p14:nvContentPartPr>
              <p14:xfrm>
                <a:off x="2643140" y="1166574"/>
                <a:ext cx="65880" cy="11160"/>
              </p14:xfrm>
            </p:contentPart>
          </mc:Choice>
          <mc:Fallback xmlns="">
            <p:pic>
              <p:nvPicPr>
                <p:cNvPr id="142" name="Entrada de lápiz 141">
                  <a:extLst>
                    <a:ext uri="{FF2B5EF4-FFF2-40B4-BE49-F238E27FC236}">
                      <a16:creationId xmlns:a16="http://schemas.microsoft.com/office/drawing/2014/main" id="{98CA6D2E-A88F-C746-9712-8BE61F9C4D54}"/>
                    </a:ext>
                  </a:extLst>
                </p:cNvPr>
                <p:cNvPicPr/>
                <p:nvPr/>
              </p:nvPicPr>
              <p:blipFill>
                <a:blip r:embed="rId147"/>
                <a:stretch>
                  <a:fillRect/>
                </a:stretch>
              </p:blipFill>
              <p:spPr>
                <a:xfrm>
                  <a:off x="2627660" y="1151094"/>
                  <a:ext cx="964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3" name="Entrada de lápiz 142">
                  <a:extLst>
                    <a:ext uri="{FF2B5EF4-FFF2-40B4-BE49-F238E27FC236}">
                      <a16:creationId xmlns:a16="http://schemas.microsoft.com/office/drawing/2014/main" id="{8C0693A1-DDF4-3F47-83C6-131B257038DF}"/>
                    </a:ext>
                  </a:extLst>
                </p14:cNvPr>
                <p14:cNvContentPartPr/>
                <p14:nvPr/>
              </p14:nvContentPartPr>
              <p14:xfrm>
                <a:off x="2654300" y="1221654"/>
                <a:ext cx="65880" cy="5760"/>
              </p14:xfrm>
            </p:contentPart>
          </mc:Choice>
          <mc:Fallback xmlns="">
            <p:pic>
              <p:nvPicPr>
                <p:cNvPr id="143" name="Entrada de lápiz 142">
                  <a:extLst>
                    <a:ext uri="{FF2B5EF4-FFF2-40B4-BE49-F238E27FC236}">
                      <a16:creationId xmlns:a16="http://schemas.microsoft.com/office/drawing/2014/main" id="{8C0693A1-DDF4-3F47-83C6-131B257038DF}"/>
                    </a:ext>
                  </a:extLst>
                </p:cNvPr>
                <p:cNvPicPr/>
                <p:nvPr/>
              </p:nvPicPr>
              <p:blipFill>
                <a:blip r:embed="rId149"/>
                <a:stretch>
                  <a:fillRect/>
                </a:stretch>
              </p:blipFill>
              <p:spPr>
                <a:xfrm>
                  <a:off x="2638904" y="1206174"/>
                  <a:ext cx="96314"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02" name="Entrada de lápiz 201">
                  <a:extLst>
                    <a:ext uri="{FF2B5EF4-FFF2-40B4-BE49-F238E27FC236}">
                      <a16:creationId xmlns:a16="http://schemas.microsoft.com/office/drawing/2014/main" id="{8DE39432-BCFB-D240-8A47-80E659F72B17}"/>
                    </a:ext>
                  </a:extLst>
                </p14:cNvPr>
                <p14:cNvContentPartPr/>
                <p14:nvPr/>
              </p14:nvContentPartPr>
              <p14:xfrm>
                <a:off x="3004580" y="1095654"/>
                <a:ext cx="16920" cy="115200"/>
              </p14:xfrm>
            </p:contentPart>
          </mc:Choice>
          <mc:Fallback xmlns="">
            <p:pic>
              <p:nvPicPr>
                <p:cNvPr id="202" name="Entrada de lápiz 201">
                  <a:extLst>
                    <a:ext uri="{FF2B5EF4-FFF2-40B4-BE49-F238E27FC236}">
                      <a16:creationId xmlns:a16="http://schemas.microsoft.com/office/drawing/2014/main" id="{8DE39432-BCFB-D240-8A47-80E659F72B17}"/>
                    </a:ext>
                  </a:extLst>
                </p:cNvPr>
                <p:cNvPicPr/>
                <p:nvPr/>
              </p:nvPicPr>
              <p:blipFill>
                <a:blip r:embed="rId151"/>
                <a:stretch>
                  <a:fillRect/>
                </a:stretch>
              </p:blipFill>
              <p:spPr>
                <a:xfrm>
                  <a:off x="2989100" y="1080222"/>
                  <a:ext cx="47520" cy="145705"/>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3" name="Entrada de lápiz 202">
                  <a:extLst>
                    <a:ext uri="{FF2B5EF4-FFF2-40B4-BE49-F238E27FC236}">
                      <a16:creationId xmlns:a16="http://schemas.microsoft.com/office/drawing/2014/main" id="{23524F04-9270-D04D-92A8-5DA48D7EEBDA}"/>
                    </a:ext>
                  </a:extLst>
                </p14:cNvPr>
                <p14:cNvContentPartPr/>
                <p14:nvPr/>
              </p14:nvContentPartPr>
              <p14:xfrm>
                <a:off x="2901260" y="1073694"/>
                <a:ext cx="70920" cy="197280"/>
              </p14:xfrm>
            </p:contentPart>
          </mc:Choice>
          <mc:Fallback xmlns="">
            <p:pic>
              <p:nvPicPr>
                <p:cNvPr id="203" name="Entrada de lápiz 202">
                  <a:extLst>
                    <a:ext uri="{FF2B5EF4-FFF2-40B4-BE49-F238E27FC236}">
                      <a16:creationId xmlns:a16="http://schemas.microsoft.com/office/drawing/2014/main" id="{23524F04-9270-D04D-92A8-5DA48D7EEBDA}"/>
                    </a:ext>
                  </a:extLst>
                </p:cNvPr>
                <p:cNvPicPr/>
                <p:nvPr/>
              </p:nvPicPr>
              <p:blipFill>
                <a:blip r:embed="rId153"/>
                <a:stretch>
                  <a:fillRect/>
                </a:stretch>
              </p:blipFill>
              <p:spPr>
                <a:xfrm>
                  <a:off x="2885780" y="1058214"/>
                  <a:ext cx="101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4" name="Entrada de lápiz 203">
                  <a:extLst>
                    <a:ext uri="{FF2B5EF4-FFF2-40B4-BE49-F238E27FC236}">
                      <a16:creationId xmlns:a16="http://schemas.microsoft.com/office/drawing/2014/main" id="{D07255DF-0DC1-FC44-9A97-9CF5F46086FD}"/>
                    </a:ext>
                  </a:extLst>
                </p14:cNvPr>
                <p14:cNvContentPartPr/>
                <p14:nvPr/>
              </p14:nvContentPartPr>
              <p14:xfrm>
                <a:off x="3064700" y="1046334"/>
                <a:ext cx="38520" cy="211320"/>
              </p14:xfrm>
            </p:contentPart>
          </mc:Choice>
          <mc:Fallback xmlns="">
            <p:pic>
              <p:nvPicPr>
                <p:cNvPr id="204" name="Entrada de lápiz 203">
                  <a:extLst>
                    <a:ext uri="{FF2B5EF4-FFF2-40B4-BE49-F238E27FC236}">
                      <a16:creationId xmlns:a16="http://schemas.microsoft.com/office/drawing/2014/main" id="{D07255DF-0DC1-FC44-9A97-9CF5F46086FD}"/>
                    </a:ext>
                  </a:extLst>
                </p:cNvPr>
                <p:cNvPicPr/>
                <p:nvPr/>
              </p:nvPicPr>
              <p:blipFill>
                <a:blip r:embed="rId155"/>
                <a:stretch>
                  <a:fillRect/>
                </a:stretch>
              </p:blipFill>
              <p:spPr>
                <a:xfrm>
                  <a:off x="3049220" y="1030880"/>
                  <a:ext cx="69120"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5" name="Entrada de lápiz 204">
                  <a:extLst>
                    <a:ext uri="{FF2B5EF4-FFF2-40B4-BE49-F238E27FC236}">
                      <a16:creationId xmlns:a16="http://schemas.microsoft.com/office/drawing/2014/main" id="{CBC1572B-FB6C-E443-B96C-87A0CFDBB076}"/>
                    </a:ext>
                  </a:extLst>
                </p14:cNvPr>
                <p14:cNvContentPartPr/>
                <p14:nvPr/>
              </p14:nvContentPartPr>
              <p14:xfrm>
                <a:off x="3201500" y="1096374"/>
                <a:ext cx="197280" cy="130680"/>
              </p14:xfrm>
            </p:contentPart>
          </mc:Choice>
          <mc:Fallback xmlns="">
            <p:pic>
              <p:nvPicPr>
                <p:cNvPr id="205" name="Entrada de lápiz 204">
                  <a:extLst>
                    <a:ext uri="{FF2B5EF4-FFF2-40B4-BE49-F238E27FC236}">
                      <a16:creationId xmlns:a16="http://schemas.microsoft.com/office/drawing/2014/main" id="{CBC1572B-FB6C-E443-B96C-87A0CFDBB076}"/>
                    </a:ext>
                  </a:extLst>
                </p:cNvPr>
                <p:cNvPicPr/>
                <p:nvPr/>
              </p:nvPicPr>
              <p:blipFill>
                <a:blip r:embed="rId157"/>
                <a:stretch>
                  <a:fillRect/>
                </a:stretch>
              </p:blipFill>
              <p:spPr>
                <a:xfrm>
                  <a:off x="3186020" y="1080894"/>
                  <a:ext cx="227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6" name="Entrada de lápiz 205">
                  <a:extLst>
                    <a:ext uri="{FF2B5EF4-FFF2-40B4-BE49-F238E27FC236}">
                      <a16:creationId xmlns:a16="http://schemas.microsoft.com/office/drawing/2014/main" id="{C80AF752-E36D-494A-92B1-40EBE04CE009}"/>
                    </a:ext>
                  </a:extLst>
                </p14:cNvPr>
                <p14:cNvContentPartPr/>
                <p14:nvPr/>
              </p14:nvContentPartPr>
              <p14:xfrm>
                <a:off x="3453500" y="1183134"/>
                <a:ext cx="65520" cy="55080"/>
              </p14:xfrm>
            </p:contentPart>
          </mc:Choice>
          <mc:Fallback xmlns="">
            <p:pic>
              <p:nvPicPr>
                <p:cNvPr id="206" name="Entrada de lápiz 205">
                  <a:extLst>
                    <a:ext uri="{FF2B5EF4-FFF2-40B4-BE49-F238E27FC236}">
                      <a16:creationId xmlns:a16="http://schemas.microsoft.com/office/drawing/2014/main" id="{C80AF752-E36D-494A-92B1-40EBE04CE009}"/>
                    </a:ext>
                  </a:extLst>
                </p:cNvPr>
                <p:cNvPicPr/>
                <p:nvPr/>
              </p:nvPicPr>
              <p:blipFill>
                <a:blip r:embed="rId159"/>
                <a:stretch>
                  <a:fillRect/>
                </a:stretch>
              </p:blipFill>
              <p:spPr>
                <a:xfrm>
                  <a:off x="3438020" y="1167654"/>
                  <a:ext cx="96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7" name="Entrada de lápiz 206">
                  <a:extLst>
                    <a:ext uri="{FF2B5EF4-FFF2-40B4-BE49-F238E27FC236}">
                      <a16:creationId xmlns:a16="http://schemas.microsoft.com/office/drawing/2014/main" id="{D0D22C9B-96CF-F446-B044-8EBA650D1AA9}"/>
                    </a:ext>
                  </a:extLst>
                </p14:cNvPr>
                <p14:cNvContentPartPr/>
                <p14:nvPr/>
              </p14:nvContentPartPr>
              <p14:xfrm>
                <a:off x="3699740" y="1090254"/>
                <a:ext cx="11160" cy="131760"/>
              </p14:xfrm>
            </p:contentPart>
          </mc:Choice>
          <mc:Fallback xmlns="">
            <p:pic>
              <p:nvPicPr>
                <p:cNvPr id="207" name="Entrada de lápiz 206">
                  <a:extLst>
                    <a:ext uri="{FF2B5EF4-FFF2-40B4-BE49-F238E27FC236}">
                      <a16:creationId xmlns:a16="http://schemas.microsoft.com/office/drawing/2014/main" id="{D0D22C9B-96CF-F446-B044-8EBA650D1AA9}"/>
                    </a:ext>
                  </a:extLst>
                </p:cNvPr>
                <p:cNvPicPr/>
                <p:nvPr/>
              </p:nvPicPr>
              <p:blipFill>
                <a:blip r:embed="rId161"/>
                <a:stretch>
                  <a:fillRect/>
                </a:stretch>
              </p:blipFill>
              <p:spPr>
                <a:xfrm>
                  <a:off x="3684744" y="1074774"/>
                  <a:ext cx="40804"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8" name="Entrada de lápiz 207">
                  <a:extLst>
                    <a:ext uri="{FF2B5EF4-FFF2-40B4-BE49-F238E27FC236}">
                      <a16:creationId xmlns:a16="http://schemas.microsoft.com/office/drawing/2014/main" id="{9BDD9C38-20C2-E042-9636-D192087864C2}"/>
                    </a:ext>
                  </a:extLst>
                </p14:cNvPr>
                <p14:cNvContentPartPr/>
                <p14:nvPr/>
              </p14:nvContentPartPr>
              <p14:xfrm>
                <a:off x="3672380" y="1161174"/>
                <a:ext cx="71640" cy="16920"/>
              </p14:xfrm>
            </p:contentPart>
          </mc:Choice>
          <mc:Fallback xmlns="">
            <p:pic>
              <p:nvPicPr>
                <p:cNvPr id="208" name="Entrada de lápiz 207">
                  <a:extLst>
                    <a:ext uri="{FF2B5EF4-FFF2-40B4-BE49-F238E27FC236}">
                      <a16:creationId xmlns:a16="http://schemas.microsoft.com/office/drawing/2014/main" id="{9BDD9C38-20C2-E042-9636-D192087864C2}"/>
                    </a:ext>
                  </a:extLst>
                </p:cNvPr>
                <p:cNvPicPr/>
                <p:nvPr/>
              </p:nvPicPr>
              <p:blipFill>
                <a:blip r:embed="rId163"/>
                <a:stretch>
                  <a:fillRect/>
                </a:stretch>
              </p:blipFill>
              <p:spPr>
                <a:xfrm>
                  <a:off x="3656900" y="1145357"/>
                  <a:ext cx="102240" cy="48185"/>
                </a:xfrm>
                <a:prstGeom prst="rect">
                  <a:avLst/>
                </a:prstGeom>
              </p:spPr>
            </p:pic>
          </mc:Fallback>
        </mc:AlternateContent>
      </p:grpSp>
      <p:grpSp>
        <p:nvGrpSpPr>
          <p:cNvPr id="230" name="Grupo 229">
            <a:extLst>
              <a:ext uri="{FF2B5EF4-FFF2-40B4-BE49-F238E27FC236}">
                <a16:creationId xmlns:a16="http://schemas.microsoft.com/office/drawing/2014/main" id="{185F4744-9C49-A747-8ACD-C1C0DD27646A}"/>
              </a:ext>
            </a:extLst>
          </p:cNvPr>
          <p:cNvGrpSpPr/>
          <p:nvPr/>
        </p:nvGrpSpPr>
        <p:grpSpPr>
          <a:xfrm>
            <a:off x="3929420" y="1079094"/>
            <a:ext cx="2036520" cy="197640"/>
            <a:chOff x="3929420" y="1079094"/>
            <a:chExt cx="2036520" cy="197640"/>
          </a:xfrm>
        </p:grpSpPr>
        <mc:AlternateContent xmlns:mc="http://schemas.openxmlformats.org/markup-compatibility/2006" xmlns:p14="http://schemas.microsoft.com/office/powerpoint/2010/main">
          <mc:Choice Requires="p14">
            <p:contentPart p14:bwMode="auto" r:id="rId164">
              <p14:nvContentPartPr>
                <p14:cNvPr id="210" name="Entrada de lápiz 209">
                  <a:extLst>
                    <a:ext uri="{FF2B5EF4-FFF2-40B4-BE49-F238E27FC236}">
                      <a16:creationId xmlns:a16="http://schemas.microsoft.com/office/drawing/2014/main" id="{9F2279C2-219C-D547-9893-9F441697ADDB}"/>
                    </a:ext>
                  </a:extLst>
                </p14:cNvPr>
                <p14:cNvContentPartPr/>
                <p14:nvPr/>
              </p14:nvContentPartPr>
              <p14:xfrm>
                <a:off x="3929420" y="1079094"/>
                <a:ext cx="65880" cy="131760"/>
              </p14:xfrm>
            </p:contentPart>
          </mc:Choice>
          <mc:Fallback xmlns="">
            <p:pic>
              <p:nvPicPr>
                <p:cNvPr id="210" name="Entrada de lápiz 209">
                  <a:extLst>
                    <a:ext uri="{FF2B5EF4-FFF2-40B4-BE49-F238E27FC236}">
                      <a16:creationId xmlns:a16="http://schemas.microsoft.com/office/drawing/2014/main" id="{9F2279C2-219C-D547-9893-9F441697ADDB}"/>
                    </a:ext>
                  </a:extLst>
                </p:cNvPr>
                <p:cNvPicPr/>
                <p:nvPr/>
              </p:nvPicPr>
              <p:blipFill>
                <a:blip r:embed="rId165"/>
                <a:stretch>
                  <a:fillRect/>
                </a:stretch>
              </p:blipFill>
              <p:spPr>
                <a:xfrm>
                  <a:off x="3913940" y="1063614"/>
                  <a:ext cx="96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1" name="Entrada de lápiz 210">
                  <a:extLst>
                    <a:ext uri="{FF2B5EF4-FFF2-40B4-BE49-F238E27FC236}">
                      <a16:creationId xmlns:a16="http://schemas.microsoft.com/office/drawing/2014/main" id="{CD631FE3-92F7-8E4D-BDDA-DD14ACA972E6}"/>
                    </a:ext>
                  </a:extLst>
                </p14:cNvPr>
                <p14:cNvContentPartPr/>
                <p14:nvPr/>
              </p14:nvContentPartPr>
              <p14:xfrm>
                <a:off x="3930140" y="1079094"/>
                <a:ext cx="48960" cy="158040"/>
              </p14:xfrm>
            </p:contentPart>
          </mc:Choice>
          <mc:Fallback xmlns="">
            <p:pic>
              <p:nvPicPr>
                <p:cNvPr id="211" name="Entrada de lápiz 210">
                  <a:extLst>
                    <a:ext uri="{FF2B5EF4-FFF2-40B4-BE49-F238E27FC236}">
                      <a16:creationId xmlns:a16="http://schemas.microsoft.com/office/drawing/2014/main" id="{CD631FE3-92F7-8E4D-BDDA-DD14ACA972E6}"/>
                    </a:ext>
                  </a:extLst>
                </p:cNvPr>
                <p:cNvPicPr/>
                <p:nvPr/>
              </p:nvPicPr>
              <p:blipFill>
                <a:blip r:embed="rId167"/>
                <a:stretch>
                  <a:fillRect/>
                </a:stretch>
              </p:blipFill>
              <p:spPr>
                <a:xfrm>
                  <a:off x="3914660" y="1063579"/>
                  <a:ext cx="79560" cy="18871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12" name="Entrada de lápiz 211">
                  <a:extLst>
                    <a:ext uri="{FF2B5EF4-FFF2-40B4-BE49-F238E27FC236}">
                      <a16:creationId xmlns:a16="http://schemas.microsoft.com/office/drawing/2014/main" id="{7CF063DE-E25D-314B-8126-8BCA1396B059}"/>
                    </a:ext>
                  </a:extLst>
                </p14:cNvPr>
                <p14:cNvContentPartPr/>
                <p14:nvPr/>
              </p14:nvContentPartPr>
              <p14:xfrm>
                <a:off x="4050020" y="1188534"/>
                <a:ext cx="5760" cy="55800"/>
              </p14:xfrm>
            </p:contentPart>
          </mc:Choice>
          <mc:Fallback xmlns="">
            <p:pic>
              <p:nvPicPr>
                <p:cNvPr id="212" name="Entrada de lápiz 211">
                  <a:extLst>
                    <a:ext uri="{FF2B5EF4-FFF2-40B4-BE49-F238E27FC236}">
                      <a16:creationId xmlns:a16="http://schemas.microsoft.com/office/drawing/2014/main" id="{7CF063DE-E25D-314B-8126-8BCA1396B059}"/>
                    </a:ext>
                  </a:extLst>
                </p:cNvPr>
                <p:cNvPicPr/>
                <p:nvPr/>
              </p:nvPicPr>
              <p:blipFill>
                <a:blip r:embed="rId169"/>
                <a:stretch>
                  <a:fillRect/>
                </a:stretch>
              </p:blipFill>
              <p:spPr>
                <a:xfrm>
                  <a:off x="4035451" y="1173054"/>
                  <a:ext cx="34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13" name="Entrada de lápiz 212">
                  <a:extLst>
                    <a:ext uri="{FF2B5EF4-FFF2-40B4-BE49-F238E27FC236}">
                      <a16:creationId xmlns:a16="http://schemas.microsoft.com/office/drawing/2014/main" id="{707F2C4E-90CF-7949-BB88-741643ED1C04}"/>
                    </a:ext>
                  </a:extLst>
                </p14:cNvPr>
                <p14:cNvContentPartPr/>
                <p14:nvPr/>
              </p14:nvContentPartPr>
              <p14:xfrm>
                <a:off x="4142900" y="1087014"/>
                <a:ext cx="181080" cy="140400"/>
              </p14:xfrm>
            </p:contentPart>
          </mc:Choice>
          <mc:Fallback xmlns="">
            <p:pic>
              <p:nvPicPr>
                <p:cNvPr id="213" name="Entrada de lápiz 212">
                  <a:extLst>
                    <a:ext uri="{FF2B5EF4-FFF2-40B4-BE49-F238E27FC236}">
                      <a16:creationId xmlns:a16="http://schemas.microsoft.com/office/drawing/2014/main" id="{707F2C4E-90CF-7949-BB88-741643ED1C04}"/>
                    </a:ext>
                  </a:extLst>
                </p:cNvPr>
                <p:cNvPicPr/>
                <p:nvPr/>
              </p:nvPicPr>
              <p:blipFill>
                <a:blip r:embed="rId171"/>
                <a:stretch>
                  <a:fillRect/>
                </a:stretch>
              </p:blipFill>
              <p:spPr>
                <a:xfrm>
                  <a:off x="4127420" y="1071494"/>
                  <a:ext cx="211680" cy="17107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4" name="Entrada de lápiz 213">
                  <a:extLst>
                    <a:ext uri="{FF2B5EF4-FFF2-40B4-BE49-F238E27FC236}">
                      <a16:creationId xmlns:a16="http://schemas.microsoft.com/office/drawing/2014/main" id="{8AEC0D64-EF10-B24D-BC09-B6C80580F882}"/>
                    </a:ext>
                  </a:extLst>
                </p14:cNvPr>
                <p14:cNvContentPartPr/>
                <p14:nvPr/>
              </p14:nvContentPartPr>
              <p14:xfrm>
                <a:off x="4405700" y="1194294"/>
                <a:ext cx="5760" cy="44280"/>
              </p14:xfrm>
            </p:contentPart>
          </mc:Choice>
          <mc:Fallback xmlns="">
            <p:pic>
              <p:nvPicPr>
                <p:cNvPr id="214" name="Entrada de lápiz 213">
                  <a:extLst>
                    <a:ext uri="{FF2B5EF4-FFF2-40B4-BE49-F238E27FC236}">
                      <a16:creationId xmlns:a16="http://schemas.microsoft.com/office/drawing/2014/main" id="{8AEC0D64-EF10-B24D-BC09-B6C80580F882}"/>
                    </a:ext>
                  </a:extLst>
                </p:cNvPr>
                <p:cNvPicPr/>
                <p:nvPr/>
              </p:nvPicPr>
              <p:blipFill>
                <a:blip r:embed="rId173"/>
                <a:stretch>
                  <a:fillRect/>
                </a:stretch>
              </p:blipFill>
              <p:spPr>
                <a:xfrm>
                  <a:off x="4390220" y="1178814"/>
                  <a:ext cx="36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15" name="Entrada de lápiz 214">
                  <a:extLst>
                    <a:ext uri="{FF2B5EF4-FFF2-40B4-BE49-F238E27FC236}">
                      <a16:creationId xmlns:a16="http://schemas.microsoft.com/office/drawing/2014/main" id="{AD19D855-AD93-FE4E-91CF-CA1962B6F41D}"/>
                    </a:ext>
                  </a:extLst>
                </p14:cNvPr>
                <p14:cNvContentPartPr/>
                <p14:nvPr/>
              </p14:nvContentPartPr>
              <p14:xfrm>
                <a:off x="4581020" y="1101054"/>
                <a:ext cx="11160" cy="114840"/>
              </p14:xfrm>
            </p:contentPart>
          </mc:Choice>
          <mc:Fallback xmlns="">
            <p:pic>
              <p:nvPicPr>
                <p:cNvPr id="215" name="Entrada de lápiz 214">
                  <a:extLst>
                    <a:ext uri="{FF2B5EF4-FFF2-40B4-BE49-F238E27FC236}">
                      <a16:creationId xmlns:a16="http://schemas.microsoft.com/office/drawing/2014/main" id="{AD19D855-AD93-FE4E-91CF-CA1962B6F41D}"/>
                    </a:ext>
                  </a:extLst>
                </p:cNvPr>
                <p:cNvPicPr/>
                <p:nvPr/>
              </p:nvPicPr>
              <p:blipFill>
                <a:blip r:embed="rId175"/>
                <a:stretch>
                  <a:fillRect/>
                </a:stretch>
              </p:blipFill>
              <p:spPr>
                <a:xfrm>
                  <a:off x="4566024" y="1085525"/>
                  <a:ext cx="40804" cy="145536"/>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16" name="Entrada de lápiz 215">
                  <a:extLst>
                    <a:ext uri="{FF2B5EF4-FFF2-40B4-BE49-F238E27FC236}">
                      <a16:creationId xmlns:a16="http://schemas.microsoft.com/office/drawing/2014/main" id="{EE1B39F9-D4D9-F34C-8E1C-7D54BF9976BC}"/>
                    </a:ext>
                  </a:extLst>
                </p14:cNvPr>
                <p14:cNvContentPartPr/>
                <p14:nvPr/>
              </p14:nvContentPartPr>
              <p14:xfrm>
                <a:off x="4569860" y="1155774"/>
                <a:ext cx="71640" cy="11160"/>
              </p14:xfrm>
            </p:contentPart>
          </mc:Choice>
          <mc:Fallback xmlns="">
            <p:pic>
              <p:nvPicPr>
                <p:cNvPr id="216" name="Entrada de lápiz 215">
                  <a:extLst>
                    <a:ext uri="{FF2B5EF4-FFF2-40B4-BE49-F238E27FC236}">
                      <a16:creationId xmlns:a16="http://schemas.microsoft.com/office/drawing/2014/main" id="{EE1B39F9-D4D9-F34C-8E1C-7D54BF9976BC}"/>
                    </a:ext>
                  </a:extLst>
                </p:cNvPr>
                <p:cNvPicPr/>
                <p:nvPr/>
              </p:nvPicPr>
              <p:blipFill>
                <a:blip r:embed="rId177"/>
                <a:stretch>
                  <a:fillRect/>
                </a:stretch>
              </p:blipFill>
              <p:spPr>
                <a:xfrm>
                  <a:off x="4554302" y="1140294"/>
                  <a:ext cx="102395"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17" name="Entrada de lápiz 216">
                  <a:extLst>
                    <a:ext uri="{FF2B5EF4-FFF2-40B4-BE49-F238E27FC236}">
                      <a16:creationId xmlns:a16="http://schemas.microsoft.com/office/drawing/2014/main" id="{D66C796E-10BB-A340-BF4E-52D30FD32A0C}"/>
                    </a:ext>
                  </a:extLst>
                </p14:cNvPr>
                <p14:cNvContentPartPr/>
                <p14:nvPr/>
              </p14:nvContentPartPr>
              <p14:xfrm>
                <a:off x="4783340" y="1087734"/>
                <a:ext cx="99000" cy="145080"/>
              </p14:xfrm>
            </p:contentPart>
          </mc:Choice>
          <mc:Fallback xmlns="">
            <p:pic>
              <p:nvPicPr>
                <p:cNvPr id="217" name="Entrada de lápiz 216">
                  <a:extLst>
                    <a:ext uri="{FF2B5EF4-FFF2-40B4-BE49-F238E27FC236}">
                      <a16:creationId xmlns:a16="http://schemas.microsoft.com/office/drawing/2014/main" id="{D66C796E-10BB-A340-BF4E-52D30FD32A0C}"/>
                    </a:ext>
                  </a:extLst>
                </p:cNvPr>
                <p:cNvPicPr/>
                <p:nvPr/>
              </p:nvPicPr>
              <p:blipFill>
                <a:blip r:embed="rId179"/>
                <a:stretch>
                  <a:fillRect/>
                </a:stretch>
              </p:blipFill>
              <p:spPr>
                <a:xfrm>
                  <a:off x="4767804" y="1072254"/>
                  <a:ext cx="129712"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18" name="Entrada de lápiz 217">
                  <a:extLst>
                    <a:ext uri="{FF2B5EF4-FFF2-40B4-BE49-F238E27FC236}">
                      <a16:creationId xmlns:a16="http://schemas.microsoft.com/office/drawing/2014/main" id="{2F303AA1-F525-B847-A9BD-09C77AF6CBDB}"/>
                    </a:ext>
                  </a:extLst>
                </p14:cNvPr>
                <p14:cNvContentPartPr/>
                <p14:nvPr/>
              </p14:nvContentPartPr>
              <p14:xfrm>
                <a:off x="4783340" y="1090254"/>
                <a:ext cx="71640" cy="148320"/>
              </p14:xfrm>
            </p:contentPart>
          </mc:Choice>
          <mc:Fallback xmlns="">
            <p:pic>
              <p:nvPicPr>
                <p:cNvPr id="218" name="Entrada de lápiz 217">
                  <a:extLst>
                    <a:ext uri="{FF2B5EF4-FFF2-40B4-BE49-F238E27FC236}">
                      <a16:creationId xmlns:a16="http://schemas.microsoft.com/office/drawing/2014/main" id="{2F303AA1-F525-B847-A9BD-09C77AF6CBDB}"/>
                    </a:ext>
                  </a:extLst>
                </p:cNvPr>
                <p:cNvPicPr/>
                <p:nvPr/>
              </p:nvPicPr>
              <p:blipFill>
                <a:blip r:embed="rId181"/>
                <a:stretch>
                  <a:fillRect/>
                </a:stretch>
              </p:blipFill>
              <p:spPr>
                <a:xfrm>
                  <a:off x="4767782" y="1074774"/>
                  <a:ext cx="102395"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19" name="Entrada de lápiz 218">
                  <a:extLst>
                    <a:ext uri="{FF2B5EF4-FFF2-40B4-BE49-F238E27FC236}">
                      <a16:creationId xmlns:a16="http://schemas.microsoft.com/office/drawing/2014/main" id="{EBB7AB7B-1E81-2547-9C6D-95E82C46090A}"/>
                    </a:ext>
                  </a:extLst>
                </p14:cNvPr>
                <p14:cNvContentPartPr/>
                <p14:nvPr/>
              </p14:nvContentPartPr>
              <p14:xfrm>
                <a:off x="4942100" y="1199694"/>
                <a:ext cx="60480" cy="77040"/>
              </p14:xfrm>
            </p:contentPart>
          </mc:Choice>
          <mc:Fallback xmlns="">
            <p:pic>
              <p:nvPicPr>
                <p:cNvPr id="219" name="Entrada de lápiz 218">
                  <a:extLst>
                    <a:ext uri="{FF2B5EF4-FFF2-40B4-BE49-F238E27FC236}">
                      <a16:creationId xmlns:a16="http://schemas.microsoft.com/office/drawing/2014/main" id="{EBB7AB7B-1E81-2547-9C6D-95E82C46090A}"/>
                    </a:ext>
                  </a:extLst>
                </p:cNvPr>
                <p:cNvPicPr/>
                <p:nvPr/>
              </p:nvPicPr>
              <p:blipFill>
                <a:blip r:embed="rId183"/>
                <a:stretch>
                  <a:fillRect/>
                </a:stretch>
              </p:blipFill>
              <p:spPr>
                <a:xfrm>
                  <a:off x="4926620" y="1184214"/>
                  <a:ext cx="91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0" name="Entrada de lápiz 219">
                  <a:extLst>
                    <a:ext uri="{FF2B5EF4-FFF2-40B4-BE49-F238E27FC236}">
                      <a16:creationId xmlns:a16="http://schemas.microsoft.com/office/drawing/2014/main" id="{1B9D7F28-31EA-C244-A6A9-0CF51BE9660A}"/>
                    </a:ext>
                  </a:extLst>
                </p14:cNvPr>
                <p14:cNvContentPartPr/>
                <p14:nvPr/>
              </p14:nvContentPartPr>
              <p14:xfrm>
                <a:off x="5029580" y="1097454"/>
                <a:ext cx="191880" cy="157320"/>
              </p14:xfrm>
            </p:contentPart>
          </mc:Choice>
          <mc:Fallback xmlns="">
            <p:pic>
              <p:nvPicPr>
                <p:cNvPr id="220" name="Entrada de lápiz 219">
                  <a:extLst>
                    <a:ext uri="{FF2B5EF4-FFF2-40B4-BE49-F238E27FC236}">
                      <a16:creationId xmlns:a16="http://schemas.microsoft.com/office/drawing/2014/main" id="{1B9D7F28-31EA-C244-A6A9-0CF51BE9660A}"/>
                    </a:ext>
                  </a:extLst>
                </p:cNvPr>
                <p:cNvPicPr/>
                <p:nvPr/>
              </p:nvPicPr>
              <p:blipFill>
                <a:blip r:embed="rId185"/>
                <a:stretch>
                  <a:fillRect/>
                </a:stretch>
              </p:blipFill>
              <p:spPr>
                <a:xfrm>
                  <a:off x="5014100" y="1081974"/>
                  <a:ext cx="222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1" name="Entrada de lápiz 220">
                  <a:extLst>
                    <a:ext uri="{FF2B5EF4-FFF2-40B4-BE49-F238E27FC236}">
                      <a16:creationId xmlns:a16="http://schemas.microsoft.com/office/drawing/2014/main" id="{3CC4AD8E-D3A0-174D-BA28-ECF4E64D5B10}"/>
                    </a:ext>
                  </a:extLst>
                </p14:cNvPr>
                <p14:cNvContentPartPr/>
                <p14:nvPr/>
              </p14:nvContentPartPr>
              <p14:xfrm>
                <a:off x="5271140" y="1200054"/>
                <a:ext cx="54360" cy="54360"/>
              </p14:xfrm>
            </p:contentPart>
          </mc:Choice>
          <mc:Fallback xmlns="">
            <p:pic>
              <p:nvPicPr>
                <p:cNvPr id="221" name="Entrada de lápiz 220">
                  <a:extLst>
                    <a:ext uri="{FF2B5EF4-FFF2-40B4-BE49-F238E27FC236}">
                      <a16:creationId xmlns:a16="http://schemas.microsoft.com/office/drawing/2014/main" id="{3CC4AD8E-D3A0-174D-BA28-ECF4E64D5B10}"/>
                    </a:ext>
                  </a:extLst>
                </p:cNvPr>
                <p:cNvPicPr/>
                <p:nvPr/>
              </p:nvPicPr>
              <p:blipFill>
                <a:blip r:embed="rId187"/>
                <a:stretch>
                  <a:fillRect/>
                </a:stretch>
              </p:blipFill>
              <p:spPr>
                <a:xfrm>
                  <a:off x="5255660" y="1184574"/>
                  <a:ext cx="849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3" name="Entrada de lápiz 222">
                  <a:extLst>
                    <a:ext uri="{FF2B5EF4-FFF2-40B4-BE49-F238E27FC236}">
                      <a16:creationId xmlns:a16="http://schemas.microsoft.com/office/drawing/2014/main" id="{6AAAB2DE-10E9-3E45-BB21-CBA741B759F2}"/>
                    </a:ext>
                  </a:extLst>
                </p14:cNvPr>
                <p14:cNvContentPartPr/>
                <p14:nvPr/>
              </p14:nvContentPartPr>
              <p14:xfrm>
                <a:off x="5495060" y="1111854"/>
                <a:ext cx="16920" cy="120600"/>
              </p14:xfrm>
            </p:contentPart>
          </mc:Choice>
          <mc:Fallback xmlns="">
            <p:pic>
              <p:nvPicPr>
                <p:cNvPr id="223" name="Entrada de lápiz 222">
                  <a:extLst>
                    <a:ext uri="{FF2B5EF4-FFF2-40B4-BE49-F238E27FC236}">
                      <a16:creationId xmlns:a16="http://schemas.microsoft.com/office/drawing/2014/main" id="{6AAAB2DE-10E9-3E45-BB21-CBA741B759F2}"/>
                    </a:ext>
                  </a:extLst>
                </p:cNvPr>
                <p:cNvPicPr/>
                <p:nvPr/>
              </p:nvPicPr>
              <p:blipFill>
                <a:blip r:embed="rId189"/>
                <a:stretch>
                  <a:fillRect/>
                </a:stretch>
              </p:blipFill>
              <p:spPr>
                <a:xfrm>
                  <a:off x="5479580" y="1096374"/>
                  <a:ext cx="47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4" name="Entrada de lápiz 223">
                  <a:extLst>
                    <a:ext uri="{FF2B5EF4-FFF2-40B4-BE49-F238E27FC236}">
                      <a16:creationId xmlns:a16="http://schemas.microsoft.com/office/drawing/2014/main" id="{80E66565-8BE2-B640-A056-73CC13B60EDC}"/>
                    </a:ext>
                  </a:extLst>
                </p14:cNvPr>
                <p14:cNvContentPartPr/>
                <p14:nvPr/>
              </p14:nvContentPartPr>
              <p14:xfrm>
                <a:off x="5478500" y="1172334"/>
                <a:ext cx="60480" cy="5760"/>
              </p14:xfrm>
            </p:contentPart>
          </mc:Choice>
          <mc:Fallback xmlns="">
            <p:pic>
              <p:nvPicPr>
                <p:cNvPr id="224" name="Entrada de lápiz 223">
                  <a:extLst>
                    <a:ext uri="{FF2B5EF4-FFF2-40B4-BE49-F238E27FC236}">
                      <a16:creationId xmlns:a16="http://schemas.microsoft.com/office/drawing/2014/main" id="{80E66565-8BE2-B640-A056-73CC13B60EDC}"/>
                    </a:ext>
                  </a:extLst>
                </p:cNvPr>
                <p:cNvPicPr/>
                <p:nvPr/>
              </p:nvPicPr>
              <p:blipFill>
                <a:blip r:embed="rId191"/>
                <a:stretch>
                  <a:fillRect/>
                </a:stretch>
              </p:blipFill>
              <p:spPr>
                <a:xfrm>
                  <a:off x="5463020" y="1156854"/>
                  <a:ext cx="91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25" name="Entrada de lápiz 224">
                  <a:extLst>
                    <a:ext uri="{FF2B5EF4-FFF2-40B4-BE49-F238E27FC236}">
                      <a16:creationId xmlns:a16="http://schemas.microsoft.com/office/drawing/2014/main" id="{53BB805D-73C7-414C-80B5-B9386B1D5A49}"/>
                    </a:ext>
                  </a:extLst>
                </p14:cNvPr>
                <p14:cNvContentPartPr/>
                <p14:nvPr/>
              </p14:nvContentPartPr>
              <p14:xfrm>
                <a:off x="5664620" y="1237854"/>
                <a:ext cx="22320" cy="360"/>
              </p14:xfrm>
            </p:contentPart>
          </mc:Choice>
          <mc:Fallback xmlns="">
            <p:pic>
              <p:nvPicPr>
                <p:cNvPr id="225" name="Entrada de lápiz 224">
                  <a:extLst>
                    <a:ext uri="{FF2B5EF4-FFF2-40B4-BE49-F238E27FC236}">
                      <a16:creationId xmlns:a16="http://schemas.microsoft.com/office/drawing/2014/main" id="{53BB805D-73C7-414C-80B5-B9386B1D5A49}"/>
                    </a:ext>
                  </a:extLst>
                </p:cNvPr>
                <p:cNvPicPr/>
                <p:nvPr/>
              </p:nvPicPr>
              <p:blipFill>
                <a:blip r:embed="rId193"/>
                <a:stretch>
                  <a:fillRect/>
                </a:stretch>
              </p:blipFill>
              <p:spPr>
                <a:xfrm>
                  <a:off x="5648886" y="1222374"/>
                  <a:ext cx="53422"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26" name="Entrada de lápiz 225">
                  <a:extLst>
                    <a:ext uri="{FF2B5EF4-FFF2-40B4-BE49-F238E27FC236}">
                      <a16:creationId xmlns:a16="http://schemas.microsoft.com/office/drawing/2014/main" id="{44A9BAD9-93E6-DE4E-BA76-219B317C4670}"/>
                    </a:ext>
                  </a:extLst>
                </p14:cNvPr>
                <p14:cNvContentPartPr/>
                <p14:nvPr/>
              </p14:nvContentPartPr>
              <p14:xfrm>
                <a:off x="5757500" y="1249014"/>
                <a:ext cx="16920" cy="360"/>
              </p14:xfrm>
            </p:contentPart>
          </mc:Choice>
          <mc:Fallback xmlns="">
            <p:pic>
              <p:nvPicPr>
                <p:cNvPr id="226" name="Entrada de lápiz 225">
                  <a:extLst>
                    <a:ext uri="{FF2B5EF4-FFF2-40B4-BE49-F238E27FC236}">
                      <a16:creationId xmlns:a16="http://schemas.microsoft.com/office/drawing/2014/main" id="{44A9BAD9-93E6-DE4E-BA76-219B317C4670}"/>
                    </a:ext>
                  </a:extLst>
                </p:cNvPr>
                <p:cNvPicPr/>
                <p:nvPr/>
              </p:nvPicPr>
              <p:blipFill>
                <a:blip r:embed="rId195"/>
                <a:stretch>
                  <a:fillRect/>
                </a:stretch>
              </p:blipFill>
              <p:spPr>
                <a:xfrm>
                  <a:off x="5742020" y="1233534"/>
                  <a:ext cx="47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27" name="Entrada de lápiz 226">
                  <a:extLst>
                    <a:ext uri="{FF2B5EF4-FFF2-40B4-BE49-F238E27FC236}">
                      <a16:creationId xmlns:a16="http://schemas.microsoft.com/office/drawing/2014/main" id="{A61FB691-B0A4-E246-AEF6-2043C335D808}"/>
                    </a:ext>
                  </a:extLst>
                </p14:cNvPr>
                <p14:cNvContentPartPr/>
                <p14:nvPr/>
              </p14:nvContentPartPr>
              <p14:xfrm>
                <a:off x="5872700" y="1243254"/>
                <a:ext cx="11160" cy="5760"/>
              </p14:xfrm>
            </p:contentPart>
          </mc:Choice>
          <mc:Fallback xmlns="">
            <p:pic>
              <p:nvPicPr>
                <p:cNvPr id="227" name="Entrada de lápiz 226">
                  <a:extLst>
                    <a:ext uri="{FF2B5EF4-FFF2-40B4-BE49-F238E27FC236}">
                      <a16:creationId xmlns:a16="http://schemas.microsoft.com/office/drawing/2014/main" id="{A61FB691-B0A4-E246-AEF6-2043C335D808}"/>
                    </a:ext>
                  </a:extLst>
                </p:cNvPr>
                <p:cNvPicPr/>
                <p:nvPr/>
              </p:nvPicPr>
              <p:blipFill>
                <a:blip r:embed="rId197"/>
                <a:stretch>
                  <a:fillRect/>
                </a:stretch>
              </p:blipFill>
              <p:spPr>
                <a:xfrm>
                  <a:off x="5857704" y="1227774"/>
                  <a:ext cx="40804"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8" name="Entrada de lápiz 227">
                  <a:extLst>
                    <a:ext uri="{FF2B5EF4-FFF2-40B4-BE49-F238E27FC236}">
                      <a16:creationId xmlns:a16="http://schemas.microsoft.com/office/drawing/2014/main" id="{E9FE9E78-9D59-ED44-AB89-B943961997B9}"/>
                    </a:ext>
                  </a:extLst>
                </p14:cNvPr>
                <p14:cNvContentPartPr/>
                <p14:nvPr/>
              </p14:nvContentPartPr>
              <p14:xfrm>
                <a:off x="5922020" y="1243254"/>
                <a:ext cx="16920" cy="5760"/>
              </p14:xfrm>
            </p:contentPart>
          </mc:Choice>
          <mc:Fallback xmlns="">
            <p:pic>
              <p:nvPicPr>
                <p:cNvPr id="228" name="Entrada de lápiz 227">
                  <a:extLst>
                    <a:ext uri="{FF2B5EF4-FFF2-40B4-BE49-F238E27FC236}">
                      <a16:creationId xmlns:a16="http://schemas.microsoft.com/office/drawing/2014/main" id="{E9FE9E78-9D59-ED44-AB89-B943961997B9}"/>
                    </a:ext>
                  </a:extLst>
                </p:cNvPr>
                <p:cNvPicPr/>
                <p:nvPr/>
              </p:nvPicPr>
              <p:blipFill>
                <a:blip r:embed="rId199"/>
                <a:stretch>
                  <a:fillRect/>
                </a:stretch>
              </p:blipFill>
              <p:spPr>
                <a:xfrm>
                  <a:off x="5906540" y="1227774"/>
                  <a:ext cx="475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29" name="Entrada de lápiz 228">
                  <a:extLst>
                    <a:ext uri="{FF2B5EF4-FFF2-40B4-BE49-F238E27FC236}">
                      <a16:creationId xmlns:a16="http://schemas.microsoft.com/office/drawing/2014/main" id="{672F8D2B-AD2A-054A-A643-5CB84C7AD768}"/>
                    </a:ext>
                  </a:extLst>
                </p14:cNvPr>
                <p14:cNvContentPartPr/>
                <p14:nvPr/>
              </p14:nvContentPartPr>
              <p14:xfrm>
                <a:off x="5965580" y="1243254"/>
                <a:ext cx="360" cy="5760"/>
              </p14:xfrm>
            </p:contentPart>
          </mc:Choice>
          <mc:Fallback xmlns="">
            <p:pic>
              <p:nvPicPr>
                <p:cNvPr id="229" name="Entrada de lápiz 228">
                  <a:extLst>
                    <a:ext uri="{FF2B5EF4-FFF2-40B4-BE49-F238E27FC236}">
                      <a16:creationId xmlns:a16="http://schemas.microsoft.com/office/drawing/2014/main" id="{672F8D2B-AD2A-054A-A643-5CB84C7AD768}"/>
                    </a:ext>
                  </a:extLst>
                </p:cNvPr>
                <p:cNvPicPr/>
                <p:nvPr/>
              </p:nvPicPr>
              <p:blipFill>
                <a:blip r:embed="rId201"/>
                <a:stretch>
                  <a:fillRect/>
                </a:stretch>
              </p:blipFill>
              <p:spPr>
                <a:xfrm>
                  <a:off x="5950100" y="1227774"/>
                  <a:ext cx="30960" cy="3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231" name="Entrada de lápiz 230">
                <a:extLst>
                  <a:ext uri="{FF2B5EF4-FFF2-40B4-BE49-F238E27FC236}">
                    <a16:creationId xmlns:a16="http://schemas.microsoft.com/office/drawing/2014/main" id="{DE2C21CD-2F0B-1544-8313-086D39154E2B}"/>
                  </a:ext>
                </a:extLst>
              </p14:cNvPr>
              <p14:cNvContentPartPr/>
              <p14:nvPr/>
            </p14:nvContentPartPr>
            <p14:xfrm>
              <a:off x="6135500" y="1090254"/>
              <a:ext cx="11160" cy="128520"/>
            </p14:xfrm>
          </p:contentPart>
        </mc:Choice>
        <mc:Fallback xmlns="">
          <p:pic>
            <p:nvPicPr>
              <p:cNvPr id="231" name="Entrada de lápiz 230">
                <a:extLst>
                  <a:ext uri="{FF2B5EF4-FFF2-40B4-BE49-F238E27FC236}">
                    <a16:creationId xmlns:a16="http://schemas.microsoft.com/office/drawing/2014/main" id="{DE2C21CD-2F0B-1544-8313-086D39154E2B}"/>
                  </a:ext>
                </a:extLst>
              </p:cNvPr>
              <p:cNvPicPr/>
              <p:nvPr/>
            </p:nvPicPr>
            <p:blipFill>
              <a:blip r:embed="rId203"/>
              <a:stretch>
                <a:fillRect/>
              </a:stretch>
            </p:blipFill>
            <p:spPr>
              <a:xfrm>
                <a:off x="6120020" y="1074817"/>
                <a:ext cx="41760" cy="159035"/>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32" name="Entrada de lápiz 231">
                <a:extLst>
                  <a:ext uri="{FF2B5EF4-FFF2-40B4-BE49-F238E27FC236}">
                    <a16:creationId xmlns:a16="http://schemas.microsoft.com/office/drawing/2014/main" id="{13714940-6C09-7041-B2B8-7239EE9E53BF}"/>
                  </a:ext>
                </a:extLst>
              </p14:cNvPr>
              <p14:cNvContentPartPr/>
              <p14:nvPr/>
            </p14:nvContentPartPr>
            <p14:xfrm>
              <a:off x="6096980" y="1166574"/>
              <a:ext cx="60480" cy="5760"/>
            </p14:xfrm>
          </p:contentPart>
        </mc:Choice>
        <mc:Fallback xmlns="">
          <p:pic>
            <p:nvPicPr>
              <p:cNvPr id="232" name="Entrada de lápiz 231">
                <a:extLst>
                  <a:ext uri="{FF2B5EF4-FFF2-40B4-BE49-F238E27FC236}">
                    <a16:creationId xmlns:a16="http://schemas.microsoft.com/office/drawing/2014/main" id="{13714940-6C09-7041-B2B8-7239EE9E53BF}"/>
                  </a:ext>
                </a:extLst>
              </p:cNvPr>
              <p:cNvPicPr/>
              <p:nvPr/>
            </p:nvPicPr>
            <p:blipFill>
              <a:blip r:embed="rId205"/>
              <a:stretch>
                <a:fillRect/>
              </a:stretch>
            </p:blipFill>
            <p:spPr>
              <a:xfrm>
                <a:off x="6081500" y="1151094"/>
                <a:ext cx="91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33" name="Entrada de lápiz 232">
                <a:extLst>
                  <a:ext uri="{FF2B5EF4-FFF2-40B4-BE49-F238E27FC236}">
                    <a16:creationId xmlns:a16="http://schemas.microsoft.com/office/drawing/2014/main" id="{7FE4C5C4-057B-C34E-9FC3-ECC415A87B85}"/>
                  </a:ext>
                </a:extLst>
              </p14:cNvPr>
              <p14:cNvContentPartPr/>
              <p14:nvPr/>
            </p14:nvContentPartPr>
            <p14:xfrm>
              <a:off x="6266540" y="1111854"/>
              <a:ext cx="71640" cy="120240"/>
            </p14:xfrm>
          </p:contentPart>
        </mc:Choice>
        <mc:Fallback xmlns="">
          <p:pic>
            <p:nvPicPr>
              <p:cNvPr id="233" name="Entrada de lápiz 232">
                <a:extLst>
                  <a:ext uri="{FF2B5EF4-FFF2-40B4-BE49-F238E27FC236}">
                    <a16:creationId xmlns:a16="http://schemas.microsoft.com/office/drawing/2014/main" id="{7FE4C5C4-057B-C34E-9FC3-ECC415A87B85}"/>
                  </a:ext>
                </a:extLst>
              </p:cNvPr>
              <p:cNvPicPr/>
              <p:nvPr/>
            </p:nvPicPr>
            <p:blipFill>
              <a:blip r:embed="rId207"/>
              <a:stretch>
                <a:fillRect/>
              </a:stretch>
            </p:blipFill>
            <p:spPr>
              <a:xfrm>
                <a:off x="6251060" y="1096374"/>
                <a:ext cx="102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4" name="Entrada de lápiz 233">
                <a:extLst>
                  <a:ext uri="{FF2B5EF4-FFF2-40B4-BE49-F238E27FC236}">
                    <a16:creationId xmlns:a16="http://schemas.microsoft.com/office/drawing/2014/main" id="{345C37A8-282A-0349-AD0F-D803D4E9CAF8}"/>
                  </a:ext>
                </a:extLst>
              </p14:cNvPr>
              <p14:cNvContentPartPr/>
              <p14:nvPr/>
            </p14:nvContentPartPr>
            <p14:xfrm>
              <a:off x="6277700" y="1095654"/>
              <a:ext cx="60480" cy="153720"/>
            </p14:xfrm>
          </p:contentPart>
        </mc:Choice>
        <mc:Fallback xmlns="">
          <p:pic>
            <p:nvPicPr>
              <p:cNvPr id="234" name="Entrada de lápiz 233">
                <a:extLst>
                  <a:ext uri="{FF2B5EF4-FFF2-40B4-BE49-F238E27FC236}">
                    <a16:creationId xmlns:a16="http://schemas.microsoft.com/office/drawing/2014/main" id="{345C37A8-282A-0349-AD0F-D803D4E9CAF8}"/>
                  </a:ext>
                </a:extLst>
              </p:cNvPr>
              <p:cNvPicPr/>
              <p:nvPr/>
            </p:nvPicPr>
            <p:blipFill>
              <a:blip r:embed="rId209"/>
              <a:stretch>
                <a:fillRect/>
              </a:stretch>
            </p:blipFill>
            <p:spPr>
              <a:xfrm>
                <a:off x="6262312" y="1080174"/>
                <a:ext cx="90899"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35" name="Entrada de lápiz 234">
                <a:extLst>
                  <a:ext uri="{FF2B5EF4-FFF2-40B4-BE49-F238E27FC236}">
                    <a16:creationId xmlns:a16="http://schemas.microsoft.com/office/drawing/2014/main" id="{B05FDF1F-9ADC-6841-A75F-FBDEA3350E48}"/>
                  </a:ext>
                </a:extLst>
              </p14:cNvPr>
              <p14:cNvContentPartPr/>
              <p14:nvPr/>
            </p14:nvContentPartPr>
            <p14:xfrm>
              <a:off x="6370580" y="1201854"/>
              <a:ext cx="82440" cy="74520"/>
            </p14:xfrm>
          </p:contentPart>
        </mc:Choice>
        <mc:Fallback xmlns="">
          <p:pic>
            <p:nvPicPr>
              <p:cNvPr id="235" name="Entrada de lápiz 234">
                <a:extLst>
                  <a:ext uri="{FF2B5EF4-FFF2-40B4-BE49-F238E27FC236}">
                    <a16:creationId xmlns:a16="http://schemas.microsoft.com/office/drawing/2014/main" id="{B05FDF1F-9ADC-6841-A75F-FBDEA3350E48}"/>
                  </a:ext>
                </a:extLst>
              </p:cNvPr>
              <p:cNvPicPr/>
              <p:nvPr/>
            </p:nvPicPr>
            <p:blipFill>
              <a:blip r:embed="rId211"/>
              <a:stretch>
                <a:fillRect/>
              </a:stretch>
            </p:blipFill>
            <p:spPr>
              <a:xfrm>
                <a:off x="6355100" y="1186374"/>
                <a:ext cx="113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36" name="Entrada de lápiz 235">
                <a:extLst>
                  <a:ext uri="{FF2B5EF4-FFF2-40B4-BE49-F238E27FC236}">
                    <a16:creationId xmlns:a16="http://schemas.microsoft.com/office/drawing/2014/main" id="{65B45649-7C78-DC4F-85D9-3CD03513496E}"/>
                  </a:ext>
                </a:extLst>
              </p14:cNvPr>
              <p14:cNvContentPartPr/>
              <p14:nvPr/>
            </p14:nvContentPartPr>
            <p14:xfrm>
              <a:off x="6496580" y="1101054"/>
              <a:ext cx="197280" cy="137160"/>
            </p14:xfrm>
          </p:contentPart>
        </mc:Choice>
        <mc:Fallback xmlns="">
          <p:pic>
            <p:nvPicPr>
              <p:cNvPr id="236" name="Entrada de lápiz 235">
                <a:extLst>
                  <a:ext uri="{FF2B5EF4-FFF2-40B4-BE49-F238E27FC236}">
                    <a16:creationId xmlns:a16="http://schemas.microsoft.com/office/drawing/2014/main" id="{65B45649-7C78-DC4F-85D9-3CD03513496E}"/>
                  </a:ext>
                </a:extLst>
              </p:cNvPr>
              <p:cNvPicPr/>
              <p:nvPr/>
            </p:nvPicPr>
            <p:blipFill>
              <a:blip r:embed="rId213"/>
              <a:stretch>
                <a:fillRect/>
              </a:stretch>
            </p:blipFill>
            <p:spPr>
              <a:xfrm>
                <a:off x="6481100" y="1085574"/>
                <a:ext cx="227880" cy="167760"/>
              </a:xfrm>
              <a:prstGeom prst="rect">
                <a:avLst/>
              </a:prstGeom>
            </p:spPr>
          </p:pic>
        </mc:Fallback>
      </mc:AlternateContent>
    </p:spTree>
    <p:extLst>
      <p:ext uri="{BB962C8B-B14F-4D97-AF65-F5344CB8AC3E}">
        <p14:creationId xmlns:p14="http://schemas.microsoft.com/office/powerpoint/2010/main" val="25373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Redes </a:t>
            </a:r>
            <a:r>
              <a:rPr lang="en-US" err="1"/>
              <a:t>Neuronales</a:t>
            </a:r>
            <a:endParaRPr lang="en-US"/>
          </a:p>
        </p:txBody>
      </p:sp>
    </p:spTree>
    <p:extLst>
      <p:ext uri="{BB962C8B-B14F-4D97-AF65-F5344CB8AC3E}">
        <p14:creationId xmlns:p14="http://schemas.microsoft.com/office/powerpoint/2010/main" val="377685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496523"/>
            <a:ext cx="11018520" cy="861774"/>
          </a:xfrm>
        </p:spPr>
        <p:txBody>
          <a:bodyPr/>
          <a:lstStyle/>
          <a:p>
            <a:r>
              <a:rPr lang="es-ES_tradnl"/>
              <a:t>Una red neuronal o Deep Neural Network, se obtiene cuando tenemos múltiples capas ocultas de </a:t>
            </a:r>
            <a:r>
              <a:rPr lang="es-ES_tradnl" err="1"/>
              <a:t>perceptrones</a:t>
            </a:r>
            <a:r>
              <a:rPr lang="es-ES_tradnl"/>
              <a:t>.</a:t>
            </a:r>
          </a:p>
        </p:txBody>
      </p:sp>
      <p:pic>
        <p:nvPicPr>
          <p:cNvPr id="3" name="Imagen 2">
            <a:extLst>
              <a:ext uri="{FF2B5EF4-FFF2-40B4-BE49-F238E27FC236}">
                <a16:creationId xmlns:a16="http://schemas.microsoft.com/office/drawing/2014/main" id="{A214C29B-4E14-574F-82DB-FE0D92ADF9B1}"/>
              </a:ext>
            </a:extLst>
          </p:cNvPr>
          <p:cNvPicPr>
            <a:picLocks noChangeAspect="1"/>
          </p:cNvPicPr>
          <p:nvPr/>
        </p:nvPicPr>
        <p:blipFill>
          <a:blip r:embed="rId3"/>
          <a:stretch>
            <a:fillRect/>
          </a:stretch>
        </p:blipFill>
        <p:spPr>
          <a:xfrm>
            <a:off x="2190002" y="1494697"/>
            <a:ext cx="7811995" cy="4435455"/>
          </a:xfrm>
          <a:prstGeom prst="rect">
            <a:avLst/>
          </a:prstGeom>
        </p:spPr>
      </p:pic>
    </p:spTree>
    <p:extLst>
      <p:ext uri="{BB962C8B-B14F-4D97-AF65-F5344CB8AC3E}">
        <p14:creationId xmlns:p14="http://schemas.microsoft.com/office/powerpoint/2010/main" val="86142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Backpropagation.</a:t>
            </a:r>
          </a:p>
        </p:txBody>
      </p:sp>
    </p:spTree>
    <p:extLst>
      <p:ext uri="{BB962C8B-B14F-4D97-AF65-F5344CB8AC3E}">
        <p14:creationId xmlns:p14="http://schemas.microsoft.com/office/powerpoint/2010/main" val="259677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496523"/>
            <a:ext cx="11018520" cy="1292662"/>
          </a:xfrm>
        </p:spPr>
        <p:txBody>
          <a:bodyPr/>
          <a:lstStyle/>
          <a:p>
            <a:r>
              <a:rPr lang="es-ES_tradnl"/>
              <a:t>El algoritmo ”</a:t>
            </a:r>
            <a:r>
              <a:rPr lang="es-ES_tradnl" err="1"/>
              <a:t>Backpropagation</a:t>
            </a:r>
            <a:r>
              <a:rPr lang="es-ES_tradnl"/>
              <a:t>” sirve para entrenar las redes neuronales y fue publicado en este contexto en 1986 por David </a:t>
            </a:r>
            <a:r>
              <a:rPr lang="es-ES_tradnl" err="1"/>
              <a:t>Rumelhart</a:t>
            </a:r>
            <a:r>
              <a:rPr lang="es-ES_tradnl"/>
              <a:t>, Geoffrey </a:t>
            </a:r>
            <a:r>
              <a:rPr lang="es-ES_tradnl" err="1"/>
              <a:t>Hinton</a:t>
            </a:r>
            <a:r>
              <a:rPr lang="es-ES_tradnl"/>
              <a:t> y Ronald Williams.</a:t>
            </a:r>
          </a:p>
        </p:txBody>
      </p:sp>
      <p:pic>
        <p:nvPicPr>
          <p:cNvPr id="2" name="Imagen 1">
            <a:extLst>
              <a:ext uri="{FF2B5EF4-FFF2-40B4-BE49-F238E27FC236}">
                <a16:creationId xmlns:a16="http://schemas.microsoft.com/office/drawing/2014/main" id="{6E145562-5761-F244-BB22-70D25217FA07}"/>
              </a:ext>
            </a:extLst>
          </p:cNvPr>
          <p:cNvPicPr>
            <a:picLocks noChangeAspect="1"/>
          </p:cNvPicPr>
          <p:nvPr/>
        </p:nvPicPr>
        <p:blipFill>
          <a:blip r:embed="rId3"/>
          <a:stretch>
            <a:fillRect/>
          </a:stretch>
        </p:blipFill>
        <p:spPr>
          <a:xfrm>
            <a:off x="1439984" y="2426678"/>
            <a:ext cx="2407308" cy="2779346"/>
          </a:xfrm>
          <a:prstGeom prst="rect">
            <a:avLst/>
          </a:prstGeom>
        </p:spPr>
      </p:pic>
      <p:pic>
        <p:nvPicPr>
          <p:cNvPr id="4" name="Imagen 3">
            <a:extLst>
              <a:ext uri="{FF2B5EF4-FFF2-40B4-BE49-F238E27FC236}">
                <a16:creationId xmlns:a16="http://schemas.microsoft.com/office/drawing/2014/main" id="{6410E1F2-8B35-2E4E-8F4E-D6A20C9CF88D}"/>
              </a:ext>
            </a:extLst>
          </p:cNvPr>
          <p:cNvPicPr>
            <a:picLocks noChangeAspect="1"/>
          </p:cNvPicPr>
          <p:nvPr/>
        </p:nvPicPr>
        <p:blipFill>
          <a:blip r:embed="rId4"/>
          <a:stretch>
            <a:fillRect/>
          </a:stretch>
        </p:blipFill>
        <p:spPr>
          <a:xfrm>
            <a:off x="4764505" y="2426678"/>
            <a:ext cx="2438023" cy="2779346"/>
          </a:xfrm>
          <a:prstGeom prst="rect">
            <a:avLst/>
          </a:prstGeom>
        </p:spPr>
      </p:pic>
      <p:pic>
        <p:nvPicPr>
          <p:cNvPr id="7" name="Imagen 6">
            <a:extLst>
              <a:ext uri="{FF2B5EF4-FFF2-40B4-BE49-F238E27FC236}">
                <a16:creationId xmlns:a16="http://schemas.microsoft.com/office/drawing/2014/main" id="{06767D64-3E1B-0B4F-9BA1-C935B17A4543}"/>
              </a:ext>
            </a:extLst>
          </p:cNvPr>
          <p:cNvPicPr>
            <a:picLocks noChangeAspect="1"/>
          </p:cNvPicPr>
          <p:nvPr/>
        </p:nvPicPr>
        <p:blipFill rotWithShape="1">
          <a:blip r:embed="rId5"/>
          <a:srcRect l="10065" r="16693"/>
          <a:stretch/>
        </p:blipFill>
        <p:spPr>
          <a:xfrm>
            <a:off x="8288215" y="2426678"/>
            <a:ext cx="2590801" cy="2779346"/>
          </a:xfrm>
          <a:prstGeom prst="rect">
            <a:avLst/>
          </a:prstGeom>
        </p:spPr>
      </p:pic>
    </p:spTree>
    <p:extLst>
      <p:ext uri="{BB962C8B-B14F-4D97-AF65-F5344CB8AC3E}">
        <p14:creationId xmlns:p14="http://schemas.microsoft.com/office/powerpoint/2010/main" val="15335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584200" y="1435497"/>
            <a:ext cx="11018520" cy="4493538"/>
          </a:xfrm>
        </p:spPr>
        <p:txBody>
          <a:bodyPr/>
          <a:lstStyle/>
          <a:p>
            <a:r>
              <a:rPr lang="es-ES_tradnl"/>
              <a:t>Se selecciona un “mini-</a:t>
            </a:r>
            <a:r>
              <a:rPr lang="es-ES_tradnl" err="1"/>
              <a:t>batch</a:t>
            </a:r>
            <a:r>
              <a:rPr lang="es-ES_tradnl"/>
              <a:t>” o muestra de instancias.</a:t>
            </a:r>
          </a:p>
          <a:p>
            <a:r>
              <a:rPr lang="es-ES_tradnl"/>
              <a:t>Se inician los pesos aleatoriamente.</a:t>
            </a:r>
          </a:p>
          <a:p>
            <a:r>
              <a:rPr lang="es-ES_tradnl"/>
              <a:t>Forward Pass:</a:t>
            </a:r>
          </a:p>
          <a:p>
            <a:pPr lvl="1"/>
            <a:r>
              <a:rPr lang="es-ES_tradnl"/>
              <a:t>Se hacen las predicciones de la muestra.</a:t>
            </a:r>
          </a:p>
          <a:p>
            <a:pPr lvl="1"/>
            <a:r>
              <a:rPr lang="es-ES_tradnl"/>
              <a:t>Se calcula el error.</a:t>
            </a:r>
          </a:p>
          <a:p>
            <a:r>
              <a:rPr lang="es-ES_tradnl" err="1"/>
              <a:t>Backward</a:t>
            </a:r>
            <a:r>
              <a:rPr lang="es-ES_tradnl"/>
              <a:t> Pass:</a:t>
            </a:r>
          </a:p>
          <a:p>
            <a:pPr lvl="1"/>
            <a:r>
              <a:rPr lang="es-ES_tradnl"/>
              <a:t>Se calcula que tanto contribuye cada conexión al error utilizando la regla de la cadena.</a:t>
            </a:r>
          </a:p>
          <a:p>
            <a:r>
              <a:rPr lang="es-ES_tradnl"/>
              <a:t>Descenso de gradiente.</a:t>
            </a:r>
          </a:p>
          <a:p>
            <a:pPr lvl="1"/>
            <a:r>
              <a:rPr lang="es-ES_tradnl"/>
              <a:t>Se actualizan los pesos.</a:t>
            </a:r>
          </a:p>
          <a:p>
            <a:pPr lvl="1"/>
            <a:endParaRPr lang="en-US"/>
          </a:p>
        </p:txBody>
      </p:sp>
      <p:sp>
        <p:nvSpPr>
          <p:cNvPr id="3" name="Título 2">
            <a:extLst>
              <a:ext uri="{FF2B5EF4-FFF2-40B4-BE49-F238E27FC236}">
                <a16:creationId xmlns:a16="http://schemas.microsoft.com/office/drawing/2014/main" id="{B4AF7242-605C-B949-9808-A1A9B691A90B}"/>
              </a:ext>
            </a:extLst>
          </p:cNvPr>
          <p:cNvSpPr>
            <a:spLocks noGrp="1"/>
          </p:cNvSpPr>
          <p:nvPr>
            <p:ph type="title"/>
          </p:nvPr>
        </p:nvSpPr>
        <p:spPr/>
        <p:txBody>
          <a:bodyPr/>
          <a:lstStyle/>
          <a:p>
            <a:r>
              <a:rPr lang="es-MX"/>
              <a:t>El algoritmo</a:t>
            </a:r>
          </a:p>
        </p:txBody>
      </p:sp>
    </p:spTree>
    <p:extLst>
      <p:ext uri="{BB962C8B-B14F-4D97-AF65-F5344CB8AC3E}">
        <p14:creationId xmlns:p14="http://schemas.microsoft.com/office/powerpoint/2010/main" val="20365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a:t>Regla de la cadena</a:t>
            </a:r>
          </a:p>
        </p:txBody>
      </p:sp>
      <p:grpSp>
        <p:nvGrpSpPr>
          <p:cNvPr id="5" name="Grupo 4">
            <a:extLst>
              <a:ext uri="{FF2B5EF4-FFF2-40B4-BE49-F238E27FC236}">
                <a16:creationId xmlns:a16="http://schemas.microsoft.com/office/drawing/2014/main" id="{F0694AA8-DCEE-2045-A157-A64A1E9412BC}"/>
              </a:ext>
            </a:extLst>
          </p:cNvPr>
          <p:cNvGrpSpPr/>
          <p:nvPr/>
        </p:nvGrpSpPr>
        <p:grpSpPr>
          <a:xfrm>
            <a:off x="763265" y="1357643"/>
            <a:ext cx="280080" cy="257400"/>
            <a:chOff x="763265" y="1357643"/>
            <a:chExt cx="280080" cy="257400"/>
          </a:xfrm>
        </p:grpSpPr>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00AAF8E6-E705-1841-A4E8-2293915F1AC6}"/>
                    </a:ext>
                  </a:extLst>
                </p14:cNvPr>
                <p14:cNvContentPartPr/>
                <p14:nvPr/>
              </p14:nvContentPartPr>
              <p14:xfrm>
                <a:off x="763265" y="1357643"/>
                <a:ext cx="144000" cy="257400"/>
              </p14:xfrm>
            </p:contentPart>
          </mc:Choice>
          <mc:Fallback xmlns="">
            <p:pic>
              <p:nvPicPr>
                <p:cNvPr id="2" name="Entrada de lápiz 1">
                  <a:extLst>
                    <a:ext uri="{FF2B5EF4-FFF2-40B4-BE49-F238E27FC236}">
                      <a16:creationId xmlns:a16="http://schemas.microsoft.com/office/drawing/2014/main" id="{00AAF8E6-E705-1841-A4E8-2293915F1AC6}"/>
                    </a:ext>
                  </a:extLst>
                </p:cNvPr>
                <p:cNvPicPr/>
                <p:nvPr/>
              </p:nvPicPr>
              <p:blipFill>
                <a:blip r:embed="rId4"/>
                <a:stretch>
                  <a:fillRect/>
                </a:stretch>
              </p:blipFill>
              <p:spPr>
                <a:xfrm>
                  <a:off x="747785" y="1342163"/>
                  <a:ext cx="174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Entrada de lápiz 2">
                  <a:extLst>
                    <a:ext uri="{FF2B5EF4-FFF2-40B4-BE49-F238E27FC236}">
                      <a16:creationId xmlns:a16="http://schemas.microsoft.com/office/drawing/2014/main" id="{C9B40AC9-EB94-5745-8645-D255FF332110}"/>
                    </a:ext>
                  </a:extLst>
                </p14:cNvPr>
                <p14:cNvContentPartPr/>
                <p14:nvPr/>
              </p14:nvContentPartPr>
              <p14:xfrm>
                <a:off x="1005185" y="1516403"/>
                <a:ext cx="38160" cy="90360"/>
              </p14:xfrm>
            </p:contentPart>
          </mc:Choice>
          <mc:Fallback xmlns="">
            <p:pic>
              <p:nvPicPr>
                <p:cNvPr id="3" name="Entrada de lápiz 2">
                  <a:extLst>
                    <a:ext uri="{FF2B5EF4-FFF2-40B4-BE49-F238E27FC236}">
                      <a16:creationId xmlns:a16="http://schemas.microsoft.com/office/drawing/2014/main" id="{C9B40AC9-EB94-5745-8645-D255FF332110}"/>
                    </a:ext>
                  </a:extLst>
                </p:cNvPr>
                <p:cNvPicPr/>
                <p:nvPr/>
              </p:nvPicPr>
              <p:blipFill>
                <a:blip r:embed="rId6"/>
                <a:stretch>
                  <a:fillRect/>
                </a:stretch>
              </p:blipFill>
              <p:spPr>
                <a:xfrm>
                  <a:off x="989705" y="1500923"/>
                  <a:ext cx="68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Entrada de lápiz 3">
                  <a:extLst>
                    <a:ext uri="{FF2B5EF4-FFF2-40B4-BE49-F238E27FC236}">
                      <a16:creationId xmlns:a16="http://schemas.microsoft.com/office/drawing/2014/main" id="{1EEB8B35-B7B2-E74E-B596-61E3D4CA8872}"/>
                    </a:ext>
                  </a:extLst>
                </p14:cNvPr>
                <p14:cNvContentPartPr/>
                <p14:nvPr/>
              </p14:nvContentPartPr>
              <p14:xfrm>
                <a:off x="1008425" y="1410563"/>
                <a:ext cx="12240" cy="30600"/>
              </p14:xfrm>
            </p:contentPart>
          </mc:Choice>
          <mc:Fallback xmlns="">
            <p:pic>
              <p:nvPicPr>
                <p:cNvPr id="4" name="Entrada de lápiz 3">
                  <a:extLst>
                    <a:ext uri="{FF2B5EF4-FFF2-40B4-BE49-F238E27FC236}">
                      <a16:creationId xmlns:a16="http://schemas.microsoft.com/office/drawing/2014/main" id="{1EEB8B35-B7B2-E74E-B596-61E3D4CA8872}"/>
                    </a:ext>
                  </a:extLst>
                </p:cNvPr>
                <p:cNvPicPr/>
                <p:nvPr/>
              </p:nvPicPr>
              <p:blipFill>
                <a:blip r:embed="rId8"/>
                <a:stretch>
                  <a:fillRect/>
                </a:stretch>
              </p:blipFill>
              <p:spPr>
                <a:xfrm>
                  <a:off x="992945" y="1395083"/>
                  <a:ext cx="4284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1A0C681B-EA10-FD44-8A41-F0B7C18DABB0}"/>
                  </a:ext>
                </a:extLst>
              </p14:cNvPr>
              <p14:cNvContentPartPr/>
              <p14:nvPr/>
            </p14:nvContentPartPr>
            <p14:xfrm>
              <a:off x="1489025" y="1516403"/>
              <a:ext cx="128880" cy="264960"/>
            </p14:xfrm>
          </p:contentPart>
        </mc:Choice>
        <mc:Fallback xmlns="">
          <p:pic>
            <p:nvPicPr>
              <p:cNvPr id="6" name="Entrada de lápiz 5">
                <a:extLst>
                  <a:ext uri="{FF2B5EF4-FFF2-40B4-BE49-F238E27FC236}">
                    <a16:creationId xmlns:a16="http://schemas.microsoft.com/office/drawing/2014/main" id="{1A0C681B-EA10-FD44-8A41-F0B7C18DABB0}"/>
                  </a:ext>
                </a:extLst>
              </p:cNvPr>
              <p:cNvPicPr/>
              <p:nvPr/>
            </p:nvPicPr>
            <p:blipFill>
              <a:blip r:embed="rId10"/>
              <a:stretch>
                <a:fillRect/>
              </a:stretch>
            </p:blipFill>
            <p:spPr>
              <a:xfrm>
                <a:off x="1473545" y="1500923"/>
                <a:ext cx="159480" cy="295560"/>
              </a:xfrm>
              <a:prstGeom prst="rect">
                <a:avLst/>
              </a:prstGeom>
            </p:spPr>
          </p:pic>
        </mc:Fallback>
      </mc:AlternateContent>
      <p:grpSp>
        <p:nvGrpSpPr>
          <p:cNvPr id="14" name="Grupo 13">
            <a:extLst>
              <a:ext uri="{FF2B5EF4-FFF2-40B4-BE49-F238E27FC236}">
                <a16:creationId xmlns:a16="http://schemas.microsoft.com/office/drawing/2014/main" id="{7F66BF0D-A3B7-2B47-A52D-06219755537F}"/>
              </a:ext>
            </a:extLst>
          </p:cNvPr>
          <p:cNvGrpSpPr/>
          <p:nvPr/>
        </p:nvGrpSpPr>
        <p:grpSpPr>
          <a:xfrm>
            <a:off x="1708265" y="1478603"/>
            <a:ext cx="287640" cy="242280"/>
            <a:chOff x="1708265" y="1478603"/>
            <a:chExt cx="287640" cy="242280"/>
          </a:xfrm>
        </p:grpSpPr>
        <mc:AlternateContent xmlns:mc="http://schemas.openxmlformats.org/markup-compatibility/2006" xmlns:p14="http://schemas.microsoft.com/office/powerpoint/2010/main">
          <mc:Choice Requires="p14">
            <p:contentPart p14:bwMode="auto" r:id="rId11">
              <p14:nvContentPartPr>
                <p14:cNvPr id="7" name="Entrada de lápiz 6">
                  <a:extLst>
                    <a:ext uri="{FF2B5EF4-FFF2-40B4-BE49-F238E27FC236}">
                      <a16:creationId xmlns:a16="http://schemas.microsoft.com/office/drawing/2014/main" id="{63F220B6-22A5-6E4E-8AEF-4B06829E0113}"/>
                    </a:ext>
                  </a:extLst>
                </p14:cNvPr>
                <p14:cNvContentPartPr/>
                <p14:nvPr/>
              </p14:nvContentPartPr>
              <p14:xfrm>
                <a:off x="1708265" y="1478603"/>
                <a:ext cx="83520" cy="204480"/>
              </p14:xfrm>
            </p:contentPart>
          </mc:Choice>
          <mc:Fallback xmlns="">
            <p:pic>
              <p:nvPicPr>
                <p:cNvPr id="7" name="Entrada de lápiz 6">
                  <a:extLst>
                    <a:ext uri="{FF2B5EF4-FFF2-40B4-BE49-F238E27FC236}">
                      <a16:creationId xmlns:a16="http://schemas.microsoft.com/office/drawing/2014/main" id="{63F220B6-22A5-6E4E-8AEF-4B06829E0113}"/>
                    </a:ext>
                  </a:extLst>
                </p:cNvPr>
                <p:cNvPicPr/>
                <p:nvPr/>
              </p:nvPicPr>
              <p:blipFill>
                <a:blip r:embed="rId12"/>
                <a:stretch>
                  <a:fillRect/>
                </a:stretch>
              </p:blipFill>
              <p:spPr>
                <a:xfrm>
                  <a:off x="1692785" y="1463123"/>
                  <a:ext cx="114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0549301F-8880-1344-8AE1-8E8332BB2115}"/>
                    </a:ext>
                  </a:extLst>
                </p14:cNvPr>
                <p14:cNvContentPartPr/>
                <p14:nvPr/>
              </p14:nvContentPartPr>
              <p14:xfrm>
                <a:off x="1829225" y="1523963"/>
                <a:ext cx="68400" cy="106200"/>
              </p14:xfrm>
            </p:contentPart>
          </mc:Choice>
          <mc:Fallback xmlns="">
            <p:pic>
              <p:nvPicPr>
                <p:cNvPr id="8" name="Entrada de lápiz 7">
                  <a:extLst>
                    <a:ext uri="{FF2B5EF4-FFF2-40B4-BE49-F238E27FC236}">
                      <a16:creationId xmlns:a16="http://schemas.microsoft.com/office/drawing/2014/main" id="{0549301F-8880-1344-8AE1-8E8332BB2115}"/>
                    </a:ext>
                  </a:extLst>
                </p:cNvPr>
                <p:cNvPicPr/>
                <p:nvPr/>
              </p:nvPicPr>
              <p:blipFill>
                <a:blip r:embed="rId14"/>
                <a:stretch>
                  <a:fillRect/>
                </a:stretch>
              </p:blipFill>
              <p:spPr>
                <a:xfrm>
                  <a:off x="1813663" y="1508483"/>
                  <a:ext cx="99162"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a:extLst>
                    <a:ext uri="{FF2B5EF4-FFF2-40B4-BE49-F238E27FC236}">
                      <a16:creationId xmlns:a16="http://schemas.microsoft.com/office/drawing/2014/main" id="{D8C3B45E-95B3-0C4F-92CD-32C674873E34}"/>
                    </a:ext>
                  </a:extLst>
                </p14:cNvPr>
                <p14:cNvContentPartPr/>
                <p14:nvPr/>
              </p14:nvContentPartPr>
              <p14:xfrm>
                <a:off x="1799705" y="1516403"/>
                <a:ext cx="90360" cy="124560"/>
              </p14:xfrm>
            </p:contentPart>
          </mc:Choice>
          <mc:Fallback xmlns="">
            <p:pic>
              <p:nvPicPr>
                <p:cNvPr id="9" name="Entrada de lápiz 8">
                  <a:extLst>
                    <a:ext uri="{FF2B5EF4-FFF2-40B4-BE49-F238E27FC236}">
                      <a16:creationId xmlns:a16="http://schemas.microsoft.com/office/drawing/2014/main" id="{D8C3B45E-95B3-0C4F-92CD-32C674873E34}"/>
                    </a:ext>
                  </a:extLst>
                </p:cNvPr>
                <p:cNvPicPr/>
                <p:nvPr/>
              </p:nvPicPr>
              <p:blipFill>
                <a:blip r:embed="rId16"/>
                <a:stretch>
                  <a:fillRect/>
                </a:stretch>
              </p:blipFill>
              <p:spPr>
                <a:xfrm>
                  <a:off x="1784163" y="1500923"/>
                  <a:ext cx="121082"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63FF54F5-4672-D644-9114-DE4EB88FB82F}"/>
                    </a:ext>
                  </a:extLst>
                </p14:cNvPr>
                <p14:cNvContentPartPr/>
                <p14:nvPr/>
              </p14:nvContentPartPr>
              <p14:xfrm>
                <a:off x="1942625" y="1478603"/>
                <a:ext cx="53280" cy="242280"/>
              </p14:xfrm>
            </p:contentPart>
          </mc:Choice>
          <mc:Fallback xmlns="">
            <p:pic>
              <p:nvPicPr>
                <p:cNvPr id="10" name="Entrada de lápiz 9">
                  <a:extLst>
                    <a:ext uri="{FF2B5EF4-FFF2-40B4-BE49-F238E27FC236}">
                      <a16:creationId xmlns:a16="http://schemas.microsoft.com/office/drawing/2014/main" id="{63FF54F5-4672-D644-9114-DE4EB88FB82F}"/>
                    </a:ext>
                  </a:extLst>
                </p:cNvPr>
                <p:cNvPicPr/>
                <p:nvPr/>
              </p:nvPicPr>
              <p:blipFill>
                <a:blip r:embed="rId18"/>
                <a:stretch>
                  <a:fillRect/>
                </a:stretch>
              </p:blipFill>
              <p:spPr>
                <a:xfrm>
                  <a:off x="1927145" y="1463123"/>
                  <a:ext cx="83880" cy="272880"/>
                </a:xfrm>
                <a:prstGeom prst="rect">
                  <a:avLst/>
                </a:prstGeom>
              </p:spPr>
            </p:pic>
          </mc:Fallback>
        </mc:AlternateContent>
      </p:grpSp>
      <p:grpSp>
        <p:nvGrpSpPr>
          <p:cNvPr id="13" name="Grupo 12">
            <a:extLst>
              <a:ext uri="{FF2B5EF4-FFF2-40B4-BE49-F238E27FC236}">
                <a16:creationId xmlns:a16="http://schemas.microsoft.com/office/drawing/2014/main" id="{FF5AD84F-C780-4A40-99BC-719680F10BFF}"/>
              </a:ext>
            </a:extLst>
          </p:cNvPr>
          <p:cNvGrpSpPr/>
          <p:nvPr/>
        </p:nvGrpSpPr>
        <p:grpSpPr>
          <a:xfrm>
            <a:off x="2313065" y="1539083"/>
            <a:ext cx="91080" cy="222120"/>
            <a:chOff x="2313065" y="1539083"/>
            <a:chExt cx="91080" cy="222120"/>
          </a:xfrm>
        </p:grpSpPr>
        <mc:AlternateContent xmlns:mc="http://schemas.openxmlformats.org/markup-compatibility/2006" xmlns:p14="http://schemas.microsoft.com/office/powerpoint/2010/main">
          <mc:Choice Requires="p14">
            <p:contentPart p14:bwMode="auto" r:id="rId19">
              <p14:nvContentPartPr>
                <p14:cNvPr id="11" name="Entrada de lápiz 10">
                  <a:extLst>
                    <a:ext uri="{FF2B5EF4-FFF2-40B4-BE49-F238E27FC236}">
                      <a16:creationId xmlns:a16="http://schemas.microsoft.com/office/drawing/2014/main" id="{4CC6634C-A293-4E48-A61C-7C7403D5A1D9}"/>
                    </a:ext>
                  </a:extLst>
                </p14:cNvPr>
                <p14:cNvContentPartPr/>
                <p14:nvPr/>
              </p14:nvContentPartPr>
              <p14:xfrm>
                <a:off x="2313065" y="1576883"/>
                <a:ext cx="75960" cy="91080"/>
              </p14:xfrm>
            </p:contentPart>
          </mc:Choice>
          <mc:Fallback xmlns="">
            <p:pic>
              <p:nvPicPr>
                <p:cNvPr id="11" name="Entrada de lápiz 10">
                  <a:extLst>
                    <a:ext uri="{FF2B5EF4-FFF2-40B4-BE49-F238E27FC236}">
                      <a16:creationId xmlns:a16="http://schemas.microsoft.com/office/drawing/2014/main" id="{4CC6634C-A293-4E48-A61C-7C7403D5A1D9}"/>
                    </a:ext>
                  </a:extLst>
                </p:cNvPr>
                <p:cNvPicPr/>
                <p:nvPr/>
              </p:nvPicPr>
              <p:blipFill>
                <a:blip r:embed="rId20"/>
                <a:stretch>
                  <a:fillRect/>
                </a:stretch>
              </p:blipFill>
              <p:spPr>
                <a:xfrm>
                  <a:off x="2297585" y="1561403"/>
                  <a:ext cx="106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Entrada de lápiz 11">
                  <a:extLst>
                    <a:ext uri="{FF2B5EF4-FFF2-40B4-BE49-F238E27FC236}">
                      <a16:creationId xmlns:a16="http://schemas.microsoft.com/office/drawing/2014/main" id="{23754333-FA62-6846-8E52-DBEECAA687BF}"/>
                    </a:ext>
                  </a:extLst>
                </p14:cNvPr>
                <p14:cNvContentPartPr/>
                <p14:nvPr/>
              </p14:nvContentPartPr>
              <p14:xfrm>
                <a:off x="2350865" y="1539083"/>
                <a:ext cx="53280" cy="222120"/>
              </p14:xfrm>
            </p:contentPart>
          </mc:Choice>
          <mc:Fallback xmlns="">
            <p:pic>
              <p:nvPicPr>
                <p:cNvPr id="12" name="Entrada de lápiz 11">
                  <a:extLst>
                    <a:ext uri="{FF2B5EF4-FFF2-40B4-BE49-F238E27FC236}">
                      <a16:creationId xmlns:a16="http://schemas.microsoft.com/office/drawing/2014/main" id="{23754333-FA62-6846-8E52-DBEECAA687BF}"/>
                    </a:ext>
                  </a:extLst>
                </p:cNvPr>
                <p:cNvPicPr/>
                <p:nvPr/>
              </p:nvPicPr>
              <p:blipFill>
                <a:blip r:embed="rId22"/>
                <a:stretch>
                  <a:fillRect/>
                </a:stretch>
              </p:blipFill>
              <p:spPr>
                <a:xfrm>
                  <a:off x="2335385" y="1523603"/>
                  <a:ext cx="83880" cy="252720"/>
                </a:xfrm>
                <a:prstGeom prst="rect">
                  <a:avLst/>
                </a:prstGeom>
              </p:spPr>
            </p:pic>
          </mc:Fallback>
        </mc:AlternateContent>
      </p:grpSp>
      <p:grpSp>
        <p:nvGrpSpPr>
          <p:cNvPr id="26" name="Grupo 25">
            <a:extLst>
              <a:ext uri="{FF2B5EF4-FFF2-40B4-BE49-F238E27FC236}">
                <a16:creationId xmlns:a16="http://schemas.microsoft.com/office/drawing/2014/main" id="{D682B7AD-78A6-7A42-9329-D6ABF81E4F49}"/>
              </a:ext>
            </a:extLst>
          </p:cNvPr>
          <p:cNvGrpSpPr/>
          <p:nvPr/>
        </p:nvGrpSpPr>
        <p:grpSpPr>
          <a:xfrm>
            <a:off x="2675945" y="1381043"/>
            <a:ext cx="446400" cy="309600"/>
            <a:chOff x="2675945" y="1381043"/>
            <a:chExt cx="446400" cy="309600"/>
          </a:xfrm>
        </p:grpSpPr>
        <mc:AlternateContent xmlns:mc="http://schemas.openxmlformats.org/markup-compatibility/2006" xmlns:p14="http://schemas.microsoft.com/office/powerpoint/2010/main">
          <mc:Choice Requires="p14">
            <p:contentPart p14:bwMode="auto" r:id="rId23">
              <p14:nvContentPartPr>
                <p14:cNvPr id="15" name="Entrada de lápiz 14">
                  <a:extLst>
                    <a:ext uri="{FF2B5EF4-FFF2-40B4-BE49-F238E27FC236}">
                      <a16:creationId xmlns:a16="http://schemas.microsoft.com/office/drawing/2014/main" id="{0091374F-9D22-2140-ACDF-9F2B66CB1AF8}"/>
                    </a:ext>
                  </a:extLst>
                </p14:cNvPr>
                <p14:cNvContentPartPr/>
                <p14:nvPr/>
              </p14:nvContentPartPr>
              <p14:xfrm>
                <a:off x="2728865" y="1381043"/>
                <a:ext cx="60840" cy="294480"/>
              </p14:xfrm>
            </p:contentPart>
          </mc:Choice>
          <mc:Fallback xmlns="">
            <p:pic>
              <p:nvPicPr>
                <p:cNvPr id="15" name="Entrada de lápiz 14">
                  <a:extLst>
                    <a:ext uri="{FF2B5EF4-FFF2-40B4-BE49-F238E27FC236}">
                      <a16:creationId xmlns:a16="http://schemas.microsoft.com/office/drawing/2014/main" id="{0091374F-9D22-2140-ACDF-9F2B66CB1AF8}"/>
                    </a:ext>
                  </a:extLst>
                </p:cNvPr>
                <p:cNvPicPr/>
                <p:nvPr/>
              </p:nvPicPr>
              <p:blipFill>
                <a:blip r:embed="rId24"/>
                <a:stretch>
                  <a:fillRect/>
                </a:stretch>
              </p:blipFill>
              <p:spPr>
                <a:xfrm>
                  <a:off x="2713385" y="1365563"/>
                  <a:ext cx="914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Entrada de lápiz 15">
                  <a:extLst>
                    <a:ext uri="{FF2B5EF4-FFF2-40B4-BE49-F238E27FC236}">
                      <a16:creationId xmlns:a16="http://schemas.microsoft.com/office/drawing/2014/main" id="{9A34E7BF-B58B-5744-BF88-AC68041BE7F8}"/>
                    </a:ext>
                  </a:extLst>
                </p14:cNvPr>
                <p14:cNvContentPartPr/>
                <p14:nvPr/>
              </p14:nvContentPartPr>
              <p14:xfrm>
                <a:off x="2675945" y="1531523"/>
                <a:ext cx="106200" cy="23040"/>
              </p14:xfrm>
            </p:contentPart>
          </mc:Choice>
          <mc:Fallback xmlns="">
            <p:pic>
              <p:nvPicPr>
                <p:cNvPr id="16" name="Entrada de lápiz 15">
                  <a:extLst>
                    <a:ext uri="{FF2B5EF4-FFF2-40B4-BE49-F238E27FC236}">
                      <a16:creationId xmlns:a16="http://schemas.microsoft.com/office/drawing/2014/main" id="{9A34E7BF-B58B-5744-BF88-AC68041BE7F8}"/>
                    </a:ext>
                  </a:extLst>
                </p:cNvPr>
                <p:cNvPicPr/>
                <p:nvPr/>
              </p:nvPicPr>
              <p:blipFill>
                <a:blip r:embed="rId26"/>
                <a:stretch>
                  <a:fillRect/>
                </a:stretch>
              </p:blipFill>
              <p:spPr>
                <a:xfrm>
                  <a:off x="2660465" y="1516043"/>
                  <a:ext cx="136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Entrada de lápiz 17">
                  <a:extLst>
                    <a:ext uri="{FF2B5EF4-FFF2-40B4-BE49-F238E27FC236}">
                      <a16:creationId xmlns:a16="http://schemas.microsoft.com/office/drawing/2014/main" id="{3396B9BE-3855-2C40-A3F8-19AC2D9A3CB4}"/>
                    </a:ext>
                  </a:extLst>
                </p14:cNvPr>
                <p14:cNvContentPartPr/>
                <p14:nvPr/>
              </p14:nvContentPartPr>
              <p14:xfrm>
                <a:off x="2940545" y="1539083"/>
                <a:ext cx="91080" cy="75960"/>
              </p14:xfrm>
            </p:contentPart>
          </mc:Choice>
          <mc:Fallback xmlns="">
            <p:pic>
              <p:nvPicPr>
                <p:cNvPr id="18" name="Entrada de lápiz 17">
                  <a:extLst>
                    <a:ext uri="{FF2B5EF4-FFF2-40B4-BE49-F238E27FC236}">
                      <a16:creationId xmlns:a16="http://schemas.microsoft.com/office/drawing/2014/main" id="{3396B9BE-3855-2C40-A3F8-19AC2D9A3CB4}"/>
                    </a:ext>
                  </a:extLst>
                </p:cNvPr>
                <p:cNvPicPr/>
                <p:nvPr/>
              </p:nvPicPr>
              <p:blipFill>
                <a:blip r:embed="rId28"/>
                <a:stretch>
                  <a:fillRect/>
                </a:stretch>
              </p:blipFill>
              <p:spPr>
                <a:xfrm>
                  <a:off x="2925065" y="1523603"/>
                  <a:ext cx="121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Entrada de lápiz 18">
                  <a:extLst>
                    <a:ext uri="{FF2B5EF4-FFF2-40B4-BE49-F238E27FC236}">
                      <a16:creationId xmlns:a16="http://schemas.microsoft.com/office/drawing/2014/main" id="{34465628-5451-6D4B-B4F8-650DDD8B5452}"/>
                    </a:ext>
                  </a:extLst>
                </p14:cNvPr>
                <p14:cNvContentPartPr/>
                <p14:nvPr/>
              </p14:nvContentPartPr>
              <p14:xfrm>
                <a:off x="2948105" y="1523963"/>
                <a:ext cx="68400" cy="113040"/>
              </p14:xfrm>
            </p:contentPart>
          </mc:Choice>
          <mc:Fallback xmlns="">
            <p:pic>
              <p:nvPicPr>
                <p:cNvPr id="19" name="Entrada de lápiz 18">
                  <a:extLst>
                    <a:ext uri="{FF2B5EF4-FFF2-40B4-BE49-F238E27FC236}">
                      <a16:creationId xmlns:a16="http://schemas.microsoft.com/office/drawing/2014/main" id="{34465628-5451-6D4B-B4F8-650DDD8B5452}"/>
                    </a:ext>
                  </a:extLst>
                </p:cNvPr>
                <p:cNvPicPr/>
                <p:nvPr/>
              </p:nvPicPr>
              <p:blipFill>
                <a:blip r:embed="rId30"/>
                <a:stretch>
                  <a:fillRect/>
                </a:stretch>
              </p:blipFill>
              <p:spPr>
                <a:xfrm>
                  <a:off x="2932625" y="1508483"/>
                  <a:ext cx="99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Entrada de lápiz 19">
                  <a:extLst>
                    <a:ext uri="{FF2B5EF4-FFF2-40B4-BE49-F238E27FC236}">
                      <a16:creationId xmlns:a16="http://schemas.microsoft.com/office/drawing/2014/main" id="{B90A600D-953C-094E-B32D-4B6A46FCD3E2}"/>
                    </a:ext>
                  </a:extLst>
                </p14:cNvPr>
                <p14:cNvContentPartPr/>
                <p14:nvPr/>
              </p14:nvContentPartPr>
              <p14:xfrm>
                <a:off x="2849825" y="1471043"/>
                <a:ext cx="121320" cy="219600"/>
              </p14:xfrm>
            </p:contentPart>
          </mc:Choice>
          <mc:Fallback xmlns="">
            <p:pic>
              <p:nvPicPr>
                <p:cNvPr id="20" name="Entrada de lápiz 19">
                  <a:extLst>
                    <a:ext uri="{FF2B5EF4-FFF2-40B4-BE49-F238E27FC236}">
                      <a16:creationId xmlns:a16="http://schemas.microsoft.com/office/drawing/2014/main" id="{B90A600D-953C-094E-B32D-4B6A46FCD3E2}"/>
                    </a:ext>
                  </a:extLst>
                </p:cNvPr>
                <p:cNvPicPr/>
                <p:nvPr/>
              </p:nvPicPr>
              <p:blipFill>
                <a:blip r:embed="rId32"/>
                <a:stretch>
                  <a:fillRect/>
                </a:stretch>
              </p:blipFill>
              <p:spPr>
                <a:xfrm>
                  <a:off x="2834345" y="1455563"/>
                  <a:ext cx="1519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Entrada de lápiz 20">
                  <a:extLst>
                    <a:ext uri="{FF2B5EF4-FFF2-40B4-BE49-F238E27FC236}">
                      <a16:creationId xmlns:a16="http://schemas.microsoft.com/office/drawing/2014/main" id="{3514CBEE-1EFB-384B-B25D-50747B5774EC}"/>
                    </a:ext>
                  </a:extLst>
                </p14:cNvPr>
                <p14:cNvContentPartPr/>
                <p14:nvPr/>
              </p14:nvContentPartPr>
              <p14:xfrm>
                <a:off x="3099305" y="1478603"/>
                <a:ext cx="23040" cy="196920"/>
              </p14:xfrm>
            </p:contentPart>
          </mc:Choice>
          <mc:Fallback xmlns="">
            <p:pic>
              <p:nvPicPr>
                <p:cNvPr id="21" name="Entrada de lápiz 20">
                  <a:extLst>
                    <a:ext uri="{FF2B5EF4-FFF2-40B4-BE49-F238E27FC236}">
                      <a16:creationId xmlns:a16="http://schemas.microsoft.com/office/drawing/2014/main" id="{3514CBEE-1EFB-384B-B25D-50747B5774EC}"/>
                    </a:ext>
                  </a:extLst>
                </p:cNvPr>
                <p:cNvPicPr/>
                <p:nvPr/>
              </p:nvPicPr>
              <p:blipFill>
                <a:blip r:embed="rId34"/>
                <a:stretch>
                  <a:fillRect/>
                </a:stretch>
              </p:blipFill>
              <p:spPr>
                <a:xfrm>
                  <a:off x="3083825" y="1463123"/>
                  <a:ext cx="53640" cy="227520"/>
                </a:xfrm>
                <a:prstGeom prst="rect">
                  <a:avLst/>
                </a:prstGeom>
              </p:spPr>
            </p:pic>
          </mc:Fallback>
        </mc:AlternateContent>
      </p:grpSp>
      <p:grpSp>
        <p:nvGrpSpPr>
          <p:cNvPr id="25" name="Grupo 24">
            <a:extLst>
              <a:ext uri="{FF2B5EF4-FFF2-40B4-BE49-F238E27FC236}">
                <a16:creationId xmlns:a16="http://schemas.microsoft.com/office/drawing/2014/main" id="{9C41F459-A944-5B48-B43E-E679F09BD4C5}"/>
              </a:ext>
            </a:extLst>
          </p:cNvPr>
          <p:cNvGrpSpPr/>
          <p:nvPr/>
        </p:nvGrpSpPr>
        <p:grpSpPr>
          <a:xfrm>
            <a:off x="3431945" y="1489403"/>
            <a:ext cx="401040" cy="178560"/>
            <a:chOff x="3431945" y="1489403"/>
            <a:chExt cx="401040" cy="178560"/>
          </a:xfrm>
        </p:grpSpPr>
        <mc:AlternateContent xmlns:mc="http://schemas.openxmlformats.org/markup-compatibility/2006" xmlns:p14="http://schemas.microsoft.com/office/powerpoint/2010/main">
          <mc:Choice Requires="p14">
            <p:contentPart p14:bwMode="auto" r:id="rId35">
              <p14:nvContentPartPr>
                <p14:cNvPr id="22" name="Entrada de lápiz 21">
                  <a:extLst>
                    <a:ext uri="{FF2B5EF4-FFF2-40B4-BE49-F238E27FC236}">
                      <a16:creationId xmlns:a16="http://schemas.microsoft.com/office/drawing/2014/main" id="{C15D6961-57B9-6A48-87DB-388245C01C6D}"/>
                    </a:ext>
                  </a:extLst>
                </p14:cNvPr>
                <p14:cNvContentPartPr/>
                <p14:nvPr/>
              </p14:nvContentPartPr>
              <p14:xfrm>
                <a:off x="3431945" y="1516403"/>
                <a:ext cx="83520" cy="144000"/>
              </p14:xfrm>
            </p:contentPart>
          </mc:Choice>
          <mc:Fallback xmlns="">
            <p:pic>
              <p:nvPicPr>
                <p:cNvPr id="22" name="Entrada de lápiz 21">
                  <a:extLst>
                    <a:ext uri="{FF2B5EF4-FFF2-40B4-BE49-F238E27FC236}">
                      <a16:creationId xmlns:a16="http://schemas.microsoft.com/office/drawing/2014/main" id="{C15D6961-57B9-6A48-87DB-388245C01C6D}"/>
                    </a:ext>
                  </a:extLst>
                </p:cNvPr>
                <p:cNvPicPr/>
                <p:nvPr/>
              </p:nvPicPr>
              <p:blipFill>
                <a:blip r:embed="rId36"/>
                <a:stretch>
                  <a:fillRect/>
                </a:stretch>
              </p:blipFill>
              <p:spPr>
                <a:xfrm>
                  <a:off x="3416465" y="1500923"/>
                  <a:ext cx="114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Entrada de lápiz 22">
                  <a:extLst>
                    <a:ext uri="{FF2B5EF4-FFF2-40B4-BE49-F238E27FC236}">
                      <a16:creationId xmlns:a16="http://schemas.microsoft.com/office/drawing/2014/main" id="{5D570281-3EBA-0747-844C-569597BE5E4B}"/>
                    </a:ext>
                  </a:extLst>
                </p14:cNvPr>
                <p14:cNvContentPartPr/>
                <p14:nvPr/>
              </p14:nvContentPartPr>
              <p14:xfrm>
                <a:off x="3545345" y="1523963"/>
                <a:ext cx="106200" cy="128880"/>
              </p14:xfrm>
            </p:contentPart>
          </mc:Choice>
          <mc:Fallback xmlns="">
            <p:pic>
              <p:nvPicPr>
                <p:cNvPr id="23" name="Entrada de lápiz 22">
                  <a:extLst>
                    <a:ext uri="{FF2B5EF4-FFF2-40B4-BE49-F238E27FC236}">
                      <a16:creationId xmlns:a16="http://schemas.microsoft.com/office/drawing/2014/main" id="{5D570281-3EBA-0747-844C-569597BE5E4B}"/>
                    </a:ext>
                  </a:extLst>
                </p:cNvPr>
                <p:cNvPicPr/>
                <p:nvPr/>
              </p:nvPicPr>
              <p:blipFill>
                <a:blip r:embed="rId38"/>
                <a:stretch>
                  <a:fillRect/>
                </a:stretch>
              </p:blipFill>
              <p:spPr>
                <a:xfrm>
                  <a:off x="3529865" y="1508483"/>
                  <a:ext cx="136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Entrada de lápiz 23">
                  <a:extLst>
                    <a:ext uri="{FF2B5EF4-FFF2-40B4-BE49-F238E27FC236}">
                      <a16:creationId xmlns:a16="http://schemas.microsoft.com/office/drawing/2014/main" id="{43337112-B91C-834A-891E-3FDDFC78950F}"/>
                    </a:ext>
                  </a:extLst>
                </p14:cNvPr>
                <p14:cNvContentPartPr/>
                <p14:nvPr/>
              </p14:nvContentPartPr>
              <p14:xfrm>
                <a:off x="3704105" y="1489403"/>
                <a:ext cx="128880" cy="178560"/>
              </p14:xfrm>
            </p:contentPart>
          </mc:Choice>
          <mc:Fallback xmlns="">
            <p:pic>
              <p:nvPicPr>
                <p:cNvPr id="24" name="Entrada de lápiz 23">
                  <a:extLst>
                    <a:ext uri="{FF2B5EF4-FFF2-40B4-BE49-F238E27FC236}">
                      <a16:creationId xmlns:a16="http://schemas.microsoft.com/office/drawing/2014/main" id="{43337112-B91C-834A-891E-3FDDFC78950F}"/>
                    </a:ext>
                  </a:extLst>
                </p:cNvPr>
                <p:cNvPicPr/>
                <p:nvPr/>
              </p:nvPicPr>
              <p:blipFill>
                <a:blip r:embed="rId40"/>
                <a:stretch>
                  <a:fillRect/>
                </a:stretch>
              </p:blipFill>
              <p:spPr>
                <a:xfrm>
                  <a:off x="3688625" y="1473923"/>
                  <a:ext cx="159480" cy="209160"/>
                </a:xfrm>
                <a:prstGeom prst="rect">
                  <a:avLst/>
                </a:prstGeom>
              </p:spPr>
            </p:pic>
          </mc:Fallback>
        </mc:AlternateContent>
      </p:grpSp>
      <p:grpSp>
        <p:nvGrpSpPr>
          <p:cNvPr id="39" name="Grupo 38">
            <a:extLst>
              <a:ext uri="{FF2B5EF4-FFF2-40B4-BE49-F238E27FC236}">
                <a16:creationId xmlns:a16="http://schemas.microsoft.com/office/drawing/2014/main" id="{0048CB47-FFB9-304D-A106-93FB9E744E18}"/>
              </a:ext>
            </a:extLst>
          </p:cNvPr>
          <p:cNvGrpSpPr/>
          <p:nvPr/>
        </p:nvGrpSpPr>
        <p:grpSpPr>
          <a:xfrm>
            <a:off x="4180385" y="1398683"/>
            <a:ext cx="1451520" cy="261720"/>
            <a:chOff x="4180385" y="1398683"/>
            <a:chExt cx="1451520" cy="261720"/>
          </a:xfrm>
        </p:grpSpPr>
        <mc:AlternateContent xmlns:mc="http://schemas.openxmlformats.org/markup-compatibility/2006" xmlns:p14="http://schemas.microsoft.com/office/powerpoint/2010/main">
          <mc:Choice Requires="p14">
            <p:contentPart p14:bwMode="auto" r:id="rId41">
              <p14:nvContentPartPr>
                <p14:cNvPr id="27" name="Entrada de lápiz 26">
                  <a:extLst>
                    <a:ext uri="{FF2B5EF4-FFF2-40B4-BE49-F238E27FC236}">
                      <a16:creationId xmlns:a16="http://schemas.microsoft.com/office/drawing/2014/main" id="{CE115257-A2EF-A848-BC23-A9365D4FCC9A}"/>
                    </a:ext>
                  </a:extLst>
                </p14:cNvPr>
                <p14:cNvContentPartPr/>
                <p14:nvPr/>
              </p14:nvContentPartPr>
              <p14:xfrm>
                <a:off x="4180385" y="1493723"/>
                <a:ext cx="113760" cy="166680"/>
              </p14:xfrm>
            </p:contentPart>
          </mc:Choice>
          <mc:Fallback xmlns="">
            <p:pic>
              <p:nvPicPr>
                <p:cNvPr id="27" name="Entrada de lápiz 26">
                  <a:extLst>
                    <a:ext uri="{FF2B5EF4-FFF2-40B4-BE49-F238E27FC236}">
                      <a16:creationId xmlns:a16="http://schemas.microsoft.com/office/drawing/2014/main" id="{CE115257-A2EF-A848-BC23-A9365D4FCC9A}"/>
                    </a:ext>
                  </a:extLst>
                </p:cNvPr>
                <p:cNvPicPr/>
                <p:nvPr/>
              </p:nvPicPr>
              <p:blipFill>
                <a:blip r:embed="rId42"/>
                <a:stretch>
                  <a:fillRect/>
                </a:stretch>
              </p:blipFill>
              <p:spPr>
                <a:xfrm>
                  <a:off x="4164905" y="1478243"/>
                  <a:ext cx="1443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Entrada de lápiz 27">
                  <a:extLst>
                    <a:ext uri="{FF2B5EF4-FFF2-40B4-BE49-F238E27FC236}">
                      <a16:creationId xmlns:a16="http://schemas.microsoft.com/office/drawing/2014/main" id="{52A45CD7-F80D-3F40-BD28-FD6EFEFFE8F5}"/>
                    </a:ext>
                  </a:extLst>
                </p14:cNvPr>
                <p14:cNvContentPartPr/>
                <p14:nvPr/>
              </p14:nvContentPartPr>
              <p14:xfrm>
                <a:off x="4286225" y="1398683"/>
                <a:ext cx="30600" cy="239040"/>
              </p14:xfrm>
            </p:contentPart>
          </mc:Choice>
          <mc:Fallback xmlns="">
            <p:pic>
              <p:nvPicPr>
                <p:cNvPr id="28" name="Entrada de lápiz 27">
                  <a:extLst>
                    <a:ext uri="{FF2B5EF4-FFF2-40B4-BE49-F238E27FC236}">
                      <a16:creationId xmlns:a16="http://schemas.microsoft.com/office/drawing/2014/main" id="{52A45CD7-F80D-3F40-BD28-FD6EFEFFE8F5}"/>
                    </a:ext>
                  </a:extLst>
                </p:cNvPr>
                <p:cNvPicPr/>
                <p:nvPr/>
              </p:nvPicPr>
              <p:blipFill>
                <a:blip r:embed="rId44"/>
                <a:stretch>
                  <a:fillRect/>
                </a:stretch>
              </p:blipFill>
              <p:spPr>
                <a:xfrm>
                  <a:off x="4270745" y="1383203"/>
                  <a:ext cx="61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Entrada de lápiz 28">
                  <a:extLst>
                    <a:ext uri="{FF2B5EF4-FFF2-40B4-BE49-F238E27FC236}">
                      <a16:creationId xmlns:a16="http://schemas.microsoft.com/office/drawing/2014/main" id="{B1A122AB-098D-FB45-AF14-AB4D2355DE90}"/>
                    </a:ext>
                  </a:extLst>
                </p14:cNvPr>
                <p14:cNvContentPartPr/>
                <p14:nvPr/>
              </p14:nvContentPartPr>
              <p14:xfrm>
                <a:off x="4354265" y="1508843"/>
                <a:ext cx="106200" cy="144000"/>
              </p14:xfrm>
            </p:contentPart>
          </mc:Choice>
          <mc:Fallback xmlns="">
            <p:pic>
              <p:nvPicPr>
                <p:cNvPr id="29" name="Entrada de lápiz 28">
                  <a:extLst>
                    <a:ext uri="{FF2B5EF4-FFF2-40B4-BE49-F238E27FC236}">
                      <a16:creationId xmlns:a16="http://schemas.microsoft.com/office/drawing/2014/main" id="{B1A122AB-098D-FB45-AF14-AB4D2355DE90}"/>
                    </a:ext>
                  </a:extLst>
                </p:cNvPr>
                <p:cNvPicPr/>
                <p:nvPr/>
              </p:nvPicPr>
              <p:blipFill>
                <a:blip r:embed="rId46"/>
                <a:stretch>
                  <a:fillRect/>
                </a:stretch>
              </p:blipFill>
              <p:spPr>
                <a:xfrm>
                  <a:off x="4338785" y="1493363"/>
                  <a:ext cx="136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Entrada de lápiz 29">
                  <a:extLst>
                    <a:ext uri="{FF2B5EF4-FFF2-40B4-BE49-F238E27FC236}">
                      <a16:creationId xmlns:a16="http://schemas.microsoft.com/office/drawing/2014/main" id="{037071BB-C13A-FC4B-818E-B10524F1D959}"/>
                    </a:ext>
                  </a:extLst>
                </p14:cNvPr>
                <p14:cNvContentPartPr/>
                <p14:nvPr/>
              </p14:nvContentPartPr>
              <p14:xfrm>
                <a:off x="4497905" y="1501283"/>
                <a:ext cx="45720" cy="132120"/>
              </p14:xfrm>
            </p:contentPart>
          </mc:Choice>
          <mc:Fallback xmlns="">
            <p:pic>
              <p:nvPicPr>
                <p:cNvPr id="30" name="Entrada de lápiz 29">
                  <a:extLst>
                    <a:ext uri="{FF2B5EF4-FFF2-40B4-BE49-F238E27FC236}">
                      <a16:creationId xmlns:a16="http://schemas.microsoft.com/office/drawing/2014/main" id="{037071BB-C13A-FC4B-818E-B10524F1D959}"/>
                    </a:ext>
                  </a:extLst>
                </p:cNvPr>
                <p:cNvPicPr/>
                <p:nvPr/>
              </p:nvPicPr>
              <p:blipFill>
                <a:blip r:embed="rId48"/>
                <a:stretch>
                  <a:fillRect/>
                </a:stretch>
              </p:blipFill>
              <p:spPr>
                <a:xfrm>
                  <a:off x="4482425" y="1485803"/>
                  <a:ext cx="76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Entrada de lápiz 30">
                  <a:extLst>
                    <a:ext uri="{FF2B5EF4-FFF2-40B4-BE49-F238E27FC236}">
                      <a16:creationId xmlns:a16="http://schemas.microsoft.com/office/drawing/2014/main" id="{BCD1D557-EC1A-EA4E-B327-193CE88C3C66}"/>
                    </a:ext>
                  </a:extLst>
                </p14:cNvPr>
                <p14:cNvContentPartPr/>
                <p14:nvPr/>
              </p14:nvContentPartPr>
              <p14:xfrm>
                <a:off x="4596185" y="1561763"/>
                <a:ext cx="7920" cy="86760"/>
              </p14:xfrm>
            </p:contentPart>
          </mc:Choice>
          <mc:Fallback xmlns="">
            <p:pic>
              <p:nvPicPr>
                <p:cNvPr id="31" name="Entrada de lápiz 30">
                  <a:extLst>
                    <a:ext uri="{FF2B5EF4-FFF2-40B4-BE49-F238E27FC236}">
                      <a16:creationId xmlns:a16="http://schemas.microsoft.com/office/drawing/2014/main" id="{BCD1D557-EC1A-EA4E-B327-193CE88C3C66}"/>
                    </a:ext>
                  </a:extLst>
                </p:cNvPr>
                <p:cNvPicPr/>
                <p:nvPr/>
              </p:nvPicPr>
              <p:blipFill>
                <a:blip r:embed="rId50"/>
                <a:stretch>
                  <a:fillRect/>
                </a:stretch>
              </p:blipFill>
              <p:spPr>
                <a:xfrm>
                  <a:off x="4580705" y="1546283"/>
                  <a:ext cx="38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Entrada de lápiz 31">
                  <a:extLst>
                    <a:ext uri="{FF2B5EF4-FFF2-40B4-BE49-F238E27FC236}">
                      <a16:creationId xmlns:a16="http://schemas.microsoft.com/office/drawing/2014/main" id="{97313199-2179-DF40-B7FA-307E941F7DAE}"/>
                    </a:ext>
                  </a:extLst>
                </p14:cNvPr>
                <p14:cNvContentPartPr/>
                <p14:nvPr/>
              </p14:nvContentPartPr>
              <p14:xfrm>
                <a:off x="4596185" y="1467443"/>
                <a:ext cx="30600" cy="33840"/>
              </p14:xfrm>
            </p:contentPart>
          </mc:Choice>
          <mc:Fallback xmlns="">
            <p:pic>
              <p:nvPicPr>
                <p:cNvPr id="32" name="Entrada de lápiz 31">
                  <a:extLst>
                    <a:ext uri="{FF2B5EF4-FFF2-40B4-BE49-F238E27FC236}">
                      <a16:creationId xmlns:a16="http://schemas.microsoft.com/office/drawing/2014/main" id="{97313199-2179-DF40-B7FA-307E941F7DAE}"/>
                    </a:ext>
                  </a:extLst>
                </p:cNvPr>
                <p:cNvPicPr/>
                <p:nvPr/>
              </p:nvPicPr>
              <p:blipFill>
                <a:blip r:embed="rId52"/>
                <a:stretch>
                  <a:fillRect/>
                </a:stretch>
              </p:blipFill>
              <p:spPr>
                <a:xfrm>
                  <a:off x="4580705" y="1451963"/>
                  <a:ext cx="612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Entrada de lápiz 32">
                  <a:extLst>
                    <a:ext uri="{FF2B5EF4-FFF2-40B4-BE49-F238E27FC236}">
                      <a16:creationId xmlns:a16="http://schemas.microsoft.com/office/drawing/2014/main" id="{BBB92640-AC0C-0F49-B48E-F8600E53F1BE}"/>
                    </a:ext>
                  </a:extLst>
                </p14:cNvPr>
                <p14:cNvContentPartPr/>
                <p14:nvPr/>
              </p14:nvContentPartPr>
              <p14:xfrm>
                <a:off x="4686905" y="1531523"/>
                <a:ext cx="91080" cy="113760"/>
              </p14:xfrm>
            </p:contentPart>
          </mc:Choice>
          <mc:Fallback xmlns="">
            <p:pic>
              <p:nvPicPr>
                <p:cNvPr id="33" name="Entrada de lápiz 32">
                  <a:extLst>
                    <a:ext uri="{FF2B5EF4-FFF2-40B4-BE49-F238E27FC236}">
                      <a16:creationId xmlns:a16="http://schemas.microsoft.com/office/drawing/2014/main" id="{BBB92640-AC0C-0F49-B48E-F8600E53F1BE}"/>
                    </a:ext>
                  </a:extLst>
                </p:cNvPr>
                <p:cNvPicPr/>
                <p:nvPr/>
              </p:nvPicPr>
              <p:blipFill>
                <a:blip r:embed="rId54"/>
                <a:stretch>
                  <a:fillRect/>
                </a:stretch>
              </p:blipFill>
              <p:spPr>
                <a:xfrm>
                  <a:off x="4671425" y="1516043"/>
                  <a:ext cx="121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Entrada de lápiz 33">
                  <a:extLst>
                    <a:ext uri="{FF2B5EF4-FFF2-40B4-BE49-F238E27FC236}">
                      <a16:creationId xmlns:a16="http://schemas.microsoft.com/office/drawing/2014/main" id="{1E1B8E2F-959E-BA44-ADEC-CD7DBA194D5A}"/>
                    </a:ext>
                  </a:extLst>
                </p14:cNvPr>
                <p14:cNvContentPartPr/>
                <p14:nvPr/>
              </p14:nvContentPartPr>
              <p14:xfrm>
                <a:off x="4837745" y="1539083"/>
                <a:ext cx="151560" cy="106200"/>
              </p14:xfrm>
            </p:contentPart>
          </mc:Choice>
          <mc:Fallback xmlns="">
            <p:pic>
              <p:nvPicPr>
                <p:cNvPr id="34" name="Entrada de lápiz 33">
                  <a:extLst>
                    <a:ext uri="{FF2B5EF4-FFF2-40B4-BE49-F238E27FC236}">
                      <a16:creationId xmlns:a16="http://schemas.microsoft.com/office/drawing/2014/main" id="{1E1B8E2F-959E-BA44-ADEC-CD7DBA194D5A}"/>
                    </a:ext>
                  </a:extLst>
                </p:cNvPr>
                <p:cNvPicPr/>
                <p:nvPr/>
              </p:nvPicPr>
              <p:blipFill>
                <a:blip r:embed="rId56"/>
                <a:stretch>
                  <a:fillRect/>
                </a:stretch>
              </p:blipFill>
              <p:spPr>
                <a:xfrm>
                  <a:off x="4822265" y="1523603"/>
                  <a:ext cx="182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Entrada de lápiz 34">
                  <a:extLst>
                    <a:ext uri="{FF2B5EF4-FFF2-40B4-BE49-F238E27FC236}">
                      <a16:creationId xmlns:a16="http://schemas.microsoft.com/office/drawing/2014/main" id="{28C011D0-84E2-9049-A708-BBFFA454E07E}"/>
                    </a:ext>
                  </a:extLst>
                </p14:cNvPr>
                <p14:cNvContentPartPr/>
                <p14:nvPr/>
              </p14:nvContentPartPr>
              <p14:xfrm>
                <a:off x="5056985" y="1418123"/>
                <a:ext cx="128880" cy="227160"/>
              </p14:xfrm>
            </p:contentPart>
          </mc:Choice>
          <mc:Fallback xmlns="">
            <p:pic>
              <p:nvPicPr>
                <p:cNvPr id="35" name="Entrada de lápiz 34">
                  <a:extLst>
                    <a:ext uri="{FF2B5EF4-FFF2-40B4-BE49-F238E27FC236}">
                      <a16:creationId xmlns:a16="http://schemas.microsoft.com/office/drawing/2014/main" id="{28C011D0-84E2-9049-A708-BBFFA454E07E}"/>
                    </a:ext>
                  </a:extLst>
                </p:cNvPr>
                <p:cNvPicPr/>
                <p:nvPr/>
              </p:nvPicPr>
              <p:blipFill>
                <a:blip r:embed="rId58"/>
                <a:stretch>
                  <a:fillRect/>
                </a:stretch>
              </p:blipFill>
              <p:spPr>
                <a:xfrm>
                  <a:off x="5041505" y="1402643"/>
                  <a:ext cx="159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Entrada de lápiz 35">
                  <a:extLst>
                    <a:ext uri="{FF2B5EF4-FFF2-40B4-BE49-F238E27FC236}">
                      <a16:creationId xmlns:a16="http://schemas.microsoft.com/office/drawing/2014/main" id="{46042FD2-B0D9-0E4C-BD25-926ECD90983F}"/>
                    </a:ext>
                  </a:extLst>
                </p14:cNvPr>
                <p14:cNvContentPartPr/>
                <p14:nvPr/>
              </p14:nvContentPartPr>
              <p14:xfrm>
                <a:off x="5230865" y="1414523"/>
                <a:ext cx="45720" cy="203760"/>
              </p14:xfrm>
            </p:contentPart>
          </mc:Choice>
          <mc:Fallback xmlns="">
            <p:pic>
              <p:nvPicPr>
                <p:cNvPr id="36" name="Entrada de lápiz 35">
                  <a:extLst>
                    <a:ext uri="{FF2B5EF4-FFF2-40B4-BE49-F238E27FC236}">
                      <a16:creationId xmlns:a16="http://schemas.microsoft.com/office/drawing/2014/main" id="{46042FD2-B0D9-0E4C-BD25-926ECD90983F}"/>
                    </a:ext>
                  </a:extLst>
                </p:cNvPr>
                <p:cNvPicPr/>
                <p:nvPr/>
              </p:nvPicPr>
              <p:blipFill>
                <a:blip r:embed="rId60"/>
                <a:stretch>
                  <a:fillRect/>
                </a:stretch>
              </p:blipFill>
              <p:spPr>
                <a:xfrm>
                  <a:off x="5215385" y="1399016"/>
                  <a:ext cx="76320" cy="23441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Entrada de lápiz 36">
                  <a:extLst>
                    <a:ext uri="{FF2B5EF4-FFF2-40B4-BE49-F238E27FC236}">
                      <a16:creationId xmlns:a16="http://schemas.microsoft.com/office/drawing/2014/main" id="{B0407E44-D48E-F04A-850B-2D568302B29E}"/>
                    </a:ext>
                  </a:extLst>
                </p14:cNvPr>
                <p14:cNvContentPartPr/>
                <p14:nvPr/>
              </p14:nvContentPartPr>
              <p14:xfrm>
                <a:off x="5351825" y="1493723"/>
                <a:ext cx="128880" cy="128880"/>
              </p14:xfrm>
            </p:contentPart>
          </mc:Choice>
          <mc:Fallback xmlns="">
            <p:pic>
              <p:nvPicPr>
                <p:cNvPr id="37" name="Entrada de lápiz 36">
                  <a:extLst>
                    <a:ext uri="{FF2B5EF4-FFF2-40B4-BE49-F238E27FC236}">
                      <a16:creationId xmlns:a16="http://schemas.microsoft.com/office/drawing/2014/main" id="{B0407E44-D48E-F04A-850B-2D568302B29E}"/>
                    </a:ext>
                  </a:extLst>
                </p:cNvPr>
                <p:cNvPicPr/>
                <p:nvPr/>
              </p:nvPicPr>
              <p:blipFill>
                <a:blip r:embed="rId62"/>
                <a:stretch>
                  <a:fillRect/>
                </a:stretch>
              </p:blipFill>
              <p:spPr>
                <a:xfrm>
                  <a:off x="5336345" y="1478243"/>
                  <a:ext cx="1594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Entrada de lápiz 37">
                  <a:extLst>
                    <a:ext uri="{FF2B5EF4-FFF2-40B4-BE49-F238E27FC236}">
                      <a16:creationId xmlns:a16="http://schemas.microsoft.com/office/drawing/2014/main" id="{9BD8727B-EE59-7E44-A909-EE4F66DF6CAE}"/>
                    </a:ext>
                  </a:extLst>
                </p14:cNvPr>
                <p14:cNvContentPartPr/>
                <p14:nvPr/>
              </p14:nvContentPartPr>
              <p14:xfrm>
                <a:off x="5555945" y="1471043"/>
                <a:ext cx="75960" cy="159120"/>
              </p14:xfrm>
            </p:contentPart>
          </mc:Choice>
          <mc:Fallback xmlns="">
            <p:pic>
              <p:nvPicPr>
                <p:cNvPr id="38" name="Entrada de lápiz 37">
                  <a:extLst>
                    <a:ext uri="{FF2B5EF4-FFF2-40B4-BE49-F238E27FC236}">
                      <a16:creationId xmlns:a16="http://schemas.microsoft.com/office/drawing/2014/main" id="{9BD8727B-EE59-7E44-A909-EE4F66DF6CAE}"/>
                    </a:ext>
                  </a:extLst>
                </p:cNvPr>
                <p:cNvPicPr/>
                <p:nvPr/>
              </p:nvPicPr>
              <p:blipFill>
                <a:blip r:embed="rId64"/>
                <a:stretch>
                  <a:fillRect/>
                </a:stretch>
              </p:blipFill>
              <p:spPr>
                <a:xfrm>
                  <a:off x="5540465" y="1455563"/>
                  <a:ext cx="106560" cy="189720"/>
                </a:xfrm>
                <a:prstGeom prst="rect">
                  <a:avLst/>
                </a:prstGeom>
              </p:spPr>
            </p:pic>
          </mc:Fallback>
        </mc:AlternateContent>
      </p:grpSp>
      <p:grpSp>
        <p:nvGrpSpPr>
          <p:cNvPr id="49" name="Grupo 48">
            <a:extLst>
              <a:ext uri="{FF2B5EF4-FFF2-40B4-BE49-F238E27FC236}">
                <a16:creationId xmlns:a16="http://schemas.microsoft.com/office/drawing/2014/main" id="{6F43687B-B569-7B44-BF5B-BE7E120E4160}"/>
              </a:ext>
            </a:extLst>
          </p:cNvPr>
          <p:cNvGrpSpPr/>
          <p:nvPr/>
        </p:nvGrpSpPr>
        <p:grpSpPr>
          <a:xfrm>
            <a:off x="5852163" y="1376363"/>
            <a:ext cx="1255320" cy="272520"/>
            <a:chOff x="5852163" y="1376363"/>
            <a:chExt cx="1255320" cy="272520"/>
          </a:xfrm>
        </p:grpSpPr>
        <mc:AlternateContent xmlns:mc="http://schemas.openxmlformats.org/markup-compatibility/2006" xmlns:p14="http://schemas.microsoft.com/office/powerpoint/2010/main">
          <mc:Choice Requires="p14">
            <p:contentPart p14:bwMode="auto" r:id="rId65">
              <p14:nvContentPartPr>
                <p14:cNvPr id="40" name="Entrada de lápiz 39">
                  <a:extLst>
                    <a:ext uri="{FF2B5EF4-FFF2-40B4-BE49-F238E27FC236}">
                      <a16:creationId xmlns:a16="http://schemas.microsoft.com/office/drawing/2014/main" id="{3E7DEE49-67D7-B54D-91AF-9E3C5E51B836}"/>
                    </a:ext>
                  </a:extLst>
                </p14:cNvPr>
                <p14:cNvContentPartPr/>
                <p14:nvPr/>
              </p14:nvContentPartPr>
              <p14:xfrm>
                <a:off x="5852163" y="1520003"/>
                <a:ext cx="128880" cy="121320"/>
              </p14:xfrm>
            </p:contentPart>
          </mc:Choice>
          <mc:Fallback xmlns="">
            <p:pic>
              <p:nvPicPr>
                <p:cNvPr id="40" name="Entrada de lápiz 39">
                  <a:extLst>
                    <a:ext uri="{FF2B5EF4-FFF2-40B4-BE49-F238E27FC236}">
                      <a16:creationId xmlns:a16="http://schemas.microsoft.com/office/drawing/2014/main" id="{3E7DEE49-67D7-B54D-91AF-9E3C5E51B836}"/>
                    </a:ext>
                  </a:extLst>
                </p:cNvPr>
                <p:cNvPicPr/>
                <p:nvPr/>
              </p:nvPicPr>
              <p:blipFill>
                <a:blip r:embed="rId66"/>
                <a:stretch>
                  <a:fillRect/>
                </a:stretch>
              </p:blipFill>
              <p:spPr>
                <a:xfrm>
                  <a:off x="5836683" y="1504523"/>
                  <a:ext cx="159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Entrada de lápiz 40">
                  <a:extLst>
                    <a:ext uri="{FF2B5EF4-FFF2-40B4-BE49-F238E27FC236}">
                      <a16:creationId xmlns:a16="http://schemas.microsoft.com/office/drawing/2014/main" id="{25650C15-5D84-0943-ABB4-0023F22BF5BE}"/>
                    </a:ext>
                  </a:extLst>
                </p14:cNvPr>
                <p14:cNvContentPartPr/>
                <p14:nvPr/>
              </p14:nvContentPartPr>
              <p14:xfrm>
                <a:off x="6033603" y="1520723"/>
                <a:ext cx="128880" cy="109440"/>
              </p14:xfrm>
            </p:contentPart>
          </mc:Choice>
          <mc:Fallback xmlns="">
            <p:pic>
              <p:nvPicPr>
                <p:cNvPr id="41" name="Entrada de lápiz 40">
                  <a:extLst>
                    <a:ext uri="{FF2B5EF4-FFF2-40B4-BE49-F238E27FC236}">
                      <a16:creationId xmlns:a16="http://schemas.microsoft.com/office/drawing/2014/main" id="{25650C15-5D84-0943-ABB4-0023F22BF5BE}"/>
                    </a:ext>
                  </a:extLst>
                </p:cNvPr>
                <p:cNvPicPr/>
                <p:nvPr/>
              </p:nvPicPr>
              <p:blipFill>
                <a:blip r:embed="rId68"/>
                <a:stretch>
                  <a:fillRect/>
                </a:stretch>
              </p:blipFill>
              <p:spPr>
                <a:xfrm>
                  <a:off x="6018123" y="1505294"/>
                  <a:ext cx="159480" cy="1399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Entrada de lápiz 41">
                  <a:extLst>
                    <a:ext uri="{FF2B5EF4-FFF2-40B4-BE49-F238E27FC236}">
                      <a16:creationId xmlns:a16="http://schemas.microsoft.com/office/drawing/2014/main" id="{ECE9DA16-DFA1-0146-A7D2-13128790997E}"/>
                    </a:ext>
                  </a:extLst>
                </p14:cNvPr>
                <p14:cNvContentPartPr/>
                <p14:nvPr/>
              </p14:nvContentPartPr>
              <p14:xfrm>
                <a:off x="6245283" y="1376363"/>
                <a:ext cx="45720" cy="231480"/>
              </p14:xfrm>
            </p:contentPart>
          </mc:Choice>
          <mc:Fallback xmlns="">
            <p:pic>
              <p:nvPicPr>
                <p:cNvPr id="42" name="Entrada de lápiz 41">
                  <a:extLst>
                    <a:ext uri="{FF2B5EF4-FFF2-40B4-BE49-F238E27FC236}">
                      <a16:creationId xmlns:a16="http://schemas.microsoft.com/office/drawing/2014/main" id="{ECE9DA16-DFA1-0146-A7D2-13128790997E}"/>
                    </a:ext>
                  </a:extLst>
                </p:cNvPr>
                <p:cNvPicPr/>
                <p:nvPr/>
              </p:nvPicPr>
              <p:blipFill>
                <a:blip r:embed="rId70"/>
                <a:stretch>
                  <a:fillRect/>
                </a:stretch>
              </p:blipFill>
              <p:spPr>
                <a:xfrm>
                  <a:off x="6229803" y="1360883"/>
                  <a:ext cx="76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Entrada de lápiz 42">
                  <a:extLst>
                    <a:ext uri="{FF2B5EF4-FFF2-40B4-BE49-F238E27FC236}">
                      <a16:creationId xmlns:a16="http://schemas.microsoft.com/office/drawing/2014/main" id="{43CC0B6E-4FD8-3748-91E6-F736AC291083}"/>
                    </a:ext>
                  </a:extLst>
                </p14:cNvPr>
                <p14:cNvContentPartPr/>
                <p14:nvPr/>
              </p14:nvContentPartPr>
              <p14:xfrm>
                <a:off x="6222603" y="1474643"/>
                <a:ext cx="98640" cy="15480"/>
              </p14:xfrm>
            </p:contentPart>
          </mc:Choice>
          <mc:Fallback xmlns="">
            <p:pic>
              <p:nvPicPr>
                <p:cNvPr id="43" name="Entrada de lápiz 42">
                  <a:extLst>
                    <a:ext uri="{FF2B5EF4-FFF2-40B4-BE49-F238E27FC236}">
                      <a16:creationId xmlns:a16="http://schemas.microsoft.com/office/drawing/2014/main" id="{43CC0B6E-4FD8-3748-91E6-F736AC291083}"/>
                    </a:ext>
                  </a:extLst>
                </p:cNvPr>
                <p:cNvPicPr/>
                <p:nvPr/>
              </p:nvPicPr>
              <p:blipFill>
                <a:blip r:embed="rId72"/>
                <a:stretch>
                  <a:fillRect/>
                </a:stretch>
              </p:blipFill>
              <p:spPr>
                <a:xfrm>
                  <a:off x="6207123" y="1459163"/>
                  <a:ext cx="129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Entrada de lápiz 43">
                  <a:extLst>
                    <a:ext uri="{FF2B5EF4-FFF2-40B4-BE49-F238E27FC236}">
                      <a16:creationId xmlns:a16="http://schemas.microsoft.com/office/drawing/2014/main" id="{4CA2FE8F-EB4A-0744-986F-8BA483D0AF62}"/>
                    </a:ext>
                  </a:extLst>
                </p14:cNvPr>
                <p14:cNvContentPartPr/>
                <p14:nvPr/>
              </p14:nvContentPartPr>
              <p14:xfrm>
                <a:off x="6358683" y="1489763"/>
                <a:ext cx="113760" cy="128880"/>
              </p14:xfrm>
            </p:contentPart>
          </mc:Choice>
          <mc:Fallback xmlns="">
            <p:pic>
              <p:nvPicPr>
                <p:cNvPr id="44" name="Entrada de lápiz 43">
                  <a:extLst>
                    <a:ext uri="{FF2B5EF4-FFF2-40B4-BE49-F238E27FC236}">
                      <a16:creationId xmlns:a16="http://schemas.microsoft.com/office/drawing/2014/main" id="{4CA2FE8F-EB4A-0744-986F-8BA483D0AF62}"/>
                    </a:ext>
                  </a:extLst>
                </p:cNvPr>
                <p:cNvPicPr/>
                <p:nvPr/>
              </p:nvPicPr>
              <p:blipFill>
                <a:blip r:embed="rId74"/>
                <a:stretch>
                  <a:fillRect/>
                </a:stretch>
              </p:blipFill>
              <p:spPr>
                <a:xfrm>
                  <a:off x="6343203" y="1474283"/>
                  <a:ext cx="144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Entrada de lápiz 44">
                  <a:extLst>
                    <a:ext uri="{FF2B5EF4-FFF2-40B4-BE49-F238E27FC236}">
                      <a16:creationId xmlns:a16="http://schemas.microsoft.com/office/drawing/2014/main" id="{A6788144-0EF8-0546-BA62-701035A23DC0}"/>
                    </a:ext>
                  </a:extLst>
                </p14:cNvPr>
                <p14:cNvContentPartPr/>
                <p14:nvPr/>
              </p14:nvContentPartPr>
              <p14:xfrm>
                <a:off x="6540123" y="1505603"/>
                <a:ext cx="113760" cy="120600"/>
              </p14:xfrm>
            </p:contentPart>
          </mc:Choice>
          <mc:Fallback xmlns="">
            <p:pic>
              <p:nvPicPr>
                <p:cNvPr id="45" name="Entrada de lápiz 44">
                  <a:extLst>
                    <a:ext uri="{FF2B5EF4-FFF2-40B4-BE49-F238E27FC236}">
                      <a16:creationId xmlns:a16="http://schemas.microsoft.com/office/drawing/2014/main" id="{A6788144-0EF8-0546-BA62-701035A23DC0}"/>
                    </a:ext>
                  </a:extLst>
                </p:cNvPr>
                <p:cNvPicPr/>
                <p:nvPr/>
              </p:nvPicPr>
              <p:blipFill>
                <a:blip r:embed="rId76"/>
                <a:stretch>
                  <a:fillRect/>
                </a:stretch>
              </p:blipFill>
              <p:spPr>
                <a:xfrm>
                  <a:off x="6524643" y="1490123"/>
                  <a:ext cx="144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Entrada de lápiz 45">
                  <a:extLst>
                    <a:ext uri="{FF2B5EF4-FFF2-40B4-BE49-F238E27FC236}">
                      <a16:creationId xmlns:a16="http://schemas.microsoft.com/office/drawing/2014/main" id="{BCBEEE12-14D3-0C43-AFEC-F05828C090F6}"/>
                    </a:ext>
                  </a:extLst>
                </p14:cNvPr>
                <p14:cNvContentPartPr/>
                <p14:nvPr/>
              </p14:nvContentPartPr>
              <p14:xfrm>
                <a:off x="6729123" y="1504883"/>
                <a:ext cx="91080" cy="144000"/>
              </p14:xfrm>
            </p:contentPart>
          </mc:Choice>
          <mc:Fallback xmlns="">
            <p:pic>
              <p:nvPicPr>
                <p:cNvPr id="46" name="Entrada de lápiz 45">
                  <a:extLst>
                    <a:ext uri="{FF2B5EF4-FFF2-40B4-BE49-F238E27FC236}">
                      <a16:creationId xmlns:a16="http://schemas.microsoft.com/office/drawing/2014/main" id="{BCBEEE12-14D3-0C43-AFEC-F05828C090F6}"/>
                    </a:ext>
                  </a:extLst>
                </p:cNvPr>
                <p:cNvPicPr/>
                <p:nvPr/>
              </p:nvPicPr>
              <p:blipFill>
                <a:blip r:embed="rId78"/>
                <a:stretch>
                  <a:fillRect/>
                </a:stretch>
              </p:blipFill>
              <p:spPr>
                <a:xfrm>
                  <a:off x="6713643" y="1489403"/>
                  <a:ext cx="121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Entrada de lápiz 46">
                  <a:extLst>
                    <a:ext uri="{FF2B5EF4-FFF2-40B4-BE49-F238E27FC236}">
                      <a16:creationId xmlns:a16="http://schemas.microsoft.com/office/drawing/2014/main" id="{8C2E40BF-B807-3443-8B6A-4E773D6A16CC}"/>
                    </a:ext>
                  </a:extLst>
                </p14:cNvPr>
                <p14:cNvContentPartPr/>
                <p14:nvPr/>
              </p14:nvContentPartPr>
              <p14:xfrm>
                <a:off x="6865203" y="1497323"/>
                <a:ext cx="113760" cy="128880"/>
              </p14:xfrm>
            </p:contentPart>
          </mc:Choice>
          <mc:Fallback xmlns="">
            <p:pic>
              <p:nvPicPr>
                <p:cNvPr id="47" name="Entrada de lápiz 46">
                  <a:extLst>
                    <a:ext uri="{FF2B5EF4-FFF2-40B4-BE49-F238E27FC236}">
                      <a16:creationId xmlns:a16="http://schemas.microsoft.com/office/drawing/2014/main" id="{8C2E40BF-B807-3443-8B6A-4E773D6A16CC}"/>
                    </a:ext>
                  </a:extLst>
                </p:cNvPr>
                <p:cNvPicPr/>
                <p:nvPr/>
              </p:nvPicPr>
              <p:blipFill>
                <a:blip r:embed="rId80"/>
                <a:stretch>
                  <a:fillRect/>
                </a:stretch>
              </p:blipFill>
              <p:spPr>
                <a:xfrm>
                  <a:off x="6849723" y="1481843"/>
                  <a:ext cx="144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8" name="Entrada de lápiz 47">
                  <a:extLst>
                    <a:ext uri="{FF2B5EF4-FFF2-40B4-BE49-F238E27FC236}">
                      <a16:creationId xmlns:a16="http://schemas.microsoft.com/office/drawing/2014/main" id="{47020131-A90F-404C-BC29-F68D05DB2620}"/>
                    </a:ext>
                  </a:extLst>
                </p14:cNvPr>
                <p14:cNvContentPartPr/>
                <p14:nvPr/>
              </p14:nvContentPartPr>
              <p14:xfrm>
                <a:off x="7046643" y="1497323"/>
                <a:ext cx="60840" cy="147240"/>
              </p14:xfrm>
            </p:contentPart>
          </mc:Choice>
          <mc:Fallback xmlns="">
            <p:pic>
              <p:nvPicPr>
                <p:cNvPr id="48" name="Entrada de lápiz 47">
                  <a:extLst>
                    <a:ext uri="{FF2B5EF4-FFF2-40B4-BE49-F238E27FC236}">
                      <a16:creationId xmlns:a16="http://schemas.microsoft.com/office/drawing/2014/main" id="{47020131-A90F-404C-BC29-F68D05DB2620}"/>
                    </a:ext>
                  </a:extLst>
                </p:cNvPr>
                <p:cNvPicPr/>
                <p:nvPr/>
              </p:nvPicPr>
              <p:blipFill>
                <a:blip r:embed="rId82"/>
                <a:stretch>
                  <a:fillRect/>
                </a:stretch>
              </p:blipFill>
              <p:spPr>
                <a:xfrm>
                  <a:off x="7031163" y="1481843"/>
                  <a:ext cx="91440" cy="177840"/>
                </a:xfrm>
                <a:prstGeom prst="rect">
                  <a:avLst/>
                </a:prstGeom>
              </p:spPr>
            </p:pic>
          </mc:Fallback>
        </mc:AlternateContent>
      </p:grpSp>
      <p:grpSp>
        <p:nvGrpSpPr>
          <p:cNvPr id="69" name="Grupo 68">
            <a:extLst>
              <a:ext uri="{FF2B5EF4-FFF2-40B4-BE49-F238E27FC236}">
                <a16:creationId xmlns:a16="http://schemas.microsoft.com/office/drawing/2014/main" id="{6E146736-C20F-E34F-8F4E-285F567018C4}"/>
              </a:ext>
            </a:extLst>
          </p:cNvPr>
          <p:cNvGrpSpPr/>
          <p:nvPr/>
        </p:nvGrpSpPr>
        <p:grpSpPr>
          <a:xfrm>
            <a:off x="7343184" y="1402920"/>
            <a:ext cx="190800" cy="216720"/>
            <a:chOff x="7343184" y="1402920"/>
            <a:chExt cx="190800" cy="216720"/>
          </a:xfrm>
        </p:grpSpPr>
        <mc:AlternateContent xmlns:mc="http://schemas.openxmlformats.org/markup-compatibility/2006" xmlns:p14="http://schemas.microsoft.com/office/powerpoint/2010/main">
          <mc:Choice Requires="p14">
            <p:contentPart p14:bwMode="auto" r:id="rId83">
              <p14:nvContentPartPr>
                <p14:cNvPr id="54" name="Entrada de lápiz 53">
                  <a:extLst>
                    <a:ext uri="{FF2B5EF4-FFF2-40B4-BE49-F238E27FC236}">
                      <a16:creationId xmlns:a16="http://schemas.microsoft.com/office/drawing/2014/main" id="{F76C758F-D871-8846-BD0B-9C9AC3155C0D}"/>
                    </a:ext>
                  </a:extLst>
                </p14:cNvPr>
                <p14:cNvContentPartPr/>
                <p14:nvPr/>
              </p14:nvContentPartPr>
              <p14:xfrm>
                <a:off x="7343184" y="1402920"/>
                <a:ext cx="11160" cy="216720"/>
              </p14:xfrm>
            </p:contentPart>
          </mc:Choice>
          <mc:Fallback xmlns="">
            <p:pic>
              <p:nvPicPr>
                <p:cNvPr id="54" name="Entrada de lápiz 53">
                  <a:extLst>
                    <a:ext uri="{FF2B5EF4-FFF2-40B4-BE49-F238E27FC236}">
                      <a16:creationId xmlns:a16="http://schemas.microsoft.com/office/drawing/2014/main" id="{F76C758F-D871-8846-BD0B-9C9AC3155C0D}"/>
                    </a:ext>
                  </a:extLst>
                </p:cNvPr>
                <p:cNvPicPr/>
                <p:nvPr/>
              </p:nvPicPr>
              <p:blipFill>
                <a:blip r:embed="rId84"/>
                <a:stretch>
                  <a:fillRect/>
                </a:stretch>
              </p:blipFill>
              <p:spPr>
                <a:xfrm>
                  <a:off x="7327704" y="1387440"/>
                  <a:ext cx="41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Entrada de lápiz 54">
                  <a:extLst>
                    <a:ext uri="{FF2B5EF4-FFF2-40B4-BE49-F238E27FC236}">
                      <a16:creationId xmlns:a16="http://schemas.microsoft.com/office/drawing/2014/main" id="{1A264C35-09C7-1748-8A05-1681C89CB31D}"/>
                    </a:ext>
                  </a:extLst>
                </p14:cNvPr>
                <p14:cNvContentPartPr/>
                <p14:nvPr/>
              </p14:nvContentPartPr>
              <p14:xfrm>
                <a:off x="7419504" y="1521720"/>
                <a:ext cx="114480" cy="92880"/>
              </p14:xfrm>
            </p:contentPart>
          </mc:Choice>
          <mc:Fallback xmlns="">
            <p:pic>
              <p:nvPicPr>
                <p:cNvPr id="55" name="Entrada de lápiz 54">
                  <a:extLst>
                    <a:ext uri="{FF2B5EF4-FFF2-40B4-BE49-F238E27FC236}">
                      <a16:creationId xmlns:a16="http://schemas.microsoft.com/office/drawing/2014/main" id="{1A264C35-09C7-1748-8A05-1681C89CB31D}"/>
                    </a:ext>
                  </a:extLst>
                </p:cNvPr>
                <p:cNvPicPr/>
                <p:nvPr/>
              </p:nvPicPr>
              <p:blipFill>
                <a:blip r:embed="rId86"/>
                <a:stretch>
                  <a:fillRect/>
                </a:stretch>
              </p:blipFill>
              <p:spPr>
                <a:xfrm>
                  <a:off x="7404024" y="1506240"/>
                  <a:ext cx="145080" cy="123480"/>
                </a:xfrm>
                <a:prstGeom prst="rect">
                  <a:avLst/>
                </a:prstGeom>
              </p:spPr>
            </p:pic>
          </mc:Fallback>
        </mc:AlternateContent>
      </p:grpSp>
      <p:grpSp>
        <p:nvGrpSpPr>
          <p:cNvPr id="68" name="Grupo 67">
            <a:extLst>
              <a:ext uri="{FF2B5EF4-FFF2-40B4-BE49-F238E27FC236}">
                <a16:creationId xmlns:a16="http://schemas.microsoft.com/office/drawing/2014/main" id="{A4FEB07C-CC79-C242-914A-CC52E489E551}"/>
              </a:ext>
            </a:extLst>
          </p:cNvPr>
          <p:cNvGrpSpPr/>
          <p:nvPr/>
        </p:nvGrpSpPr>
        <p:grpSpPr>
          <a:xfrm>
            <a:off x="7832424" y="1386000"/>
            <a:ext cx="1234440" cy="282960"/>
            <a:chOff x="7832424" y="1386000"/>
            <a:chExt cx="1234440" cy="282960"/>
          </a:xfrm>
        </p:grpSpPr>
        <mc:AlternateContent xmlns:mc="http://schemas.openxmlformats.org/markup-compatibility/2006" xmlns:p14="http://schemas.microsoft.com/office/powerpoint/2010/main">
          <mc:Choice Requires="p14">
            <p:contentPart p14:bwMode="auto" r:id="rId87">
              <p14:nvContentPartPr>
                <p14:cNvPr id="56" name="Entrada de lápiz 55">
                  <a:extLst>
                    <a:ext uri="{FF2B5EF4-FFF2-40B4-BE49-F238E27FC236}">
                      <a16:creationId xmlns:a16="http://schemas.microsoft.com/office/drawing/2014/main" id="{FDBF49EC-66B6-5D4A-A419-8A20CC76B6A2}"/>
                    </a:ext>
                  </a:extLst>
                </p14:cNvPr>
                <p14:cNvContentPartPr/>
                <p14:nvPr/>
              </p14:nvContentPartPr>
              <p14:xfrm>
                <a:off x="7832424" y="1516320"/>
                <a:ext cx="109080" cy="108360"/>
              </p14:xfrm>
            </p:contentPart>
          </mc:Choice>
          <mc:Fallback xmlns="">
            <p:pic>
              <p:nvPicPr>
                <p:cNvPr id="56" name="Entrada de lápiz 55">
                  <a:extLst>
                    <a:ext uri="{FF2B5EF4-FFF2-40B4-BE49-F238E27FC236}">
                      <a16:creationId xmlns:a16="http://schemas.microsoft.com/office/drawing/2014/main" id="{FDBF49EC-66B6-5D4A-A419-8A20CC76B6A2}"/>
                    </a:ext>
                  </a:extLst>
                </p:cNvPr>
                <p:cNvPicPr/>
                <p:nvPr/>
              </p:nvPicPr>
              <p:blipFill>
                <a:blip r:embed="rId88"/>
                <a:stretch>
                  <a:fillRect/>
                </a:stretch>
              </p:blipFill>
              <p:spPr>
                <a:xfrm>
                  <a:off x="7816944" y="1500840"/>
                  <a:ext cx="139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Entrada de lápiz 56">
                  <a:extLst>
                    <a:ext uri="{FF2B5EF4-FFF2-40B4-BE49-F238E27FC236}">
                      <a16:creationId xmlns:a16="http://schemas.microsoft.com/office/drawing/2014/main" id="{A9472478-BA5C-DA4A-8AD9-77768A939B27}"/>
                    </a:ext>
                  </a:extLst>
                </p14:cNvPr>
                <p14:cNvContentPartPr/>
                <p14:nvPr/>
              </p14:nvContentPartPr>
              <p14:xfrm>
                <a:off x="7963104" y="1407600"/>
                <a:ext cx="5760" cy="218520"/>
              </p14:xfrm>
            </p:contentPart>
          </mc:Choice>
          <mc:Fallback xmlns="">
            <p:pic>
              <p:nvPicPr>
                <p:cNvPr id="57" name="Entrada de lápiz 56">
                  <a:extLst>
                    <a:ext uri="{FF2B5EF4-FFF2-40B4-BE49-F238E27FC236}">
                      <a16:creationId xmlns:a16="http://schemas.microsoft.com/office/drawing/2014/main" id="{A9472478-BA5C-DA4A-8AD9-77768A939B27}"/>
                    </a:ext>
                  </a:extLst>
                </p:cNvPr>
                <p:cNvPicPr/>
                <p:nvPr/>
              </p:nvPicPr>
              <p:blipFill>
                <a:blip r:embed="rId90"/>
                <a:stretch>
                  <a:fillRect/>
                </a:stretch>
              </p:blipFill>
              <p:spPr>
                <a:xfrm>
                  <a:off x="7947624" y="1392094"/>
                  <a:ext cx="36360" cy="24917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Entrada de lápiz 57">
                  <a:extLst>
                    <a:ext uri="{FF2B5EF4-FFF2-40B4-BE49-F238E27FC236}">
                      <a16:creationId xmlns:a16="http://schemas.microsoft.com/office/drawing/2014/main" id="{83B1C05C-BA87-6F4C-9F34-DC09E42C12C3}"/>
                    </a:ext>
                  </a:extLst>
                </p14:cNvPr>
                <p14:cNvContentPartPr/>
                <p14:nvPr/>
              </p14:nvContentPartPr>
              <p14:xfrm>
                <a:off x="8028264" y="1505520"/>
                <a:ext cx="103680" cy="125280"/>
              </p14:xfrm>
            </p:contentPart>
          </mc:Choice>
          <mc:Fallback xmlns="">
            <p:pic>
              <p:nvPicPr>
                <p:cNvPr id="58" name="Entrada de lápiz 57">
                  <a:extLst>
                    <a:ext uri="{FF2B5EF4-FFF2-40B4-BE49-F238E27FC236}">
                      <a16:creationId xmlns:a16="http://schemas.microsoft.com/office/drawing/2014/main" id="{83B1C05C-BA87-6F4C-9F34-DC09E42C12C3}"/>
                    </a:ext>
                  </a:extLst>
                </p:cNvPr>
                <p:cNvPicPr/>
                <p:nvPr/>
              </p:nvPicPr>
              <p:blipFill>
                <a:blip r:embed="rId92"/>
                <a:stretch>
                  <a:fillRect/>
                </a:stretch>
              </p:blipFill>
              <p:spPr>
                <a:xfrm>
                  <a:off x="8012784" y="1490040"/>
                  <a:ext cx="1342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Entrada de lápiz 58">
                  <a:extLst>
                    <a:ext uri="{FF2B5EF4-FFF2-40B4-BE49-F238E27FC236}">
                      <a16:creationId xmlns:a16="http://schemas.microsoft.com/office/drawing/2014/main" id="{4277FCB0-9F23-334D-A17A-9A0C9EAB139E}"/>
                    </a:ext>
                  </a:extLst>
                </p14:cNvPr>
                <p14:cNvContentPartPr/>
                <p14:nvPr/>
              </p14:nvContentPartPr>
              <p14:xfrm>
                <a:off x="8212944" y="1527120"/>
                <a:ext cx="49320" cy="100800"/>
              </p14:xfrm>
            </p:contentPart>
          </mc:Choice>
          <mc:Fallback xmlns="">
            <p:pic>
              <p:nvPicPr>
                <p:cNvPr id="59" name="Entrada de lápiz 58">
                  <a:extLst>
                    <a:ext uri="{FF2B5EF4-FFF2-40B4-BE49-F238E27FC236}">
                      <a16:creationId xmlns:a16="http://schemas.microsoft.com/office/drawing/2014/main" id="{4277FCB0-9F23-334D-A17A-9A0C9EAB139E}"/>
                    </a:ext>
                  </a:extLst>
                </p:cNvPr>
                <p:cNvPicPr/>
                <p:nvPr/>
              </p:nvPicPr>
              <p:blipFill>
                <a:blip r:embed="rId94"/>
                <a:stretch>
                  <a:fillRect/>
                </a:stretch>
              </p:blipFill>
              <p:spPr>
                <a:xfrm>
                  <a:off x="8197464" y="1511585"/>
                  <a:ext cx="79920" cy="13151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Entrada de lápiz 59">
                  <a:extLst>
                    <a:ext uri="{FF2B5EF4-FFF2-40B4-BE49-F238E27FC236}">
                      <a16:creationId xmlns:a16="http://schemas.microsoft.com/office/drawing/2014/main" id="{30606916-54D7-1142-A1F3-19D2D0E62F6F}"/>
                    </a:ext>
                  </a:extLst>
                </p14:cNvPr>
                <p14:cNvContentPartPr/>
                <p14:nvPr/>
              </p14:nvContentPartPr>
              <p14:xfrm>
                <a:off x="8327064" y="1538280"/>
                <a:ext cx="11160" cy="76320"/>
              </p14:xfrm>
            </p:contentPart>
          </mc:Choice>
          <mc:Fallback xmlns="">
            <p:pic>
              <p:nvPicPr>
                <p:cNvPr id="60" name="Entrada de lápiz 59">
                  <a:extLst>
                    <a:ext uri="{FF2B5EF4-FFF2-40B4-BE49-F238E27FC236}">
                      <a16:creationId xmlns:a16="http://schemas.microsoft.com/office/drawing/2014/main" id="{30606916-54D7-1142-A1F3-19D2D0E62F6F}"/>
                    </a:ext>
                  </a:extLst>
                </p:cNvPr>
                <p:cNvPicPr/>
                <p:nvPr/>
              </p:nvPicPr>
              <p:blipFill>
                <a:blip r:embed="rId96"/>
                <a:stretch>
                  <a:fillRect/>
                </a:stretch>
              </p:blipFill>
              <p:spPr>
                <a:xfrm>
                  <a:off x="8311584" y="1522873"/>
                  <a:ext cx="41760" cy="106776"/>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Entrada de lápiz 60">
                  <a:extLst>
                    <a:ext uri="{FF2B5EF4-FFF2-40B4-BE49-F238E27FC236}">
                      <a16:creationId xmlns:a16="http://schemas.microsoft.com/office/drawing/2014/main" id="{0005226B-5F05-7F4F-95CA-5BB7D3658C30}"/>
                    </a:ext>
                  </a:extLst>
                </p14:cNvPr>
                <p14:cNvContentPartPr/>
                <p14:nvPr/>
              </p14:nvContentPartPr>
              <p14:xfrm>
                <a:off x="8349024" y="1451880"/>
                <a:ext cx="16560" cy="27000"/>
              </p14:xfrm>
            </p:contentPart>
          </mc:Choice>
          <mc:Fallback xmlns="">
            <p:pic>
              <p:nvPicPr>
                <p:cNvPr id="61" name="Entrada de lápiz 60">
                  <a:extLst>
                    <a:ext uri="{FF2B5EF4-FFF2-40B4-BE49-F238E27FC236}">
                      <a16:creationId xmlns:a16="http://schemas.microsoft.com/office/drawing/2014/main" id="{0005226B-5F05-7F4F-95CA-5BB7D3658C30}"/>
                    </a:ext>
                  </a:extLst>
                </p:cNvPr>
                <p:cNvPicPr/>
                <p:nvPr/>
              </p:nvPicPr>
              <p:blipFill>
                <a:blip r:embed="rId98"/>
                <a:stretch>
                  <a:fillRect/>
                </a:stretch>
              </p:blipFill>
              <p:spPr>
                <a:xfrm>
                  <a:off x="8333873" y="1436400"/>
                  <a:ext cx="46509"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Entrada de lápiz 61">
                  <a:extLst>
                    <a:ext uri="{FF2B5EF4-FFF2-40B4-BE49-F238E27FC236}">
                      <a16:creationId xmlns:a16="http://schemas.microsoft.com/office/drawing/2014/main" id="{8005F655-4846-3A47-8A27-BCCE79553B66}"/>
                    </a:ext>
                  </a:extLst>
                </p14:cNvPr>
                <p14:cNvContentPartPr/>
                <p14:nvPr/>
              </p14:nvContentPartPr>
              <p14:xfrm>
                <a:off x="8430384" y="1521720"/>
                <a:ext cx="70920" cy="130680"/>
              </p14:xfrm>
            </p:contentPart>
          </mc:Choice>
          <mc:Fallback xmlns="">
            <p:pic>
              <p:nvPicPr>
                <p:cNvPr id="62" name="Entrada de lápiz 61">
                  <a:extLst>
                    <a:ext uri="{FF2B5EF4-FFF2-40B4-BE49-F238E27FC236}">
                      <a16:creationId xmlns:a16="http://schemas.microsoft.com/office/drawing/2014/main" id="{8005F655-4846-3A47-8A27-BCCE79553B66}"/>
                    </a:ext>
                  </a:extLst>
                </p:cNvPr>
                <p:cNvPicPr/>
                <p:nvPr/>
              </p:nvPicPr>
              <p:blipFill>
                <a:blip r:embed="rId100"/>
                <a:stretch>
                  <a:fillRect/>
                </a:stretch>
              </p:blipFill>
              <p:spPr>
                <a:xfrm>
                  <a:off x="8414904" y="1506240"/>
                  <a:ext cx="10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Entrada de lápiz 62">
                  <a:extLst>
                    <a:ext uri="{FF2B5EF4-FFF2-40B4-BE49-F238E27FC236}">
                      <a16:creationId xmlns:a16="http://schemas.microsoft.com/office/drawing/2014/main" id="{0952BC77-A938-D445-A777-C1A3A7D5903D}"/>
                    </a:ext>
                  </a:extLst>
                </p14:cNvPr>
                <p14:cNvContentPartPr/>
                <p14:nvPr/>
              </p14:nvContentPartPr>
              <p14:xfrm>
                <a:off x="8550264" y="1532880"/>
                <a:ext cx="119880" cy="108360"/>
              </p14:xfrm>
            </p:contentPart>
          </mc:Choice>
          <mc:Fallback xmlns="">
            <p:pic>
              <p:nvPicPr>
                <p:cNvPr id="63" name="Entrada de lápiz 62">
                  <a:extLst>
                    <a:ext uri="{FF2B5EF4-FFF2-40B4-BE49-F238E27FC236}">
                      <a16:creationId xmlns:a16="http://schemas.microsoft.com/office/drawing/2014/main" id="{0952BC77-A938-D445-A777-C1A3A7D5903D}"/>
                    </a:ext>
                  </a:extLst>
                </p:cNvPr>
                <p:cNvPicPr/>
                <p:nvPr/>
              </p:nvPicPr>
              <p:blipFill>
                <a:blip r:embed="rId102"/>
                <a:stretch>
                  <a:fillRect/>
                </a:stretch>
              </p:blipFill>
              <p:spPr>
                <a:xfrm>
                  <a:off x="8534784" y="1517400"/>
                  <a:ext cx="150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4" name="Entrada de lápiz 63">
                  <a:extLst>
                    <a:ext uri="{FF2B5EF4-FFF2-40B4-BE49-F238E27FC236}">
                      <a16:creationId xmlns:a16="http://schemas.microsoft.com/office/drawing/2014/main" id="{00A99A44-5FA9-D742-B150-98B2B37F0817}"/>
                    </a:ext>
                  </a:extLst>
                </p14:cNvPr>
                <p14:cNvContentPartPr/>
                <p14:nvPr/>
              </p14:nvContentPartPr>
              <p14:xfrm>
                <a:off x="8653224" y="1527120"/>
                <a:ext cx="21960" cy="141840"/>
              </p14:xfrm>
            </p:contentPart>
          </mc:Choice>
          <mc:Fallback xmlns="">
            <p:pic>
              <p:nvPicPr>
                <p:cNvPr id="64" name="Entrada de lápiz 63">
                  <a:extLst>
                    <a:ext uri="{FF2B5EF4-FFF2-40B4-BE49-F238E27FC236}">
                      <a16:creationId xmlns:a16="http://schemas.microsoft.com/office/drawing/2014/main" id="{00A99A44-5FA9-D742-B150-98B2B37F0817}"/>
                    </a:ext>
                  </a:extLst>
                </p:cNvPr>
                <p:cNvPicPr/>
                <p:nvPr/>
              </p:nvPicPr>
              <p:blipFill>
                <a:blip r:embed="rId104"/>
                <a:stretch>
                  <a:fillRect/>
                </a:stretch>
              </p:blipFill>
              <p:spPr>
                <a:xfrm>
                  <a:off x="8637744" y="1511640"/>
                  <a:ext cx="52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Entrada de lápiz 64">
                  <a:extLst>
                    <a:ext uri="{FF2B5EF4-FFF2-40B4-BE49-F238E27FC236}">
                      <a16:creationId xmlns:a16="http://schemas.microsoft.com/office/drawing/2014/main" id="{D0D86A71-2605-6A43-BEDE-C73A7096DAE9}"/>
                    </a:ext>
                  </a:extLst>
                </p14:cNvPr>
                <p14:cNvContentPartPr/>
                <p14:nvPr/>
              </p14:nvContentPartPr>
              <p14:xfrm>
                <a:off x="8741424" y="1489320"/>
                <a:ext cx="124200" cy="124920"/>
              </p14:xfrm>
            </p:contentPart>
          </mc:Choice>
          <mc:Fallback xmlns="">
            <p:pic>
              <p:nvPicPr>
                <p:cNvPr id="65" name="Entrada de lápiz 64">
                  <a:extLst>
                    <a:ext uri="{FF2B5EF4-FFF2-40B4-BE49-F238E27FC236}">
                      <a16:creationId xmlns:a16="http://schemas.microsoft.com/office/drawing/2014/main" id="{D0D86A71-2605-6A43-BEDE-C73A7096DAE9}"/>
                    </a:ext>
                  </a:extLst>
                </p:cNvPr>
                <p:cNvPicPr/>
                <p:nvPr/>
              </p:nvPicPr>
              <p:blipFill>
                <a:blip r:embed="rId106"/>
                <a:stretch>
                  <a:fillRect/>
                </a:stretch>
              </p:blipFill>
              <p:spPr>
                <a:xfrm>
                  <a:off x="8725944" y="1473840"/>
                  <a:ext cx="154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Entrada de lápiz 65">
                  <a:extLst>
                    <a:ext uri="{FF2B5EF4-FFF2-40B4-BE49-F238E27FC236}">
                      <a16:creationId xmlns:a16="http://schemas.microsoft.com/office/drawing/2014/main" id="{70B86AA9-0C8D-E744-B93B-44B7273FE02C}"/>
                    </a:ext>
                  </a:extLst>
                </p14:cNvPr>
                <p14:cNvContentPartPr/>
                <p14:nvPr/>
              </p14:nvContentPartPr>
              <p14:xfrm>
                <a:off x="8892624" y="1386000"/>
                <a:ext cx="16560" cy="185040"/>
              </p14:xfrm>
            </p:contentPart>
          </mc:Choice>
          <mc:Fallback xmlns="">
            <p:pic>
              <p:nvPicPr>
                <p:cNvPr id="66" name="Entrada de lápiz 65">
                  <a:extLst>
                    <a:ext uri="{FF2B5EF4-FFF2-40B4-BE49-F238E27FC236}">
                      <a16:creationId xmlns:a16="http://schemas.microsoft.com/office/drawing/2014/main" id="{70B86AA9-0C8D-E744-B93B-44B7273FE02C}"/>
                    </a:ext>
                  </a:extLst>
                </p:cNvPr>
                <p:cNvPicPr/>
                <p:nvPr/>
              </p:nvPicPr>
              <p:blipFill>
                <a:blip r:embed="rId108"/>
                <a:stretch>
                  <a:fillRect/>
                </a:stretch>
              </p:blipFill>
              <p:spPr>
                <a:xfrm>
                  <a:off x="8877473" y="1370550"/>
                  <a:ext cx="46509" cy="215581"/>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Entrada de lápiz 66">
                  <a:extLst>
                    <a:ext uri="{FF2B5EF4-FFF2-40B4-BE49-F238E27FC236}">
                      <a16:creationId xmlns:a16="http://schemas.microsoft.com/office/drawing/2014/main" id="{3105DDCF-185B-3B43-ACE8-333C01F042FD}"/>
                    </a:ext>
                  </a:extLst>
                </p14:cNvPr>
                <p14:cNvContentPartPr/>
                <p14:nvPr/>
              </p14:nvContentPartPr>
              <p14:xfrm>
                <a:off x="8946984" y="1505520"/>
                <a:ext cx="119880" cy="98280"/>
              </p14:xfrm>
            </p:contentPart>
          </mc:Choice>
          <mc:Fallback xmlns="">
            <p:pic>
              <p:nvPicPr>
                <p:cNvPr id="67" name="Entrada de lápiz 66">
                  <a:extLst>
                    <a:ext uri="{FF2B5EF4-FFF2-40B4-BE49-F238E27FC236}">
                      <a16:creationId xmlns:a16="http://schemas.microsoft.com/office/drawing/2014/main" id="{3105DDCF-185B-3B43-ACE8-333C01F042FD}"/>
                    </a:ext>
                  </a:extLst>
                </p:cNvPr>
                <p:cNvPicPr/>
                <p:nvPr/>
              </p:nvPicPr>
              <p:blipFill>
                <a:blip r:embed="rId110"/>
                <a:stretch>
                  <a:fillRect/>
                </a:stretch>
              </p:blipFill>
              <p:spPr>
                <a:xfrm>
                  <a:off x="8931504" y="1489983"/>
                  <a:ext cx="150480" cy="128993"/>
                </a:xfrm>
                <a:prstGeom prst="rect">
                  <a:avLst/>
                </a:prstGeom>
              </p:spPr>
            </p:pic>
          </mc:Fallback>
        </mc:AlternateContent>
      </p:grpSp>
      <p:grpSp>
        <p:nvGrpSpPr>
          <p:cNvPr id="76" name="Grupo 75">
            <a:extLst>
              <a:ext uri="{FF2B5EF4-FFF2-40B4-BE49-F238E27FC236}">
                <a16:creationId xmlns:a16="http://schemas.microsoft.com/office/drawing/2014/main" id="{4C06C90A-50EB-2341-B28D-FFB5CE25687B}"/>
              </a:ext>
            </a:extLst>
          </p:cNvPr>
          <p:cNvGrpSpPr/>
          <p:nvPr/>
        </p:nvGrpSpPr>
        <p:grpSpPr>
          <a:xfrm>
            <a:off x="9419664" y="1429920"/>
            <a:ext cx="283320" cy="206280"/>
            <a:chOff x="9419664" y="1429920"/>
            <a:chExt cx="283320" cy="206280"/>
          </a:xfrm>
        </p:grpSpPr>
        <mc:AlternateContent xmlns:mc="http://schemas.openxmlformats.org/markup-compatibility/2006" xmlns:p14="http://schemas.microsoft.com/office/powerpoint/2010/main">
          <mc:Choice Requires="p14">
            <p:contentPart p14:bwMode="auto" r:id="rId111">
              <p14:nvContentPartPr>
                <p14:cNvPr id="70" name="Entrada de lápiz 69">
                  <a:extLst>
                    <a:ext uri="{FF2B5EF4-FFF2-40B4-BE49-F238E27FC236}">
                      <a16:creationId xmlns:a16="http://schemas.microsoft.com/office/drawing/2014/main" id="{9DB83068-AD06-3546-9C32-4140BFB80110}"/>
                    </a:ext>
                  </a:extLst>
                </p14:cNvPr>
                <p14:cNvContentPartPr/>
                <p14:nvPr/>
              </p14:nvContentPartPr>
              <p14:xfrm>
                <a:off x="9419664" y="1510920"/>
                <a:ext cx="136080" cy="125280"/>
              </p14:xfrm>
            </p:contentPart>
          </mc:Choice>
          <mc:Fallback xmlns="">
            <p:pic>
              <p:nvPicPr>
                <p:cNvPr id="70" name="Entrada de lápiz 69">
                  <a:extLst>
                    <a:ext uri="{FF2B5EF4-FFF2-40B4-BE49-F238E27FC236}">
                      <a16:creationId xmlns:a16="http://schemas.microsoft.com/office/drawing/2014/main" id="{9DB83068-AD06-3546-9C32-4140BFB80110}"/>
                    </a:ext>
                  </a:extLst>
                </p:cNvPr>
                <p:cNvPicPr/>
                <p:nvPr/>
              </p:nvPicPr>
              <p:blipFill>
                <a:blip r:embed="rId112"/>
                <a:stretch>
                  <a:fillRect/>
                </a:stretch>
              </p:blipFill>
              <p:spPr>
                <a:xfrm>
                  <a:off x="9404184" y="1495440"/>
                  <a:ext cx="1666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Entrada de lápiz 70">
                  <a:extLst>
                    <a:ext uri="{FF2B5EF4-FFF2-40B4-BE49-F238E27FC236}">
                      <a16:creationId xmlns:a16="http://schemas.microsoft.com/office/drawing/2014/main" id="{7EAAB11F-47A9-D742-AA4B-E89B9F984E55}"/>
                    </a:ext>
                  </a:extLst>
                </p14:cNvPr>
                <p14:cNvContentPartPr/>
                <p14:nvPr/>
              </p14:nvContentPartPr>
              <p14:xfrm>
                <a:off x="9539544" y="1429920"/>
                <a:ext cx="16560" cy="195480"/>
              </p14:xfrm>
            </p:contentPart>
          </mc:Choice>
          <mc:Fallback xmlns="">
            <p:pic>
              <p:nvPicPr>
                <p:cNvPr id="71" name="Entrada de lápiz 70">
                  <a:extLst>
                    <a:ext uri="{FF2B5EF4-FFF2-40B4-BE49-F238E27FC236}">
                      <a16:creationId xmlns:a16="http://schemas.microsoft.com/office/drawing/2014/main" id="{7EAAB11F-47A9-D742-AA4B-E89B9F984E55}"/>
                    </a:ext>
                  </a:extLst>
                </p:cNvPr>
                <p:cNvPicPr/>
                <p:nvPr/>
              </p:nvPicPr>
              <p:blipFill>
                <a:blip r:embed="rId114"/>
                <a:stretch>
                  <a:fillRect/>
                </a:stretch>
              </p:blipFill>
              <p:spPr>
                <a:xfrm>
                  <a:off x="9524064" y="1414440"/>
                  <a:ext cx="47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Entrada de lápiz 71">
                  <a:extLst>
                    <a:ext uri="{FF2B5EF4-FFF2-40B4-BE49-F238E27FC236}">
                      <a16:creationId xmlns:a16="http://schemas.microsoft.com/office/drawing/2014/main" id="{B8E6F57F-7F45-BE41-9D81-211F5F4C59DA}"/>
                    </a:ext>
                  </a:extLst>
                </p14:cNvPr>
                <p14:cNvContentPartPr/>
                <p14:nvPr/>
              </p14:nvContentPartPr>
              <p14:xfrm>
                <a:off x="9593904" y="1516320"/>
                <a:ext cx="109080" cy="103680"/>
              </p14:xfrm>
            </p:contentPart>
          </mc:Choice>
          <mc:Fallback xmlns="">
            <p:pic>
              <p:nvPicPr>
                <p:cNvPr id="72" name="Entrada de lápiz 71">
                  <a:extLst>
                    <a:ext uri="{FF2B5EF4-FFF2-40B4-BE49-F238E27FC236}">
                      <a16:creationId xmlns:a16="http://schemas.microsoft.com/office/drawing/2014/main" id="{B8E6F57F-7F45-BE41-9D81-211F5F4C59DA}"/>
                    </a:ext>
                  </a:extLst>
                </p:cNvPr>
                <p:cNvPicPr/>
                <p:nvPr/>
              </p:nvPicPr>
              <p:blipFill>
                <a:blip r:embed="rId116"/>
                <a:stretch>
                  <a:fillRect/>
                </a:stretch>
              </p:blipFill>
              <p:spPr>
                <a:xfrm>
                  <a:off x="9578424" y="1500840"/>
                  <a:ext cx="139680" cy="134280"/>
                </a:xfrm>
                <a:prstGeom prst="rect">
                  <a:avLst/>
                </a:prstGeom>
              </p:spPr>
            </p:pic>
          </mc:Fallback>
        </mc:AlternateContent>
      </p:grpSp>
      <p:grpSp>
        <p:nvGrpSpPr>
          <p:cNvPr id="75" name="Grupo 74">
            <a:extLst>
              <a:ext uri="{FF2B5EF4-FFF2-40B4-BE49-F238E27FC236}">
                <a16:creationId xmlns:a16="http://schemas.microsoft.com/office/drawing/2014/main" id="{1A92BE72-D547-3A43-BF55-F14F33C937D6}"/>
              </a:ext>
            </a:extLst>
          </p:cNvPr>
          <p:cNvGrpSpPr/>
          <p:nvPr/>
        </p:nvGrpSpPr>
        <p:grpSpPr>
          <a:xfrm>
            <a:off x="9908904" y="1440360"/>
            <a:ext cx="255960" cy="174240"/>
            <a:chOff x="9908904" y="1440360"/>
            <a:chExt cx="255960" cy="174240"/>
          </a:xfrm>
        </p:grpSpPr>
        <mc:AlternateContent xmlns:mc="http://schemas.openxmlformats.org/markup-compatibility/2006" xmlns:p14="http://schemas.microsoft.com/office/powerpoint/2010/main">
          <mc:Choice Requires="p14">
            <p:contentPart p14:bwMode="auto" r:id="rId117">
              <p14:nvContentPartPr>
                <p14:cNvPr id="73" name="Entrada de lápiz 72">
                  <a:extLst>
                    <a:ext uri="{FF2B5EF4-FFF2-40B4-BE49-F238E27FC236}">
                      <a16:creationId xmlns:a16="http://schemas.microsoft.com/office/drawing/2014/main" id="{F1659840-1D97-9C44-8FF4-1D420834A5F0}"/>
                    </a:ext>
                  </a:extLst>
                </p14:cNvPr>
                <p14:cNvContentPartPr/>
                <p14:nvPr/>
              </p14:nvContentPartPr>
              <p14:xfrm>
                <a:off x="9908904" y="1440360"/>
                <a:ext cx="21960" cy="168840"/>
              </p14:xfrm>
            </p:contentPart>
          </mc:Choice>
          <mc:Fallback xmlns="">
            <p:pic>
              <p:nvPicPr>
                <p:cNvPr id="73" name="Entrada de lápiz 72">
                  <a:extLst>
                    <a:ext uri="{FF2B5EF4-FFF2-40B4-BE49-F238E27FC236}">
                      <a16:creationId xmlns:a16="http://schemas.microsoft.com/office/drawing/2014/main" id="{F1659840-1D97-9C44-8FF4-1D420834A5F0}"/>
                    </a:ext>
                  </a:extLst>
                </p:cNvPr>
                <p:cNvPicPr/>
                <p:nvPr/>
              </p:nvPicPr>
              <p:blipFill>
                <a:blip r:embed="rId118"/>
                <a:stretch>
                  <a:fillRect/>
                </a:stretch>
              </p:blipFill>
              <p:spPr>
                <a:xfrm>
                  <a:off x="9893424" y="1424880"/>
                  <a:ext cx="52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4" name="Entrada de lápiz 73">
                  <a:extLst>
                    <a:ext uri="{FF2B5EF4-FFF2-40B4-BE49-F238E27FC236}">
                      <a16:creationId xmlns:a16="http://schemas.microsoft.com/office/drawing/2014/main" id="{6F2C8685-0CDE-E34E-84FA-C0FEEEBD3083}"/>
                    </a:ext>
                  </a:extLst>
                </p14:cNvPr>
                <p14:cNvContentPartPr/>
                <p14:nvPr/>
              </p14:nvContentPartPr>
              <p14:xfrm>
                <a:off x="10019064" y="1527120"/>
                <a:ext cx="145800" cy="87480"/>
              </p14:xfrm>
            </p:contentPart>
          </mc:Choice>
          <mc:Fallback xmlns="">
            <p:pic>
              <p:nvPicPr>
                <p:cNvPr id="74" name="Entrada de lápiz 73">
                  <a:extLst>
                    <a:ext uri="{FF2B5EF4-FFF2-40B4-BE49-F238E27FC236}">
                      <a16:creationId xmlns:a16="http://schemas.microsoft.com/office/drawing/2014/main" id="{6F2C8685-0CDE-E34E-84FA-C0FEEEBD3083}"/>
                    </a:ext>
                  </a:extLst>
                </p:cNvPr>
                <p:cNvPicPr/>
                <p:nvPr/>
              </p:nvPicPr>
              <p:blipFill>
                <a:blip r:embed="rId120"/>
                <a:stretch>
                  <a:fillRect/>
                </a:stretch>
              </p:blipFill>
              <p:spPr>
                <a:xfrm>
                  <a:off x="10003622" y="1511640"/>
                  <a:ext cx="176325" cy="118080"/>
                </a:xfrm>
                <a:prstGeom prst="rect">
                  <a:avLst/>
                </a:prstGeom>
              </p:spPr>
            </p:pic>
          </mc:Fallback>
        </mc:AlternateContent>
      </p:grpSp>
      <p:grpSp>
        <p:nvGrpSpPr>
          <p:cNvPr id="86" name="Grupo 85">
            <a:extLst>
              <a:ext uri="{FF2B5EF4-FFF2-40B4-BE49-F238E27FC236}">
                <a16:creationId xmlns:a16="http://schemas.microsoft.com/office/drawing/2014/main" id="{33DBBB70-B0AD-814D-B872-9B94169F0B87}"/>
              </a:ext>
            </a:extLst>
          </p:cNvPr>
          <p:cNvGrpSpPr/>
          <p:nvPr/>
        </p:nvGrpSpPr>
        <p:grpSpPr>
          <a:xfrm>
            <a:off x="10444692" y="1385803"/>
            <a:ext cx="1072080" cy="255960"/>
            <a:chOff x="10444692" y="1385803"/>
            <a:chExt cx="1072080" cy="255960"/>
          </a:xfrm>
        </p:grpSpPr>
        <mc:AlternateContent xmlns:mc="http://schemas.openxmlformats.org/markup-compatibility/2006" xmlns:p14="http://schemas.microsoft.com/office/powerpoint/2010/main">
          <mc:Choice Requires="p14">
            <p:contentPart p14:bwMode="auto" r:id="rId121">
              <p14:nvContentPartPr>
                <p14:cNvPr id="77" name="Entrada de lápiz 76">
                  <a:extLst>
                    <a:ext uri="{FF2B5EF4-FFF2-40B4-BE49-F238E27FC236}">
                      <a16:creationId xmlns:a16="http://schemas.microsoft.com/office/drawing/2014/main" id="{143BBD1B-9336-E84C-BEB6-5BB6192F8350}"/>
                    </a:ext>
                  </a:extLst>
                </p14:cNvPr>
                <p14:cNvContentPartPr/>
                <p14:nvPr/>
              </p14:nvContentPartPr>
              <p14:xfrm>
                <a:off x="10444692" y="1545283"/>
                <a:ext cx="123480" cy="7200"/>
              </p14:xfrm>
            </p:contentPart>
          </mc:Choice>
          <mc:Fallback xmlns="">
            <p:pic>
              <p:nvPicPr>
                <p:cNvPr id="77" name="Entrada de lápiz 76">
                  <a:extLst>
                    <a:ext uri="{FF2B5EF4-FFF2-40B4-BE49-F238E27FC236}">
                      <a16:creationId xmlns:a16="http://schemas.microsoft.com/office/drawing/2014/main" id="{143BBD1B-9336-E84C-BEB6-5BB6192F8350}"/>
                    </a:ext>
                  </a:extLst>
                </p:cNvPr>
                <p:cNvPicPr/>
                <p:nvPr/>
              </p:nvPicPr>
              <p:blipFill>
                <a:blip r:embed="rId122"/>
                <a:stretch>
                  <a:fillRect/>
                </a:stretch>
              </p:blipFill>
              <p:spPr>
                <a:xfrm>
                  <a:off x="10429212" y="1529803"/>
                  <a:ext cx="154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Entrada de lápiz 77">
                  <a:extLst>
                    <a:ext uri="{FF2B5EF4-FFF2-40B4-BE49-F238E27FC236}">
                      <a16:creationId xmlns:a16="http://schemas.microsoft.com/office/drawing/2014/main" id="{DB24C95C-0521-1040-993B-525F633546F5}"/>
                    </a:ext>
                  </a:extLst>
                </p14:cNvPr>
                <p14:cNvContentPartPr/>
                <p14:nvPr/>
              </p14:nvContentPartPr>
              <p14:xfrm>
                <a:off x="10491492" y="1385803"/>
                <a:ext cx="69480" cy="255960"/>
              </p14:xfrm>
            </p:contentPart>
          </mc:Choice>
          <mc:Fallback xmlns="">
            <p:pic>
              <p:nvPicPr>
                <p:cNvPr id="78" name="Entrada de lápiz 77">
                  <a:extLst>
                    <a:ext uri="{FF2B5EF4-FFF2-40B4-BE49-F238E27FC236}">
                      <a16:creationId xmlns:a16="http://schemas.microsoft.com/office/drawing/2014/main" id="{DB24C95C-0521-1040-993B-525F633546F5}"/>
                    </a:ext>
                  </a:extLst>
                </p:cNvPr>
                <p:cNvPicPr/>
                <p:nvPr/>
              </p:nvPicPr>
              <p:blipFill>
                <a:blip r:embed="rId124"/>
                <a:stretch>
                  <a:fillRect/>
                </a:stretch>
              </p:blipFill>
              <p:spPr>
                <a:xfrm>
                  <a:off x="10476012" y="1370301"/>
                  <a:ext cx="100080" cy="286603"/>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Entrada de lápiz 78">
                  <a:extLst>
                    <a:ext uri="{FF2B5EF4-FFF2-40B4-BE49-F238E27FC236}">
                      <a16:creationId xmlns:a16="http://schemas.microsoft.com/office/drawing/2014/main" id="{F3194D55-C1DD-A747-9F13-76DE1963B80A}"/>
                    </a:ext>
                  </a:extLst>
                </p14:cNvPr>
                <p14:cNvContentPartPr/>
                <p14:nvPr/>
              </p14:nvContentPartPr>
              <p14:xfrm>
                <a:off x="10595532" y="1531243"/>
                <a:ext cx="118080" cy="104400"/>
              </p14:xfrm>
            </p:contentPart>
          </mc:Choice>
          <mc:Fallback xmlns="">
            <p:pic>
              <p:nvPicPr>
                <p:cNvPr id="79" name="Entrada de lápiz 78">
                  <a:extLst>
                    <a:ext uri="{FF2B5EF4-FFF2-40B4-BE49-F238E27FC236}">
                      <a16:creationId xmlns:a16="http://schemas.microsoft.com/office/drawing/2014/main" id="{F3194D55-C1DD-A747-9F13-76DE1963B80A}"/>
                    </a:ext>
                  </a:extLst>
                </p:cNvPr>
                <p:cNvPicPr/>
                <p:nvPr/>
              </p:nvPicPr>
              <p:blipFill>
                <a:blip r:embed="rId126"/>
                <a:stretch>
                  <a:fillRect/>
                </a:stretch>
              </p:blipFill>
              <p:spPr>
                <a:xfrm>
                  <a:off x="10580052" y="1515709"/>
                  <a:ext cx="148680" cy="135106"/>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Entrada de lápiz 79">
                  <a:extLst>
                    <a:ext uri="{FF2B5EF4-FFF2-40B4-BE49-F238E27FC236}">
                      <a16:creationId xmlns:a16="http://schemas.microsoft.com/office/drawing/2014/main" id="{C2F676F0-0445-1044-BC07-62F9FFBE9C93}"/>
                    </a:ext>
                  </a:extLst>
                </p14:cNvPr>
                <p14:cNvContentPartPr/>
                <p14:nvPr/>
              </p14:nvContentPartPr>
              <p14:xfrm>
                <a:off x="10782372" y="1524403"/>
                <a:ext cx="118080" cy="104400"/>
              </p14:xfrm>
            </p:contentPart>
          </mc:Choice>
          <mc:Fallback xmlns="">
            <p:pic>
              <p:nvPicPr>
                <p:cNvPr id="80" name="Entrada de lápiz 79">
                  <a:extLst>
                    <a:ext uri="{FF2B5EF4-FFF2-40B4-BE49-F238E27FC236}">
                      <a16:creationId xmlns:a16="http://schemas.microsoft.com/office/drawing/2014/main" id="{C2F676F0-0445-1044-BC07-62F9FFBE9C93}"/>
                    </a:ext>
                  </a:extLst>
                </p:cNvPr>
                <p:cNvPicPr/>
                <p:nvPr/>
              </p:nvPicPr>
              <p:blipFill>
                <a:blip r:embed="rId128"/>
                <a:stretch>
                  <a:fillRect/>
                </a:stretch>
              </p:blipFill>
              <p:spPr>
                <a:xfrm>
                  <a:off x="10766892" y="1508923"/>
                  <a:ext cx="1486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Entrada de lápiz 80">
                  <a:extLst>
                    <a:ext uri="{FF2B5EF4-FFF2-40B4-BE49-F238E27FC236}">
                      <a16:creationId xmlns:a16="http://schemas.microsoft.com/office/drawing/2014/main" id="{09C84F84-5312-744A-80A8-405731C99DDC}"/>
                    </a:ext>
                  </a:extLst>
                </p14:cNvPr>
                <p14:cNvContentPartPr/>
                <p14:nvPr/>
              </p14:nvContentPartPr>
              <p14:xfrm>
                <a:off x="10962372" y="1524403"/>
                <a:ext cx="90360" cy="97200"/>
              </p14:xfrm>
            </p:contentPart>
          </mc:Choice>
          <mc:Fallback xmlns="">
            <p:pic>
              <p:nvPicPr>
                <p:cNvPr id="81" name="Entrada de lápiz 80">
                  <a:extLst>
                    <a:ext uri="{FF2B5EF4-FFF2-40B4-BE49-F238E27FC236}">
                      <a16:creationId xmlns:a16="http://schemas.microsoft.com/office/drawing/2014/main" id="{09C84F84-5312-744A-80A8-405731C99DDC}"/>
                    </a:ext>
                  </a:extLst>
                </p:cNvPr>
                <p:cNvPicPr/>
                <p:nvPr/>
              </p:nvPicPr>
              <p:blipFill>
                <a:blip r:embed="rId130"/>
                <a:stretch>
                  <a:fillRect/>
                </a:stretch>
              </p:blipFill>
              <p:spPr>
                <a:xfrm>
                  <a:off x="10946892" y="1508980"/>
                  <a:ext cx="120960" cy="127687"/>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Entrada de lápiz 81">
                  <a:extLst>
                    <a:ext uri="{FF2B5EF4-FFF2-40B4-BE49-F238E27FC236}">
                      <a16:creationId xmlns:a16="http://schemas.microsoft.com/office/drawing/2014/main" id="{CD0BE5C6-715F-6740-A958-0B4008D19C22}"/>
                    </a:ext>
                  </a:extLst>
                </p14:cNvPr>
                <p14:cNvContentPartPr/>
                <p14:nvPr/>
              </p14:nvContentPartPr>
              <p14:xfrm>
                <a:off x="11107812" y="1510723"/>
                <a:ext cx="21240" cy="97200"/>
              </p14:xfrm>
            </p:contentPart>
          </mc:Choice>
          <mc:Fallback xmlns="">
            <p:pic>
              <p:nvPicPr>
                <p:cNvPr id="82" name="Entrada de lápiz 81">
                  <a:extLst>
                    <a:ext uri="{FF2B5EF4-FFF2-40B4-BE49-F238E27FC236}">
                      <a16:creationId xmlns:a16="http://schemas.microsoft.com/office/drawing/2014/main" id="{CD0BE5C6-715F-6740-A958-0B4008D19C22}"/>
                    </a:ext>
                  </a:extLst>
                </p:cNvPr>
                <p:cNvPicPr/>
                <p:nvPr/>
              </p:nvPicPr>
              <p:blipFill>
                <a:blip r:embed="rId132"/>
                <a:stretch>
                  <a:fillRect/>
                </a:stretch>
              </p:blipFill>
              <p:spPr>
                <a:xfrm>
                  <a:off x="11092065" y="1495243"/>
                  <a:ext cx="52368"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Entrada de lápiz 82">
                  <a:extLst>
                    <a:ext uri="{FF2B5EF4-FFF2-40B4-BE49-F238E27FC236}">
                      <a16:creationId xmlns:a16="http://schemas.microsoft.com/office/drawing/2014/main" id="{E66E8915-3452-3D45-A1B1-52273E04843E}"/>
                    </a:ext>
                  </a:extLst>
                </p14:cNvPr>
                <p14:cNvContentPartPr/>
                <p14:nvPr/>
              </p14:nvContentPartPr>
              <p14:xfrm>
                <a:off x="11087292" y="1448083"/>
                <a:ext cx="41760" cy="21240"/>
              </p14:xfrm>
            </p:contentPart>
          </mc:Choice>
          <mc:Fallback xmlns="">
            <p:pic>
              <p:nvPicPr>
                <p:cNvPr id="83" name="Entrada de lápiz 82">
                  <a:extLst>
                    <a:ext uri="{FF2B5EF4-FFF2-40B4-BE49-F238E27FC236}">
                      <a16:creationId xmlns:a16="http://schemas.microsoft.com/office/drawing/2014/main" id="{E66E8915-3452-3D45-A1B1-52273E04843E}"/>
                    </a:ext>
                  </a:extLst>
                </p:cNvPr>
                <p:cNvPicPr/>
                <p:nvPr/>
              </p:nvPicPr>
              <p:blipFill>
                <a:blip r:embed="rId134"/>
                <a:stretch>
                  <a:fillRect/>
                </a:stretch>
              </p:blipFill>
              <p:spPr>
                <a:xfrm>
                  <a:off x="11071812" y="1432603"/>
                  <a:ext cx="723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Entrada de lápiz 83">
                  <a:extLst>
                    <a:ext uri="{FF2B5EF4-FFF2-40B4-BE49-F238E27FC236}">
                      <a16:creationId xmlns:a16="http://schemas.microsoft.com/office/drawing/2014/main" id="{C07D05D2-4E65-2B46-96E9-6319EC3FCE04}"/>
                    </a:ext>
                  </a:extLst>
                </p14:cNvPr>
                <p14:cNvContentPartPr/>
                <p14:nvPr/>
              </p14:nvContentPartPr>
              <p14:xfrm>
                <a:off x="11211852" y="1519003"/>
                <a:ext cx="97200" cy="116640"/>
              </p14:xfrm>
            </p:contentPart>
          </mc:Choice>
          <mc:Fallback xmlns="">
            <p:pic>
              <p:nvPicPr>
                <p:cNvPr id="84" name="Entrada de lápiz 83">
                  <a:extLst>
                    <a:ext uri="{FF2B5EF4-FFF2-40B4-BE49-F238E27FC236}">
                      <a16:creationId xmlns:a16="http://schemas.microsoft.com/office/drawing/2014/main" id="{C07D05D2-4E65-2B46-96E9-6319EC3FCE04}"/>
                    </a:ext>
                  </a:extLst>
                </p:cNvPr>
                <p:cNvPicPr/>
                <p:nvPr/>
              </p:nvPicPr>
              <p:blipFill>
                <a:blip r:embed="rId136"/>
                <a:stretch>
                  <a:fillRect/>
                </a:stretch>
              </p:blipFill>
              <p:spPr>
                <a:xfrm>
                  <a:off x="11196429" y="1503475"/>
                  <a:ext cx="127687" cy="147335"/>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Entrada de lápiz 84">
                  <a:extLst>
                    <a:ext uri="{FF2B5EF4-FFF2-40B4-BE49-F238E27FC236}">
                      <a16:creationId xmlns:a16="http://schemas.microsoft.com/office/drawing/2014/main" id="{B648A0E5-27DA-734F-858D-B4636938A3EF}"/>
                    </a:ext>
                  </a:extLst>
                </p14:cNvPr>
                <p14:cNvContentPartPr/>
                <p14:nvPr/>
              </p14:nvContentPartPr>
              <p14:xfrm>
                <a:off x="11405532" y="1503523"/>
                <a:ext cx="111240" cy="118080"/>
              </p14:xfrm>
            </p:contentPart>
          </mc:Choice>
          <mc:Fallback xmlns="">
            <p:pic>
              <p:nvPicPr>
                <p:cNvPr id="85" name="Entrada de lápiz 84">
                  <a:extLst>
                    <a:ext uri="{FF2B5EF4-FFF2-40B4-BE49-F238E27FC236}">
                      <a16:creationId xmlns:a16="http://schemas.microsoft.com/office/drawing/2014/main" id="{B648A0E5-27DA-734F-858D-B4636938A3EF}"/>
                    </a:ext>
                  </a:extLst>
                </p:cNvPr>
                <p:cNvPicPr/>
                <p:nvPr/>
              </p:nvPicPr>
              <p:blipFill>
                <a:blip r:embed="rId138"/>
                <a:stretch>
                  <a:fillRect/>
                </a:stretch>
              </p:blipFill>
              <p:spPr>
                <a:xfrm>
                  <a:off x="11390052" y="1488043"/>
                  <a:ext cx="141840" cy="148680"/>
                </a:xfrm>
                <a:prstGeom prst="rect">
                  <a:avLst/>
                </a:prstGeom>
              </p:spPr>
            </p:pic>
          </mc:Fallback>
        </mc:AlternateContent>
      </p:grpSp>
      <p:grpSp>
        <p:nvGrpSpPr>
          <p:cNvPr id="93" name="Grupo 92">
            <a:extLst>
              <a:ext uri="{FF2B5EF4-FFF2-40B4-BE49-F238E27FC236}">
                <a16:creationId xmlns:a16="http://schemas.microsoft.com/office/drawing/2014/main" id="{3CCF005D-B3EB-D543-A57E-15F14FB9F84B}"/>
              </a:ext>
            </a:extLst>
          </p:cNvPr>
          <p:cNvGrpSpPr/>
          <p:nvPr/>
        </p:nvGrpSpPr>
        <p:grpSpPr>
          <a:xfrm>
            <a:off x="831041" y="1939843"/>
            <a:ext cx="104040" cy="228960"/>
            <a:chOff x="831041" y="1939843"/>
            <a:chExt cx="104040" cy="228960"/>
          </a:xfrm>
        </p:grpSpPr>
        <mc:AlternateContent xmlns:mc="http://schemas.openxmlformats.org/markup-compatibility/2006" xmlns:p14="http://schemas.microsoft.com/office/powerpoint/2010/main">
          <mc:Choice Requires="p14">
            <p:contentPart p14:bwMode="auto" r:id="rId139">
              <p14:nvContentPartPr>
                <p14:cNvPr id="87" name="Entrada de lápiz 86">
                  <a:extLst>
                    <a:ext uri="{FF2B5EF4-FFF2-40B4-BE49-F238E27FC236}">
                      <a16:creationId xmlns:a16="http://schemas.microsoft.com/office/drawing/2014/main" id="{B68CE306-513C-1440-8D96-2C26ADB21E47}"/>
                    </a:ext>
                  </a:extLst>
                </p14:cNvPr>
                <p14:cNvContentPartPr/>
                <p14:nvPr/>
              </p14:nvContentPartPr>
              <p14:xfrm>
                <a:off x="831041" y="1974403"/>
                <a:ext cx="7200" cy="194400"/>
              </p14:xfrm>
            </p:contentPart>
          </mc:Choice>
          <mc:Fallback xmlns="">
            <p:pic>
              <p:nvPicPr>
                <p:cNvPr id="87" name="Entrada de lápiz 86">
                  <a:extLst>
                    <a:ext uri="{FF2B5EF4-FFF2-40B4-BE49-F238E27FC236}">
                      <a16:creationId xmlns:a16="http://schemas.microsoft.com/office/drawing/2014/main" id="{B68CE306-513C-1440-8D96-2C26ADB21E47}"/>
                    </a:ext>
                  </a:extLst>
                </p:cNvPr>
                <p:cNvPicPr/>
                <p:nvPr/>
              </p:nvPicPr>
              <p:blipFill>
                <a:blip r:embed="rId140"/>
                <a:stretch>
                  <a:fillRect/>
                </a:stretch>
              </p:blipFill>
              <p:spPr>
                <a:xfrm>
                  <a:off x="815561" y="1958894"/>
                  <a:ext cx="37800" cy="225057"/>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Entrada de lápiz 87">
                  <a:extLst>
                    <a:ext uri="{FF2B5EF4-FFF2-40B4-BE49-F238E27FC236}">
                      <a16:creationId xmlns:a16="http://schemas.microsoft.com/office/drawing/2014/main" id="{7BE1A9D8-9A68-7F46-9309-3560723F8E8D}"/>
                    </a:ext>
                  </a:extLst>
                </p14:cNvPr>
                <p14:cNvContentPartPr/>
                <p14:nvPr/>
              </p14:nvContentPartPr>
              <p14:xfrm>
                <a:off x="844721" y="1939843"/>
                <a:ext cx="90360" cy="14040"/>
              </p14:xfrm>
            </p:contentPart>
          </mc:Choice>
          <mc:Fallback xmlns="">
            <p:pic>
              <p:nvPicPr>
                <p:cNvPr id="88" name="Entrada de lápiz 87">
                  <a:extLst>
                    <a:ext uri="{FF2B5EF4-FFF2-40B4-BE49-F238E27FC236}">
                      <a16:creationId xmlns:a16="http://schemas.microsoft.com/office/drawing/2014/main" id="{7BE1A9D8-9A68-7F46-9309-3560723F8E8D}"/>
                    </a:ext>
                  </a:extLst>
                </p:cNvPr>
                <p:cNvPicPr/>
                <p:nvPr/>
              </p:nvPicPr>
              <p:blipFill>
                <a:blip r:embed="rId142"/>
                <a:stretch>
                  <a:fillRect/>
                </a:stretch>
              </p:blipFill>
              <p:spPr>
                <a:xfrm>
                  <a:off x="829241" y="1924363"/>
                  <a:ext cx="120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9" name="Entrada de lápiz 88">
                  <a:extLst>
                    <a:ext uri="{FF2B5EF4-FFF2-40B4-BE49-F238E27FC236}">
                      <a16:creationId xmlns:a16="http://schemas.microsoft.com/office/drawing/2014/main" id="{EA833ADC-0BFE-E545-9636-FE8D11E9201E}"/>
                    </a:ext>
                  </a:extLst>
                </p14:cNvPr>
                <p14:cNvContentPartPr/>
                <p14:nvPr/>
              </p14:nvContentPartPr>
              <p14:xfrm>
                <a:off x="851561" y="2043883"/>
                <a:ext cx="83520" cy="21240"/>
              </p14:xfrm>
            </p:contentPart>
          </mc:Choice>
          <mc:Fallback xmlns="">
            <p:pic>
              <p:nvPicPr>
                <p:cNvPr id="89" name="Entrada de lápiz 88">
                  <a:extLst>
                    <a:ext uri="{FF2B5EF4-FFF2-40B4-BE49-F238E27FC236}">
                      <a16:creationId xmlns:a16="http://schemas.microsoft.com/office/drawing/2014/main" id="{EA833ADC-0BFE-E545-9636-FE8D11E9201E}"/>
                    </a:ext>
                  </a:extLst>
                </p:cNvPr>
                <p:cNvPicPr/>
                <p:nvPr/>
              </p:nvPicPr>
              <p:blipFill>
                <a:blip r:embed="rId144"/>
                <a:stretch>
                  <a:fillRect/>
                </a:stretch>
              </p:blipFill>
              <p:spPr>
                <a:xfrm>
                  <a:off x="836081" y="2028403"/>
                  <a:ext cx="114120" cy="51840"/>
                </a:xfrm>
                <a:prstGeom prst="rect">
                  <a:avLst/>
                </a:prstGeom>
              </p:spPr>
            </p:pic>
          </mc:Fallback>
        </mc:AlternateContent>
      </p:grpSp>
      <p:grpSp>
        <p:nvGrpSpPr>
          <p:cNvPr id="92" name="Grupo 91">
            <a:extLst>
              <a:ext uri="{FF2B5EF4-FFF2-40B4-BE49-F238E27FC236}">
                <a16:creationId xmlns:a16="http://schemas.microsoft.com/office/drawing/2014/main" id="{B47A4215-7E2D-F946-9BB1-AE4D78A5A4D3}"/>
              </a:ext>
            </a:extLst>
          </p:cNvPr>
          <p:cNvGrpSpPr/>
          <p:nvPr/>
        </p:nvGrpSpPr>
        <p:grpSpPr>
          <a:xfrm>
            <a:off x="1094201" y="2023003"/>
            <a:ext cx="69480" cy="76680"/>
            <a:chOff x="1094201" y="2023003"/>
            <a:chExt cx="69480" cy="76680"/>
          </a:xfrm>
        </p:grpSpPr>
        <mc:AlternateContent xmlns:mc="http://schemas.openxmlformats.org/markup-compatibility/2006" xmlns:p14="http://schemas.microsoft.com/office/powerpoint/2010/main">
          <mc:Choice Requires="p14">
            <p:contentPart p14:bwMode="auto" r:id="rId145">
              <p14:nvContentPartPr>
                <p14:cNvPr id="90" name="Entrada de lápiz 89">
                  <a:extLst>
                    <a:ext uri="{FF2B5EF4-FFF2-40B4-BE49-F238E27FC236}">
                      <a16:creationId xmlns:a16="http://schemas.microsoft.com/office/drawing/2014/main" id="{2B644F01-3960-5640-9340-94C3FBF60EED}"/>
                    </a:ext>
                  </a:extLst>
                </p14:cNvPr>
                <p14:cNvContentPartPr/>
                <p14:nvPr/>
              </p14:nvContentPartPr>
              <p14:xfrm>
                <a:off x="1101041" y="2023003"/>
                <a:ext cx="41760" cy="7200"/>
              </p14:xfrm>
            </p:contentPart>
          </mc:Choice>
          <mc:Fallback xmlns="">
            <p:pic>
              <p:nvPicPr>
                <p:cNvPr id="90" name="Entrada de lápiz 89">
                  <a:extLst>
                    <a:ext uri="{FF2B5EF4-FFF2-40B4-BE49-F238E27FC236}">
                      <a16:creationId xmlns:a16="http://schemas.microsoft.com/office/drawing/2014/main" id="{2B644F01-3960-5640-9340-94C3FBF60EED}"/>
                    </a:ext>
                  </a:extLst>
                </p:cNvPr>
                <p:cNvPicPr/>
                <p:nvPr/>
              </p:nvPicPr>
              <p:blipFill>
                <a:blip r:embed="rId146"/>
                <a:stretch>
                  <a:fillRect/>
                </a:stretch>
              </p:blipFill>
              <p:spPr>
                <a:xfrm>
                  <a:off x="1085693" y="2007523"/>
                  <a:ext cx="72098"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1" name="Entrada de lápiz 90">
                  <a:extLst>
                    <a:ext uri="{FF2B5EF4-FFF2-40B4-BE49-F238E27FC236}">
                      <a16:creationId xmlns:a16="http://schemas.microsoft.com/office/drawing/2014/main" id="{84A9C0B3-048F-7741-B22B-4C530E4081E7}"/>
                    </a:ext>
                  </a:extLst>
                </p14:cNvPr>
                <p14:cNvContentPartPr/>
                <p14:nvPr/>
              </p14:nvContentPartPr>
              <p14:xfrm>
                <a:off x="1094201" y="2078443"/>
                <a:ext cx="69480" cy="21240"/>
              </p14:xfrm>
            </p:contentPart>
          </mc:Choice>
          <mc:Fallback xmlns="">
            <p:pic>
              <p:nvPicPr>
                <p:cNvPr id="91" name="Entrada de lápiz 90">
                  <a:extLst>
                    <a:ext uri="{FF2B5EF4-FFF2-40B4-BE49-F238E27FC236}">
                      <a16:creationId xmlns:a16="http://schemas.microsoft.com/office/drawing/2014/main" id="{84A9C0B3-048F-7741-B22B-4C530E4081E7}"/>
                    </a:ext>
                  </a:extLst>
                </p:cNvPr>
                <p:cNvPicPr/>
                <p:nvPr/>
              </p:nvPicPr>
              <p:blipFill>
                <a:blip r:embed="rId148"/>
                <a:stretch>
                  <a:fillRect/>
                </a:stretch>
              </p:blipFill>
              <p:spPr>
                <a:xfrm>
                  <a:off x="1078801" y="2062963"/>
                  <a:ext cx="99922" cy="51840"/>
                </a:xfrm>
                <a:prstGeom prst="rect">
                  <a:avLst/>
                </a:prstGeom>
              </p:spPr>
            </p:pic>
          </mc:Fallback>
        </mc:AlternateContent>
      </p:grpSp>
      <p:grpSp>
        <p:nvGrpSpPr>
          <p:cNvPr id="104" name="Grupo 103">
            <a:extLst>
              <a:ext uri="{FF2B5EF4-FFF2-40B4-BE49-F238E27FC236}">
                <a16:creationId xmlns:a16="http://schemas.microsoft.com/office/drawing/2014/main" id="{95C28E9F-4412-3443-8123-E50CE43D0612}"/>
              </a:ext>
            </a:extLst>
          </p:cNvPr>
          <p:cNvGrpSpPr/>
          <p:nvPr/>
        </p:nvGrpSpPr>
        <p:grpSpPr>
          <a:xfrm>
            <a:off x="1398761" y="1939843"/>
            <a:ext cx="111240" cy="256680"/>
            <a:chOff x="1398761" y="1939843"/>
            <a:chExt cx="111240" cy="256680"/>
          </a:xfrm>
        </p:grpSpPr>
        <mc:AlternateContent xmlns:mc="http://schemas.openxmlformats.org/markup-compatibility/2006" xmlns:p14="http://schemas.microsoft.com/office/powerpoint/2010/main">
          <mc:Choice Requires="p14">
            <p:contentPart p14:bwMode="auto" r:id="rId149">
              <p14:nvContentPartPr>
                <p14:cNvPr id="94" name="Entrada de lápiz 93">
                  <a:extLst>
                    <a:ext uri="{FF2B5EF4-FFF2-40B4-BE49-F238E27FC236}">
                      <a16:creationId xmlns:a16="http://schemas.microsoft.com/office/drawing/2014/main" id="{81214786-469F-194F-B844-CA3D0B4FFE5F}"/>
                    </a:ext>
                  </a:extLst>
                </p14:cNvPr>
                <p14:cNvContentPartPr/>
                <p14:nvPr/>
              </p14:nvContentPartPr>
              <p14:xfrm>
                <a:off x="1467881" y="1939843"/>
                <a:ext cx="28080" cy="256680"/>
              </p14:xfrm>
            </p:contentPart>
          </mc:Choice>
          <mc:Fallback xmlns="">
            <p:pic>
              <p:nvPicPr>
                <p:cNvPr id="94" name="Entrada de lápiz 93">
                  <a:extLst>
                    <a:ext uri="{FF2B5EF4-FFF2-40B4-BE49-F238E27FC236}">
                      <a16:creationId xmlns:a16="http://schemas.microsoft.com/office/drawing/2014/main" id="{81214786-469F-194F-B844-CA3D0B4FFE5F}"/>
                    </a:ext>
                  </a:extLst>
                </p:cNvPr>
                <p:cNvPicPr/>
                <p:nvPr/>
              </p:nvPicPr>
              <p:blipFill>
                <a:blip r:embed="rId150"/>
                <a:stretch>
                  <a:fillRect/>
                </a:stretch>
              </p:blipFill>
              <p:spPr>
                <a:xfrm>
                  <a:off x="1452401" y="1924341"/>
                  <a:ext cx="58680" cy="287323"/>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Entrada de lápiz 94">
                  <a:extLst>
                    <a:ext uri="{FF2B5EF4-FFF2-40B4-BE49-F238E27FC236}">
                      <a16:creationId xmlns:a16="http://schemas.microsoft.com/office/drawing/2014/main" id="{B591DAB3-5D8F-1B4E-9E40-9EBD25D296E6}"/>
                    </a:ext>
                  </a:extLst>
                </p14:cNvPr>
                <p14:cNvContentPartPr/>
                <p14:nvPr/>
              </p14:nvContentPartPr>
              <p14:xfrm>
                <a:off x="1398761" y="2071603"/>
                <a:ext cx="111240" cy="14040"/>
              </p14:xfrm>
            </p:contentPart>
          </mc:Choice>
          <mc:Fallback xmlns="">
            <p:pic>
              <p:nvPicPr>
                <p:cNvPr id="95" name="Entrada de lápiz 94">
                  <a:extLst>
                    <a:ext uri="{FF2B5EF4-FFF2-40B4-BE49-F238E27FC236}">
                      <a16:creationId xmlns:a16="http://schemas.microsoft.com/office/drawing/2014/main" id="{B591DAB3-5D8F-1B4E-9E40-9EBD25D296E6}"/>
                    </a:ext>
                  </a:extLst>
                </p:cNvPr>
                <p:cNvPicPr/>
                <p:nvPr/>
              </p:nvPicPr>
              <p:blipFill>
                <a:blip r:embed="rId152"/>
                <a:stretch>
                  <a:fillRect/>
                </a:stretch>
              </p:blipFill>
              <p:spPr>
                <a:xfrm>
                  <a:off x="1383231" y="2056510"/>
                  <a:ext cx="141939" cy="43875"/>
                </a:xfrm>
                <a:prstGeom prst="rect">
                  <a:avLst/>
                </a:prstGeom>
              </p:spPr>
            </p:pic>
          </mc:Fallback>
        </mc:AlternateContent>
      </p:grpSp>
      <p:grpSp>
        <p:nvGrpSpPr>
          <p:cNvPr id="103" name="Grupo 102">
            <a:extLst>
              <a:ext uri="{FF2B5EF4-FFF2-40B4-BE49-F238E27FC236}">
                <a16:creationId xmlns:a16="http://schemas.microsoft.com/office/drawing/2014/main" id="{E72396E1-A4E0-3343-8A60-C529B9BD52B0}"/>
              </a:ext>
            </a:extLst>
          </p:cNvPr>
          <p:cNvGrpSpPr/>
          <p:nvPr/>
        </p:nvGrpSpPr>
        <p:grpSpPr>
          <a:xfrm>
            <a:off x="1655081" y="1960723"/>
            <a:ext cx="644400" cy="263520"/>
            <a:chOff x="1655081" y="1960723"/>
            <a:chExt cx="644400" cy="263520"/>
          </a:xfrm>
        </p:grpSpPr>
        <mc:AlternateContent xmlns:mc="http://schemas.openxmlformats.org/markup-compatibility/2006" xmlns:p14="http://schemas.microsoft.com/office/powerpoint/2010/main">
          <mc:Choice Requires="p14">
            <p:contentPart p14:bwMode="auto" r:id="rId153">
              <p14:nvContentPartPr>
                <p14:cNvPr id="96" name="Entrada de lápiz 95">
                  <a:extLst>
                    <a:ext uri="{FF2B5EF4-FFF2-40B4-BE49-F238E27FC236}">
                      <a16:creationId xmlns:a16="http://schemas.microsoft.com/office/drawing/2014/main" id="{32452193-58FF-2C4A-AD8F-1404B6DA3F65}"/>
                    </a:ext>
                  </a:extLst>
                </p14:cNvPr>
                <p14:cNvContentPartPr/>
                <p14:nvPr/>
              </p14:nvContentPartPr>
              <p14:xfrm>
                <a:off x="1655081" y="1981603"/>
                <a:ext cx="97200" cy="201240"/>
              </p14:xfrm>
            </p:contentPart>
          </mc:Choice>
          <mc:Fallback xmlns="">
            <p:pic>
              <p:nvPicPr>
                <p:cNvPr id="96" name="Entrada de lápiz 95">
                  <a:extLst>
                    <a:ext uri="{FF2B5EF4-FFF2-40B4-BE49-F238E27FC236}">
                      <a16:creationId xmlns:a16="http://schemas.microsoft.com/office/drawing/2014/main" id="{32452193-58FF-2C4A-AD8F-1404B6DA3F65}"/>
                    </a:ext>
                  </a:extLst>
                </p:cNvPr>
                <p:cNvPicPr/>
                <p:nvPr/>
              </p:nvPicPr>
              <p:blipFill>
                <a:blip r:embed="rId154"/>
                <a:stretch>
                  <a:fillRect/>
                </a:stretch>
              </p:blipFill>
              <p:spPr>
                <a:xfrm>
                  <a:off x="1639658" y="1966123"/>
                  <a:ext cx="127687"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Entrada de lápiz 96">
                  <a:extLst>
                    <a:ext uri="{FF2B5EF4-FFF2-40B4-BE49-F238E27FC236}">
                      <a16:creationId xmlns:a16="http://schemas.microsoft.com/office/drawing/2014/main" id="{0AE5E788-9787-C546-B47C-7F56D05FD36B}"/>
                    </a:ext>
                  </a:extLst>
                </p14:cNvPr>
                <p14:cNvContentPartPr/>
                <p14:nvPr/>
              </p14:nvContentPartPr>
              <p14:xfrm>
                <a:off x="1780361" y="2029843"/>
                <a:ext cx="117360" cy="194400"/>
              </p14:xfrm>
            </p:contentPart>
          </mc:Choice>
          <mc:Fallback xmlns="">
            <p:pic>
              <p:nvPicPr>
                <p:cNvPr id="97" name="Entrada de lápiz 96">
                  <a:extLst>
                    <a:ext uri="{FF2B5EF4-FFF2-40B4-BE49-F238E27FC236}">
                      <a16:creationId xmlns:a16="http://schemas.microsoft.com/office/drawing/2014/main" id="{0AE5E788-9787-C546-B47C-7F56D05FD36B}"/>
                    </a:ext>
                  </a:extLst>
                </p:cNvPr>
                <p:cNvPicPr/>
                <p:nvPr/>
              </p:nvPicPr>
              <p:blipFill>
                <a:blip r:embed="rId156"/>
                <a:stretch>
                  <a:fillRect/>
                </a:stretch>
              </p:blipFill>
              <p:spPr>
                <a:xfrm>
                  <a:off x="1764881" y="2014334"/>
                  <a:ext cx="147960" cy="225057"/>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Entrada de lápiz 97">
                  <a:extLst>
                    <a:ext uri="{FF2B5EF4-FFF2-40B4-BE49-F238E27FC236}">
                      <a16:creationId xmlns:a16="http://schemas.microsoft.com/office/drawing/2014/main" id="{439A9E4B-0E32-A944-BD18-2F13025494A1}"/>
                    </a:ext>
                  </a:extLst>
                </p14:cNvPr>
                <p14:cNvContentPartPr/>
                <p14:nvPr/>
              </p14:nvContentPartPr>
              <p14:xfrm>
                <a:off x="1987361" y="2064403"/>
                <a:ext cx="83520" cy="69480"/>
              </p14:xfrm>
            </p:contentPart>
          </mc:Choice>
          <mc:Fallback xmlns="">
            <p:pic>
              <p:nvPicPr>
                <p:cNvPr id="98" name="Entrada de lápiz 97">
                  <a:extLst>
                    <a:ext uri="{FF2B5EF4-FFF2-40B4-BE49-F238E27FC236}">
                      <a16:creationId xmlns:a16="http://schemas.microsoft.com/office/drawing/2014/main" id="{439A9E4B-0E32-A944-BD18-2F13025494A1}"/>
                    </a:ext>
                  </a:extLst>
                </p:cNvPr>
                <p:cNvPicPr/>
                <p:nvPr/>
              </p:nvPicPr>
              <p:blipFill>
                <a:blip r:embed="rId158"/>
                <a:stretch>
                  <a:fillRect/>
                </a:stretch>
              </p:blipFill>
              <p:spPr>
                <a:xfrm>
                  <a:off x="1971881" y="2048923"/>
                  <a:ext cx="114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Entrada de lápiz 98">
                  <a:extLst>
                    <a:ext uri="{FF2B5EF4-FFF2-40B4-BE49-F238E27FC236}">
                      <a16:creationId xmlns:a16="http://schemas.microsoft.com/office/drawing/2014/main" id="{B2D733A4-A1DB-1C4B-A55B-F43DE794194E}"/>
                    </a:ext>
                  </a:extLst>
                </p14:cNvPr>
                <p14:cNvContentPartPr/>
                <p14:nvPr/>
              </p14:nvContentPartPr>
              <p14:xfrm>
                <a:off x="2008241" y="2036683"/>
                <a:ext cx="69480" cy="118080"/>
              </p14:xfrm>
            </p:contentPart>
          </mc:Choice>
          <mc:Fallback xmlns="">
            <p:pic>
              <p:nvPicPr>
                <p:cNvPr id="99" name="Entrada de lápiz 98">
                  <a:extLst>
                    <a:ext uri="{FF2B5EF4-FFF2-40B4-BE49-F238E27FC236}">
                      <a16:creationId xmlns:a16="http://schemas.microsoft.com/office/drawing/2014/main" id="{B2D733A4-A1DB-1C4B-A55B-F43DE794194E}"/>
                    </a:ext>
                  </a:extLst>
                </p:cNvPr>
                <p:cNvPicPr/>
                <p:nvPr/>
              </p:nvPicPr>
              <p:blipFill>
                <a:blip r:embed="rId160"/>
                <a:stretch>
                  <a:fillRect/>
                </a:stretch>
              </p:blipFill>
              <p:spPr>
                <a:xfrm>
                  <a:off x="1992841" y="2021203"/>
                  <a:ext cx="99922"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Entrada de lápiz 99">
                  <a:extLst>
                    <a:ext uri="{FF2B5EF4-FFF2-40B4-BE49-F238E27FC236}">
                      <a16:creationId xmlns:a16="http://schemas.microsoft.com/office/drawing/2014/main" id="{3F1E6F99-A682-8948-A79F-084373A37497}"/>
                    </a:ext>
                  </a:extLst>
                </p14:cNvPr>
                <p14:cNvContentPartPr/>
                <p14:nvPr/>
              </p14:nvContentPartPr>
              <p14:xfrm>
                <a:off x="1939121" y="2002123"/>
                <a:ext cx="111240" cy="194400"/>
              </p14:xfrm>
            </p:contentPart>
          </mc:Choice>
          <mc:Fallback xmlns="">
            <p:pic>
              <p:nvPicPr>
                <p:cNvPr id="100" name="Entrada de lápiz 99">
                  <a:extLst>
                    <a:ext uri="{FF2B5EF4-FFF2-40B4-BE49-F238E27FC236}">
                      <a16:creationId xmlns:a16="http://schemas.microsoft.com/office/drawing/2014/main" id="{3F1E6F99-A682-8948-A79F-084373A37497}"/>
                    </a:ext>
                  </a:extLst>
                </p:cNvPr>
                <p:cNvPicPr/>
                <p:nvPr/>
              </p:nvPicPr>
              <p:blipFill>
                <a:blip r:embed="rId162"/>
                <a:stretch>
                  <a:fillRect/>
                </a:stretch>
              </p:blipFill>
              <p:spPr>
                <a:xfrm>
                  <a:off x="1923641" y="1986614"/>
                  <a:ext cx="141840" cy="225057"/>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Entrada de lápiz 100">
                  <a:extLst>
                    <a:ext uri="{FF2B5EF4-FFF2-40B4-BE49-F238E27FC236}">
                      <a16:creationId xmlns:a16="http://schemas.microsoft.com/office/drawing/2014/main" id="{4551D02F-9E9E-7745-B6D8-77687D147416}"/>
                    </a:ext>
                  </a:extLst>
                </p14:cNvPr>
                <p14:cNvContentPartPr/>
                <p14:nvPr/>
              </p14:nvContentPartPr>
              <p14:xfrm>
                <a:off x="2153681" y="2009323"/>
                <a:ext cx="28080" cy="173520"/>
              </p14:xfrm>
            </p:contentPart>
          </mc:Choice>
          <mc:Fallback xmlns="">
            <p:pic>
              <p:nvPicPr>
                <p:cNvPr id="101" name="Entrada de lápiz 100">
                  <a:extLst>
                    <a:ext uri="{FF2B5EF4-FFF2-40B4-BE49-F238E27FC236}">
                      <a16:creationId xmlns:a16="http://schemas.microsoft.com/office/drawing/2014/main" id="{4551D02F-9E9E-7745-B6D8-77687D147416}"/>
                    </a:ext>
                  </a:extLst>
                </p:cNvPr>
                <p:cNvPicPr/>
                <p:nvPr/>
              </p:nvPicPr>
              <p:blipFill>
                <a:blip r:embed="rId164"/>
                <a:stretch>
                  <a:fillRect/>
                </a:stretch>
              </p:blipFill>
              <p:spPr>
                <a:xfrm>
                  <a:off x="2138201" y="1993843"/>
                  <a:ext cx="58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2" name="Entrada de lápiz 101">
                  <a:extLst>
                    <a:ext uri="{FF2B5EF4-FFF2-40B4-BE49-F238E27FC236}">
                      <a16:creationId xmlns:a16="http://schemas.microsoft.com/office/drawing/2014/main" id="{8A9CE460-A020-6F4B-88D6-49FBD17F7851}"/>
                    </a:ext>
                  </a:extLst>
                </p14:cNvPr>
                <p14:cNvContentPartPr/>
                <p14:nvPr/>
              </p14:nvContentPartPr>
              <p14:xfrm>
                <a:off x="2250521" y="1960723"/>
                <a:ext cx="48960" cy="256680"/>
              </p14:xfrm>
            </p:contentPart>
          </mc:Choice>
          <mc:Fallback xmlns="">
            <p:pic>
              <p:nvPicPr>
                <p:cNvPr id="102" name="Entrada de lápiz 101">
                  <a:extLst>
                    <a:ext uri="{FF2B5EF4-FFF2-40B4-BE49-F238E27FC236}">
                      <a16:creationId xmlns:a16="http://schemas.microsoft.com/office/drawing/2014/main" id="{8A9CE460-A020-6F4B-88D6-49FBD17F7851}"/>
                    </a:ext>
                  </a:extLst>
                </p:cNvPr>
                <p:cNvPicPr/>
                <p:nvPr/>
              </p:nvPicPr>
              <p:blipFill>
                <a:blip r:embed="rId166"/>
                <a:stretch>
                  <a:fillRect/>
                </a:stretch>
              </p:blipFill>
              <p:spPr>
                <a:xfrm>
                  <a:off x="2234926" y="1945243"/>
                  <a:ext cx="79787" cy="287280"/>
                </a:xfrm>
                <a:prstGeom prst="rect">
                  <a:avLst/>
                </a:prstGeom>
              </p:spPr>
            </p:pic>
          </mc:Fallback>
        </mc:AlternateContent>
      </p:grpSp>
      <p:grpSp>
        <p:nvGrpSpPr>
          <p:cNvPr id="109" name="Grupo 108">
            <a:extLst>
              <a:ext uri="{FF2B5EF4-FFF2-40B4-BE49-F238E27FC236}">
                <a16:creationId xmlns:a16="http://schemas.microsoft.com/office/drawing/2014/main" id="{A2E0A595-190B-A641-AD81-B10D2DDCF67F}"/>
              </a:ext>
            </a:extLst>
          </p:cNvPr>
          <p:cNvGrpSpPr/>
          <p:nvPr/>
        </p:nvGrpSpPr>
        <p:grpSpPr>
          <a:xfrm>
            <a:off x="2826161" y="2057563"/>
            <a:ext cx="685440" cy="153000"/>
            <a:chOff x="2826161" y="2057563"/>
            <a:chExt cx="685440" cy="153000"/>
          </a:xfrm>
        </p:grpSpPr>
        <mc:AlternateContent xmlns:mc="http://schemas.openxmlformats.org/markup-compatibility/2006" xmlns:p14="http://schemas.microsoft.com/office/powerpoint/2010/main">
          <mc:Choice Requires="p14">
            <p:contentPart p14:bwMode="auto" r:id="rId167">
              <p14:nvContentPartPr>
                <p14:cNvPr id="105" name="Entrada de lápiz 104">
                  <a:extLst>
                    <a:ext uri="{FF2B5EF4-FFF2-40B4-BE49-F238E27FC236}">
                      <a16:creationId xmlns:a16="http://schemas.microsoft.com/office/drawing/2014/main" id="{AFF462EA-6936-2A49-835C-004D70549D87}"/>
                    </a:ext>
                  </a:extLst>
                </p14:cNvPr>
                <p14:cNvContentPartPr/>
                <p14:nvPr/>
              </p14:nvContentPartPr>
              <p14:xfrm>
                <a:off x="2826161" y="2057563"/>
                <a:ext cx="95760" cy="145800"/>
              </p14:xfrm>
            </p:contentPart>
          </mc:Choice>
          <mc:Fallback xmlns="">
            <p:pic>
              <p:nvPicPr>
                <p:cNvPr id="105" name="Entrada de lápiz 104">
                  <a:extLst>
                    <a:ext uri="{FF2B5EF4-FFF2-40B4-BE49-F238E27FC236}">
                      <a16:creationId xmlns:a16="http://schemas.microsoft.com/office/drawing/2014/main" id="{AFF462EA-6936-2A49-835C-004D70549D87}"/>
                    </a:ext>
                  </a:extLst>
                </p:cNvPr>
                <p:cNvPicPr/>
                <p:nvPr/>
              </p:nvPicPr>
              <p:blipFill>
                <a:blip r:embed="rId168"/>
                <a:stretch>
                  <a:fillRect/>
                </a:stretch>
              </p:blipFill>
              <p:spPr>
                <a:xfrm>
                  <a:off x="2810681" y="2042083"/>
                  <a:ext cx="126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6" name="Entrada de lápiz 105">
                  <a:extLst>
                    <a:ext uri="{FF2B5EF4-FFF2-40B4-BE49-F238E27FC236}">
                      <a16:creationId xmlns:a16="http://schemas.microsoft.com/office/drawing/2014/main" id="{0B04D10B-2D6B-CB4E-AF2C-23DB8EFE4663}"/>
                    </a:ext>
                  </a:extLst>
                </p14:cNvPr>
                <p14:cNvContentPartPr/>
                <p14:nvPr/>
              </p14:nvContentPartPr>
              <p14:xfrm>
                <a:off x="2964041" y="2057563"/>
                <a:ext cx="173520" cy="145800"/>
              </p14:xfrm>
            </p:contentPart>
          </mc:Choice>
          <mc:Fallback xmlns="">
            <p:pic>
              <p:nvPicPr>
                <p:cNvPr id="106" name="Entrada de lápiz 105">
                  <a:extLst>
                    <a:ext uri="{FF2B5EF4-FFF2-40B4-BE49-F238E27FC236}">
                      <a16:creationId xmlns:a16="http://schemas.microsoft.com/office/drawing/2014/main" id="{0B04D10B-2D6B-CB4E-AF2C-23DB8EFE4663}"/>
                    </a:ext>
                  </a:extLst>
                </p:cNvPr>
                <p:cNvPicPr/>
                <p:nvPr/>
              </p:nvPicPr>
              <p:blipFill>
                <a:blip r:embed="rId170"/>
                <a:stretch>
                  <a:fillRect/>
                </a:stretch>
              </p:blipFill>
              <p:spPr>
                <a:xfrm>
                  <a:off x="2948561" y="2042083"/>
                  <a:ext cx="204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Entrada de lápiz 106">
                  <a:extLst>
                    <a:ext uri="{FF2B5EF4-FFF2-40B4-BE49-F238E27FC236}">
                      <a16:creationId xmlns:a16="http://schemas.microsoft.com/office/drawing/2014/main" id="{4B81D17D-9824-E944-88FF-2C18257BADA1}"/>
                    </a:ext>
                  </a:extLst>
                </p14:cNvPr>
                <p14:cNvContentPartPr/>
                <p14:nvPr/>
              </p14:nvContentPartPr>
              <p14:xfrm>
                <a:off x="3213161" y="2071603"/>
                <a:ext cx="48960" cy="138960"/>
              </p14:xfrm>
            </p:contentPart>
          </mc:Choice>
          <mc:Fallback xmlns="">
            <p:pic>
              <p:nvPicPr>
                <p:cNvPr id="107" name="Entrada de lápiz 106">
                  <a:extLst>
                    <a:ext uri="{FF2B5EF4-FFF2-40B4-BE49-F238E27FC236}">
                      <a16:creationId xmlns:a16="http://schemas.microsoft.com/office/drawing/2014/main" id="{4B81D17D-9824-E944-88FF-2C18257BADA1}"/>
                    </a:ext>
                  </a:extLst>
                </p:cNvPr>
                <p:cNvPicPr/>
                <p:nvPr/>
              </p:nvPicPr>
              <p:blipFill>
                <a:blip r:embed="rId172"/>
                <a:stretch>
                  <a:fillRect/>
                </a:stretch>
              </p:blipFill>
              <p:spPr>
                <a:xfrm>
                  <a:off x="3197566" y="2056123"/>
                  <a:ext cx="79787"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 name="Entrada de lápiz 107">
                  <a:extLst>
                    <a:ext uri="{FF2B5EF4-FFF2-40B4-BE49-F238E27FC236}">
                      <a16:creationId xmlns:a16="http://schemas.microsoft.com/office/drawing/2014/main" id="{E613D17D-6716-854E-A0BD-45A4EC1DE2B4}"/>
                    </a:ext>
                  </a:extLst>
                </p14:cNvPr>
                <p14:cNvContentPartPr/>
                <p14:nvPr/>
              </p14:nvContentPartPr>
              <p14:xfrm>
                <a:off x="3317201" y="2064403"/>
                <a:ext cx="194400" cy="118080"/>
              </p14:xfrm>
            </p:contentPart>
          </mc:Choice>
          <mc:Fallback xmlns="">
            <p:pic>
              <p:nvPicPr>
                <p:cNvPr id="108" name="Entrada de lápiz 107">
                  <a:extLst>
                    <a:ext uri="{FF2B5EF4-FFF2-40B4-BE49-F238E27FC236}">
                      <a16:creationId xmlns:a16="http://schemas.microsoft.com/office/drawing/2014/main" id="{E613D17D-6716-854E-A0BD-45A4EC1DE2B4}"/>
                    </a:ext>
                  </a:extLst>
                </p:cNvPr>
                <p:cNvPicPr/>
                <p:nvPr/>
              </p:nvPicPr>
              <p:blipFill>
                <a:blip r:embed="rId174"/>
                <a:stretch>
                  <a:fillRect/>
                </a:stretch>
              </p:blipFill>
              <p:spPr>
                <a:xfrm>
                  <a:off x="3301721" y="2048923"/>
                  <a:ext cx="225000" cy="148680"/>
                </a:xfrm>
                <a:prstGeom prst="rect">
                  <a:avLst/>
                </a:prstGeom>
              </p:spPr>
            </p:pic>
          </mc:Fallback>
        </mc:AlternateContent>
      </p:grpSp>
      <p:grpSp>
        <p:nvGrpSpPr>
          <p:cNvPr id="121" name="Grupo 120">
            <a:extLst>
              <a:ext uri="{FF2B5EF4-FFF2-40B4-BE49-F238E27FC236}">
                <a16:creationId xmlns:a16="http://schemas.microsoft.com/office/drawing/2014/main" id="{564AA294-C711-8F43-B735-5FA1B50B6DDC}"/>
              </a:ext>
            </a:extLst>
          </p:cNvPr>
          <p:cNvGrpSpPr/>
          <p:nvPr/>
        </p:nvGrpSpPr>
        <p:grpSpPr>
          <a:xfrm>
            <a:off x="4244946" y="2549323"/>
            <a:ext cx="304920" cy="759600"/>
            <a:chOff x="4244946" y="2549323"/>
            <a:chExt cx="304920" cy="759600"/>
          </a:xfrm>
        </p:grpSpPr>
        <mc:AlternateContent xmlns:mc="http://schemas.openxmlformats.org/markup-compatibility/2006" xmlns:p14="http://schemas.microsoft.com/office/powerpoint/2010/main">
          <mc:Choice Requires="p14">
            <p:contentPart p14:bwMode="auto" r:id="rId175">
              <p14:nvContentPartPr>
                <p14:cNvPr id="110" name="Entrada de lápiz 109">
                  <a:extLst>
                    <a:ext uri="{FF2B5EF4-FFF2-40B4-BE49-F238E27FC236}">
                      <a16:creationId xmlns:a16="http://schemas.microsoft.com/office/drawing/2014/main" id="{1C2926C6-D0F9-824C-8E7B-ABC9D4BE4796}"/>
                    </a:ext>
                  </a:extLst>
                </p14:cNvPr>
                <p14:cNvContentPartPr/>
                <p14:nvPr/>
              </p14:nvContentPartPr>
              <p14:xfrm>
                <a:off x="4244946" y="2673883"/>
                <a:ext cx="118080" cy="145800"/>
              </p14:xfrm>
            </p:contentPart>
          </mc:Choice>
          <mc:Fallback xmlns="">
            <p:pic>
              <p:nvPicPr>
                <p:cNvPr id="110" name="Entrada de lápiz 109">
                  <a:extLst>
                    <a:ext uri="{FF2B5EF4-FFF2-40B4-BE49-F238E27FC236}">
                      <a16:creationId xmlns:a16="http://schemas.microsoft.com/office/drawing/2014/main" id="{1C2926C6-D0F9-824C-8E7B-ABC9D4BE4796}"/>
                    </a:ext>
                  </a:extLst>
                </p:cNvPr>
                <p:cNvPicPr/>
                <p:nvPr/>
              </p:nvPicPr>
              <p:blipFill>
                <a:blip r:embed="rId176"/>
                <a:stretch>
                  <a:fillRect/>
                </a:stretch>
              </p:blipFill>
              <p:spPr>
                <a:xfrm>
                  <a:off x="4229466" y="2658403"/>
                  <a:ext cx="148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Entrada de lápiz 110">
                  <a:extLst>
                    <a:ext uri="{FF2B5EF4-FFF2-40B4-BE49-F238E27FC236}">
                      <a16:creationId xmlns:a16="http://schemas.microsoft.com/office/drawing/2014/main" id="{2A1057AC-695C-9148-91F6-EE458D8289C0}"/>
                    </a:ext>
                  </a:extLst>
                </p14:cNvPr>
                <p14:cNvContentPartPr/>
                <p14:nvPr/>
              </p14:nvContentPartPr>
              <p14:xfrm>
                <a:off x="4342146" y="2549323"/>
                <a:ext cx="28080" cy="239760"/>
              </p14:xfrm>
            </p:contentPart>
          </mc:Choice>
          <mc:Fallback xmlns="">
            <p:pic>
              <p:nvPicPr>
                <p:cNvPr id="111" name="Entrada de lápiz 110">
                  <a:extLst>
                    <a:ext uri="{FF2B5EF4-FFF2-40B4-BE49-F238E27FC236}">
                      <a16:creationId xmlns:a16="http://schemas.microsoft.com/office/drawing/2014/main" id="{2A1057AC-695C-9148-91F6-EE458D8289C0}"/>
                    </a:ext>
                  </a:extLst>
                </p:cNvPr>
                <p:cNvPicPr/>
                <p:nvPr/>
              </p:nvPicPr>
              <p:blipFill>
                <a:blip r:embed="rId178"/>
                <a:stretch>
                  <a:fillRect/>
                </a:stretch>
              </p:blipFill>
              <p:spPr>
                <a:xfrm>
                  <a:off x="4326666" y="2533843"/>
                  <a:ext cx="586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Entrada de lápiz 111">
                  <a:extLst>
                    <a:ext uri="{FF2B5EF4-FFF2-40B4-BE49-F238E27FC236}">
                      <a16:creationId xmlns:a16="http://schemas.microsoft.com/office/drawing/2014/main" id="{F281980E-D402-3F48-BCE8-56CDAFB7767D}"/>
                    </a:ext>
                  </a:extLst>
                </p14:cNvPr>
                <p14:cNvContentPartPr/>
                <p14:nvPr/>
              </p14:nvContentPartPr>
              <p14:xfrm>
                <a:off x="4432866" y="2708443"/>
                <a:ext cx="82800" cy="90360"/>
              </p14:xfrm>
            </p:contentPart>
          </mc:Choice>
          <mc:Fallback xmlns="">
            <p:pic>
              <p:nvPicPr>
                <p:cNvPr id="112" name="Entrada de lápiz 111">
                  <a:extLst>
                    <a:ext uri="{FF2B5EF4-FFF2-40B4-BE49-F238E27FC236}">
                      <a16:creationId xmlns:a16="http://schemas.microsoft.com/office/drawing/2014/main" id="{F281980E-D402-3F48-BCE8-56CDAFB7767D}"/>
                    </a:ext>
                  </a:extLst>
                </p:cNvPr>
                <p:cNvPicPr/>
                <p:nvPr/>
              </p:nvPicPr>
              <p:blipFill>
                <a:blip r:embed="rId180"/>
                <a:stretch>
                  <a:fillRect/>
                </a:stretch>
              </p:blipFill>
              <p:spPr>
                <a:xfrm>
                  <a:off x="4417386" y="2692963"/>
                  <a:ext cx="1134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Entrada de lápiz 112">
                  <a:extLst>
                    <a:ext uri="{FF2B5EF4-FFF2-40B4-BE49-F238E27FC236}">
                      <a16:creationId xmlns:a16="http://schemas.microsoft.com/office/drawing/2014/main" id="{B29F9EAA-0125-CE4A-968F-1AC5865EAA49}"/>
                    </a:ext>
                  </a:extLst>
                </p14:cNvPr>
                <p14:cNvContentPartPr/>
                <p14:nvPr/>
              </p14:nvContentPartPr>
              <p14:xfrm>
                <a:off x="4494426" y="2687923"/>
                <a:ext cx="41760" cy="207360"/>
              </p14:xfrm>
            </p:contentPart>
          </mc:Choice>
          <mc:Fallback xmlns="">
            <p:pic>
              <p:nvPicPr>
                <p:cNvPr id="113" name="Entrada de lápiz 112">
                  <a:extLst>
                    <a:ext uri="{FF2B5EF4-FFF2-40B4-BE49-F238E27FC236}">
                      <a16:creationId xmlns:a16="http://schemas.microsoft.com/office/drawing/2014/main" id="{B29F9EAA-0125-CE4A-968F-1AC5865EAA49}"/>
                    </a:ext>
                  </a:extLst>
                </p:cNvPr>
                <p:cNvPicPr/>
                <p:nvPr/>
              </p:nvPicPr>
              <p:blipFill>
                <a:blip r:embed="rId182"/>
                <a:stretch>
                  <a:fillRect/>
                </a:stretch>
              </p:blipFill>
              <p:spPr>
                <a:xfrm>
                  <a:off x="4479078" y="2672443"/>
                  <a:ext cx="72098"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Entrada de lápiz 114">
                  <a:extLst>
                    <a:ext uri="{FF2B5EF4-FFF2-40B4-BE49-F238E27FC236}">
                      <a16:creationId xmlns:a16="http://schemas.microsoft.com/office/drawing/2014/main" id="{54871359-7A27-A14A-9F8E-1244246BB317}"/>
                    </a:ext>
                  </a:extLst>
                </p14:cNvPr>
                <p14:cNvContentPartPr/>
                <p14:nvPr/>
              </p14:nvContentPartPr>
              <p14:xfrm>
                <a:off x="4251786" y="2978803"/>
                <a:ext cx="256680" cy="7200"/>
              </p14:xfrm>
            </p:contentPart>
          </mc:Choice>
          <mc:Fallback xmlns="">
            <p:pic>
              <p:nvPicPr>
                <p:cNvPr id="115" name="Entrada de lápiz 114">
                  <a:extLst>
                    <a:ext uri="{FF2B5EF4-FFF2-40B4-BE49-F238E27FC236}">
                      <a16:creationId xmlns:a16="http://schemas.microsoft.com/office/drawing/2014/main" id="{54871359-7A27-A14A-9F8E-1244246BB317}"/>
                    </a:ext>
                  </a:extLst>
                </p:cNvPr>
                <p:cNvPicPr/>
                <p:nvPr/>
              </p:nvPicPr>
              <p:blipFill>
                <a:blip r:embed="rId184"/>
                <a:stretch>
                  <a:fillRect/>
                </a:stretch>
              </p:blipFill>
              <p:spPr>
                <a:xfrm>
                  <a:off x="4236306" y="2963323"/>
                  <a:ext cx="287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7" name="Entrada de lápiz 116">
                  <a:extLst>
                    <a:ext uri="{FF2B5EF4-FFF2-40B4-BE49-F238E27FC236}">
                      <a16:creationId xmlns:a16="http://schemas.microsoft.com/office/drawing/2014/main" id="{4BB55044-1AEE-0747-9E0E-2C051D35E58F}"/>
                    </a:ext>
                  </a:extLst>
                </p14:cNvPr>
                <p14:cNvContentPartPr/>
                <p14:nvPr/>
              </p14:nvContentPartPr>
              <p14:xfrm>
                <a:off x="4251786" y="3151963"/>
                <a:ext cx="111240" cy="152640"/>
              </p14:xfrm>
            </p:contentPart>
          </mc:Choice>
          <mc:Fallback xmlns="">
            <p:pic>
              <p:nvPicPr>
                <p:cNvPr id="117" name="Entrada de lápiz 116">
                  <a:extLst>
                    <a:ext uri="{FF2B5EF4-FFF2-40B4-BE49-F238E27FC236}">
                      <a16:creationId xmlns:a16="http://schemas.microsoft.com/office/drawing/2014/main" id="{4BB55044-1AEE-0747-9E0E-2C051D35E58F}"/>
                    </a:ext>
                  </a:extLst>
                </p:cNvPr>
                <p:cNvPicPr/>
                <p:nvPr/>
              </p:nvPicPr>
              <p:blipFill>
                <a:blip r:embed="rId186"/>
                <a:stretch>
                  <a:fillRect/>
                </a:stretch>
              </p:blipFill>
              <p:spPr>
                <a:xfrm>
                  <a:off x="4236306" y="3136483"/>
                  <a:ext cx="141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Entrada de lápiz 117">
                  <a:extLst>
                    <a:ext uri="{FF2B5EF4-FFF2-40B4-BE49-F238E27FC236}">
                      <a16:creationId xmlns:a16="http://schemas.microsoft.com/office/drawing/2014/main" id="{2B908C32-ACD7-F04C-A3E5-55687E968A59}"/>
                    </a:ext>
                  </a:extLst>
                </p14:cNvPr>
                <p14:cNvContentPartPr/>
                <p14:nvPr/>
              </p14:nvContentPartPr>
              <p14:xfrm>
                <a:off x="4342146" y="3072403"/>
                <a:ext cx="34920" cy="228960"/>
              </p14:xfrm>
            </p:contentPart>
          </mc:Choice>
          <mc:Fallback xmlns="">
            <p:pic>
              <p:nvPicPr>
                <p:cNvPr id="118" name="Entrada de lápiz 117">
                  <a:extLst>
                    <a:ext uri="{FF2B5EF4-FFF2-40B4-BE49-F238E27FC236}">
                      <a16:creationId xmlns:a16="http://schemas.microsoft.com/office/drawing/2014/main" id="{2B908C32-ACD7-F04C-A3E5-55687E968A59}"/>
                    </a:ext>
                  </a:extLst>
                </p:cNvPr>
                <p:cNvPicPr/>
                <p:nvPr/>
              </p:nvPicPr>
              <p:blipFill>
                <a:blip r:embed="rId188"/>
                <a:stretch>
                  <a:fillRect/>
                </a:stretch>
              </p:blipFill>
              <p:spPr>
                <a:xfrm>
                  <a:off x="4326666" y="3056923"/>
                  <a:ext cx="655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9" name="Entrada de lápiz 118">
                  <a:extLst>
                    <a:ext uri="{FF2B5EF4-FFF2-40B4-BE49-F238E27FC236}">
                      <a16:creationId xmlns:a16="http://schemas.microsoft.com/office/drawing/2014/main" id="{4CFDC370-D56A-BB4C-B94C-1DED56320523}"/>
                    </a:ext>
                  </a:extLst>
                </p14:cNvPr>
                <p14:cNvContentPartPr/>
                <p14:nvPr/>
              </p14:nvContentPartPr>
              <p14:xfrm>
                <a:off x="4452666" y="3165643"/>
                <a:ext cx="97200" cy="118080"/>
              </p14:xfrm>
            </p:contentPart>
          </mc:Choice>
          <mc:Fallback xmlns="">
            <p:pic>
              <p:nvPicPr>
                <p:cNvPr id="119" name="Entrada de lápiz 118">
                  <a:extLst>
                    <a:ext uri="{FF2B5EF4-FFF2-40B4-BE49-F238E27FC236}">
                      <a16:creationId xmlns:a16="http://schemas.microsoft.com/office/drawing/2014/main" id="{4CFDC370-D56A-BB4C-B94C-1DED56320523}"/>
                    </a:ext>
                  </a:extLst>
                </p:cNvPr>
                <p:cNvPicPr/>
                <p:nvPr/>
              </p:nvPicPr>
              <p:blipFill>
                <a:blip r:embed="rId190"/>
                <a:stretch>
                  <a:fillRect/>
                </a:stretch>
              </p:blipFill>
              <p:spPr>
                <a:xfrm>
                  <a:off x="4437186" y="3150163"/>
                  <a:ext cx="127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0" name="Entrada de lápiz 119">
                  <a:extLst>
                    <a:ext uri="{FF2B5EF4-FFF2-40B4-BE49-F238E27FC236}">
                      <a16:creationId xmlns:a16="http://schemas.microsoft.com/office/drawing/2014/main" id="{F64C54CE-8851-424B-A178-154C216E5727}"/>
                    </a:ext>
                  </a:extLst>
                </p14:cNvPr>
                <p14:cNvContentPartPr/>
                <p14:nvPr/>
              </p14:nvContentPartPr>
              <p14:xfrm>
                <a:off x="4435026" y="3144763"/>
                <a:ext cx="94320" cy="164160"/>
              </p14:xfrm>
            </p:contentPart>
          </mc:Choice>
          <mc:Fallback xmlns="">
            <p:pic>
              <p:nvPicPr>
                <p:cNvPr id="120" name="Entrada de lápiz 119">
                  <a:extLst>
                    <a:ext uri="{FF2B5EF4-FFF2-40B4-BE49-F238E27FC236}">
                      <a16:creationId xmlns:a16="http://schemas.microsoft.com/office/drawing/2014/main" id="{F64C54CE-8851-424B-A178-154C216E5727}"/>
                    </a:ext>
                  </a:extLst>
                </p:cNvPr>
                <p:cNvPicPr/>
                <p:nvPr/>
              </p:nvPicPr>
              <p:blipFill>
                <a:blip r:embed="rId192"/>
                <a:stretch>
                  <a:fillRect/>
                </a:stretch>
              </p:blipFill>
              <p:spPr>
                <a:xfrm>
                  <a:off x="4419487" y="3129283"/>
                  <a:ext cx="125037" cy="194760"/>
                </a:xfrm>
                <a:prstGeom prst="rect">
                  <a:avLst/>
                </a:prstGeom>
              </p:spPr>
            </p:pic>
          </mc:Fallback>
        </mc:AlternateContent>
      </p:grpSp>
      <p:grpSp>
        <p:nvGrpSpPr>
          <p:cNvPr id="130" name="Grupo 129">
            <a:extLst>
              <a:ext uri="{FF2B5EF4-FFF2-40B4-BE49-F238E27FC236}">
                <a16:creationId xmlns:a16="http://schemas.microsoft.com/office/drawing/2014/main" id="{28B14C08-44B3-9E4E-80C0-D0BC8D6FA630}"/>
              </a:ext>
            </a:extLst>
          </p:cNvPr>
          <p:cNvGrpSpPr/>
          <p:nvPr/>
        </p:nvGrpSpPr>
        <p:grpSpPr>
          <a:xfrm>
            <a:off x="4778106" y="2964763"/>
            <a:ext cx="90360" cy="76320"/>
            <a:chOff x="4778106" y="2964763"/>
            <a:chExt cx="90360" cy="76320"/>
          </a:xfrm>
        </p:grpSpPr>
        <mc:AlternateContent xmlns:mc="http://schemas.openxmlformats.org/markup-compatibility/2006" xmlns:p14="http://schemas.microsoft.com/office/powerpoint/2010/main">
          <mc:Choice Requires="p14">
            <p:contentPart p14:bwMode="auto" r:id="rId193">
              <p14:nvContentPartPr>
                <p14:cNvPr id="122" name="Entrada de lápiz 121">
                  <a:extLst>
                    <a:ext uri="{FF2B5EF4-FFF2-40B4-BE49-F238E27FC236}">
                      <a16:creationId xmlns:a16="http://schemas.microsoft.com/office/drawing/2014/main" id="{3A7440F7-74BB-7F4D-882F-69F6B3814BEE}"/>
                    </a:ext>
                  </a:extLst>
                </p14:cNvPr>
                <p14:cNvContentPartPr/>
                <p14:nvPr/>
              </p14:nvContentPartPr>
              <p14:xfrm>
                <a:off x="4778106" y="2964763"/>
                <a:ext cx="76680" cy="21240"/>
              </p14:xfrm>
            </p:contentPart>
          </mc:Choice>
          <mc:Fallback xmlns="">
            <p:pic>
              <p:nvPicPr>
                <p:cNvPr id="122" name="Entrada de lápiz 121">
                  <a:extLst>
                    <a:ext uri="{FF2B5EF4-FFF2-40B4-BE49-F238E27FC236}">
                      <a16:creationId xmlns:a16="http://schemas.microsoft.com/office/drawing/2014/main" id="{3A7440F7-74BB-7F4D-882F-69F6B3814BEE}"/>
                    </a:ext>
                  </a:extLst>
                </p:cNvPr>
                <p:cNvPicPr/>
                <p:nvPr/>
              </p:nvPicPr>
              <p:blipFill>
                <a:blip r:embed="rId194"/>
                <a:stretch>
                  <a:fillRect/>
                </a:stretch>
              </p:blipFill>
              <p:spPr>
                <a:xfrm>
                  <a:off x="4762626" y="2949016"/>
                  <a:ext cx="107280" cy="52368"/>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Entrada de lápiz 122">
                  <a:extLst>
                    <a:ext uri="{FF2B5EF4-FFF2-40B4-BE49-F238E27FC236}">
                      <a16:creationId xmlns:a16="http://schemas.microsoft.com/office/drawing/2014/main" id="{81850BCC-970B-634D-A271-66ACC3089876}"/>
                    </a:ext>
                  </a:extLst>
                </p14:cNvPr>
                <p14:cNvContentPartPr/>
                <p14:nvPr/>
              </p14:nvContentPartPr>
              <p14:xfrm>
                <a:off x="4778106" y="3027043"/>
                <a:ext cx="90360" cy="14040"/>
              </p14:xfrm>
            </p:contentPart>
          </mc:Choice>
          <mc:Fallback xmlns="">
            <p:pic>
              <p:nvPicPr>
                <p:cNvPr id="123" name="Entrada de lápiz 122">
                  <a:extLst>
                    <a:ext uri="{FF2B5EF4-FFF2-40B4-BE49-F238E27FC236}">
                      <a16:creationId xmlns:a16="http://schemas.microsoft.com/office/drawing/2014/main" id="{81850BCC-970B-634D-A271-66ACC3089876}"/>
                    </a:ext>
                  </a:extLst>
                </p:cNvPr>
                <p:cNvPicPr/>
                <p:nvPr/>
              </p:nvPicPr>
              <p:blipFill>
                <a:blip r:embed="rId196"/>
                <a:stretch>
                  <a:fillRect/>
                </a:stretch>
              </p:blipFill>
              <p:spPr>
                <a:xfrm>
                  <a:off x="4762626" y="3011563"/>
                  <a:ext cx="120960" cy="44640"/>
                </a:xfrm>
                <a:prstGeom prst="rect">
                  <a:avLst/>
                </a:prstGeom>
              </p:spPr>
            </p:pic>
          </mc:Fallback>
        </mc:AlternateContent>
      </p:grpSp>
      <p:grpSp>
        <p:nvGrpSpPr>
          <p:cNvPr id="129" name="Grupo 128">
            <a:extLst>
              <a:ext uri="{FF2B5EF4-FFF2-40B4-BE49-F238E27FC236}">
                <a16:creationId xmlns:a16="http://schemas.microsoft.com/office/drawing/2014/main" id="{6DF3DBC6-27E7-404D-8D20-C0B0DEA50824}"/>
              </a:ext>
            </a:extLst>
          </p:cNvPr>
          <p:cNvGrpSpPr/>
          <p:nvPr/>
        </p:nvGrpSpPr>
        <p:grpSpPr>
          <a:xfrm>
            <a:off x="5138466" y="2639323"/>
            <a:ext cx="450360" cy="388080"/>
            <a:chOff x="5138466" y="2639323"/>
            <a:chExt cx="450360" cy="388080"/>
          </a:xfrm>
        </p:grpSpPr>
        <mc:AlternateContent xmlns:mc="http://schemas.openxmlformats.org/markup-compatibility/2006" xmlns:p14="http://schemas.microsoft.com/office/powerpoint/2010/main">
          <mc:Choice Requires="p14">
            <p:contentPart p14:bwMode="auto" r:id="rId197">
              <p14:nvContentPartPr>
                <p14:cNvPr id="124" name="Entrada de lápiz 123">
                  <a:extLst>
                    <a:ext uri="{FF2B5EF4-FFF2-40B4-BE49-F238E27FC236}">
                      <a16:creationId xmlns:a16="http://schemas.microsoft.com/office/drawing/2014/main" id="{6B6FDD3C-9AF2-6A47-8DA5-D1C3D0E0C1D4}"/>
                    </a:ext>
                  </a:extLst>
                </p14:cNvPr>
                <p14:cNvContentPartPr/>
                <p14:nvPr/>
              </p14:nvContentPartPr>
              <p14:xfrm>
                <a:off x="5160066" y="2743363"/>
                <a:ext cx="138240" cy="131040"/>
              </p14:xfrm>
            </p:contentPart>
          </mc:Choice>
          <mc:Fallback xmlns="">
            <p:pic>
              <p:nvPicPr>
                <p:cNvPr id="124" name="Entrada de lápiz 123">
                  <a:extLst>
                    <a:ext uri="{FF2B5EF4-FFF2-40B4-BE49-F238E27FC236}">
                      <a16:creationId xmlns:a16="http://schemas.microsoft.com/office/drawing/2014/main" id="{6B6FDD3C-9AF2-6A47-8DA5-D1C3D0E0C1D4}"/>
                    </a:ext>
                  </a:extLst>
                </p:cNvPr>
                <p:cNvPicPr/>
                <p:nvPr/>
              </p:nvPicPr>
              <p:blipFill>
                <a:blip r:embed="rId198"/>
                <a:stretch>
                  <a:fillRect/>
                </a:stretch>
              </p:blipFill>
              <p:spPr>
                <a:xfrm>
                  <a:off x="5144586" y="2727883"/>
                  <a:ext cx="168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Entrada de lápiz 124">
                  <a:extLst>
                    <a:ext uri="{FF2B5EF4-FFF2-40B4-BE49-F238E27FC236}">
                      <a16:creationId xmlns:a16="http://schemas.microsoft.com/office/drawing/2014/main" id="{6E4E84D1-3A78-524D-B4E6-9A1837E22252}"/>
                    </a:ext>
                  </a:extLst>
                </p14:cNvPr>
                <p14:cNvContentPartPr/>
                <p14:nvPr/>
              </p14:nvContentPartPr>
              <p14:xfrm>
                <a:off x="5290746" y="2639323"/>
                <a:ext cx="34920" cy="205200"/>
              </p14:xfrm>
            </p:contentPart>
          </mc:Choice>
          <mc:Fallback xmlns="">
            <p:pic>
              <p:nvPicPr>
                <p:cNvPr id="125" name="Entrada de lápiz 124">
                  <a:extLst>
                    <a:ext uri="{FF2B5EF4-FFF2-40B4-BE49-F238E27FC236}">
                      <a16:creationId xmlns:a16="http://schemas.microsoft.com/office/drawing/2014/main" id="{6E4E84D1-3A78-524D-B4E6-9A1837E22252}"/>
                    </a:ext>
                  </a:extLst>
                </p:cNvPr>
                <p:cNvPicPr/>
                <p:nvPr/>
              </p:nvPicPr>
              <p:blipFill>
                <a:blip r:embed="rId200"/>
                <a:stretch>
                  <a:fillRect/>
                </a:stretch>
              </p:blipFill>
              <p:spPr>
                <a:xfrm>
                  <a:off x="5275424" y="2623816"/>
                  <a:ext cx="65208" cy="23585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Entrada de lápiz 125">
                  <a:extLst>
                    <a:ext uri="{FF2B5EF4-FFF2-40B4-BE49-F238E27FC236}">
                      <a16:creationId xmlns:a16="http://schemas.microsoft.com/office/drawing/2014/main" id="{D1925120-B130-8447-A368-A5EC0847F859}"/>
                    </a:ext>
                  </a:extLst>
                </p14:cNvPr>
                <p14:cNvContentPartPr/>
                <p14:nvPr/>
              </p14:nvContentPartPr>
              <p14:xfrm>
                <a:off x="5408466" y="2743363"/>
                <a:ext cx="90360" cy="97200"/>
              </p14:xfrm>
            </p:contentPart>
          </mc:Choice>
          <mc:Fallback xmlns="">
            <p:pic>
              <p:nvPicPr>
                <p:cNvPr id="126" name="Entrada de lápiz 125">
                  <a:extLst>
                    <a:ext uri="{FF2B5EF4-FFF2-40B4-BE49-F238E27FC236}">
                      <a16:creationId xmlns:a16="http://schemas.microsoft.com/office/drawing/2014/main" id="{D1925120-B130-8447-A368-A5EC0847F859}"/>
                    </a:ext>
                  </a:extLst>
                </p:cNvPr>
                <p:cNvPicPr/>
                <p:nvPr/>
              </p:nvPicPr>
              <p:blipFill>
                <a:blip r:embed="rId202"/>
                <a:stretch>
                  <a:fillRect/>
                </a:stretch>
              </p:blipFill>
              <p:spPr>
                <a:xfrm>
                  <a:off x="5392986" y="2727883"/>
                  <a:ext cx="1209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Entrada de lápiz 126">
                  <a:extLst>
                    <a:ext uri="{FF2B5EF4-FFF2-40B4-BE49-F238E27FC236}">
                      <a16:creationId xmlns:a16="http://schemas.microsoft.com/office/drawing/2014/main" id="{0DA307D0-06AB-2F4F-BCA2-7A4F3C06A226}"/>
                    </a:ext>
                  </a:extLst>
                </p14:cNvPr>
                <p14:cNvContentPartPr/>
                <p14:nvPr/>
              </p14:nvContentPartPr>
              <p14:xfrm>
                <a:off x="5470746" y="2729323"/>
                <a:ext cx="48960" cy="235800"/>
              </p14:xfrm>
            </p:contentPart>
          </mc:Choice>
          <mc:Fallback xmlns="">
            <p:pic>
              <p:nvPicPr>
                <p:cNvPr id="127" name="Entrada de lápiz 126">
                  <a:extLst>
                    <a:ext uri="{FF2B5EF4-FFF2-40B4-BE49-F238E27FC236}">
                      <a16:creationId xmlns:a16="http://schemas.microsoft.com/office/drawing/2014/main" id="{0DA307D0-06AB-2F4F-BCA2-7A4F3C06A226}"/>
                    </a:ext>
                  </a:extLst>
                </p:cNvPr>
                <p:cNvPicPr/>
                <p:nvPr/>
              </p:nvPicPr>
              <p:blipFill>
                <a:blip r:embed="rId204"/>
                <a:stretch>
                  <a:fillRect/>
                </a:stretch>
              </p:blipFill>
              <p:spPr>
                <a:xfrm>
                  <a:off x="5455151" y="2713843"/>
                  <a:ext cx="79787"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Entrada de lápiz 127">
                  <a:extLst>
                    <a:ext uri="{FF2B5EF4-FFF2-40B4-BE49-F238E27FC236}">
                      <a16:creationId xmlns:a16="http://schemas.microsoft.com/office/drawing/2014/main" id="{4EEA6A47-B52D-F54E-A86B-33FF29A5E1FF}"/>
                    </a:ext>
                  </a:extLst>
                </p14:cNvPr>
                <p14:cNvContentPartPr/>
                <p14:nvPr/>
              </p14:nvContentPartPr>
              <p14:xfrm>
                <a:off x="5138466" y="2971603"/>
                <a:ext cx="450360" cy="55800"/>
              </p14:xfrm>
            </p:contentPart>
          </mc:Choice>
          <mc:Fallback xmlns="">
            <p:pic>
              <p:nvPicPr>
                <p:cNvPr id="128" name="Entrada de lápiz 127">
                  <a:extLst>
                    <a:ext uri="{FF2B5EF4-FFF2-40B4-BE49-F238E27FC236}">
                      <a16:creationId xmlns:a16="http://schemas.microsoft.com/office/drawing/2014/main" id="{4EEA6A47-B52D-F54E-A86B-33FF29A5E1FF}"/>
                    </a:ext>
                  </a:extLst>
                </p:cNvPr>
                <p:cNvPicPr/>
                <p:nvPr/>
              </p:nvPicPr>
              <p:blipFill>
                <a:blip r:embed="rId206"/>
                <a:stretch>
                  <a:fillRect/>
                </a:stretch>
              </p:blipFill>
              <p:spPr>
                <a:xfrm>
                  <a:off x="5122998" y="2956123"/>
                  <a:ext cx="480936" cy="86400"/>
                </a:xfrm>
                <a:prstGeom prst="rect">
                  <a:avLst/>
                </a:prstGeom>
              </p:spPr>
            </p:pic>
          </mc:Fallback>
        </mc:AlternateContent>
      </p:grpSp>
      <p:grpSp>
        <p:nvGrpSpPr>
          <p:cNvPr id="134" name="Grupo 133">
            <a:extLst>
              <a:ext uri="{FF2B5EF4-FFF2-40B4-BE49-F238E27FC236}">
                <a16:creationId xmlns:a16="http://schemas.microsoft.com/office/drawing/2014/main" id="{E72BBA08-708A-5744-8BD8-3A7908B50F52}"/>
              </a:ext>
            </a:extLst>
          </p:cNvPr>
          <p:cNvGrpSpPr/>
          <p:nvPr/>
        </p:nvGrpSpPr>
        <p:grpSpPr>
          <a:xfrm>
            <a:off x="5214426" y="3089323"/>
            <a:ext cx="298440" cy="242640"/>
            <a:chOff x="5214426" y="3089323"/>
            <a:chExt cx="298440" cy="242640"/>
          </a:xfrm>
        </p:grpSpPr>
        <mc:AlternateContent xmlns:mc="http://schemas.openxmlformats.org/markup-compatibility/2006" xmlns:p14="http://schemas.microsoft.com/office/powerpoint/2010/main">
          <mc:Choice Requires="p14">
            <p:contentPart p14:bwMode="auto" r:id="rId207">
              <p14:nvContentPartPr>
                <p14:cNvPr id="131" name="Entrada de lápiz 130">
                  <a:extLst>
                    <a:ext uri="{FF2B5EF4-FFF2-40B4-BE49-F238E27FC236}">
                      <a16:creationId xmlns:a16="http://schemas.microsoft.com/office/drawing/2014/main" id="{856B5166-BE0C-5C46-BECE-3FF6117139FB}"/>
                    </a:ext>
                  </a:extLst>
                </p14:cNvPr>
                <p14:cNvContentPartPr/>
                <p14:nvPr/>
              </p14:nvContentPartPr>
              <p14:xfrm>
                <a:off x="5214426" y="3207043"/>
                <a:ext cx="118080" cy="124920"/>
              </p14:xfrm>
            </p:contentPart>
          </mc:Choice>
          <mc:Fallback xmlns="">
            <p:pic>
              <p:nvPicPr>
                <p:cNvPr id="131" name="Entrada de lápiz 130">
                  <a:extLst>
                    <a:ext uri="{FF2B5EF4-FFF2-40B4-BE49-F238E27FC236}">
                      <a16:creationId xmlns:a16="http://schemas.microsoft.com/office/drawing/2014/main" id="{856B5166-BE0C-5C46-BECE-3FF6117139FB}"/>
                    </a:ext>
                  </a:extLst>
                </p:cNvPr>
                <p:cNvPicPr/>
                <p:nvPr/>
              </p:nvPicPr>
              <p:blipFill>
                <a:blip r:embed="rId208"/>
                <a:stretch>
                  <a:fillRect/>
                </a:stretch>
              </p:blipFill>
              <p:spPr>
                <a:xfrm>
                  <a:off x="5198946" y="3191563"/>
                  <a:ext cx="148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2" name="Entrada de lápiz 131">
                  <a:extLst>
                    <a:ext uri="{FF2B5EF4-FFF2-40B4-BE49-F238E27FC236}">
                      <a16:creationId xmlns:a16="http://schemas.microsoft.com/office/drawing/2014/main" id="{7465F04B-A69C-784B-BBAC-B1D51A1EA7F8}"/>
                    </a:ext>
                  </a:extLst>
                </p14:cNvPr>
                <p14:cNvContentPartPr/>
                <p14:nvPr/>
              </p14:nvContentPartPr>
              <p14:xfrm>
                <a:off x="5311626" y="3089323"/>
                <a:ext cx="41760" cy="239760"/>
              </p14:xfrm>
            </p:contentPart>
          </mc:Choice>
          <mc:Fallback xmlns="">
            <p:pic>
              <p:nvPicPr>
                <p:cNvPr id="132" name="Entrada de lápiz 131">
                  <a:extLst>
                    <a:ext uri="{FF2B5EF4-FFF2-40B4-BE49-F238E27FC236}">
                      <a16:creationId xmlns:a16="http://schemas.microsoft.com/office/drawing/2014/main" id="{7465F04B-A69C-784B-BBAC-B1D51A1EA7F8}"/>
                    </a:ext>
                  </a:extLst>
                </p:cNvPr>
                <p:cNvPicPr/>
                <p:nvPr/>
              </p:nvPicPr>
              <p:blipFill>
                <a:blip r:embed="rId210"/>
                <a:stretch>
                  <a:fillRect/>
                </a:stretch>
              </p:blipFill>
              <p:spPr>
                <a:xfrm>
                  <a:off x="5296278" y="3073843"/>
                  <a:ext cx="72098"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Entrada de lápiz 132">
                  <a:extLst>
                    <a:ext uri="{FF2B5EF4-FFF2-40B4-BE49-F238E27FC236}">
                      <a16:creationId xmlns:a16="http://schemas.microsoft.com/office/drawing/2014/main" id="{F04B175B-50B5-834A-86E9-66BA5C8372F5}"/>
                    </a:ext>
                  </a:extLst>
                </p14:cNvPr>
                <p14:cNvContentPartPr/>
                <p14:nvPr/>
              </p14:nvContentPartPr>
              <p14:xfrm>
                <a:off x="5394786" y="3173203"/>
                <a:ext cx="118080" cy="145080"/>
              </p14:xfrm>
            </p:contentPart>
          </mc:Choice>
          <mc:Fallback xmlns="">
            <p:pic>
              <p:nvPicPr>
                <p:cNvPr id="133" name="Entrada de lápiz 132">
                  <a:extLst>
                    <a:ext uri="{FF2B5EF4-FFF2-40B4-BE49-F238E27FC236}">
                      <a16:creationId xmlns:a16="http://schemas.microsoft.com/office/drawing/2014/main" id="{F04B175B-50B5-834A-86E9-66BA5C8372F5}"/>
                    </a:ext>
                  </a:extLst>
                </p:cNvPr>
                <p:cNvPicPr/>
                <p:nvPr/>
              </p:nvPicPr>
              <p:blipFill>
                <a:blip r:embed="rId212"/>
                <a:stretch>
                  <a:fillRect/>
                </a:stretch>
              </p:blipFill>
              <p:spPr>
                <a:xfrm>
                  <a:off x="5379306" y="3157723"/>
                  <a:ext cx="148680" cy="17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135" name="Entrada de lápiz 134">
                <a:extLst>
                  <a:ext uri="{FF2B5EF4-FFF2-40B4-BE49-F238E27FC236}">
                    <a16:creationId xmlns:a16="http://schemas.microsoft.com/office/drawing/2014/main" id="{463778A4-2BC2-D54F-B496-3D37B68BF1EC}"/>
                  </a:ext>
                </a:extLst>
              </p14:cNvPr>
              <p14:cNvContentPartPr/>
              <p14:nvPr/>
            </p14:nvContentPartPr>
            <p14:xfrm>
              <a:off x="5505306" y="3218923"/>
              <a:ext cx="34920" cy="120240"/>
            </p14:xfrm>
          </p:contentPart>
        </mc:Choice>
        <mc:Fallback xmlns="">
          <p:pic>
            <p:nvPicPr>
              <p:cNvPr id="135" name="Entrada de lápiz 134">
                <a:extLst>
                  <a:ext uri="{FF2B5EF4-FFF2-40B4-BE49-F238E27FC236}">
                    <a16:creationId xmlns:a16="http://schemas.microsoft.com/office/drawing/2014/main" id="{463778A4-2BC2-D54F-B496-3D37B68BF1EC}"/>
                  </a:ext>
                </a:extLst>
              </p:cNvPr>
              <p:cNvPicPr/>
              <p:nvPr/>
            </p:nvPicPr>
            <p:blipFill>
              <a:blip r:embed="rId214"/>
              <a:stretch>
                <a:fillRect/>
              </a:stretch>
            </p:blipFill>
            <p:spPr>
              <a:xfrm>
                <a:off x="5489826" y="3203443"/>
                <a:ext cx="65520" cy="150840"/>
              </a:xfrm>
              <a:prstGeom prst="rect">
                <a:avLst/>
              </a:prstGeom>
            </p:spPr>
          </p:pic>
        </mc:Fallback>
      </mc:AlternateContent>
      <p:grpSp>
        <p:nvGrpSpPr>
          <p:cNvPr id="145" name="Grupo 144">
            <a:extLst>
              <a:ext uri="{FF2B5EF4-FFF2-40B4-BE49-F238E27FC236}">
                <a16:creationId xmlns:a16="http://schemas.microsoft.com/office/drawing/2014/main" id="{A496A733-0B54-B143-9A56-AFB3DCD6D952}"/>
              </a:ext>
            </a:extLst>
          </p:cNvPr>
          <p:cNvGrpSpPr/>
          <p:nvPr/>
        </p:nvGrpSpPr>
        <p:grpSpPr>
          <a:xfrm>
            <a:off x="5851626" y="2705563"/>
            <a:ext cx="381240" cy="592200"/>
            <a:chOff x="5851626" y="2705563"/>
            <a:chExt cx="381240" cy="592200"/>
          </a:xfrm>
        </p:grpSpPr>
        <mc:AlternateContent xmlns:mc="http://schemas.openxmlformats.org/markup-compatibility/2006" xmlns:p14="http://schemas.microsoft.com/office/powerpoint/2010/main">
          <mc:Choice Requires="p14">
            <p:contentPart p14:bwMode="auto" r:id="rId215">
              <p14:nvContentPartPr>
                <p14:cNvPr id="136" name="Entrada de lápiz 135">
                  <a:extLst>
                    <a:ext uri="{FF2B5EF4-FFF2-40B4-BE49-F238E27FC236}">
                      <a16:creationId xmlns:a16="http://schemas.microsoft.com/office/drawing/2014/main" id="{4C4459FA-442A-D14D-AF4A-16CD46157387}"/>
                    </a:ext>
                  </a:extLst>
                </p14:cNvPr>
                <p14:cNvContentPartPr/>
                <p14:nvPr/>
              </p14:nvContentPartPr>
              <p14:xfrm>
                <a:off x="5851626" y="2812483"/>
                <a:ext cx="118080" cy="152640"/>
              </p14:xfrm>
            </p:contentPart>
          </mc:Choice>
          <mc:Fallback xmlns="">
            <p:pic>
              <p:nvPicPr>
                <p:cNvPr id="136" name="Entrada de lápiz 135">
                  <a:extLst>
                    <a:ext uri="{FF2B5EF4-FFF2-40B4-BE49-F238E27FC236}">
                      <a16:creationId xmlns:a16="http://schemas.microsoft.com/office/drawing/2014/main" id="{4C4459FA-442A-D14D-AF4A-16CD46157387}"/>
                    </a:ext>
                  </a:extLst>
                </p:cNvPr>
                <p:cNvPicPr/>
                <p:nvPr/>
              </p:nvPicPr>
              <p:blipFill>
                <a:blip r:embed="rId216"/>
                <a:stretch>
                  <a:fillRect/>
                </a:stretch>
              </p:blipFill>
              <p:spPr>
                <a:xfrm>
                  <a:off x="5836146" y="2797039"/>
                  <a:ext cx="148680" cy="183168"/>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Entrada de lápiz 136">
                  <a:extLst>
                    <a:ext uri="{FF2B5EF4-FFF2-40B4-BE49-F238E27FC236}">
                      <a16:creationId xmlns:a16="http://schemas.microsoft.com/office/drawing/2014/main" id="{04A99856-11C0-ED44-87B6-7F867EF674EB}"/>
                    </a:ext>
                  </a:extLst>
                </p14:cNvPr>
                <p14:cNvContentPartPr/>
                <p14:nvPr/>
              </p14:nvContentPartPr>
              <p14:xfrm>
                <a:off x="5948466" y="2705563"/>
                <a:ext cx="34920" cy="218160"/>
              </p14:xfrm>
            </p:contentPart>
          </mc:Choice>
          <mc:Fallback xmlns="">
            <p:pic>
              <p:nvPicPr>
                <p:cNvPr id="137" name="Entrada de lápiz 136">
                  <a:extLst>
                    <a:ext uri="{FF2B5EF4-FFF2-40B4-BE49-F238E27FC236}">
                      <a16:creationId xmlns:a16="http://schemas.microsoft.com/office/drawing/2014/main" id="{04A99856-11C0-ED44-87B6-7F867EF674EB}"/>
                    </a:ext>
                  </a:extLst>
                </p:cNvPr>
                <p:cNvPicPr/>
                <p:nvPr/>
              </p:nvPicPr>
              <p:blipFill>
                <a:blip r:embed="rId218"/>
                <a:stretch>
                  <a:fillRect/>
                </a:stretch>
              </p:blipFill>
              <p:spPr>
                <a:xfrm>
                  <a:off x="5932986" y="2690083"/>
                  <a:ext cx="655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8" name="Entrada de lápiz 137">
                  <a:extLst>
                    <a:ext uri="{FF2B5EF4-FFF2-40B4-BE49-F238E27FC236}">
                      <a16:creationId xmlns:a16="http://schemas.microsoft.com/office/drawing/2014/main" id="{53236DB0-44D4-4E41-9BEA-1EA0B7BDAA85}"/>
                    </a:ext>
                  </a:extLst>
                </p14:cNvPr>
                <p14:cNvContentPartPr/>
                <p14:nvPr/>
              </p14:nvContentPartPr>
              <p14:xfrm>
                <a:off x="6017946" y="2812483"/>
                <a:ext cx="173520" cy="124920"/>
              </p14:xfrm>
            </p:contentPart>
          </mc:Choice>
          <mc:Fallback xmlns="">
            <p:pic>
              <p:nvPicPr>
                <p:cNvPr id="138" name="Entrada de lápiz 137">
                  <a:extLst>
                    <a:ext uri="{FF2B5EF4-FFF2-40B4-BE49-F238E27FC236}">
                      <a16:creationId xmlns:a16="http://schemas.microsoft.com/office/drawing/2014/main" id="{53236DB0-44D4-4E41-9BEA-1EA0B7BDAA85}"/>
                    </a:ext>
                  </a:extLst>
                </p:cNvPr>
                <p:cNvPicPr/>
                <p:nvPr/>
              </p:nvPicPr>
              <p:blipFill>
                <a:blip r:embed="rId220"/>
                <a:stretch>
                  <a:fillRect/>
                </a:stretch>
              </p:blipFill>
              <p:spPr>
                <a:xfrm>
                  <a:off x="6002466" y="2797047"/>
                  <a:ext cx="204120" cy="155432"/>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9" name="Entrada de lápiz 138">
                  <a:extLst>
                    <a:ext uri="{FF2B5EF4-FFF2-40B4-BE49-F238E27FC236}">
                      <a16:creationId xmlns:a16="http://schemas.microsoft.com/office/drawing/2014/main" id="{8A30B616-2632-7742-9AA9-E829AE1F5E1B}"/>
                    </a:ext>
                  </a:extLst>
                </p14:cNvPr>
                <p14:cNvContentPartPr/>
                <p14:nvPr/>
              </p14:nvContentPartPr>
              <p14:xfrm>
                <a:off x="5852346" y="3006523"/>
                <a:ext cx="363600" cy="14040"/>
              </p14:xfrm>
            </p:contentPart>
          </mc:Choice>
          <mc:Fallback xmlns="">
            <p:pic>
              <p:nvPicPr>
                <p:cNvPr id="139" name="Entrada de lápiz 138">
                  <a:extLst>
                    <a:ext uri="{FF2B5EF4-FFF2-40B4-BE49-F238E27FC236}">
                      <a16:creationId xmlns:a16="http://schemas.microsoft.com/office/drawing/2014/main" id="{8A30B616-2632-7742-9AA9-E829AE1F5E1B}"/>
                    </a:ext>
                  </a:extLst>
                </p:cNvPr>
                <p:cNvPicPr/>
                <p:nvPr/>
              </p:nvPicPr>
              <p:blipFill>
                <a:blip r:embed="rId222"/>
                <a:stretch>
                  <a:fillRect/>
                </a:stretch>
              </p:blipFill>
              <p:spPr>
                <a:xfrm>
                  <a:off x="5836866" y="2991430"/>
                  <a:ext cx="394200" cy="43875"/>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1" name="Entrada de lápiz 140">
                  <a:extLst>
                    <a:ext uri="{FF2B5EF4-FFF2-40B4-BE49-F238E27FC236}">
                      <a16:creationId xmlns:a16="http://schemas.microsoft.com/office/drawing/2014/main" id="{790817EE-D4CD-594F-B497-6C8C81B2B7BC}"/>
                    </a:ext>
                  </a:extLst>
                </p14:cNvPr>
                <p14:cNvContentPartPr/>
                <p14:nvPr/>
              </p14:nvContentPartPr>
              <p14:xfrm>
                <a:off x="5921106" y="3158803"/>
                <a:ext cx="131760" cy="138960"/>
              </p14:xfrm>
            </p:contentPart>
          </mc:Choice>
          <mc:Fallback xmlns="">
            <p:pic>
              <p:nvPicPr>
                <p:cNvPr id="141" name="Entrada de lápiz 140">
                  <a:extLst>
                    <a:ext uri="{FF2B5EF4-FFF2-40B4-BE49-F238E27FC236}">
                      <a16:creationId xmlns:a16="http://schemas.microsoft.com/office/drawing/2014/main" id="{790817EE-D4CD-594F-B497-6C8C81B2B7BC}"/>
                    </a:ext>
                  </a:extLst>
                </p:cNvPr>
                <p:cNvPicPr/>
                <p:nvPr/>
              </p:nvPicPr>
              <p:blipFill>
                <a:blip r:embed="rId224"/>
                <a:stretch>
                  <a:fillRect/>
                </a:stretch>
              </p:blipFill>
              <p:spPr>
                <a:xfrm>
                  <a:off x="5905668" y="3143323"/>
                  <a:ext cx="162277"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2" name="Entrada de lápiz 141">
                  <a:extLst>
                    <a:ext uri="{FF2B5EF4-FFF2-40B4-BE49-F238E27FC236}">
                      <a16:creationId xmlns:a16="http://schemas.microsoft.com/office/drawing/2014/main" id="{A9D9D9F8-2EA0-A44E-96A4-7FC711F3E80D}"/>
                    </a:ext>
                  </a:extLst>
                </p14:cNvPr>
                <p14:cNvContentPartPr/>
                <p14:nvPr/>
              </p14:nvContentPartPr>
              <p14:xfrm>
                <a:off x="6031626" y="3089323"/>
                <a:ext cx="48960" cy="205200"/>
              </p14:xfrm>
            </p:contentPart>
          </mc:Choice>
          <mc:Fallback xmlns="">
            <p:pic>
              <p:nvPicPr>
                <p:cNvPr id="142" name="Entrada de lápiz 141">
                  <a:extLst>
                    <a:ext uri="{FF2B5EF4-FFF2-40B4-BE49-F238E27FC236}">
                      <a16:creationId xmlns:a16="http://schemas.microsoft.com/office/drawing/2014/main" id="{A9D9D9F8-2EA0-A44E-96A4-7FC711F3E80D}"/>
                    </a:ext>
                  </a:extLst>
                </p:cNvPr>
                <p:cNvPicPr/>
                <p:nvPr/>
              </p:nvPicPr>
              <p:blipFill>
                <a:blip r:embed="rId226"/>
                <a:stretch>
                  <a:fillRect/>
                </a:stretch>
              </p:blipFill>
              <p:spPr>
                <a:xfrm>
                  <a:off x="6016031" y="3073843"/>
                  <a:ext cx="79787"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3" name="Entrada de lápiz 142">
                  <a:extLst>
                    <a:ext uri="{FF2B5EF4-FFF2-40B4-BE49-F238E27FC236}">
                      <a16:creationId xmlns:a16="http://schemas.microsoft.com/office/drawing/2014/main" id="{ADD126E8-A12A-3949-A09C-2985A3924074}"/>
                    </a:ext>
                  </a:extLst>
                </p14:cNvPr>
                <p14:cNvContentPartPr/>
                <p14:nvPr/>
              </p14:nvContentPartPr>
              <p14:xfrm>
                <a:off x="6114786" y="3165643"/>
                <a:ext cx="118080" cy="111240"/>
              </p14:xfrm>
            </p:contentPart>
          </mc:Choice>
          <mc:Fallback xmlns="">
            <p:pic>
              <p:nvPicPr>
                <p:cNvPr id="143" name="Entrada de lápiz 142">
                  <a:extLst>
                    <a:ext uri="{FF2B5EF4-FFF2-40B4-BE49-F238E27FC236}">
                      <a16:creationId xmlns:a16="http://schemas.microsoft.com/office/drawing/2014/main" id="{ADD126E8-A12A-3949-A09C-2985A3924074}"/>
                    </a:ext>
                  </a:extLst>
                </p:cNvPr>
                <p:cNvPicPr/>
                <p:nvPr/>
              </p:nvPicPr>
              <p:blipFill>
                <a:blip r:embed="rId228"/>
                <a:stretch>
                  <a:fillRect/>
                </a:stretch>
              </p:blipFill>
              <p:spPr>
                <a:xfrm>
                  <a:off x="6099306" y="3150113"/>
                  <a:ext cx="148680" cy="141939"/>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4" name="Entrada de lápiz 143">
                  <a:extLst>
                    <a:ext uri="{FF2B5EF4-FFF2-40B4-BE49-F238E27FC236}">
                      <a16:creationId xmlns:a16="http://schemas.microsoft.com/office/drawing/2014/main" id="{02765163-8810-2643-BB5E-672EE3D95533}"/>
                    </a:ext>
                  </a:extLst>
                </p14:cNvPr>
                <p14:cNvContentPartPr/>
                <p14:nvPr/>
              </p14:nvContentPartPr>
              <p14:xfrm>
                <a:off x="6121626" y="3158803"/>
                <a:ext cx="97200" cy="131760"/>
              </p14:xfrm>
            </p:contentPart>
          </mc:Choice>
          <mc:Fallback xmlns="">
            <p:pic>
              <p:nvPicPr>
                <p:cNvPr id="144" name="Entrada de lápiz 143">
                  <a:extLst>
                    <a:ext uri="{FF2B5EF4-FFF2-40B4-BE49-F238E27FC236}">
                      <a16:creationId xmlns:a16="http://schemas.microsoft.com/office/drawing/2014/main" id="{02765163-8810-2643-BB5E-672EE3D95533}"/>
                    </a:ext>
                  </a:extLst>
                </p:cNvPr>
                <p:cNvPicPr/>
                <p:nvPr/>
              </p:nvPicPr>
              <p:blipFill>
                <a:blip r:embed="rId230"/>
                <a:stretch>
                  <a:fillRect/>
                </a:stretch>
              </p:blipFill>
              <p:spPr>
                <a:xfrm>
                  <a:off x="6106146" y="3143365"/>
                  <a:ext cx="127800" cy="162277"/>
                </a:xfrm>
                <a:prstGeom prst="rect">
                  <a:avLst/>
                </a:prstGeom>
              </p:spPr>
            </p:pic>
          </mc:Fallback>
        </mc:AlternateContent>
      </p:grpSp>
      <p:grpSp>
        <p:nvGrpSpPr>
          <p:cNvPr id="158" name="Grupo 157">
            <a:extLst>
              <a:ext uri="{FF2B5EF4-FFF2-40B4-BE49-F238E27FC236}">
                <a16:creationId xmlns:a16="http://schemas.microsoft.com/office/drawing/2014/main" id="{26C98E53-E02D-7948-9C40-7EB2D03C0E38}"/>
              </a:ext>
            </a:extLst>
          </p:cNvPr>
          <p:cNvGrpSpPr/>
          <p:nvPr/>
        </p:nvGrpSpPr>
        <p:grpSpPr>
          <a:xfrm>
            <a:off x="763182" y="4015941"/>
            <a:ext cx="1096920" cy="392040"/>
            <a:chOff x="763182" y="4015941"/>
            <a:chExt cx="1096920" cy="392040"/>
          </a:xfrm>
        </p:grpSpPr>
        <mc:AlternateContent xmlns:mc="http://schemas.openxmlformats.org/markup-compatibility/2006" xmlns:p14="http://schemas.microsoft.com/office/powerpoint/2010/main">
          <mc:Choice Requires="p14">
            <p:contentPart p14:bwMode="auto" r:id="rId231">
              <p14:nvContentPartPr>
                <p14:cNvPr id="147" name="Entrada de lápiz 146">
                  <a:extLst>
                    <a:ext uri="{FF2B5EF4-FFF2-40B4-BE49-F238E27FC236}">
                      <a16:creationId xmlns:a16="http://schemas.microsoft.com/office/drawing/2014/main" id="{D743C736-85B2-F749-B08E-6A9AEF06356D}"/>
                    </a:ext>
                  </a:extLst>
                </p14:cNvPr>
                <p14:cNvContentPartPr/>
                <p14:nvPr/>
              </p14:nvContentPartPr>
              <p14:xfrm>
                <a:off x="763182" y="4026021"/>
                <a:ext cx="20520" cy="216720"/>
              </p14:xfrm>
            </p:contentPart>
          </mc:Choice>
          <mc:Fallback xmlns="">
            <p:pic>
              <p:nvPicPr>
                <p:cNvPr id="147" name="Entrada de lápiz 146">
                  <a:extLst>
                    <a:ext uri="{FF2B5EF4-FFF2-40B4-BE49-F238E27FC236}">
                      <a16:creationId xmlns:a16="http://schemas.microsoft.com/office/drawing/2014/main" id="{D743C736-85B2-F749-B08E-6A9AEF06356D}"/>
                    </a:ext>
                  </a:extLst>
                </p:cNvPr>
                <p:cNvPicPr/>
                <p:nvPr/>
              </p:nvPicPr>
              <p:blipFill>
                <a:blip r:embed="rId232"/>
                <a:stretch>
                  <a:fillRect/>
                </a:stretch>
              </p:blipFill>
              <p:spPr>
                <a:xfrm>
                  <a:off x="747969" y="4010541"/>
                  <a:ext cx="50592"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Entrada de lápiz 147">
                  <a:extLst>
                    <a:ext uri="{FF2B5EF4-FFF2-40B4-BE49-F238E27FC236}">
                      <a16:creationId xmlns:a16="http://schemas.microsoft.com/office/drawing/2014/main" id="{2C7EF957-B1F9-0640-AB28-47CD833A60E0}"/>
                    </a:ext>
                  </a:extLst>
                </p14:cNvPr>
                <p14:cNvContentPartPr/>
                <p14:nvPr/>
              </p14:nvContentPartPr>
              <p14:xfrm>
                <a:off x="783342" y="4015941"/>
                <a:ext cx="124560" cy="20520"/>
              </p14:xfrm>
            </p:contentPart>
          </mc:Choice>
          <mc:Fallback xmlns="">
            <p:pic>
              <p:nvPicPr>
                <p:cNvPr id="148" name="Entrada de lápiz 147">
                  <a:extLst>
                    <a:ext uri="{FF2B5EF4-FFF2-40B4-BE49-F238E27FC236}">
                      <a16:creationId xmlns:a16="http://schemas.microsoft.com/office/drawing/2014/main" id="{2C7EF957-B1F9-0640-AB28-47CD833A60E0}"/>
                    </a:ext>
                  </a:extLst>
                </p:cNvPr>
                <p:cNvPicPr/>
                <p:nvPr/>
              </p:nvPicPr>
              <p:blipFill>
                <a:blip r:embed="rId234"/>
                <a:stretch>
                  <a:fillRect/>
                </a:stretch>
              </p:blipFill>
              <p:spPr>
                <a:xfrm>
                  <a:off x="767862" y="4000728"/>
                  <a:ext cx="155160" cy="50592"/>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Entrada de lápiz 148">
                  <a:extLst>
                    <a:ext uri="{FF2B5EF4-FFF2-40B4-BE49-F238E27FC236}">
                      <a16:creationId xmlns:a16="http://schemas.microsoft.com/office/drawing/2014/main" id="{682B1689-6A94-DF41-A1E0-1367DD5A0EFD}"/>
                    </a:ext>
                  </a:extLst>
                </p14:cNvPr>
                <p14:cNvContentPartPr/>
                <p14:nvPr/>
              </p14:nvContentPartPr>
              <p14:xfrm>
                <a:off x="793422" y="4167501"/>
                <a:ext cx="71280" cy="15480"/>
              </p14:xfrm>
            </p:contentPart>
          </mc:Choice>
          <mc:Fallback xmlns="">
            <p:pic>
              <p:nvPicPr>
                <p:cNvPr id="149" name="Entrada de lápiz 148">
                  <a:extLst>
                    <a:ext uri="{FF2B5EF4-FFF2-40B4-BE49-F238E27FC236}">
                      <a16:creationId xmlns:a16="http://schemas.microsoft.com/office/drawing/2014/main" id="{682B1689-6A94-DF41-A1E0-1367DD5A0EFD}"/>
                    </a:ext>
                  </a:extLst>
                </p:cNvPr>
                <p:cNvPicPr/>
                <p:nvPr/>
              </p:nvPicPr>
              <p:blipFill>
                <a:blip r:embed="rId236"/>
                <a:stretch>
                  <a:fillRect/>
                </a:stretch>
              </p:blipFill>
              <p:spPr>
                <a:xfrm>
                  <a:off x="777863" y="4152021"/>
                  <a:ext cx="102035"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Entrada de lápiz 149">
                  <a:extLst>
                    <a:ext uri="{FF2B5EF4-FFF2-40B4-BE49-F238E27FC236}">
                      <a16:creationId xmlns:a16="http://schemas.microsoft.com/office/drawing/2014/main" id="{32AC2D10-10EE-8744-9F9D-8BD350062611}"/>
                    </a:ext>
                  </a:extLst>
                </p14:cNvPr>
                <p14:cNvContentPartPr/>
                <p14:nvPr/>
              </p14:nvContentPartPr>
              <p14:xfrm>
                <a:off x="793422" y="4273701"/>
                <a:ext cx="86400" cy="10440"/>
              </p14:xfrm>
            </p:contentPart>
          </mc:Choice>
          <mc:Fallback xmlns="">
            <p:pic>
              <p:nvPicPr>
                <p:cNvPr id="150" name="Entrada de lápiz 149">
                  <a:extLst>
                    <a:ext uri="{FF2B5EF4-FFF2-40B4-BE49-F238E27FC236}">
                      <a16:creationId xmlns:a16="http://schemas.microsoft.com/office/drawing/2014/main" id="{32AC2D10-10EE-8744-9F9D-8BD350062611}"/>
                    </a:ext>
                  </a:extLst>
                </p:cNvPr>
                <p:cNvPicPr/>
                <p:nvPr/>
              </p:nvPicPr>
              <p:blipFill>
                <a:blip r:embed="rId238"/>
                <a:stretch>
                  <a:fillRect/>
                </a:stretch>
              </p:blipFill>
              <p:spPr>
                <a:xfrm>
                  <a:off x="777942" y="4258221"/>
                  <a:ext cx="117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1" name="Entrada de lápiz 150">
                  <a:extLst>
                    <a:ext uri="{FF2B5EF4-FFF2-40B4-BE49-F238E27FC236}">
                      <a16:creationId xmlns:a16="http://schemas.microsoft.com/office/drawing/2014/main" id="{07C80DED-F27B-414C-9FC3-396C09B7F172}"/>
                    </a:ext>
                  </a:extLst>
                </p14:cNvPr>
                <p14:cNvContentPartPr/>
                <p14:nvPr/>
              </p14:nvContentPartPr>
              <p14:xfrm>
                <a:off x="960462" y="4193061"/>
                <a:ext cx="66240" cy="207720"/>
              </p14:xfrm>
            </p:contentPart>
          </mc:Choice>
          <mc:Fallback xmlns="">
            <p:pic>
              <p:nvPicPr>
                <p:cNvPr id="151" name="Entrada de lápiz 150">
                  <a:extLst>
                    <a:ext uri="{FF2B5EF4-FFF2-40B4-BE49-F238E27FC236}">
                      <a16:creationId xmlns:a16="http://schemas.microsoft.com/office/drawing/2014/main" id="{07C80DED-F27B-414C-9FC3-396C09B7F172}"/>
                    </a:ext>
                  </a:extLst>
                </p:cNvPr>
                <p:cNvPicPr/>
                <p:nvPr/>
              </p:nvPicPr>
              <p:blipFill>
                <a:blip r:embed="rId240"/>
                <a:stretch>
                  <a:fillRect/>
                </a:stretch>
              </p:blipFill>
              <p:spPr>
                <a:xfrm>
                  <a:off x="944982" y="4177581"/>
                  <a:ext cx="968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2" name="Entrada de lápiz 151">
                  <a:extLst>
                    <a:ext uri="{FF2B5EF4-FFF2-40B4-BE49-F238E27FC236}">
                      <a16:creationId xmlns:a16="http://schemas.microsoft.com/office/drawing/2014/main" id="{E6205230-7330-CD48-A8A0-8E834A6B16D3}"/>
                    </a:ext>
                  </a:extLst>
                </p14:cNvPr>
                <p14:cNvContentPartPr/>
                <p14:nvPr/>
              </p14:nvContentPartPr>
              <p14:xfrm>
                <a:off x="995742" y="4092261"/>
                <a:ext cx="5400" cy="30240"/>
              </p14:xfrm>
            </p:contentPart>
          </mc:Choice>
          <mc:Fallback xmlns="">
            <p:pic>
              <p:nvPicPr>
                <p:cNvPr id="152" name="Entrada de lápiz 151">
                  <a:extLst>
                    <a:ext uri="{FF2B5EF4-FFF2-40B4-BE49-F238E27FC236}">
                      <a16:creationId xmlns:a16="http://schemas.microsoft.com/office/drawing/2014/main" id="{E6205230-7330-CD48-A8A0-8E834A6B16D3}"/>
                    </a:ext>
                  </a:extLst>
                </p:cNvPr>
                <p:cNvPicPr/>
                <p:nvPr/>
              </p:nvPicPr>
              <p:blipFill>
                <a:blip r:embed="rId242"/>
                <a:stretch>
                  <a:fillRect/>
                </a:stretch>
              </p:blipFill>
              <p:spPr>
                <a:xfrm>
                  <a:off x="980262" y="4076594"/>
                  <a:ext cx="36000" cy="61209"/>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3" name="Entrada de lápiz 152">
                  <a:extLst>
                    <a:ext uri="{FF2B5EF4-FFF2-40B4-BE49-F238E27FC236}">
                      <a16:creationId xmlns:a16="http://schemas.microsoft.com/office/drawing/2014/main" id="{04E11883-B7A2-2041-B33E-8CFE22D318CB}"/>
                    </a:ext>
                  </a:extLst>
                </p14:cNvPr>
                <p14:cNvContentPartPr/>
                <p14:nvPr/>
              </p14:nvContentPartPr>
              <p14:xfrm>
                <a:off x="1096902" y="4168941"/>
                <a:ext cx="105840" cy="110520"/>
              </p14:xfrm>
            </p:contentPart>
          </mc:Choice>
          <mc:Fallback xmlns="">
            <p:pic>
              <p:nvPicPr>
                <p:cNvPr id="153" name="Entrada de lápiz 152">
                  <a:extLst>
                    <a:ext uri="{FF2B5EF4-FFF2-40B4-BE49-F238E27FC236}">
                      <a16:creationId xmlns:a16="http://schemas.microsoft.com/office/drawing/2014/main" id="{04E11883-B7A2-2041-B33E-8CFE22D318CB}"/>
                    </a:ext>
                  </a:extLst>
                </p:cNvPr>
                <p:cNvPicPr/>
                <p:nvPr/>
              </p:nvPicPr>
              <p:blipFill>
                <a:blip r:embed="rId244"/>
                <a:stretch>
                  <a:fillRect/>
                </a:stretch>
              </p:blipFill>
              <p:spPr>
                <a:xfrm>
                  <a:off x="1081422" y="4153461"/>
                  <a:ext cx="136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4" name="Entrada de lápiz 153">
                  <a:extLst>
                    <a:ext uri="{FF2B5EF4-FFF2-40B4-BE49-F238E27FC236}">
                      <a16:creationId xmlns:a16="http://schemas.microsoft.com/office/drawing/2014/main" id="{5BE0556D-0C44-9944-930D-5DD89364C6AF}"/>
                    </a:ext>
                  </a:extLst>
                </p14:cNvPr>
                <p14:cNvContentPartPr/>
                <p14:nvPr/>
              </p14:nvContentPartPr>
              <p14:xfrm>
                <a:off x="1253862" y="4188021"/>
                <a:ext cx="157320" cy="94320"/>
              </p14:xfrm>
            </p:contentPart>
          </mc:Choice>
          <mc:Fallback xmlns="">
            <p:pic>
              <p:nvPicPr>
                <p:cNvPr id="154" name="Entrada de lápiz 153">
                  <a:extLst>
                    <a:ext uri="{FF2B5EF4-FFF2-40B4-BE49-F238E27FC236}">
                      <a16:creationId xmlns:a16="http://schemas.microsoft.com/office/drawing/2014/main" id="{5BE0556D-0C44-9944-930D-5DD89364C6AF}"/>
                    </a:ext>
                  </a:extLst>
                </p:cNvPr>
                <p:cNvPicPr/>
                <p:nvPr/>
              </p:nvPicPr>
              <p:blipFill>
                <a:blip r:embed="rId246"/>
                <a:stretch>
                  <a:fillRect/>
                </a:stretch>
              </p:blipFill>
              <p:spPr>
                <a:xfrm>
                  <a:off x="1238382" y="4172541"/>
                  <a:ext cx="187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5" name="Entrada de lápiz 154">
                  <a:extLst>
                    <a:ext uri="{FF2B5EF4-FFF2-40B4-BE49-F238E27FC236}">
                      <a16:creationId xmlns:a16="http://schemas.microsoft.com/office/drawing/2014/main" id="{AF82C9F7-5F3B-7546-A2AF-0D32F688BF6E}"/>
                    </a:ext>
                  </a:extLst>
                </p14:cNvPr>
                <p14:cNvContentPartPr/>
                <p14:nvPr/>
              </p14:nvContentPartPr>
              <p14:xfrm>
                <a:off x="1476342" y="4162461"/>
                <a:ext cx="81360" cy="245520"/>
              </p14:xfrm>
            </p:contentPart>
          </mc:Choice>
          <mc:Fallback xmlns="">
            <p:pic>
              <p:nvPicPr>
                <p:cNvPr id="155" name="Entrada de lápiz 154">
                  <a:extLst>
                    <a:ext uri="{FF2B5EF4-FFF2-40B4-BE49-F238E27FC236}">
                      <a16:creationId xmlns:a16="http://schemas.microsoft.com/office/drawing/2014/main" id="{AF82C9F7-5F3B-7546-A2AF-0D32F688BF6E}"/>
                    </a:ext>
                  </a:extLst>
                </p:cNvPr>
                <p:cNvPicPr/>
                <p:nvPr/>
              </p:nvPicPr>
              <p:blipFill>
                <a:blip r:embed="rId248"/>
                <a:stretch>
                  <a:fillRect/>
                </a:stretch>
              </p:blipFill>
              <p:spPr>
                <a:xfrm>
                  <a:off x="1460862" y="4146981"/>
                  <a:ext cx="111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6" name="Entrada de lápiz 155">
                  <a:extLst>
                    <a:ext uri="{FF2B5EF4-FFF2-40B4-BE49-F238E27FC236}">
                      <a16:creationId xmlns:a16="http://schemas.microsoft.com/office/drawing/2014/main" id="{C187AD86-445B-1741-9A90-803F7E28C901}"/>
                    </a:ext>
                  </a:extLst>
                </p14:cNvPr>
                <p14:cNvContentPartPr/>
                <p14:nvPr/>
              </p14:nvContentPartPr>
              <p14:xfrm>
                <a:off x="1643382" y="4036101"/>
                <a:ext cx="40680" cy="241920"/>
              </p14:xfrm>
            </p:contentPart>
          </mc:Choice>
          <mc:Fallback xmlns="">
            <p:pic>
              <p:nvPicPr>
                <p:cNvPr id="156" name="Entrada de lápiz 155">
                  <a:extLst>
                    <a:ext uri="{FF2B5EF4-FFF2-40B4-BE49-F238E27FC236}">
                      <a16:creationId xmlns:a16="http://schemas.microsoft.com/office/drawing/2014/main" id="{C187AD86-445B-1741-9A90-803F7E28C901}"/>
                    </a:ext>
                  </a:extLst>
                </p:cNvPr>
                <p:cNvPicPr/>
                <p:nvPr/>
              </p:nvPicPr>
              <p:blipFill>
                <a:blip r:embed="rId250"/>
                <a:stretch>
                  <a:fillRect/>
                </a:stretch>
              </p:blipFill>
              <p:spPr>
                <a:xfrm>
                  <a:off x="1628038" y="4020621"/>
                  <a:ext cx="71012"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7" name="Entrada de lápiz 156">
                  <a:extLst>
                    <a:ext uri="{FF2B5EF4-FFF2-40B4-BE49-F238E27FC236}">
                      <a16:creationId xmlns:a16="http://schemas.microsoft.com/office/drawing/2014/main" id="{AC4B3CAE-7627-454A-BB82-EC574EDE0AA1}"/>
                    </a:ext>
                  </a:extLst>
                </p14:cNvPr>
                <p14:cNvContentPartPr/>
                <p14:nvPr/>
              </p14:nvContentPartPr>
              <p14:xfrm>
                <a:off x="1759662" y="4162461"/>
                <a:ext cx="100440" cy="141840"/>
              </p14:xfrm>
            </p:contentPart>
          </mc:Choice>
          <mc:Fallback xmlns="">
            <p:pic>
              <p:nvPicPr>
                <p:cNvPr id="157" name="Entrada de lápiz 156">
                  <a:extLst>
                    <a:ext uri="{FF2B5EF4-FFF2-40B4-BE49-F238E27FC236}">
                      <a16:creationId xmlns:a16="http://schemas.microsoft.com/office/drawing/2014/main" id="{AC4B3CAE-7627-454A-BB82-EC574EDE0AA1}"/>
                    </a:ext>
                  </a:extLst>
                </p:cNvPr>
                <p:cNvPicPr/>
                <p:nvPr/>
              </p:nvPicPr>
              <p:blipFill>
                <a:blip r:embed="rId252"/>
                <a:stretch>
                  <a:fillRect/>
                </a:stretch>
              </p:blipFill>
              <p:spPr>
                <a:xfrm>
                  <a:off x="1744182" y="4146981"/>
                  <a:ext cx="131040" cy="172440"/>
                </a:xfrm>
                <a:prstGeom prst="rect">
                  <a:avLst/>
                </a:prstGeom>
              </p:spPr>
            </p:pic>
          </mc:Fallback>
        </mc:AlternateContent>
      </p:grpSp>
      <p:grpSp>
        <p:nvGrpSpPr>
          <p:cNvPr id="162" name="Grupo 161">
            <a:extLst>
              <a:ext uri="{FF2B5EF4-FFF2-40B4-BE49-F238E27FC236}">
                <a16:creationId xmlns:a16="http://schemas.microsoft.com/office/drawing/2014/main" id="{C4AE6478-3432-5E4E-9A45-03553BBB10BF}"/>
              </a:ext>
            </a:extLst>
          </p:cNvPr>
          <p:cNvGrpSpPr/>
          <p:nvPr/>
        </p:nvGrpSpPr>
        <p:grpSpPr>
          <a:xfrm>
            <a:off x="793540" y="4736528"/>
            <a:ext cx="126720" cy="255960"/>
            <a:chOff x="793540" y="4736528"/>
            <a:chExt cx="126720" cy="255960"/>
          </a:xfrm>
        </p:grpSpPr>
        <mc:AlternateContent xmlns:mc="http://schemas.openxmlformats.org/markup-compatibility/2006" xmlns:p14="http://schemas.microsoft.com/office/powerpoint/2010/main">
          <mc:Choice Requires="p14">
            <p:contentPart p14:bwMode="auto" r:id="rId253">
              <p14:nvContentPartPr>
                <p14:cNvPr id="159" name="Entrada de lápiz 158">
                  <a:extLst>
                    <a:ext uri="{FF2B5EF4-FFF2-40B4-BE49-F238E27FC236}">
                      <a16:creationId xmlns:a16="http://schemas.microsoft.com/office/drawing/2014/main" id="{C4EED53C-1553-C846-BF83-D95C888CBB43}"/>
                    </a:ext>
                  </a:extLst>
                </p14:cNvPr>
                <p14:cNvContentPartPr/>
                <p14:nvPr/>
              </p14:nvContentPartPr>
              <p14:xfrm>
                <a:off x="793540" y="4763528"/>
                <a:ext cx="10440" cy="228960"/>
              </p14:xfrm>
            </p:contentPart>
          </mc:Choice>
          <mc:Fallback xmlns="">
            <p:pic>
              <p:nvPicPr>
                <p:cNvPr id="159" name="Entrada de lápiz 158">
                  <a:extLst>
                    <a:ext uri="{FF2B5EF4-FFF2-40B4-BE49-F238E27FC236}">
                      <a16:creationId xmlns:a16="http://schemas.microsoft.com/office/drawing/2014/main" id="{C4EED53C-1553-C846-BF83-D95C888CBB43}"/>
                    </a:ext>
                  </a:extLst>
                </p:cNvPr>
                <p:cNvPicPr/>
                <p:nvPr/>
              </p:nvPicPr>
              <p:blipFill>
                <a:blip r:embed="rId254"/>
                <a:stretch>
                  <a:fillRect/>
                </a:stretch>
              </p:blipFill>
              <p:spPr>
                <a:xfrm>
                  <a:off x="778060" y="4748072"/>
                  <a:ext cx="41040" cy="259512"/>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0" name="Entrada de lápiz 159">
                  <a:extLst>
                    <a:ext uri="{FF2B5EF4-FFF2-40B4-BE49-F238E27FC236}">
                      <a16:creationId xmlns:a16="http://schemas.microsoft.com/office/drawing/2014/main" id="{181D5BED-C0E3-CE49-AC7B-2C67CC44E816}"/>
                    </a:ext>
                  </a:extLst>
                </p14:cNvPr>
                <p14:cNvContentPartPr/>
                <p14:nvPr/>
              </p14:nvContentPartPr>
              <p14:xfrm>
                <a:off x="813700" y="4736528"/>
                <a:ext cx="101520" cy="10440"/>
              </p14:xfrm>
            </p:contentPart>
          </mc:Choice>
          <mc:Fallback xmlns="">
            <p:pic>
              <p:nvPicPr>
                <p:cNvPr id="160" name="Entrada de lápiz 159">
                  <a:extLst>
                    <a:ext uri="{FF2B5EF4-FFF2-40B4-BE49-F238E27FC236}">
                      <a16:creationId xmlns:a16="http://schemas.microsoft.com/office/drawing/2014/main" id="{181D5BED-C0E3-CE49-AC7B-2C67CC44E816}"/>
                    </a:ext>
                  </a:extLst>
                </p:cNvPr>
                <p:cNvPicPr/>
                <p:nvPr/>
              </p:nvPicPr>
              <p:blipFill>
                <a:blip r:embed="rId256"/>
                <a:stretch>
                  <a:fillRect/>
                </a:stretch>
              </p:blipFill>
              <p:spPr>
                <a:xfrm>
                  <a:off x="798220" y="4721564"/>
                  <a:ext cx="132120" cy="400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1" name="Entrada de lápiz 160">
                  <a:extLst>
                    <a:ext uri="{FF2B5EF4-FFF2-40B4-BE49-F238E27FC236}">
                      <a16:creationId xmlns:a16="http://schemas.microsoft.com/office/drawing/2014/main" id="{A8144421-3E47-0A45-BA56-BB239F0DC6EF}"/>
                    </a:ext>
                  </a:extLst>
                </p14:cNvPr>
                <p14:cNvContentPartPr/>
                <p14:nvPr/>
              </p14:nvContentPartPr>
              <p14:xfrm>
                <a:off x="833860" y="4857848"/>
                <a:ext cx="86400" cy="10440"/>
              </p14:xfrm>
            </p:contentPart>
          </mc:Choice>
          <mc:Fallback xmlns="">
            <p:pic>
              <p:nvPicPr>
                <p:cNvPr id="161" name="Entrada de lápiz 160">
                  <a:extLst>
                    <a:ext uri="{FF2B5EF4-FFF2-40B4-BE49-F238E27FC236}">
                      <a16:creationId xmlns:a16="http://schemas.microsoft.com/office/drawing/2014/main" id="{A8144421-3E47-0A45-BA56-BB239F0DC6EF}"/>
                    </a:ext>
                  </a:extLst>
                </p:cNvPr>
                <p:cNvPicPr/>
                <p:nvPr/>
              </p:nvPicPr>
              <p:blipFill>
                <a:blip r:embed="rId258"/>
                <a:stretch>
                  <a:fillRect/>
                </a:stretch>
              </p:blipFill>
              <p:spPr>
                <a:xfrm>
                  <a:off x="818380" y="4842368"/>
                  <a:ext cx="117000" cy="41040"/>
                </a:xfrm>
                <a:prstGeom prst="rect">
                  <a:avLst/>
                </a:prstGeom>
              </p:spPr>
            </p:pic>
          </mc:Fallback>
        </mc:AlternateContent>
      </p:grpSp>
      <p:grpSp>
        <p:nvGrpSpPr>
          <p:cNvPr id="165" name="Grupo 164">
            <a:extLst>
              <a:ext uri="{FF2B5EF4-FFF2-40B4-BE49-F238E27FC236}">
                <a16:creationId xmlns:a16="http://schemas.microsoft.com/office/drawing/2014/main" id="{52A99095-74AF-2441-A712-8ADAA9681970}"/>
              </a:ext>
            </a:extLst>
          </p:cNvPr>
          <p:cNvGrpSpPr/>
          <p:nvPr/>
        </p:nvGrpSpPr>
        <p:grpSpPr>
          <a:xfrm>
            <a:off x="1066420" y="4862888"/>
            <a:ext cx="66240" cy="81360"/>
            <a:chOff x="1066420" y="4862888"/>
            <a:chExt cx="66240" cy="81360"/>
          </a:xfrm>
        </p:grpSpPr>
        <mc:AlternateContent xmlns:mc="http://schemas.openxmlformats.org/markup-compatibility/2006" xmlns:p14="http://schemas.microsoft.com/office/powerpoint/2010/main">
          <mc:Choice Requires="p14">
            <p:contentPart p14:bwMode="auto" r:id="rId259">
              <p14:nvContentPartPr>
                <p14:cNvPr id="163" name="Entrada de lápiz 162">
                  <a:extLst>
                    <a:ext uri="{FF2B5EF4-FFF2-40B4-BE49-F238E27FC236}">
                      <a16:creationId xmlns:a16="http://schemas.microsoft.com/office/drawing/2014/main" id="{15EF2B52-0F81-9840-BEE7-85FB85EB4185}"/>
                    </a:ext>
                  </a:extLst>
                </p14:cNvPr>
                <p14:cNvContentPartPr/>
                <p14:nvPr/>
              </p14:nvContentPartPr>
              <p14:xfrm>
                <a:off x="1071460" y="4862888"/>
                <a:ext cx="61200" cy="5400"/>
              </p14:xfrm>
            </p:contentPart>
          </mc:Choice>
          <mc:Fallback xmlns="">
            <p:pic>
              <p:nvPicPr>
                <p:cNvPr id="163" name="Entrada de lápiz 162">
                  <a:extLst>
                    <a:ext uri="{FF2B5EF4-FFF2-40B4-BE49-F238E27FC236}">
                      <a16:creationId xmlns:a16="http://schemas.microsoft.com/office/drawing/2014/main" id="{15EF2B52-0F81-9840-BEE7-85FB85EB4185}"/>
                    </a:ext>
                  </a:extLst>
                </p:cNvPr>
                <p:cNvPicPr/>
                <p:nvPr/>
              </p:nvPicPr>
              <p:blipFill>
                <a:blip r:embed="rId260"/>
                <a:stretch>
                  <a:fillRect/>
                </a:stretch>
              </p:blipFill>
              <p:spPr>
                <a:xfrm>
                  <a:off x="1055888" y="4847408"/>
                  <a:ext cx="919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4" name="Entrada de lápiz 163">
                  <a:extLst>
                    <a:ext uri="{FF2B5EF4-FFF2-40B4-BE49-F238E27FC236}">
                      <a16:creationId xmlns:a16="http://schemas.microsoft.com/office/drawing/2014/main" id="{0710754D-977D-6A4B-97D1-0BF79421A7CE}"/>
                    </a:ext>
                  </a:extLst>
                </p14:cNvPr>
                <p14:cNvContentPartPr/>
                <p14:nvPr/>
              </p14:nvContentPartPr>
              <p14:xfrm>
                <a:off x="1066420" y="4928768"/>
                <a:ext cx="66240" cy="15480"/>
              </p14:xfrm>
            </p:contentPart>
          </mc:Choice>
          <mc:Fallback xmlns="">
            <p:pic>
              <p:nvPicPr>
                <p:cNvPr id="164" name="Entrada de lápiz 163">
                  <a:extLst>
                    <a:ext uri="{FF2B5EF4-FFF2-40B4-BE49-F238E27FC236}">
                      <a16:creationId xmlns:a16="http://schemas.microsoft.com/office/drawing/2014/main" id="{0710754D-977D-6A4B-97D1-0BF79421A7CE}"/>
                    </a:ext>
                  </a:extLst>
                </p:cNvPr>
                <p:cNvPicPr/>
                <p:nvPr/>
              </p:nvPicPr>
              <p:blipFill>
                <a:blip r:embed="rId262"/>
                <a:stretch>
                  <a:fillRect/>
                </a:stretch>
              </p:blipFill>
              <p:spPr>
                <a:xfrm>
                  <a:off x="1050855" y="4913640"/>
                  <a:ext cx="97007" cy="453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3">
            <p14:nvContentPartPr>
              <p14:cNvPr id="166" name="Entrada de lápiz 165">
                <a:extLst>
                  <a:ext uri="{FF2B5EF4-FFF2-40B4-BE49-F238E27FC236}">
                    <a16:creationId xmlns:a16="http://schemas.microsoft.com/office/drawing/2014/main" id="{8210B0BB-95F2-7A46-8C6A-2D1800617CE0}"/>
                  </a:ext>
                </a:extLst>
              </p14:cNvPr>
              <p14:cNvContentPartPr/>
              <p14:nvPr/>
            </p14:nvContentPartPr>
            <p14:xfrm>
              <a:off x="1633060" y="4751648"/>
              <a:ext cx="101520" cy="318960"/>
            </p14:xfrm>
          </p:contentPart>
        </mc:Choice>
        <mc:Fallback xmlns="">
          <p:pic>
            <p:nvPicPr>
              <p:cNvPr id="166" name="Entrada de lápiz 165">
                <a:extLst>
                  <a:ext uri="{FF2B5EF4-FFF2-40B4-BE49-F238E27FC236}">
                    <a16:creationId xmlns:a16="http://schemas.microsoft.com/office/drawing/2014/main" id="{8210B0BB-95F2-7A46-8C6A-2D1800617CE0}"/>
                  </a:ext>
                </a:extLst>
              </p:cNvPr>
              <p:cNvPicPr/>
              <p:nvPr/>
            </p:nvPicPr>
            <p:blipFill>
              <a:blip r:embed="rId264"/>
              <a:stretch>
                <a:fillRect/>
              </a:stretch>
            </p:blipFill>
            <p:spPr>
              <a:xfrm>
                <a:off x="1617580" y="4736168"/>
                <a:ext cx="132120" cy="349560"/>
              </a:xfrm>
              <a:prstGeom prst="rect">
                <a:avLst/>
              </a:prstGeom>
            </p:spPr>
          </p:pic>
        </mc:Fallback>
      </mc:AlternateContent>
      <p:grpSp>
        <p:nvGrpSpPr>
          <p:cNvPr id="180" name="Grupo 179">
            <a:extLst>
              <a:ext uri="{FF2B5EF4-FFF2-40B4-BE49-F238E27FC236}">
                <a16:creationId xmlns:a16="http://schemas.microsoft.com/office/drawing/2014/main" id="{228BD784-6E5D-9C41-B2A7-461920F3F5A7}"/>
              </a:ext>
            </a:extLst>
          </p:cNvPr>
          <p:cNvGrpSpPr/>
          <p:nvPr/>
        </p:nvGrpSpPr>
        <p:grpSpPr>
          <a:xfrm>
            <a:off x="1815220" y="4640408"/>
            <a:ext cx="1340640" cy="443160"/>
            <a:chOff x="1815220" y="4640408"/>
            <a:chExt cx="1340640" cy="443160"/>
          </a:xfrm>
        </p:grpSpPr>
        <mc:AlternateContent xmlns:mc="http://schemas.openxmlformats.org/markup-compatibility/2006" xmlns:p14="http://schemas.microsoft.com/office/powerpoint/2010/main">
          <mc:Choice Requires="p14">
            <p:contentPart p14:bwMode="auto" r:id="rId265">
              <p14:nvContentPartPr>
                <p14:cNvPr id="167" name="Entrada de lápiz 166">
                  <a:extLst>
                    <a:ext uri="{FF2B5EF4-FFF2-40B4-BE49-F238E27FC236}">
                      <a16:creationId xmlns:a16="http://schemas.microsoft.com/office/drawing/2014/main" id="{D8583B7C-57AD-0F4D-AD29-21A8520A995D}"/>
                    </a:ext>
                  </a:extLst>
                </p14:cNvPr>
                <p14:cNvContentPartPr/>
                <p14:nvPr/>
              </p14:nvContentPartPr>
              <p14:xfrm>
                <a:off x="1840420" y="4857848"/>
                <a:ext cx="86400" cy="111600"/>
              </p14:xfrm>
            </p:contentPart>
          </mc:Choice>
          <mc:Fallback xmlns="">
            <p:pic>
              <p:nvPicPr>
                <p:cNvPr id="167" name="Entrada de lápiz 166">
                  <a:extLst>
                    <a:ext uri="{FF2B5EF4-FFF2-40B4-BE49-F238E27FC236}">
                      <a16:creationId xmlns:a16="http://schemas.microsoft.com/office/drawing/2014/main" id="{D8583B7C-57AD-0F4D-AD29-21A8520A995D}"/>
                    </a:ext>
                  </a:extLst>
                </p:cNvPr>
                <p:cNvPicPr/>
                <p:nvPr/>
              </p:nvPicPr>
              <p:blipFill>
                <a:blip r:embed="rId266"/>
                <a:stretch>
                  <a:fillRect/>
                </a:stretch>
              </p:blipFill>
              <p:spPr>
                <a:xfrm>
                  <a:off x="1824940" y="4842368"/>
                  <a:ext cx="117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8" name="Entrada de lápiz 167">
                  <a:extLst>
                    <a:ext uri="{FF2B5EF4-FFF2-40B4-BE49-F238E27FC236}">
                      <a16:creationId xmlns:a16="http://schemas.microsoft.com/office/drawing/2014/main" id="{6654583D-E7C4-5842-A7F4-72A4687243A4}"/>
                    </a:ext>
                  </a:extLst>
                </p14:cNvPr>
                <p14:cNvContentPartPr/>
                <p14:nvPr/>
              </p14:nvContentPartPr>
              <p14:xfrm>
                <a:off x="1815220" y="4857848"/>
                <a:ext cx="96480" cy="134280"/>
              </p14:xfrm>
            </p:contentPart>
          </mc:Choice>
          <mc:Fallback xmlns="">
            <p:pic>
              <p:nvPicPr>
                <p:cNvPr id="168" name="Entrada de lápiz 167">
                  <a:extLst>
                    <a:ext uri="{FF2B5EF4-FFF2-40B4-BE49-F238E27FC236}">
                      <a16:creationId xmlns:a16="http://schemas.microsoft.com/office/drawing/2014/main" id="{6654583D-E7C4-5842-A7F4-72A4687243A4}"/>
                    </a:ext>
                  </a:extLst>
                </p:cNvPr>
                <p:cNvPicPr/>
                <p:nvPr/>
              </p:nvPicPr>
              <p:blipFill>
                <a:blip r:embed="rId268"/>
                <a:stretch>
                  <a:fillRect/>
                </a:stretch>
              </p:blipFill>
              <p:spPr>
                <a:xfrm>
                  <a:off x="1799740" y="4842326"/>
                  <a:ext cx="127080" cy="164962"/>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9" name="Entrada de lápiz 168">
                  <a:extLst>
                    <a:ext uri="{FF2B5EF4-FFF2-40B4-BE49-F238E27FC236}">
                      <a16:creationId xmlns:a16="http://schemas.microsoft.com/office/drawing/2014/main" id="{9B0F3F84-FE4C-F946-90BC-F7436AA90AD8}"/>
                    </a:ext>
                  </a:extLst>
                </p14:cNvPr>
                <p14:cNvContentPartPr/>
                <p14:nvPr/>
              </p14:nvContentPartPr>
              <p14:xfrm>
                <a:off x="1971820" y="4771808"/>
                <a:ext cx="61200" cy="76320"/>
              </p14:xfrm>
            </p:contentPart>
          </mc:Choice>
          <mc:Fallback xmlns="">
            <p:pic>
              <p:nvPicPr>
                <p:cNvPr id="169" name="Entrada de lápiz 168">
                  <a:extLst>
                    <a:ext uri="{FF2B5EF4-FFF2-40B4-BE49-F238E27FC236}">
                      <a16:creationId xmlns:a16="http://schemas.microsoft.com/office/drawing/2014/main" id="{9B0F3F84-FE4C-F946-90BC-F7436AA90AD8}"/>
                    </a:ext>
                  </a:extLst>
                </p:cNvPr>
                <p:cNvPicPr/>
                <p:nvPr/>
              </p:nvPicPr>
              <p:blipFill>
                <a:blip r:embed="rId270"/>
                <a:stretch>
                  <a:fillRect/>
                </a:stretch>
              </p:blipFill>
              <p:spPr>
                <a:xfrm>
                  <a:off x="1956248" y="4756328"/>
                  <a:ext cx="91981"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0" name="Entrada de lápiz 169">
                  <a:extLst>
                    <a:ext uri="{FF2B5EF4-FFF2-40B4-BE49-F238E27FC236}">
                      <a16:creationId xmlns:a16="http://schemas.microsoft.com/office/drawing/2014/main" id="{85D179E1-E23D-E240-827B-58DA9A9AF153}"/>
                    </a:ext>
                  </a:extLst>
                </p14:cNvPr>
                <p14:cNvContentPartPr/>
                <p14:nvPr/>
              </p14:nvContentPartPr>
              <p14:xfrm>
                <a:off x="2184220" y="4867928"/>
                <a:ext cx="15480" cy="114480"/>
              </p14:xfrm>
            </p:contentPart>
          </mc:Choice>
          <mc:Fallback xmlns="">
            <p:pic>
              <p:nvPicPr>
                <p:cNvPr id="170" name="Entrada de lápiz 169">
                  <a:extLst>
                    <a:ext uri="{FF2B5EF4-FFF2-40B4-BE49-F238E27FC236}">
                      <a16:creationId xmlns:a16="http://schemas.microsoft.com/office/drawing/2014/main" id="{85D179E1-E23D-E240-827B-58DA9A9AF153}"/>
                    </a:ext>
                  </a:extLst>
                </p:cNvPr>
                <p:cNvPicPr/>
                <p:nvPr/>
              </p:nvPicPr>
              <p:blipFill>
                <a:blip r:embed="rId272"/>
                <a:stretch>
                  <a:fillRect/>
                </a:stretch>
              </p:blipFill>
              <p:spPr>
                <a:xfrm>
                  <a:off x="2168740" y="4852448"/>
                  <a:ext cx="46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Entrada de lápiz 170">
                  <a:extLst>
                    <a:ext uri="{FF2B5EF4-FFF2-40B4-BE49-F238E27FC236}">
                      <a16:creationId xmlns:a16="http://schemas.microsoft.com/office/drawing/2014/main" id="{CF28F69F-419B-FD44-97B8-8F8ACDF66D26}"/>
                    </a:ext>
                  </a:extLst>
                </p14:cNvPr>
                <p14:cNvContentPartPr/>
                <p14:nvPr/>
              </p14:nvContentPartPr>
              <p14:xfrm>
                <a:off x="2148940" y="4893488"/>
                <a:ext cx="86400" cy="15480"/>
              </p14:xfrm>
            </p:contentPart>
          </mc:Choice>
          <mc:Fallback xmlns="">
            <p:pic>
              <p:nvPicPr>
                <p:cNvPr id="171" name="Entrada de lápiz 170">
                  <a:extLst>
                    <a:ext uri="{FF2B5EF4-FFF2-40B4-BE49-F238E27FC236}">
                      <a16:creationId xmlns:a16="http://schemas.microsoft.com/office/drawing/2014/main" id="{CF28F69F-419B-FD44-97B8-8F8ACDF66D26}"/>
                    </a:ext>
                  </a:extLst>
                </p:cNvPr>
                <p:cNvPicPr/>
                <p:nvPr/>
              </p:nvPicPr>
              <p:blipFill>
                <a:blip r:embed="rId274"/>
                <a:stretch>
                  <a:fillRect/>
                </a:stretch>
              </p:blipFill>
              <p:spPr>
                <a:xfrm>
                  <a:off x="2133395" y="4878008"/>
                  <a:ext cx="117128"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3" name="Entrada de lápiz 172">
                  <a:extLst>
                    <a:ext uri="{FF2B5EF4-FFF2-40B4-BE49-F238E27FC236}">
                      <a16:creationId xmlns:a16="http://schemas.microsoft.com/office/drawing/2014/main" id="{43B8B792-2D87-274F-8DA6-EFFBBBB05AB8}"/>
                    </a:ext>
                  </a:extLst>
                </p14:cNvPr>
                <p14:cNvContentPartPr/>
                <p14:nvPr/>
              </p14:nvContentPartPr>
              <p14:xfrm>
                <a:off x="2346220" y="4837688"/>
                <a:ext cx="86400" cy="162360"/>
              </p14:xfrm>
            </p:contentPart>
          </mc:Choice>
          <mc:Fallback xmlns="">
            <p:pic>
              <p:nvPicPr>
                <p:cNvPr id="173" name="Entrada de lápiz 172">
                  <a:extLst>
                    <a:ext uri="{FF2B5EF4-FFF2-40B4-BE49-F238E27FC236}">
                      <a16:creationId xmlns:a16="http://schemas.microsoft.com/office/drawing/2014/main" id="{43B8B792-2D87-274F-8DA6-EFFBBBB05AB8}"/>
                    </a:ext>
                  </a:extLst>
                </p:cNvPr>
                <p:cNvPicPr/>
                <p:nvPr/>
              </p:nvPicPr>
              <p:blipFill>
                <a:blip r:embed="rId276"/>
                <a:stretch>
                  <a:fillRect/>
                </a:stretch>
              </p:blipFill>
              <p:spPr>
                <a:xfrm>
                  <a:off x="2330740" y="4822208"/>
                  <a:ext cx="117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5" name="Entrada de lápiz 174">
                  <a:extLst>
                    <a:ext uri="{FF2B5EF4-FFF2-40B4-BE49-F238E27FC236}">
                      <a16:creationId xmlns:a16="http://schemas.microsoft.com/office/drawing/2014/main" id="{5888E05B-B6FA-234C-9384-188D5ED1830F}"/>
                    </a:ext>
                  </a:extLst>
                </p14:cNvPr>
                <p14:cNvContentPartPr/>
                <p14:nvPr/>
              </p14:nvContentPartPr>
              <p14:xfrm>
                <a:off x="2492740" y="4833008"/>
                <a:ext cx="96480" cy="186840"/>
              </p14:xfrm>
            </p:contentPart>
          </mc:Choice>
          <mc:Fallback xmlns="">
            <p:pic>
              <p:nvPicPr>
                <p:cNvPr id="175" name="Entrada de lápiz 174">
                  <a:extLst>
                    <a:ext uri="{FF2B5EF4-FFF2-40B4-BE49-F238E27FC236}">
                      <a16:creationId xmlns:a16="http://schemas.microsoft.com/office/drawing/2014/main" id="{5888E05B-B6FA-234C-9384-188D5ED1830F}"/>
                    </a:ext>
                  </a:extLst>
                </p:cNvPr>
                <p:cNvPicPr/>
                <p:nvPr/>
              </p:nvPicPr>
              <p:blipFill>
                <a:blip r:embed="rId278"/>
                <a:stretch>
                  <a:fillRect/>
                </a:stretch>
              </p:blipFill>
              <p:spPr>
                <a:xfrm>
                  <a:off x="2477260" y="4817528"/>
                  <a:ext cx="1270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6" name="Entrada de lápiz 175">
                  <a:extLst>
                    <a:ext uri="{FF2B5EF4-FFF2-40B4-BE49-F238E27FC236}">
                      <a16:creationId xmlns:a16="http://schemas.microsoft.com/office/drawing/2014/main" id="{326786D1-8DA3-CD49-8FA8-23F8992EFEF0}"/>
                    </a:ext>
                  </a:extLst>
                </p14:cNvPr>
                <p14:cNvContentPartPr/>
                <p14:nvPr/>
              </p14:nvContentPartPr>
              <p14:xfrm>
                <a:off x="2679940" y="4913648"/>
                <a:ext cx="91440" cy="96480"/>
              </p14:xfrm>
            </p:contentPart>
          </mc:Choice>
          <mc:Fallback xmlns="">
            <p:pic>
              <p:nvPicPr>
                <p:cNvPr id="176" name="Entrada de lápiz 175">
                  <a:extLst>
                    <a:ext uri="{FF2B5EF4-FFF2-40B4-BE49-F238E27FC236}">
                      <a16:creationId xmlns:a16="http://schemas.microsoft.com/office/drawing/2014/main" id="{326786D1-8DA3-CD49-8FA8-23F8992EFEF0}"/>
                    </a:ext>
                  </a:extLst>
                </p:cNvPr>
                <p:cNvPicPr/>
                <p:nvPr/>
              </p:nvPicPr>
              <p:blipFill>
                <a:blip r:embed="rId280"/>
                <a:stretch>
                  <a:fillRect/>
                </a:stretch>
              </p:blipFill>
              <p:spPr>
                <a:xfrm>
                  <a:off x="2664460" y="4898168"/>
                  <a:ext cx="12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7" name="Entrada de lápiz 176">
                  <a:extLst>
                    <a:ext uri="{FF2B5EF4-FFF2-40B4-BE49-F238E27FC236}">
                      <a16:creationId xmlns:a16="http://schemas.microsoft.com/office/drawing/2014/main" id="{BF7ED9BE-8B8A-554E-9DD5-266531394E6C}"/>
                    </a:ext>
                  </a:extLst>
                </p14:cNvPr>
                <p14:cNvContentPartPr/>
                <p14:nvPr/>
              </p14:nvContentPartPr>
              <p14:xfrm>
                <a:off x="2674900" y="4918688"/>
                <a:ext cx="76320" cy="86400"/>
              </p14:xfrm>
            </p:contentPart>
          </mc:Choice>
          <mc:Fallback xmlns="">
            <p:pic>
              <p:nvPicPr>
                <p:cNvPr id="177" name="Entrada de lápiz 176">
                  <a:extLst>
                    <a:ext uri="{FF2B5EF4-FFF2-40B4-BE49-F238E27FC236}">
                      <a16:creationId xmlns:a16="http://schemas.microsoft.com/office/drawing/2014/main" id="{BF7ED9BE-8B8A-554E-9DD5-266531394E6C}"/>
                    </a:ext>
                  </a:extLst>
                </p:cNvPr>
                <p:cNvPicPr/>
                <p:nvPr/>
              </p:nvPicPr>
              <p:blipFill>
                <a:blip r:embed="rId282"/>
                <a:stretch>
                  <a:fillRect/>
                </a:stretch>
              </p:blipFill>
              <p:spPr>
                <a:xfrm>
                  <a:off x="2659420" y="4903208"/>
                  <a:ext cx="106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8" name="Entrada de lápiz 177">
                  <a:extLst>
                    <a:ext uri="{FF2B5EF4-FFF2-40B4-BE49-F238E27FC236}">
                      <a16:creationId xmlns:a16="http://schemas.microsoft.com/office/drawing/2014/main" id="{37623B65-38D4-2A4E-82E1-141FBA2F16A3}"/>
                    </a:ext>
                  </a:extLst>
                </p14:cNvPr>
                <p14:cNvContentPartPr/>
                <p14:nvPr/>
              </p14:nvContentPartPr>
              <p14:xfrm>
                <a:off x="2892340" y="4766768"/>
                <a:ext cx="81360" cy="316800"/>
              </p14:xfrm>
            </p:contentPart>
          </mc:Choice>
          <mc:Fallback xmlns="">
            <p:pic>
              <p:nvPicPr>
                <p:cNvPr id="178" name="Entrada de lápiz 177">
                  <a:extLst>
                    <a:ext uri="{FF2B5EF4-FFF2-40B4-BE49-F238E27FC236}">
                      <a16:creationId xmlns:a16="http://schemas.microsoft.com/office/drawing/2014/main" id="{37623B65-38D4-2A4E-82E1-141FBA2F16A3}"/>
                    </a:ext>
                  </a:extLst>
                </p:cNvPr>
                <p:cNvPicPr/>
                <p:nvPr/>
              </p:nvPicPr>
              <p:blipFill>
                <a:blip r:embed="rId284"/>
                <a:stretch>
                  <a:fillRect/>
                </a:stretch>
              </p:blipFill>
              <p:spPr>
                <a:xfrm>
                  <a:off x="2876860" y="4751288"/>
                  <a:ext cx="1119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9" name="Entrada de lápiz 178">
                  <a:extLst>
                    <a:ext uri="{FF2B5EF4-FFF2-40B4-BE49-F238E27FC236}">
                      <a16:creationId xmlns:a16="http://schemas.microsoft.com/office/drawing/2014/main" id="{C4E6B23C-5B78-BC49-BCF5-A348B1D11CC4}"/>
                    </a:ext>
                  </a:extLst>
                </p14:cNvPr>
                <p14:cNvContentPartPr/>
                <p14:nvPr/>
              </p14:nvContentPartPr>
              <p14:xfrm>
                <a:off x="3074500" y="4640408"/>
                <a:ext cx="81360" cy="86400"/>
              </p14:xfrm>
            </p:contentPart>
          </mc:Choice>
          <mc:Fallback xmlns="">
            <p:pic>
              <p:nvPicPr>
                <p:cNvPr id="179" name="Entrada de lápiz 178">
                  <a:extLst>
                    <a:ext uri="{FF2B5EF4-FFF2-40B4-BE49-F238E27FC236}">
                      <a16:creationId xmlns:a16="http://schemas.microsoft.com/office/drawing/2014/main" id="{C4E6B23C-5B78-BC49-BCF5-A348B1D11CC4}"/>
                    </a:ext>
                  </a:extLst>
                </p:cNvPr>
                <p:cNvPicPr/>
                <p:nvPr/>
              </p:nvPicPr>
              <p:blipFill>
                <a:blip r:embed="rId286"/>
                <a:stretch>
                  <a:fillRect/>
                </a:stretch>
              </p:blipFill>
              <p:spPr>
                <a:xfrm>
                  <a:off x="3059020" y="4624928"/>
                  <a:ext cx="111960" cy="11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1" name="Entrada de lápiz 180">
                <a:extLst>
                  <a:ext uri="{FF2B5EF4-FFF2-40B4-BE49-F238E27FC236}">
                    <a16:creationId xmlns:a16="http://schemas.microsoft.com/office/drawing/2014/main" id="{5EEF2A1D-B57F-954F-A4B4-412FEF0EFE28}"/>
                  </a:ext>
                </a:extLst>
              </p14:cNvPr>
              <p14:cNvContentPartPr/>
              <p14:nvPr/>
            </p14:nvContentPartPr>
            <p14:xfrm>
              <a:off x="6721479" y="2939818"/>
              <a:ext cx="126720" cy="135720"/>
            </p14:xfrm>
          </p:contentPart>
        </mc:Choice>
        <mc:Fallback xmlns="">
          <p:pic>
            <p:nvPicPr>
              <p:cNvPr id="181" name="Entrada de lápiz 180">
                <a:extLst>
                  <a:ext uri="{FF2B5EF4-FFF2-40B4-BE49-F238E27FC236}">
                    <a16:creationId xmlns:a16="http://schemas.microsoft.com/office/drawing/2014/main" id="{5EEF2A1D-B57F-954F-A4B4-412FEF0EFE28}"/>
                  </a:ext>
                </a:extLst>
              </p:cNvPr>
              <p:cNvPicPr/>
              <p:nvPr/>
            </p:nvPicPr>
            <p:blipFill>
              <a:blip r:embed="rId288"/>
              <a:stretch>
                <a:fillRect/>
              </a:stretch>
            </p:blipFill>
            <p:spPr>
              <a:xfrm>
                <a:off x="6705999" y="2924338"/>
                <a:ext cx="157320" cy="166320"/>
              </a:xfrm>
              <a:prstGeom prst="rect">
                <a:avLst/>
              </a:prstGeom>
            </p:spPr>
          </p:pic>
        </mc:Fallback>
      </mc:AlternateContent>
      <p:grpSp>
        <p:nvGrpSpPr>
          <p:cNvPr id="192" name="Grupo 191">
            <a:extLst>
              <a:ext uri="{FF2B5EF4-FFF2-40B4-BE49-F238E27FC236}">
                <a16:creationId xmlns:a16="http://schemas.microsoft.com/office/drawing/2014/main" id="{AF843485-6462-CC4D-9F99-3E9049019A9B}"/>
              </a:ext>
            </a:extLst>
          </p:cNvPr>
          <p:cNvGrpSpPr/>
          <p:nvPr/>
        </p:nvGrpSpPr>
        <p:grpSpPr>
          <a:xfrm>
            <a:off x="7333479" y="2695738"/>
            <a:ext cx="779400" cy="329400"/>
            <a:chOff x="7333479" y="2695738"/>
            <a:chExt cx="779400" cy="329400"/>
          </a:xfrm>
        </p:grpSpPr>
        <mc:AlternateContent xmlns:mc="http://schemas.openxmlformats.org/markup-compatibility/2006" xmlns:p14="http://schemas.microsoft.com/office/powerpoint/2010/main">
          <mc:Choice Requires="p14">
            <p:contentPart p14:bwMode="auto" r:id="rId289">
              <p14:nvContentPartPr>
                <p14:cNvPr id="182" name="Entrada de lápiz 181">
                  <a:extLst>
                    <a:ext uri="{FF2B5EF4-FFF2-40B4-BE49-F238E27FC236}">
                      <a16:creationId xmlns:a16="http://schemas.microsoft.com/office/drawing/2014/main" id="{E0EFD5C0-0A13-0946-B7FF-E9EEFD6D2D9A}"/>
                    </a:ext>
                  </a:extLst>
                </p14:cNvPr>
                <p14:cNvContentPartPr/>
                <p14:nvPr/>
              </p14:nvContentPartPr>
              <p14:xfrm>
                <a:off x="7333479" y="2764498"/>
                <a:ext cx="10440" cy="252720"/>
              </p14:xfrm>
            </p:contentPart>
          </mc:Choice>
          <mc:Fallback xmlns="">
            <p:pic>
              <p:nvPicPr>
                <p:cNvPr id="182" name="Entrada de lápiz 181">
                  <a:extLst>
                    <a:ext uri="{FF2B5EF4-FFF2-40B4-BE49-F238E27FC236}">
                      <a16:creationId xmlns:a16="http://schemas.microsoft.com/office/drawing/2014/main" id="{E0EFD5C0-0A13-0946-B7FF-E9EEFD6D2D9A}"/>
                    </a:ext>
                  </a:extLst>
                </p:cNvPr>
                <p:cNvPicPr/>
                <p:nvPr/>
              </p:nvPicPr>
              <p:blipFill>
                <a:blip r:embed="rId290"/>
                <a:stretch>
                  <a:fillRect/>
                </a:stretch>
              </p:blipFill>
              <p:spPr>
                <a:xfrm>
                  <a:off x="7317999" y="2749018"/>
                  <a:ext cx="410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3" name="Entrada de lápiz 182">
                  <a:extLst>
                    <a:ext uri="{FF2B5EF4-FFF2-40B4-BE49-F238E27FC236}">
                      <a16:creationId xmlns:a16="http://schemas.microsoft.com/office/drawing/2014/main" id="{B40401CF-851B-9C4E-94D8-70BF52881A51}"/>
                    </a:ext>
                  </a:extLst>
                </p14:cNvPr>
                <p14:cNvContentPartPr/>
                <p14:nvPr/>
              </p14:nvContentPartPr>
              <p14:xfrm>
                <a:off x="7338519" y="2751538"/>
                <a:ext cx="96480" cy="10440"/>
              </p14:xfrm>
            </p:contentPart>
          </mc:Choice>
          <mc:Fallback xmlns="">
            <p:pic>
              <p:nvPicPr>
                <p:cNvPr id="183" name="Entrada de lápiz 182">
                  <a:extLst>
                    <a:ext uri="{FF2B5EF4-FFF2-40B4-BE49-F238E27FC236}">
                      <a16:creationId xmlns:a16="http://schemas.microsoft.com/office/drawing/2014/main" id="{B40401CF-851B-9C4E-94D8-70BF52881A51}"/>
                    </a:ext>
                  </a:extLst>
                </p:cNvPr>
                <p:cNvPicPr/>
                <p:nvPr/>
              </p:nvPicPr>
              <p:blipFill>
                <a:blip r:embed="rId292"/>
                <a:stretch>
                  <a:fillRect/>
                </a:stretch>
              </p:blipFill>
              <p:spPr>
                <a:xfrm>
                  <a:off x="7323039" y="2736058"/>
                  <a:ext cx="1270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4" name="Entrada de lápiz 183">
                  <a:extLst>
                    <a:ext uri="{FF2B5EF4-FFF2-40B4-BE49-F238E27FC236}">
                      <a16:creationId xmlns:a16="http://schemas.microsoft.com/office/drawing/2014/main" id="{3D6B908B-4050-E54C-8ADF-E83798ABA335}"/>
                    </a:ext>
                  </a:extLst>
                </p14:cNvPr>
                <p14:cNvContentPartPr/>
                <p14:nvPr/>
              </p14:nvContentPartPr>
              <p14:xfrm>
                <a:off x="7353639" y="2872858"/>
                <a:ext cx="91440" cy="10440"/>
              </p14:xfrm>
            </p:contentPart>
          </mc:Choice>
          <mc:Fallback xmlns="">
            <p:pic>
              <p:nvPicPr>
                <p:cNvPr id="184" name="Entrada de lápiz 183">
                  <a:extLst>
                    <a:ext uri="{FF2B5EF4-FFF2-40B4-BE49-F238E27FC236}">
                      <a16:creationId xmlns:a16="http://schemas.microsoft.com/office/drawing/2014/main" id="{3D6B908B-4050-E54C-8ADF-E83798ABA335}"/>
                    </a:ext>
                  </a:extLst>
                </p:cNvPr>
                <p:cNvPicPr/>
                <p:nvPr/>
              </p:nvPicPr>
              <p:blipFill>
                <a:blip r:embed="rId294"/>
                <a:stretch>
                  <a:fillRect/>
                </a:stretch>
              </p:blipFill>
              <p:spPr>
                <a:xfrm>
                  <a:off x="7338159" y="2857378"/>
                  <a:ext cx="122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5" name="Entrada de lápiz 184">
                  <a:extLst>
                    <a:ext uri="{FF2B5EF4-FFF2-40B4-BE49-F238E27FC236}">
                      <a16:creationId xmlns:a16="http://schemas.microsoft.com/office/drawing/2014/main" id="{38D00737-0FD8-244B-90FF-4BF3E59B712A}"/>
                    </a:ext>
                  </a:extLst>
                </p14:cNvPr>
                <p14:cNvContentPartPr/>
                <p14:nvPr/>
              </p14:nvContentPartPr>
              <p14:xfrm>
                <a:off x="7576479" y="2695738"/>
                <a:ext cx="20520" cy="76320"/>
              </p14:xfrm>
            </p:contentPart>
          </mc:Choice>
          <mc:Fallback xmlns="">
            <p:pic>
              <p:nvPicPr>
                <p:cNvPr id="185" name="Entrada de lápiz 184">
                  <a:extLst>
                    <a:ext uri="{FF2B5EF4-FFF2-40B4-BE49-F238E27FC236}">
                      <a16:creationId xmlns:a16="http://schemas.microsoft.com/office/drawing/2014/main" id="{38D00737-0FD8-244B-90FF-4BF3E59B712A}"/>
                    </a:ext>
                  </a:extLst>
                </p:cNvPr>
                <p:cNvPicPr/>
                <p:nvPr/>
              </p:nvPicPr>
              <p:blipFill>
                <a:blip r:embed="rId296"/>
                <a:stretch>
                  <a:fillRect/>
                </a:stretch>
              </p:blipFill>
              <p:spPr>
                <a:xfrm>
                  <a:off x="7560999" y="2680185"/>
                  <a:ext cx="51120" cy="107065"/>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6" name="Entrada de lápiz 185">
                  <a:extLst>
                    <a:ext uri="{FF2B5EF4-FFF2-40B4-BE49-F238E27FC236}">
                      <a16:creationId xmlns:a16="http://schemas.microsoft.com/office/drawing/2014/main" id="{8A848F9A-9C46-FF48-819F-85D79DCF2BEB}"/>
                    </a:ext>
                  </a:extLst>
                </p14:cNvPr>
                <p14:cNvContentPartPr/>
                <p14:nvPr/>
              </p14:nvContentPartPr>
              <p14:xfrm>
                <a:off x="7596639" y="2852698"/>
                <a:ext cx="101520" cy="172440"/>
              </p14:xfrm>
            </p:contentPart>
          </mc:Choice>
          <mc:Fallback xmlns="">
            <p:pic>
              <p:nvPicPr>
                <p:cNvPr id="186" name="Entrada de lápiz 185">
                  <a:extLst>
                    <a:ext uri="{FF2B5EF4-FFF2-40B4-BE49-F238E27FC236}">
                      <a16:creationId xmlns:a16="http://schemas.microsoft.com/office/drawing/2014/main" id="{8A848F9A-9C46-FF48-819F-85D79DCF2BEB}"/>
                    </a:ext>
                  </a:extLst>
                </p:cNvPr>
                <p:cNvPicPr/>
                <p:nvPr/>
              </p:nvPicPr>
              <p:blipFill>
                <a:blip r:embed="rId298"/>
                <a:stretch>
                  <a:fillRect/>
                </a:stretch>
              </p:blipFill>
              <p:spPr>
                <a:xfrm>
                  <a:off x="7581159" y="2837218"/>
                  <a:ext cx="132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7" name="Entrada de lápiz 186">
                  <a:extLst>
                    <a:ext uri="{FF2B5EF4-FFF2-40B4-BE49-F238E27FC236}">
                      <a16:creationId xmlns:a16="http://schemas.microsoft.com/office/drawing/2014/main" id="{1F68FED2-FDE1-9849-A9D0-A41981C113B4}"/>
                    </a:ext>
                  </a:extLst>
                </p14:cNvPr>
                <p14:cNvContentPartPr/>
                <p14:nvPr/>
              </p14:nvContentPartPr>
              <p14:xfrm>
                <a:off x="7728039" y="2898058"/>
                <a:ext cx="71280" cy="76320"/>
              </p14:xfrm>
            </p:contentPart>
          </mc:Choice>
          <mc:Fallback xmlns="">
            <p:pic>
              <p:nvPicPr>
                <p:cNvPr id="187" name="Entrada de lápiz 186">
                  <a:extLst>
                    <a:ext uri="{FF2B5EF4-FFF2-40B4-BE49-F238E27FC236}">
                      <a16:creationId xmlns:a16="http://schemas.microsoft.com/office/drawing/2014/main" id="{1F68FED2-FDE1-9849-A9D0-A41981C113B4}"/>
                    </a:ext>
                  </a:extLst>
                </p:cNvPr>
                <p:cNvPicPr/>
                <p:nvPr/>
              </p:nvPicPr>
              <p:blipFill>
                <a:blip r:embed="rId300"/>
                <a:stretch>
                  <a:fillRect/>
                </a:stretch>
              </p:blipFill>
              <p:spPr>
                <a:xfrm>
                  <a:off x="7712480" y="2882505"/>
                  <a:ext cx="102035" cy="107065"/>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8" name="Entrada de lápiz 187">
                  <a:extLst>
                    <a:ext uri="{FF2B5EF4-FFF2-40B4-BE49-F238E27FC236}">
                      <a16:creationId xmlns:a16="http://schemas.microsoft.com/office/drawing/2014/main" id="{9275DC15-6E75-F44D-9DD4-8E3B3A8BBC32}"/>
                    </a:ext>
                  </a:extLst>
                </p14:cNvPr>
                <p14:cNvContentPartPr/>
                <p14:nvPr/>
              </p14:nvContentPartPr>
              <p14:xfrm>
                <a:off x="7728759" y="2898058"/>
                <a:ext cx="55440" cy="71280"/>
              </p14:xfrm>
            </p:contentPart>
          </mc:Choice>
          <mc:Fallback xmlns="">
            <p:pic>
              <p:nvPicPr>
                <p:cNvPr id="188" name="Entrada de lápiz 187">
                  <a:extLst>
                    <a:ext uri="{FF2B5EF4-FFF2-40B4-BE49-F238E27FC236}">
                      <a16:creationId xmlns:a16="http://schemas.microsoft.com/office/drawing/2014/main" id="{9275DC15-6E75-F44D-9DD4-8E3B3A8BBC32}"/>
                    </a:ext>
                  </a:extLst>
                </p:cNvPr>
                <p:cNvPicPr/>
                <p:nvPr/>
              </p:nvPicPr>
              <p:blipFill>
                <a:blip r:embed="rId302"/>
                <a:stretch>
                  <a:fillRect/>
                </a:stretch>
              </p:blipFill>
              <p:spPr>
                <a:xfrm>
                  <a:off x="7713279" y="2882499"/>
                  <a:ext cx="86040" cy="102035"/>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9" name="Entrada de lápiz 188">
                  <a:extLst>
                    <a:ext uri="{FF2B5EF4-FFF2-40B4-BE49-F238E27FC236}">
                      <a16:creationId xmlns:a16="http://schemas.microsoft.com/office/drawing/2014/main" id="{EF7C3FFA-B7E7-234D-A242-0947CAB8B9FC}"/>
                    </a:ext>
                  </a:extLst>
                </p14:cNvPr>
                <p14:cNvContentPartPr/>
                <p14:nvPr/>
              </p14:nvContentPartPr>
              <p14:xfrm>
                <a:off x="7869879" y="2822098"/>
                <a:ext cx="45720" cy="197640"/>
              </p14:xfrm>
            </p:contentPart>
          </mc:Choice>
          <mc:Fallback xmlns="">
            <p:pic>
              <p:nvPicPr>
                <p:cNvPr id="189" name="Entrada de lápiz 188">
                  <a:extLst>
                    <a:ext uri="{FF2B5EF4-FFF2-40B4-BE49-F238E27FC236}">
                      <a16:creationId xmlns:a16="http://schemas.microsoft.com/office/drawing/2014/main" id="{EF7C3FFA-B7E7-234D-A242-0947CAB8B9FC}"/>
                    </a:ext>
                  </a:extLst>
                </p:cNvPr>
                <p:cNvPicPr/>
                <p:nvPr/>
              </p:nvPicPr>
              <p:blipFill>
                <a:blip r:embed="rId304"/>
                <a:stretch>
                  <a:fillRect/>
                </a:stretch>
              </p:blipFill>
              <p:spPr>
                <a:xfrm>
                  <a:off x="7854399" y="2806618"/>
                  <a:ext cx="76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0" name="Entrada de lápiz 189">
                  <a:extLst>
                    <a:ext uri="{FF2B5EF4-FFF2-40B4-BE49-F238E27FC236}">
                      <a16:creationId xmlns:a16="http://schemas.microsoft.com/office/drawing/2014/main" id="{879B9BB7-592B-FB4A-A435-96203193C1BD}"/>
                    </a:ext>
                  </a:extLst>
                </p14:cNvPr>
                <p14:cNvContentPartPr/>
                <p14:nvPr/>
              </p14:nvContentPartPr>
              <p14:xfrm>
                <a:off x="8036559" y="2872858"/>
                <a:ext cx="71280" cy="10440"/>
              </p14:xfrm>
            </p:contentPart>
          </mc:Choice>
          <mc:Fallback xmlns="">
            <p:pic>
              <p:nvPicPr>
                <p:cNvPr id="190" name="Entrada de lápiz 189">
                  <a:extLst>
                    <a:ext uri="{FF2B5EF4-FFF2-40B4-BE49-F238E27FC236}">
                      <a16:creationId xmlns:a16="http://schemas.microsoft.com/office/drawing/2014/main" id="{879B9BB7-592B-FB4A-A435-96203193C1BD}"/>
                    </a:ext>
                  </a:extLst>
                </p:cNvPr>
                <p:cNvPicPr/>
                <p:nvPr/>
              </p:nvPicPr>
              <p:blipFill>
                <a:blip r:embed="rId306"/>
                <a:stretch>
                  <a:fillRect/>
                </a:stretch>
              </p:blipFill>
              <p:spPr>
                <a:xfrm>
                  <a:off x="8021000" y="2857378"/>
                  <a:ext cx="102035"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1" name="Entrada de lápiz 190">
                  <a:extLst>
                    <a:ext uri="{FF2B5EF4-FFF2-40B4-BE49-F238E27FC236}">
                      <a16:creationId xmlns:a16="http://schemas.microsoft.com/office/drawing/2014/main" id="{4AA9446D-6496-B24A-9A53-738C6C48D0F7}"/>
                    </a:ext>
                  </a:extLst>
                </p14:cNvPr>
                <p14:cNvContentPartPr/>
                <p14:nvPr/>
              </p14:nvContentPartPr>
              <p14:xfrm>
                <a:off x="8046639" y="2936218"/>
                <a:ext cx="66240" cy="7560"/>
              </p14:xfrm>
            </p:contentPart>
          </mc:Choice>
          <mc:Fallback xmlns="">
            <p:pic>
              <p:nvPicPr>
                <p:cNvPr id="191" name="Entrada de lápiz 190">
                  <a:extLst>
                    <a:ext uri="{FF2B5EF4-FFF2-40B4-BE49-F238E27FC236}">
                      <a16:creationId xmlns:a16="http://schemas.microsoft.com/office/drawing/2014/main" id="{4AA9446D-6496-B24A-9A53-738C6C48D0F7}"/>
                    </a:ext>
                  </a:extLst>
                </p:cNvPr>
                <p:cNvPicPr/>
                <p:nvPr/>
              </p:nvPicPr>
              <p:blipFill>
                <a:blip r:embed="rId308"/>
                <a:stretch>
                  <a:fillRect/>
                </a:stretch>
              </p:blipFill>
              <p:spPr>
                <a:xfrm>
                  <a:off x="8031074" y="2920738"/>
                  <a:ext cx="97007" cy="38160"/>
                </a:xfrm>
                <a:prstGeom prst="rect">
                  <a:avLst/>
                </a:prstGeom>
              </p:spPr>
            </p:pic>
          </mc:Fallback>
        </mc:AlternateContent>
      </p:grpSp>
      <p:grpSp>
        <p:nvGrpSpPr>
          <p:cNvPr id="203" name="Grupo 202">
            <a:extLst>
              <a:ext uri="{FF2B5EF4-FFF2-40B4-BE49-F238E27FC236}">
                <a16:creationId xmlns:a16="http://schemas.microsoft.com/office/drawing/2014/main" id="{56A3567D-EB23-B24C-937A-52970859B92F}"/>
              </a:ext>
            </a:extLst>
          </p:cNvPr>
          <p:cNvGrpSpPr/>
          <p:nvPr/>
        </p:nvGrpSpPr>
        <p:grpSpPr>
          <a:xfrm>
            <a:off x="8371044" y="2715858"/>
            <a:ext cx="874800" cy="314280"/>
            <a:chOff x="8371044" y="2715858"/>
            <a:chExt cx="874800" cy="314280"/>
          </a:xfrm>
        </p:grpSpPr>
        <mc:AlternateContent xmlns:mc="http://schemas.openxmlformats.org/markup-compatibility/2006" xmlns:p14="http://schemas.microsoft.com/office/powerpoint/2010/main">
          <mc:Choice Requires="p14">
            <p:contentPart p14:bwMode="auto" r:id="rId309">
              <p14:nvContentPartPr>
                <p14:cNvPr id="193" name="Entrada de lápiz 192">
                  <a:extLst>
                    <a:ext uri="{FF2B5EF4-FFF2-40B4-BE49-F238E27FC236}">
                      <a16:creationId xmlns:a16="http://schemas.microsoft.com/office/drawing/2014/main" id="{59F01032-C261-0A40-A6D4-EEBA29B78900}"/>
                    </a:ext>
                  </a:extLst>
                </p14:cNvPr>
                <p14:cNvContentPartPr/>
                <p14:nvPr/>
              </p14:nvContentPartPr>
              <p14:xfrm>
                <a:off x="8416044" y="2736378"/>
                <a:ext cx="45720" cy="243000"/>
              </p14:xfrm>
            </p:contentPart>
          </mc:Choice>
          <mc:Fallback xmlns="">
            <p:pic>
              <p:nvPicPr>
                <p:cNvPr id="193" name="Entrada de lápiz 192">
                  <a:extLst>
                    <a:ext uri="{FF2B5EF4-FFF2-40B4-BE49-F238E27FC236}">
                      <a16:creationId xmlns:a16="http://schemas.microsoft.com/office/drawing/2014/main" id="{59F01032-C261-0A40-A6D4-EEBA29B78900}"/>
                    </a:ext>
                  </a:extLst>
                </p:cNvPr>
                <p:cNvPicPr/>
                <p:nvPr/>
              </p:nvPicPr>
              <p:blipFill>
                <a:blip r:embed="rId310"/>
                <a:stretch>
                  <a:fillRect/>
                </a:stretch>
              </p:blipFill>
              <p:spPr>
                <a:xfrm>
                  <a:off x="8400685" y="2720898"/>
                  <a:ext cx="76081"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4" name="Entrada de lápiz 193">
                  <a:extLst>
                    <a:ext uri="{FF2B5EF4-FFF2-40B4-BE49-F238E27FC236}">
                      <a16:creationId xmlns:a16="http://schemas.microsoft.com/office/drawing/2014/main" id="{4F88C8CC-CA0D-9D45-BE2E-C3BE89258267}"/>
                    </a:ext>
                  </a:extLst>
                </p14:cNvPr>
                <p14:cNvContentPartPr/>
                <p14:nvPr/>
              </p14:nvContentPartPr>
              <p14:xfrm>
                <a:off x="8371044" y="2872818"/>
                <a:ext cx="80640" cy="10440"/>
              </p14:xfrm>
            </p:contentPart>
          </mc:Choice>
          <mc:Fallback xmlns="">
            <p:pic>
              <p:nvPicPr>
                <p:cNvPr id="194" name="Entrada de lápiz 193">
                  <a:extLst>
                    <a:ext uri="{FF2B5EF4-FFF2-40B4-BE49-F238E27FC236}">
                      <a16:creationId xmlns:a16="http://schemas.microsoft.com/office/drawing/2014/main" id="{4F88C8CC-CA0D-9D45-BE2E-C3BE89258267}"/>
                    </a:ext>
                  </a:extLst>
                </p:cNvPr>
                <p:cNvPicPr/>
                <p:nvPr/>
              </p:nvPicPr>
              <p:blipFill>
                <a:blip r:embed="rId312"/>
                <a:stretch>
                  <a:fillRect/>
                </a:stretch>
              </p:blipFill>
              <p:spPr>
                <a:xfrm>
                  <a:off x="8355633" y="2857854"/>
                  <a:ext cx="111104" cy="400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5" name="Entrada de lápiz 194">
                  <a:extLst>
                    <a:ext uri="{FF2B5EF4-FFF2-40B4-BE49-F238E27FC236}">
                      <a16:creationId xmlns:a16="http://schemas.microsoft.com/office/drawing/2014/main" id="{6F18DD40-4778-9C4C-AC87-9E2E9062A755}"/>
                    </a:ext>
                  </a:extLst>
                </p14:cNvPr>
                <p14:cNvContentPartPr/>
                <p14:nvPr/>
              </p14:nvContentPartPr>
              <p14:xfrm>
                <a:off x="8557524" y="2715858"/>
                <a:ext cx="35640" cy="51120"/>
              </p14:xfrm>
            </p:contentPart>
          </mc:Choice>
          <mc:Fallback xmlns="">
            <p:pic>
              <p:nvPicPr>
                <p:cNvPr id="195" name="Entrada de lápiz 194">
                  <a:extLst>
                    <a:ext uri="{FF2B5EF4-FFF2-40B4-BE49-F238E27FC236}">
                      <a16:creationId xmlns:a16="http://schemas.microsoft.com/office/drawing/2014/main" id="{6F18DD40-4778-9C4C-AC87-9E2E9062A755}"/>
                    </a:ext>
                  </a:extLst>
                </p:cNvPr>
                <p:cNvPicPr/>
                <p:nvPr/>
              </p:nvPicPr>
              <p:blipFill>
                <a:blip r:embed="rId314"/>
                <a:stretch>
                  <a:fillRect/>
                </a:stretch>
              </p:blipFill>
              <p:spPr>
                <a:xfrm>
                  <a:off x="8542044" y="2700268"/>
                  <a:ext cx="66240" cy="81937"/>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6" name="Entrada de lápiz 195">
                  <a:extLst>
                    <a:ext uri="{FF2B5EF4-FFF2-40B4-BE49-F238E27FC236}">
                      <a16:creationId xmlns:a16="http://schemas.microsoft.com/office/drawing/2014/main" id="{1015EE17-9055-CD4A-BD2D-3D4A0E4D1D8B}"/>
                    </a:ext>
                  </a:extLst>
                </p14:cNvPr>
                <p14:cNvContentPartPr/>
                <p14:nvPr/>
              </p14:nvContentPartPr>
              <p14:xfrm>
                <a:off x="8623404" y="2801898"/>
                <a:ext cx="81360" cy="192600"/>
              </p14:xfrm>
            </p:contentPart>
          </mc:Choice>
          <mc:Fallback xmlns="">
            <p:pic>
              <p:nvPicPr>
                <p:cNvPr id="196" name="Entrada de lápiz 195">
                  <a:extLst>
                    <a:ext uri="{FF2B5EF4-FFF2-40B4-BE49-F238E27FC236}">
                      <a16:creationId xmlns:a16="http://schemas.microsoft.com/office/drawing/2014/main" id="{1015EE17-9055-CD4A-BD2D-3D4A0E4D1D8B}"/>
                    </a:ext>
                  </a:extLst>
                </p:cNvPr>
                <p:cNvPicPr/>
                <p:nvPr/>
              </p:nvPicPr>
              <p:blipFill>
                <a:blip r:embed="rId316"/>
                <a:stretch>
                  <a:fillRect/>
                </a:stretch>
              </p:blipFill>
              <p:spPr>
                <a:xfrm>
                  <a:off x="8607924" y="2786418"/>
                  <a:ext cx="11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7" name="Entrada de lápiz 196">
                  <a:extLst>
                    <a:ext uri="{FF2B5EF4-FFF2-40B4-BE49-F238E27FC236}">
                      <a16:creationId xmlns:a16="http://schemas.microsoft.com/office/drawing/2014/main" id="{492D7F15-47C6-7040-94EB-9ADA459D76AE}"/>
                    </a:ext>
                  </a:extLst>
                </p14:cNvPr>
                <p14:cNvContentPartPr/>
                <p14:nvPr/>
              </p14:nvContentPartPr>
              <p14:xfrm>
                <a:off x="8744724" y="2867778"/>
                <a:ext cx="101520" cy="162360"/>
              </p14:xfrm>
            </p:contentPart>
          </mc:Choice>
          <mc:Fallback xmlns="">
            <p:pic>
              <p:nvPicPr>
                <p:cNvPr id="197" name="Entrada de lápiz 196">
                  <a:extLst>
                    <a:ext uri="{FF2B5EF4-FFF2-40B4-BE49-F238E27FC236}">
                      <a16:creationId xmlns:a16="http://schemas.microsoft.com/office/drawing/2014/main" id="{492D7F15-47C6-7040-94EB-9ADA459D76AE}"/>
                    </a:ext>
                  </a:extLst>
                </p:cNvPr>
                <p:cNvPicPr/>
                <p:nvPr/>
              </p:nvPicPr>
              <p:blipFill>
                <a:blip r:embed="rId318"/>
                <a:stretch>
                  <a:fillRect/>
                </a:stretch>
              </p:blipFill>
              <p:spPr>
                <a:xfrm>
                  <a:off x="8729244" y="2852298"/>
                  <a:ext cx="1321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8" name="Entrada de lápiz 197">
                  <a:extLst>
                    <a:ext uri="{FF2B5EF4-FFF2-40B4-BE49-F238E27FC236}">
                      <a16:creationId xmlns:a16="http://schemas.microsoft.com/office/drawing/2014/main" id="{305E3BAF-D7CE-364C-922D-6DD8AF571B80}"/>
                    </a:ext>
                  </a:extLst>
                </p14:cNvPr>
                <p14:cNvContentPartPr/>
                <p14:nvPr/>
              </p14:nvContentPartPr>
              <p14:xfrm>
                <a:off x="8952084" y="2867778"/>
                <a:ext cx="86400" cy="76320"/>
              </p14:xfrm>
            </p:contentPart>
          </mc:Choice>
          <mc:Fallback xmlns="">
            <p:pic>
              <p:nvPicPr>
                <p:cNvPr id="198" name="Entrada de lápiz 197">
                  <a:extLst>
                    <a:ext uri="{FF2B5EF4-FFF2-40B4-BE49-F238E27FC236}">
                      <a16:creationId xmlns:a16="http://schemas.microsoft.com/office/drawing/2014/main" id="{305E3BAF-D7CE-364C-922D-6DD8AF571B80}"/>
                    </a:ext>
                  </a:extLst>
                </p:cNvPr>
                <p:cNvPicPr/>
                <p:nvPr/>
              </p:nvPicPr>
              <p:blipFill>
                <a:blip r:embed="rId320"/>
                <a:stretch>
                  <a:fillRect/>
                </a:stretch>
              </p:blipFill>
              <p:spPr>
                <a:xfrm>
                  <a:off x="8936539" y="2852298"/>
                  <a:ext cx="117128"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9" name="Entrada de lápiz 198">
                  <a:extLst>
                    <a:ext uri="{FF2B5EF4-FFF2-40B4-BE49-F238E27FC236}">
                      <a16:creationId xmlns:a16="http://schemas.microsoft.com/office/drawing/2014/main" id="{4648C9CA-76E4-9D48-A1DC-0F8391CF24F7}"/>
                    </a:ext>
                  </a:extLst>
                </p14:cNvPr>
                <p14:cNvContentPartPr/>
                <p14:nvPr/>
              </p14:nvContentPartPr>
              <p14:xfrm>
                <a:off x="8962164" y="2862738"/>
                <a:ext cx="66240" cy="91440"/>
              </p14:xfrm>
            </p:contentPart>
          </mc:Choice>
          <mc:Fallback xmlns="">
            <p:pic>
              <p:nvPicPr>
                <p:cNvPr id="199" name="Entrada de lápiz 198">
                  <a:extLst>
                    <a:ext uri="{FF2B5EF4-FFF2-40B4-BE49-F238E27FC236}">
                      <a16:creationId xmlns:a16="http://schemas.microsoft.com/office/drawing/2014/main" id="{4648C9CA-76E4-9D48-A1DC-0F8391CF24F7}"/>
                    </a:ext>
                  </a:extLst>
                </p:cNvPr>
                <p:cNvPicPr/>
                <p:nvPr/>
              </p:nvPicPr>
              <p:blipFill>
                <a:blip r:embed="rId322"/>
                <a:stretch>
                  <a:fillRect/>
                </a:stretch>
              </p:blipFill>
              <p:spPr>
                <a:xfrm>
                  <a:off x="8946599" y="2847258"/>
                  <a:ext cx="97007"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0" name="Entrada de lápiz 199">
                  <a:extLst>
                    <a:ext uri="{FF2B5EF4-FFF2-40B4-BE49-F238E27FC236}">
                      <a16:creationId xmlns:a16="http://schemas.microsoft.com/office/drawing/2014/main" id="{E87546EA-56FE-1146-9047-6CBBEE1450DA}"/>
                    </a:ext>
                  </a:extLst>
                </p14:cNvPr>
                <p14:cNvContentPartPr/>
                <p14:nvPr/>
              </p14:nvContentPartPr>
              <p14:xfrm>
                <a:off x="8896644" y="2817018"/>
                <a:ext cx="66240" cy="177480"/>
              </p14:xfrm>
            </p:contentPart>
          </mc:Choice>
          <mc:Fallback xmlns="">
            <p:pic>
              <p:nvPicPr>
                <p:cNvPr id="200" name="Entrada de lápiz 199">
                  <a:extLst>
                    <a:ext uri="{FF2B5EF4-FFF2-40B4-BE49-F238E27FC236}">
                      <a16:creationId xmlns:a16="http://schemas.microsoft.com/office/drawing/2014/main" id="{E87546EA-56FE-1146-9047-6CBBEE1450DA}"/>
                    </a:ext>
                  </a:extLst>
                </p:cNvPr>
                <p:cNvPicPr/>
                <p:nvPr/>
              </p:nvPicPr>
              <p:blipFill>
                <a:blip r:embed="rId324"/>
                <a:stretch>
                  <a:fillRect/>
                </a:stretch>
              </p:blipFill>
              <p:spPr>
                <a:xfrm>
                  <a:off x="8881164" y="2801538"/>
                  <a:ext cx="968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1" name="Entrada de lápiz 200">
                  <a:extLst>
                    <a:ext uri="{FF2B5EF4-FFF2-40B4-BE49-F238E27FC236}">
                      <a16:creationId xmlns:a16="http://schemas.microsoft.com/office/drawing/2014/main" id="{7B4CEB99-93C6-5540-98EF-D763A530D447}"/>
                    </a:ext>
                  </a:extLst>
                </p14:cNvPr>
                <p14:cNvContentPartPr/>
                <p14:nvPr/>
              </p14:nvContentPartPr>
              <p14:xfrm>
                <a:off x="9093924" y="2822058"/>
                <a:ext cx="30600" cy="162360"/>
              </p14:xfrm>
            </p:contentPart>
          </mc:Choice>
          <mc:Fallback xmlns="">
            <p:pic>
              <p:nvPicPr>
                <p:cNvPr id="201" name="Entrada de lápiz 200">
                  <a:extLst>
                    <a:ext uri="{FF2B5EF4-FFF2-40B4-BE49-F238E27FC236}">
                      <a16:creationId xmlns:a16="http://schemas.microsoft.com/office/drawing/2014/main" id="{7B4CEB99-93C6-5540-98EF-D763A530D447}"/>
                    </a:ext>
                  </a:extLst>
                </p:cNvPr>
                <p:cNvPicPr/>
                <p:nvPr/>
              </p:nvPicPr>
              <p:blipFill>
                <a:blip r:embed="rId326"/>
                <a:stretch>
                  <a:fillRect/>
                </a:stretch>
              </p:blipFill>
              <p:spPr>
                <a:xfrm>
                  <a:off x="9078444" y="2806578"/>
                  <a:ext cx="61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2" name="Entrada de lápiz 201">
                  <a:extLst>
                    <a:ext uri="{FF2B5EF4-FFF2-40B4-BE49-F238E27FC236}">
                      <a16:creationId xmlns:a16="http://schemas.microsoft.com/office/drawing/2014/main" id="{063E69AD-0A7E-DB45-A09F-A9AEAE874789}"/>
                    </a:ext>
                  </a:extLst>
                </p14:cNvPr>
                <p14:cNvContentPartPr/>
                <p14:nvPr/>
              </p14:nvContentPartPr>
              <p14:xfrm>
                <a:off x="9205164" y="2786778"/>
                <a:ext cx="40680" cy="202680"/>
              </p14:xfrm>
            </p:contentPart>
          </mc:Choice>
          <mc:Fallback xmlns="">
            <p:pic>
              <p:nvPicPr>
                <p:cNvPr id="202" name="Entrada de lápiz 201">
                  <a:extLst>
                    <a:ext uri="{FF2B5EF4-FFF2-40B4-BE49-F238E27FC236}">
                      <a16:creationId xmlns:a16="http://schemas.microsoft.com/office/drawing/2014/main" id="{063E69AD-0A7E-DB45-A09F-A9AEAE874789}"/>
                    </a:ext>
                  </a:extLst>
                </p:cNvPr>
                <p:cNvPicPr/>
                <p:nvPr/>
              </p:nvPicPr>
              <p:blipFill>
                <a:blip r:embed="rId328"/>
                <a:stretch>
                  <a:fillRect/>
                </a:stretch>
              </p:blipFill>
              <p:spPr>
                <a:xfrm>
                  <a:off x="9189820" y="2771298"/>
                  <a:ext cx="71012" cy="233280"/>
                </a:xfrm>
                <a:prstGeom prst="rect">
                  <a:avLst/>
                </a:prstGeom>
              </p:spPr>
            </p:pic>
          </mc:Fallback>
        </mc:AlternateContent>
      </p:grpSp>
      <p:grpSp>
        <p:nvGrpSpPr>
          <p:cNvPr id="210" name="Grupo 209">
            <a:extLst>
              <a:ext uri="{FF2B5EF4-FFF2-40B4-BE49-F238E27FC236}">
                <a16:creationId xmlns:a16="http://schemas.microsoft.com/office/drawing/2014/main" id="{3FCD516B-EF59-534D-984B-7D54245F3EF3}"/>
              </a:ext>
            </a:extLst>
          </p:cNvPr>
          <p:cNvGrpSpPr/>
          <p:nvPr/>
        </p:nvGrpSpPr>
        <p:grpSpPr>
          <a:xfrm>
            <a:off x="9427644" y="2781738"/>
            <a:ext cx="587160" cy="318960"/>
            <a:chOff x="9427644" y="2781738"/>
            <a:chExt cx="587160" cy="318960"/>
          </a:xfrm>
        </p:grpSpPr>
        <mc:AlternateContent xmlns:mc="http://schemas.openxmlformats.org/markup-compatibility/2006" xmlns:p14="http://schemas.microsoft.com/office/powerpoint/2010/main">
          <mc:Choice Requires="p14">
            <p:contentPart p14:bwMode="auto" r:id="rId329">
              <p14:nvContentPartPr>
                <p14:cNvPr id="204" name="Entrada de lápiz 203">
                  <a:extLst>
                    <a:ext uri="{FF2B5EF4-FFF2-40B4-BE49-F238E27FC236}">
                      <a16:creationId xmlns:a16="http://schemas.microsoft.com/office/drawing/2014/main" id="{23294BDC-A942-B148-BC83-A1DFAEAF6DF1}"/>
                    </a:ext>
                  </a:extLst>
                </p14:cNvPr>
                <p14:cNvContentPartPr/>
                <p14:nvPr/>
              </p14:nvContentPartPr>
              <p14:xfrm>
                <a:off x="9427644" y="2867778"/>
                <a:ext cx="136800" cy="232920"/>
              </p14:xfrm>
            </p:contentPart>
          </mc:Choice>
          <mc:Fallback xmlns="">
            <p:pic>
              <p:nvPicPr>
                <p:cNvPr id="204" name="Entrada de lápiz 203">
                  <a:extLst>
                    <a:ext uri="{FF2B5EF4-FFF2-40B4-BE49-F238E27FC236}">
                      <a16:creationId xmlns:a16="http://schemas.microsoft.com/office/drawing/2014/main" id="{23294BDC-A942-B148-BC83-A1DFAEAF6DF1}"/>
                    </a:ext>
                  </a:extLst>
                </p:cNvPr>
                <p:cNvPicPr/>
                <p:nvPr/>
              </p:nvPicPr>
              <p:blipFill>
                <a:blip r:embed="rId330"/>
                <a:stretch>
                  <a:fillRect/>
                </a:stretch>
              </p:blipFill>
              <p:spPr>
                <a:xfrm>
                  <a:off x="9412205" y="2852322"/>
                  <a:ext cx="167320" cy="263473"/>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5" name="Entrada de lápiz 204">
                  <a:extLst>
                    <a:ext uri="{FF2B5EF4-FFF2-40B4-BE49-F238E27FC236}">
                      <a16:creationId xmlns:a16="http://schemas.microsoft.com/office/drawing/2014/main" id="{08203609-2E74-4B4A-B290-29F5612D088C}"/>
                    </a:ext>
                  </a:extLst>
                </p14:cNvPr>
                <p14:cNvContentPartPr/>
                <p14:nvPr/>
              </p14:nvContentPartPr>
              <p14:xfrm>
                <a:off x="9629964" y="2781738"/>
                <a:ext cx="20520" cy="74520"/>
              </p14:xfrm>
            </p:contentPart>
          </mc:Choice>
          <mc:Fallback xmlns="">
            <p:pic>
              <p:nvPicPr>
                <p:cNvPr id="205" name="Entrada de lápiz 204">
                  <a:extLst>
                    <a:ext uri="{FF2B5EF4-FFF2-40B4-BE49-F238E27FC236}">
                      <a16:creationId xmlns:a16="http://schemas.microsoft.com/office/drawing/2014/main" id="{08203609-2E74-4B4A-B290-29F5612D088C}"/>
                    </a:ext>
                  </a:extLst>
                </p:cNvPr>
                <p:cNvPicPr/>
                <p:nvPr/>
              </p:nvPicPr>
              <p:blipFill>
                <a:blip r:embed="rId332"/>
                <a:stretch>
                  <a:fillRect/>
                </a:stretch>
              </p:blipFill>
              <p:spPr>
                <a:xfrm>
                  <a:off x="9614751" y="2766258"/>
                  <a:ext cx="50592"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6" name="Entrada de lápiz 205">
                  <a:extLst>
                    <a:ext uri="{FF2B5EF4-FFF2-40B4-BE49-F238E27FC236}">
                      <a16:creationId xmlns:a16="http://schemas.microsoft.com/office/drawing/2014/main" id="{1AEBEA12-FEDB-B540-8702-808073FF6A9B}"/>
                    </a:ext>
                  </a:extLst>
                </p14:cNvPr>
                <p14:cNvContentPartPr/>
                <p14:nvPr/>
              </p14:nvContentPartPr>
              <p14:xfrm>
                <a:off x="9776484" y="2872818"/>
                <a:ext cx="111600" cy="61200"/>
              </p14:xfrm>
            </p:contentPart>
          </mc:Choice>
          <mc:Fallback xmlns="">
            <p:pic>
              <p:nvPicPr>
                <p:cNvPr id="206" name="Entrada de lápiz 205">
                  <a:extLst>
                    <a:ext uri="{FF2B5EF4-FFF2-40B4-BE49-F238E27FC236}">
                      <a16:creationId xmlns:a16="http://schemas.microsoft.com/office/drawing/2014/main" id="{1AEBEA12-FEDB-B540-8702-808073FF6A9B}"/>
                    </a:ext>
                  </a:extLst>
                </p:cNvPr>
                <p:cNvPicPr/>
                <p:nvPr/>
              </p:nvPicPr>
              <p:blipFill>
                <a:blip r:embed="rId334"/>
                <a:stretch>
                  <a:fillRect/>
                </a:stretch>
              </p:blipFill>
              <p:spPr>
                <a:xfrm>
                  <a:off x="9761004" y="2857338"/>
                  <a:ext cx="1422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7" name="Entrada de lápiz 206">
                  <a:extLst>
                    <a:ext uri="{FF2B5EF4-FFF2-40B4-BE49-F238E27FC236}">
                      <a16:creationId xmlns:a16="http://schemas.microsoft.com/office/drawing/2014/main" id="{729BD51A-193B-C64C-B072-DE419250A082}"/>
                    </a:ext>
                  </a:extLst>
                </p14:cNvPr>
                <p14:cNvContentPartPr/>
                <p14:nvPr/>
              </p14:nvContentPartPr>
              <p14:xfrm>
                <a:off x="9797004" y="2862738"/>
                <a:ext cx="71280" cy="86400"/>
              </p14:xfrm>
            </p:contentPart>
          </mc:Choice>
          <mc:Fallback xmlns="">
            <p:pic>
              <p:nvPicPr>
                <p:cNvPr id="207" name="Entrada de lápiz 206">
                  <a:extLst>
                    <a:ext uri="{FF2B5EF4-FFF2-40B4-BE49-F238E27FC236}">
                      <a16:creationId xmlns:a16="http://schemas.microsoft.com/office/drawing/2014/main" id="{729BD51A-193B-C64C-B072-DE419250A082}"/>
                    </a:ext>
                  </a:extLst>
                </p:cNvPr>
                <p:cNvPicPr/>
                <p:nvPr/>
              </p:nvPicPr>
              <p:blipFill>
                <a:blip r:embed="rId336"/>
                <a:stretch>
                  <a:fillRect/>
                </a:stretch>
              </p:blipFill>
              <p:spPr>
                <a:xfrm>
                  <a:off x="9781524" y="2847258"/>
                  <a:ext cx="101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8" name="Entrada de lápiz 207">
                  <a:extLst>
                    <a:ext uri="{FF2B5EF4-FFF2-40B4-BE49-F238E27FC236}">
                      <a16:creationId xmlns:a16="http://schemas.microsoft.com/office/drawing/2014/main" id="{0D8D8DEC-4C80-3E41-8DD7-F967A10B7F97}"/>
                    </a:ext>
                  </a:extLst>
                </p14:cNvPr>
                <p14:cNvContentPartPr/>
                <p14:nvPr/>
              </p14:nvContentPartPr>
              <p14:xfrm>
                <a:off x="9700884" y="2806938"/>
                <a:ext cx="101520" cy="207720"/>
              </p14:xfrm>
            </p:contentPart>
          </mc:Choice>
          <mc:Fallback xmlns="">
            <p:pic>
              <p:nvPicPr>
                <p:cNvPr id="208" name="Entrada de lápiz 207">
                  <a:extLst>
                    <a:ext uri="{FF2B5EF4-FFF2-40B4-BE49-F238E27FC236}">
                      <a16:creationId xmlns:a16="http://schemas.microsoft.com/office/drawing/2014/main" id="{0D8D8DEC-4C80-3E41-8DD7-F967A10B7F97}"/>
                    </a:ext>
                  </a:extLst>
                </p:cNvPr>
                <p:cNvPicPr/>
                <p:nvPr/>
              </p:nvPicPr>
              <p:blipFill>
                <a:blip r:embed="rId338"/>
                <a:stretch>
                  <a:fillRect/>
                </a:stretch>
              </p:blipFill>
              <p:spPr>
                <a:xfrm>
                  <a:off x="9685404" y="2791458"/>
                  <a:ext cx="132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9" name="Entrada de lápiz 208">
                  <a:extLst>
                    <a:ext uri="{FF2B5EF4-FFF2-40B4-BE49-F238E27FC236}">
                      <a16:creationId xmlns:a16="http://schemas.microsoft.com/office/drawing/2014/main" id="{457B2A48-AF45-DC41-85F3-751A480A28FC}"/>
                    </a:ext>
                  </a:extLst>
                </p14:cNvPr>
                <p14:cNvContentPartPr/>
                <p14:nvPr/>
              </p14:nvContentPartPr>
              <p14:xfrm>
                <a:off x="9948564" y="2827098"/>
                <a:ext cx="66240" cy="167400"/>
              </p14:xfrm>
            </p:contentPart>
          </mc:Choice>
          <mc:Fallback xmlns="">
            <p:pic>
              <p:nvPicPr>
                <p:cNvPr id="209" name="Entrada de lápiz 208">
                  <a:extLst>
                    <a:ext uri="{FF2B5EF4-FFF2-40B4-BE49-F238E27FC236}">
                      <a16:creationId xmlns:a16="http://schemas.microsoft.com/office/drawing/2014/main" id="{457B2A48-AF45-DC41-85F3-751A480A28FC}"/>
                    </a:ext>
                  </a:extLst>
                </p:cNvPr>
                <p:cNvPicPr/>
                <p:nvPr/>
              </p:nvPicPr>
              <p:blipFill>
                <a:blip r:embed="rId340"/>
                <a:stretch>
                  <a:fillRect/>
                </a:stretch>
              </p:blipFill>
              <p:spPr>
                <a:xfrm>
                  <a:off x="9932999" y="2811618"/>
                  <a:ext cx="97007" cy="198000"/>
                </a:xfrm>
                <a:prstGeom prst="rect">
                  <a:avLst/>
                </a:prstGeom>
              </p:spPr>
            </p:pic>
          </mc:Fallback>
        </mc:AlternateContent>
      </p:grpSp>
      <p:grpSp>
        <p:nvGrpSpPr>
          <p:cNvPr id="213" name="Grupo 212">
            <a:extLst>
              <a:ext uri="{FF2B5EF4-FFF2-40B4-BE49-F238E27FC236}">
                <a16:creationId xmlns:a16="http://schemas.microsoft.com/office/drawing/2014/main" id="{B4514339-CCF0-0949-8E4A-6CD4359FA33B}"/>
              </a:ext>
            </a:extLst>
          </p:cNvPr>
          <p:cNvGrpSpPr/>
          <p:nvPr/>
        </p:nvGrpSpPr>
        <p:grpSpPr>
          <a:xfrm>
            <a:off x="1100167" y="5457704"/>
            <a:ext cx="91440" cy="91440"/>
            <a:chOff x="1100167" y="5457704"/>
            <a:chExt cx="91440" cy="91440"/>
          </a:xfrm>
        </p:grpSpPr>
        <mc:AlternateContent xmlns:mc="http://schemas.openxmlformats.org/markup-compatibility/2006" xmlns:p14="http://schemas.microsoft.com/office/powerpoint/2010/main">
          <mc:Choice Requires="p14">
            <p:contentPart p14:bwMode="auto" r:id="rId341">
              <p14:nvContentPartPr>
                <p14:cNvPr id="211" name="Entrada de lápiz 210">
                  <a:extLst>
                    <a:ext uri="{FF2B5EF4-FFF2-40B4-BE49-F238E27FC236}">
                      <a16:creationId xmlns:a16="http://schemas.microsoft.com/office/drawing/2014/main" id="{D9FE7C40-8C8E-404A-8211-DFD994394F8C}"/>
                    </a:ext>
                  </a:extLst>
                </p14:cNvPr>
                <p14:cNvContentPartPr/>
                <p14:nvPr/>
              </p14:nvContentPartPr>
              <p14:xfrm>
                <a:off x="1100167" y="5457704"/>
                <a:ext cx="66240" cy="20520"/>
              </p14:xfrm>
            </p:contentPart>
          </mc:Choice>
          <mc:Fallback xmlns="">
            <p:pic>
              <p:nvPicPr>
                <p:cNvPr id="211" name="Entrada de lápiz 210">
                  <a:extLst>
                    <a:ext uri="{FF2B5EF4-FFF2-40B4-BE49-F238E27FC236}">
                      <a16:creationId xmlns:a16="http://schemas.microsoft.com/office/drawing/2014/main" id="{D9FE7C40-8C8E-404A-8211-DFD994394F8C}"/>
                    </a:ext>
                  </a:extLst>
                </p:cNvPr>
                <p:cNvPicPr/>
                <p:nvPr/>
              </p:nvPicPr>
              <p:blipFill>
                <a:blip r:embed="rId342"/>
                <a:stretch>
                  <a:fillRect/>
                </a:stretch>
              </p:blipFill>
              <p:spPr>
                <a:xfrm>
                  <a:off x="1084687" y="5442224"/>
                  <a:ext cx="96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2" name="Entrada de lápiz 211">
                  <a:extLst>
                    <a:ext uri="{FF2B5EF4-FFF2-40B4-BE49-F238E27FC236}">
                      <a16:creationId xmlns:a16="http://schemas.microsoft.com/office/drawing/2014/main" id="{BD76A201-017E-2747-8F4C-31519E7A2F10}"/>
                    </a:ext>
                  </a:extLst>
                </p14:cNvPr>
                <p14:cNvContentPartPr/>
                <p14:nvPr/>
              </p14:nvContentPartPr>
              <p14:xfrm>
                <a:off x="1115287" y="5543744"/>
                <a:ext cx="76320" cy="5400"/>
              </p14:xfrm>
            </p:contentPart>
          </mc:Choice>
          <mc:Fallback xmlns="">
            <p:pic>
              <p:nvPicPr>
                <p:cNvPr id="212" name="Entrada de lápiz 211">
                  <a:extLst>
                    <a:ext uri="{FF2B5EF4-FFF2-40B4-BE49-F238E27FC236}">
                      <a16:creationId xmlns:a16="http://schemas.microsoft.com/office/drawing/2014/main" id="{BD76A201-017E-2747-8F4C-31519E7A2F10}"/>
                    </a:ext>
                  </a:extLst>
                </p:cNvPr>
                <p:cNvPicPr/>
                <p:nvPr/>
              </p:nvPicPr>
              <p:blipFill>
                <a:blip r:embed="rId344"/>
                <a:stretch>
                  <a:fillRect/>
                </a:stretch>
              </p:blipFill>
              <p:spPr>
                <a:xfrm>
                  <a:off x="1099807" y="5528264"/>
                  <a:ext cx="106920" cy="36000"/>
                </a:xfrm>
                <a:prstGeom prst="rect">
                  <a:avLst/>
                </a:prstGeom>
              </p:spPr>
            </p:pic>
          </mc:Fallback>
        </mc:AlternateContent>
      </p:grpSp>
      <p:grpSp>
        <p:nvGrpSpPr>
          <p:cNvPr id="226" name="Grupo 225">
            <a:extLst>
              <a:ext uri="{FF2B5EF4-FFF2-40B4-BE49-F238E27FC236}">
                <a16:creationId xmlns:a16="http://schemas.microsoft.com/office/drawing/2014/main" id="{1983CEB3-4733-5F48-A9F4-DC01DFB9BC9D}"/>
              </a:ext>
            </a:extLst>
          </p:cNvPr>
          <p:cNvGrpSpPr/>
          <p:nvPr/>
        </p:nvGrpSpPr>
        <p:grpSpPr>
          <a:xfrm>
            <a:off x="1524967" y="5367344"/>
            <a:ext cx="698400" cy="247680"/>
            <a:chOff x="1524967" y="5367344"/>
            <a:chExt cx="698400" cy="247680"/>
          </a:xfrm>
        </p:grpSpPr>
        <mc:AlternateContent xmlns:mc="http://schemas.openxmlformats.org/markup-compatibility/2006" xmlns:p14="http://schemas.microsoft.com/office/powerpoint/2010/main">
          <mc:Choice Requires="p14">
            <p:contentPart p14:bwMode="auto" r:id="rId345">
              <p14:nvContentPartPr>
                <p14:cNvPr id="214" name="Entrada de lápiz 213">
                  <a:extLst>
                    <a:ext uri="{FF2B5EF4-FFF2-40B4-BE49-F238E27FC236}">
                      <a16:creationId xmlns:a16="http://schemas.microsoft.com/office/drawing/2014/main" id="{E3F44EB7-4F50-554A-853D-8E092CE3BCA8}"/>
                    </a:ext>
                  </a:extLst>
                </p14:cNvPr>
                <p14:cNvContentPartPr/>
                <p14:nvPr/>
              </p14:nvContentPartPr>
              <p14:xfrm>
                <a:off x="1524967" y="5412344"/>
                <a:ext cx="141840" cy="197640"/>
              </p14:xfrm>
            </p:contentPart>
          </mc:Choice>
          <mc:Fallback xmlns="">
            <p:pic>
              <p:nvPicPr>
                <p:cNvPr id="214" name="Entrada de lápiz 213">
                  <a:extLst>
                    <a:ext uri="{FF2B5EF4-FFF2-40B4-BE49-F238E27FC236}">
                      <a16:creationId xmlns:a16="http://schemas.microsoft.com/office/drawing/2014/main" id="{E3F44EB7-4F50-554A-853D-8E092CE3BCA8}"/>
                    </a:ext>
                  </a:extLst>
                </p:cNvPr>
                <p:cNvPicPr/>
                <p:nvPr/>
              </p:nvPicPr>
              <p:blipFill>
                <a:blip r:embed="rId346"/>
                <a:stretch>
                  <a:fillRect/>
                </a:stretch>
              </p:blipFill>
              <p:spPr>
                <a:xfrm>
                  <a:off x="1509526" y="5396864"/>
                  <a:ext cx="172363"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5" name="Entrada de lápiz 214">
                  <a:extLst>
                    <a:ext uri="{FF2B5EF4-FFF2-40B4-BE49-F238E27FC236}">
                      <a16:creationId xmlns:a16="http://schemas.microsoft.com/office/drawing/2014/main" id="{15D0A905-4B0B-EF4C-9389-EAB57C511850}"/>
                    </a:ext>
                  </a:extLst>
                </p14:cNvPr>
                <p14:cNvContentPartPr/>
                <p14:nvPr/>
              </p14:nvContentPartPr>
              <p14:xfrm>
                <a:off x="1803247" y="5372024"/>
                <a:ext cx="121680" cy="243000"/>
              </p14:xfrm>
            </p:contentPart>
          </mc:Choice>
          <mc:Fallback xmlns="">
            <p:pic>
              <p:nvPicPr>
                <p:cNvPr id="215" name="Entrada de lápiz 214">
                  <a:extLst>
                    <a:ext uri="{FF2B5EF4-FFF2-40B4-BE49-F238E27FC236}">
                      <a16:creationId xmlns:a16="http://schemas.microsoft.com/office/drawing/2014/main" id="{15D0A905-4B0B-EF4C-9389-EAB57C511850}"/>
                    </a:ext>
                  </a:extLst>
                </p:cNvPr>
                <p:cNvPicPr/>
                <p:nvPr/>
              </p:nvPicPr>
              <p:blipFill>
                <a:blip r:embed="rId348"/>
                <a:stretch>
                  <a:fillRect/>
                </a:stretch>
              </p:blipFill>
              <p:spPr>
                <a:xfrm>
                  <a:off x="1787767" y="5356544"/>
                  <a:ext cx="1522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6" name="Entrada de lápiz 215">
                  <a:extLst>
                    <a:ext uri="{FF2B5EF4-FFF2-40B4-BE49-F238E27FC236}">
                      <a16:creationId xmlns:a16="http://schemas.microsoft.com/office/drawing/2014/main" id="{2E877DEC-A9B2-C84E-A3AA-72DE01868D3D}"/>
                    </a:ext>
                  </a:extLst>
                </p14:cNvPr>
                <p14:cNvContentPartPr/>
                <p14:nvPr/>
              </p14:nvContentPartPr>
              <p14:xfrm>
                <a:off x="2000527" y="5462744"/>
                <a:ext cx="91440" cy="75600"/>
              </p14:xfrm>
            </p:contentPart>
          </mc:Choice>
          <mc:Fallback xmlns="">
            <p:pic>
              <p:nvPicPr>
                <p:cNvPr id="216" name="Entrada de lápiz 215">
                  <a:extLst>
                    <a:ext uri="{FF2B5EF4-FFF2-40B4-BE49-F238E27FC236}">
                      <a16:creationId xmlns:a16="http://schemas.microsoft.com/office/drawing/2014/main" id="{2E877DEC-A9B2-C84E-A3AA-72DE01868D3D}"/>
                    </a:ext>
                  </a:extLst>
                </p:cNvPr>
                <p:cNvPicPr/>
                <p:nvPr/>
              </p:nvPicPr>
              <p:blipFill>
                <a:blip r:embed="rId350"/>
                <a:stretch>
                  <a:fillRect/>
                </a:stretch>
              </p:blipFill>
              <p:spPr>
                <a:xfrm>
                  <a:off x="1985047" y="5447264"/>
                  <a:ext cx="1220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7" name="Entrada de lápiz 216">
                  <a:extLst>
                    <a:ext uri="{FF2B5EF4-FFF2-40B4-BE49-F238E27FC236}">
                      <a16:creationId xmlns:a16="http://schemas.microsoft.com/office/drawing/2014/main" id="{AF712675-AEAB-B74F-8A1E-FC5446F6B093}"/>
                    </a:ext>
                  </a:extLst>
                </p14:cNvPr>
                <p14:cNvContentPartPr/>
                <p14:nvPr/>
              </p14:nvContentPartPr>
              <p14:xfrm>
                <a:off x="1990807" y="5462744"/>
                <a:ext cx="75600" cy="100800"/>
              </p14:xfrm>
            </p:contentPart>
          </mc:Choice>
          <mc:Fallback xmlns="">
            <p:pic>
              <p:nvPicPr>
                <p:cNvPr id="217" name="Entrada de lápiz 216">
                  <a:extLst>
                    <a:ext uri="{FF2B5EF4-FFF2-40B4-BE49-F238E27FC236}">
                      <a16:creationId xmlns:a16="http://schemas.microsoft.com/office/drawing/2014/main" id="{AF712675-AEAB-B74F-8A1E-FC5446F6B093}"/>
                    </a:ext>
                  </a:extLst>
                </p:cNvPr>
                <p:cNvPicPr/>
                <p:nvPr/>
              </p:nvPicPr>
              <p:blipFill>
                <a:blip r:embed="rId352"/>
                <a:stretch>
                  <a:fillRect/>
                </a:stretch>
              </p:blipFill>
              <p:spPr>
                <a:xfrm>
                  <a:off x="1975327" y="5447264"/>
                  <a:ext cx="106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8" name="Entrada de lápiz 217">
                  <a:extLst>
                    <a:ext uri="{FF2B5EF4-FFF2-40B4-BE49-F238E27FC236}">
                      <a16:creationId xmlns:a16="http://schemas.microsoft.com/office/drawing/2014/main" id="{819C3496-1598-6849-9526-8653BD4C1880}"/>
                    </a:ext>
                  </a:extLst>
                </p14:cNvPr>
                <p14:cNvContentPartPr/>
                <p14:nvPr/>
              </p14:nvContentPartPr>
              <p14:xfrm>
                <a:off x="2162167" y="5367344"/>
                <a:ext cx="61200" cy="65520"/>
              </p14:xfrm>
            </p:contentPart>
          </mc:Choice>
          <mc:Fallback xmlns="">
            <p:pic>
              <p:nvPicPr>
                <p:cNvPr id="218" name="Entrada de lápiz 217">
                  <a:extLst>
                    <a:ext uri="{FF2B5EF4-FFF2-40B4-BE49-F238E27FC236}">
                      <a16:creationId xmlns:a16="http://schemas.microsoft.com/office/drawing/2014/main" id="{819C3496-1598-6849-9526-8653BD4C1880}"/>
                    </a:ext>
                  </a:extLst>
                </p:cNvPr>
                <p:cNvPicPr/>
                <p:nvPr/>
              </p:nvPicPr>
              <p:blipFill>
                <a:blip r:embed="rId354"/>
                <a:stretch>
                  <a:fillRect/>
                </a:stretch>
              </p:blipFill>
              <p:spPr>
                <a:xfrm>
                  <a:off x="2146595" y="5351864"/>
                  <a:ext cx="91981" cy="96120"/>
                </a:xfrm>
                <a:prstGeom prst="rect">
                  <a:avLst/>
                </a:prstGeom>
              </p:spPr>
            </p:pic>
          </mc:Fallback>
        </mc:AlternateContent>
      </p:grpSp>
      <p:grpSp>
        <p:nvGrpSpPr>
          <p:cNvPr id="238" name="Grupo 237">
            <a:extLst>
              <a:ext uri="{FF2B5EF4-FFF2-40B4-BE49-F238E27FC236}">
                <a16:creationId xmlns:a16="http://schemas.microsoft.com/office/drawing/2014/main" id="{9ABFDFB8-3AFE-104A-90CD-057DE8DA4240}"/>
              </a:ext>
            </a:extLst>
          </p:cNvPr>
          <p:cNvGrpSpPr/>
          <p:nvPr/>
        </p:nvGrpSpPr>
        <p:grpSpPr>
          <a:xfrm>
            <a:off x="2389687" y="5326304"/>
            <a:ext cx="2002680" cy="334080"/>
            <a:chOff x="2389687" y="5326304"/>
            <a:chExt cx="2002680" cy="334080"/>
          </a:xfrm>
        </p:grpSpPr>
        <mc:AlternateContent xmlns:mc="http://schemas.openxmlformats.org/markup-compatibility/2006" xmlns:p14="http://schemas.microsoft.com/office/powerpoint/2010/main">
          <mc:Choice Requires="p14">
            <p:contentPart p14:bwMode="auto" r:id="rId355">
              <p14:nvContentPartPr>
                <p14:cNvPr id="219" name="Entrada de lápiz 218">
                  <a:extLst>
                    <a:ext uri="{FF2B5EF4-FFF2-40B4-BE49-F238E27FC236}">
                      <a16:creationId xmlns:a16="http://schemas.microsoft.com/office/drawing/2014/main" id="{A2E3193D-44A8-4C41-8A82-14E5D41BFA3C}"/>
                    </a:ext>
                  </a:extLst>
                </p14:cNvPr>
                <p14:cNvContentPartPr/>
                <p14:nvPr/>
              </p14:nvContentPartPr>
              <p14:xfrm>
                <a:off x="2425327" y="5462744"/>
                <a:ext cx="5400" cy="106560"/>
              </p14:xfrm>
            </p:contentPart>
          </mc:Choice>
          <mc:Fallback xmlns="">
            <p:pic>
              <p:nvPicPr>
                <p:cNvPr id="219" name="Entrada de lápiz 218">
                  <a:extLst>
                    <a:ext uri="{FF2B5EF4-FFF2-40B4-BE49-F238E27FC236}">
                      <a16:creationId xmlns:a16="http://schemas.microsoft.com/office/drawing/2014/main" id="{A2E3193D-44A8-4C41-8A82-14E5D41BFA3C}"/>
                    </a:ext>
                  </a:extLst>
                </p:cNvPr>
                <p:cNvPicPr/>
                <p:nvPr/>
              </p:nvPicPr>
              <p:blipFill>
                <a:blip r:embed="rId356"/>
                <a:stretch>
                  <a:fillRect/>
                </a:stretch>
              </p:blipFill>
              <p:spPr>
                <a:xfrm>
                  <a:off x="2409847" y="5447264"/>
                  <a:ext cx="36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0" name="Entrada de lápiz 219">
                  <a:extLst>
                    <a:ext uri="{FF2B5EF4-FFF2-40B4-BE49-F238E27FC236}">
                      <a16:creationId xmlns:a16="http://schemas.microsoft.com/office/drawing/2014/main" id="{289192B1-C2AE-994C-BFC3-B1D3885BA17B}"/>
                    </a:ext>
                  </a:extLst>
                </p14:cNvPr>
                <p14:cNvContentPartPr/>
                <p14:nvPr/>
              </p14:nvContentPartPr>
              <p14:xfrm>
                <a:off x="2389687" y="5498384"/>
                <a:ext cx="81360" cy="15480"/>
              </p14:xfrm>
            </p:contentPart>
          </mc:Choice>
          <mc:Fallback xmlns="">
            <p:pic>
              <p:nvPicPr>
                <p:cNvPr id="220" name="Entrada de lápiz 219">
                  <a:extLst>
                    <a:ext uri="{FF2B5EF4-FFF2-40B4-BE49-F238E27FC236}">
                      <a16:creationId xmlns:a16="http://schemas.microsoft.com/office/drawing/2014/main" id="{289192B1-C2AE-994C-BFC3-B1D3885BA17B}"/>
                    </a:ext>
                  </a:extLst>
                </p:cNvPr>
                <p:cNvPicPr/>
                <p:nvPr/>
              </p:nvPicPr>
              <p:blipFill>
                <a:blip r:embed="rId358"/>
                <a:stretch>
                  <a:fillRect/>
                </a:stretch>
              </p:blipFill>
              <p:spPr>
                <a:xfrm>
                  <a:off x="2374207" y="5482904"/>
                  <a:ext cx="111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1" name="Entrada de lápiz 220">
                  <a:extLst>
                    <a:ext uri="{FF2B5EF4-FFF2-40B4-BE49-F238E27FC236}">
                      <a16:creationId xmlns:a16="http://schemas.microsoft.com/office/drawing/2014/main" id="{58114A68-B8AA-3D4D-A5B5-21BA260EABFF}"/>
                    </a:ext>
                  </a:extLst>
                </p14:cNvPr>
                <p14:cNvContentPartPr/>
                <p14:nvPr/>
              </p14:nvContentPartPr>
              <p14:xfrm>
                <a:off x="2566807" y="5417384"/>
                <a:ext cx="76320" cy="167400"/>
              </p14:xfrm>
            </p:contentPart>
          </mc:Choice>
          <mc:Fallback xmlns="">
            <p:pic>
              <p:nvPicPr>
                <p:cNvPr id="221" name="Entrada de lápiz 220">
                  <a:extLst>
                    <a:ext uri="{FF2B5EF4-FFF2-40B4-BE49-F238E27FC236}">
                      <a16:creationId xmlns:a16="http://schemas.microsoft.com/office/drawing/2014/main" id="{58114A68-B8AA-3D4D-A5B5-21BA260EABFF}"/>
                    </a:ext>
                  </a:extLst>
                </p:cNvPr>
                <p:cNvPicPr/>
                <p:nvPr/>
              </p:nvPicPr>
              <p:blipFill>
                <a:blip r:embed="rId360"/>
                <a:stretch>
                  <a:fillRect/>
                </a:stretch>
              </p:blipFill>
              <p:spPr>
                <a:xfrm>
                  <a:off x="2551254" y="5401871"/>
                  <a:ext cx="107065" cy="198066"/>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2" name="Entrada de lápiz 221">
                  <a:extLst>
                    <a:ext uri="{FF2B5EF4-FFF2-40B4-BE49-F238E27FC236}">
                      <a16:creationId xmlns:a16="http://schemas.microsoft.com/office/drawing/2014/main" id="{F0458113-FB7F-6C40-BDA1-0271AA257CD3}"/>
                    </a:ext>
                  </a:extLst>
                </p14:cNvPr>
                <p14:cNvContentPartPr/>
                <p14:nvPr/>
              </p14:nvContentPartPr>
              <p14:xfrm>
                <a:off x="2693887" y="5412344"/>
                <a:ext cx="100800" cy="157320"/>
              </p14:xfrm>
            </p:contentPart>
          </mc:Choice>
          <mc:Fallback xmlns="">
            <p:pic>
              <p:nvPicPr>
                <p:cNvPr id="222" name="Entrada de lápiz 221">
                  <a:extLst>
                    <a:ext uri="{FF2B5EF4-FFF2-40B4-BE49-F238E27FC236}">
                      <a16:creationId xmlns:a16="http://schemas.microsoft.com/office/drawing/2014/main" id="{F0458113-FB7F-6C40-BDA1-0271AA257CD3}"/>
                    </a:ext>
                  </a:extLst>
                </p:cNvPr>
                <p:cNvPicPr/>
                <p:nvPr/>
              </p:nvPicPr>
              <p:blipFill>
                <a:blip r:embed="rId362"/>
                <a:stretch>
                  <a:fillRect/>
                </a:stretch>
              </p:blipFill>
              <p:spPr>
                <a:xfrm>
                  <a:off x="2678462" y="5396864"/>
                  <a:ext cx="131291"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3" name="Entrada de lápiz 222">
                  <a:extLst>
                    <a:ext uri="{FF2B5EF4-FFF2-40B4-BE49-F238E27FC236}">
                      <a16:creationId xmlns:a16="http://schemas.microsoft.com/office/drawing/2014/main" id="{D28C767B-ED2C-324B-A9AC-F08ACAE9397F}"/>
                    </a:ext>
                  </a:extLst>
                </p14:cNvPr>
                <p14:cNvContentPartPr/>
                <p14:nvPr/>
              </p14:nvContentPartPr>
              <p14:xfrm>
                <a:off x="2880367" y="5483264"/>
                <a:ext cx="81360" cy="66240"/>
              </p14:xfrm>
            </p:contentPart>
          </mc:Choice>
          <mc:Fallback xmlns="">
            <p:pic>
              <p:nvPicPr>
                <p:cNvPr id="223" name="Entrada de lápiz 222">
                  <a:extLst>
                    <a:ext uri="{FF2B5EF4-FFF2-40B4-BE49-F238E27FC236}">
                      <a16:creationId xmlns:a16="http://schemas.microsoft.com/office/drawing/2014/main" id="{D28C767B-ED2C-324B-A9AC-F08ACAE9397F}"/>
                    </a:ext>
                  </a:extLst>
                </p:cNvPr>
                <p:cNvPicPr/>
                <p:nvPr/>
              </p:nvPicPr>
              <p:blipFill>
                <a:blip r:embed="rId364"/>
                <a:stretch>
                  <a:fillRect/>
                </a:stretch>
              </p:blipFill>
              <p:spPr>
                <a:xfrm>
                  <a:off x="2864887" y="5467784"/>
                  <a:ext cx="111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4" name="Entrada de lápiz 223">
                  <a:extLst>
                    <a:ext uri="{FF2B5EF4-FFF2-40B4-BE49-F238E27FC236}">
                      <a16:creationId xmlns:a16="http://schemas.microsoft.com/office/drawing/2014/main" id="{F64F564D-227B-764F-878A-B53578E9838D}"/>
                    </a:ext>
                  </a:extLst>
                </p14:cNvPr>
                <p14:cNvContentPartPr/>
                <p14:nvPr/>
              </p14:nvContentPartPr>
              <p14:xfrm>
                <a:off x="2890447" y="5488304"/>
                <a:ext cx="61200" cy="91440"/>
              </p14:xfrm>
            </p:contentPart>
          </mc:Choice>
          <mc:Fallback xmlns="">
            <p:pic>
              <p:nvPicPr>
                <p:cNvPr id="224" name="Entrada de lápiz 223">
                  <a:extLst>
                    <a:ext uri="{FF2B5EF4-FFF2-40B4-BE49-F238E27FC236}">
                      <a16:creationId xmlns:a16="http://schemas.microsoft.com/office/drawing/2014/main" id="{F64F564D-227B-764F-878A-B53578E9838D}"/>
                    </a:ext>
                  </a:extLst>
                </p:cNvPr>
                <p:cNvPicPr/>
                <p:nvPr/>
              </p:nvPicPr>
              <p:blipFill>
                <a:blip r:embed="rId366"/>
                <a:stretch>
                  <a:fillRect/>
                </a:stretch>
              </p:blipFill>
              <p:spPr>
                <a:xfrm>
                  <a:off x="2874875" y="5472824"/>
                  <a:ext cx="91981"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7" name="Entrada de lápiz 226">
                  <a:extLst>
                    <a:ext uri="{FF2B5EF4-FFF2-40B4-BE49-F238E27FC236}">
                      <a16:creationId xmlns:a16="http://schemas.microsoft.com/office/drawing/2014/main" id="{F9FCF8D0-92B6-C248-8E07-0E76D50C2BA2}"/>
                    </a:ext>
                  </a:extLst>
                </p14:cNvPr>
                <p14:cNvContentPartPr/>
                <p14:nvPr/>
              </p14:nvContentPartPr>
              <p14:xfrm>
                <a:off x="3032287" y="5342144"/>
                <a:ext cx="45720" cy="274680"/>
              </p14:xfrm>
            </p:contentPart>
          </mc:Choice>
          <mc:Fallback xmlns="">
            <p:pic>
              <p:nvPicPr>
                <p:cNvPr id="227" name="Entrada de lápiz 226">
                  <a:extLst>
                    <a:ext uri="{FF2B5EF4-FFF2-40B4-BE49-F238E27FC236}">
                      <a16:creationId xmlns:a16="http://schemas.microsoft.com/office/drawing/2014/main" id="{F9FCF8D0-92B6-C248-8E07-0E76D50C2BA2}"/>
                    </a:ext>
                  </a:extLst>
                </p:cNvPr>
                <p:cNvPicPr/>
                <p:nvPr/>
              </p:nvPicPr>
              <p:blipFill>
                <a:blip r:embed="rId368"/>
                <a:stretch>
                  <a:fillRect/>
                </a:stretch>
              </p:blipFill>
              <p:spPr>
                <a:xfrm>
                  <a:off x="3016928" y="5326664"/>
                  <a:ext cx="76081"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8" name="Entrada de lápiz 227">
                  <a:extLst>
                    <a:ext uri="{FF2B5EF4-FFF2-40B4-BE49-F238E27FC236}">
                      <a16:creationId xmlns:a16="http://schemas.microsoft.com/office/drawing/2014/main" id="{2EDF8694-415E-4642-945E-5DFEDD86802C}"/>
                    </a:ext>
                  </a:extLst>
                </p14:cNvPr>
                <p14:cNvContentPartPr/>
                <p14:nvPr/>
              </p14:nvContentPartPr>
              <p14:xfrm>
                <a:off x="3219487" y="5336384"/>
                <a:ext cx="101520" cy="283680"/>
              </p14:xfrm>
            </p:contentPart>
          </mc:Choice>
          <mc:Fallback xmlns="">
            <p:pic>
              <p:nvPicPr>
                <p:cNvPr id="228" name="Entrada de lápiz 227">
                  <a:extLst>
                    <a:ext uri="{FF2B5EF4-FFF2-40B4-BE49-F238E27FC236}">
                      <a16:creationId xmlns:a16="http://schemas.microsoft.com/office/drawing/2014/main" id="{2EDF8694-415E-4642-945E-5DFEDD86802C}"/>
                    </a:ext>
                  </a:extLst>
                </p:cNvPr>
                <p:cNvPicPr/>
                <p:nvPr/>
              </p:nvPicPr>
              <p:blipFill>
                <a:blip r:embed="rId370"/>
                <a:stretch>
                  <a:fillRect/>
                </a:stretch>
              </p:blipFill>
              <p:spPr>
                <a:xfrm>
                  <a:off x="3204007" y="5320904"/>
                  <a:ext cx="1321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0" name="Entrada de lápiz 229">
                  <a:extLst>
                    <a:ext uri="{FF2B5EF4-FFF2-40B4-BE49-F238E27FC236}">
                      <a16:creationId xmlns:a16="http://schemas.microsoft.com/office/drawing/2014/main" id="{BA842DF9-420B-AC4B-B128-0A75ACA5960E}"/>
                    </a:ext>
                  </a:extLst>
                </p14:cNvPr>
                <p14:cNvContentPartPr/>
                <p14:nvPr/>
              </p14:nvContentPartPr>
              <p14:xfrm>
                <a:off x="3386167" y="5397224"/>
                <a:ext cx="91440" cy="177480"/>
              </p14:xfrm>
            </p:contentPart>
          </mc:Choice>
          <mc:Fallback xmlns="">
            <p:pic>
              <p:nvPicPr>
                <p:cNvPr id="230" name="Entrada de lápiz 229">
                  <a:extLst>
                    <a:ext uri="{FF2B5EF4-FFF2-40B4-BE49-F238E27FC236}">
                      <a16:creationId xmlns:a16="http://schemas.microsoft.com/office/drawing/2014/main" id="{BA842DF9-420B-AC4B-B128-0A75ACA5960E}"/>
                    </a:ext>
                  </a:extLst>
                </p:cNvPr>
                <p:cNvPicPr/>
                <p:nvPr/>
              </p:nvPicPr>
              <p:blipFill>
                <a:blip r:embed="rId372"/>
                <a:stretch>
                  <a:fillRect/>
                </a:stretch>
              </p:blipFill>
              <p:spPr>
                <a:xfrm>
                  <a:off x="3370687" y="5381744"/>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1" name="Entrada de lápiz 230">
                  <a:extLst>
                    <a:ext uri="{FF2B5EF4-FFF2-40B4-BE49-F238E27FC236}">
                      <a16:creationId xmlns:a16="http://schemas.microsoft.com/office/drawing/2014/main" id="{BA96E38B-AE68-0041-BA38-FF0E9133FD84}"/>
                    </a:ext>
                  </a:extLst>
                </p14:cNvPr>
                <p14:cNvContentPartPr/>
                <p14:nvPr/>
              </p14:nvContentPartPr>
              <p14:xfrm>
                <a:off x="3573367" y="5478224"/>
                <a:ext cx="91440" cy="81360"/>
              </p14:xfrm>
            </p:contentPart>
          </mc:Choice>
          <mc:Fallback xmlns="">
            <p:pic>
              <p:nvPicPr>
                <p:cNvPr id="231" name="Entrada de lápiz 230">
                  <a:extLst>
                    <a:ext uri="{FF2B5EF4-FFF2-40B4-BE49-F238E27FC236}">
                      <a16:creationId xmlns:a16="http://schemas.microsoft.com/office/drawing/2014/main" id="{BA96E38B-AE68-0041-BA38-FF0E9133FD84}"/>
                    </a:ext>
                  </a:extLst>
                </p:cNvPr>
                <p:cNvPicPr/>
                <p:nvPr/>
              </p:nvPicPr>
              <p:blipFill>
                <a:blip r:embed="rId374"/>
                <a:stretch>
                  <a:fillRect/>
                </a:stretch>
              </p:blipFill>
              <p:spPr>
                <a:xfrm>
                  <a:off x="3557887" y="5462744"/>
                  <a:ext cx="1220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2" name="Entrada de lápiz 231">
                  <a:extLst>
                    <a:ext uri="{FF2B5EF4-FFF2-40B4-BE49-F238E27FC236}">
                      <a16:creationId xmlns:a16="http://schemas.microsoft.com/office/drawing/2014/main" id="{EA66F3E5-2A19-E548-86AB-78F6F1D0776E}"/>
                    </a:ext>
                  </a:extLst>
                </p14:cNvPr>
                <p14:cNvContentPartPr/>
                <p14:nvPr/>
              </p14:nvContentPartPr>
              <p14:xfrm>
                <a:off x="3566167" y="5488304"/>
                <a:ext cx="73440" cy="85680"/>
              </p14:xfrm>
            </p:contentPart>
          </mc:Choice>
          <mc:Fallback xmlns="">
            <p:pic>
              <p:nvPicPr>
                <p:cNvPr id="232" name="Entrada de lápiz 231">
                  <a:extLst>
                    <a:ext uri="{FF2B5EF4-FFF2-40B4-BE49-F238E27FC236}">
                      <a16:creationId xmlns:a16="http://schemas.microsoft.com/office/drawing/2014/main" id="{EA66F3E5-2A19-E548-86AB-78F6F1D0776E}"/>
                    </a:ext>
                  </a:extLst>
                </p:cNvPr>
                <p:cNvPicPr/>
                <p:nvPr/>
              </p:nvPicPr>
              <p:blipFill>
                <a:blip r:embed="rId376"/>
                <a:stretch>
                  <a:fillRect/>
                </a:stretch>
              </p:blipFill>
              <p:spPr>
                <a:xfrm>
                  <a:off x="3550687" y="5472824"/>
                  <a:ext cx="104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3" name="Entrada de lápiz 232">
                  <a:extLst>
                    <a:ext uri="{FF2B5EF4-FFF2-40B4-BE49-F238E27FC236}">
                      <a16:creationId xmlns:a16="http://schemas.microsoft.com/office/drawing/2014/main" id="{B3286201-D585-0743-B0EF-8F7C365D5DB6}"/>
                    </a:ext>
                  </a:extLst>
                </p14:cNvPr>
                <p14:cNvContentPartPr/>
                <p14:nvPr/>
              </p14:nvContentPartPr>
              <p14:xfrm>
                <a:off x="3821407" y="5417384"/>
                <a:ext cx="29160" cy="111600"/>
              </p14:xfrm>
            </p:contentPart>
          </mc:Choice>
          <mc:Fallback xmlns="">
            <p:pic>
              <p:nvPicPr>
                <p:cNvPr id="233" name="Entrada de lápiz 232">
                  <a:extLst>
                    <a:ext uri="{FF2B5EF4-FFF2-40B4-BE49-F238E27FC236}">
                      <a16:creationId xmlns:a16="http://schemas.microsoft.com/office/drawing/2014/main" id="{B3286201-D585-0743-B0EF-8F7C365D5DB6}"/>
                    </a:ext>
                  </a:extLst>
                </p:cNvPr>
                <p:cNvPicPr/>
                <p:nvPr/>
              </p:nvPicPr>
              <p:blipFill>
                <a:blip r:embed="rId378"/>
                <a:stretch>
                  <a:fillRect/>
                </a:stretch>
              </p:blipFill>
              <p:spPr>
                <a:xfrm>
                  <a:off x="3805927" y="5401904"/>
                  <a:ext cx="59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4" name="Entrada de lápiz 233">
                  <a:extLst>
                    <a:ext uri="{FF2B5EF4-FFF2-40B4-BE49-F238E27FC236}">
                      <a16:creationId xmlns:a16="http://schemas.microsoft.com/office/drawing/2014/main" id="{6AFF5DC0-8446-E948-ADE7-179726E11B0F}"/>
                    </a:ext>
                  </a:extLst>
                </p14:cNvPr>
                <p14:cNvContentPartPr/>
                <p14:nvPr/>
              </p14:nvContentPartPr>
              <p14:xfrm>
                <a:off x="3805927" y="5457704"/>
                <a:ext cx="76320" cy="15480"/>
              </p14:xfrm>
            </p:contentPart>
          </mc:Choice>
          <mc:Fallback xmlns="">
            <p:pic>
              <p:nvPicPr>
                <p:cNvPr id="234" name="Entrada de lápiz 233">
                  <a:extLst>
                    <a:ext uri="{FF2B5EF4-FFF2-40B4-BE49-F238E27FC236}">
                      <a16:creationId xmlns:a16="http://schemas.microsoft.com/office/drawing/2014/main" id="{6AFF5DC0-8446-E948-ADE7-179726E11B0F}"/>
                    </a:ext>
                  </a:extLst>
                </p:cNvPr>
                <p:cNvPicPr/>
                <p:nvPr/>
              </p:nvPicPr>
              <p:blipFill>
                <a:blip r:embed="rId380"/>
                <a:stretch>
                  <a:fillRect/>
                </a:stretch>
              </p:blipFill>
              <p:spPr>
                <a:xfrm>
                  <a:off x="3790447" y="5442224"/>
                  <a:ext cx="106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5" name="Entrada de lápiz 234">
                  <a:extLst>
                    <a:ext uri="{FF2B5EF4-FFF2-40B4-BE49-F238E27FC236}">
                      <a16:creationId xmlns:a16="http://schemas.microsoft.com/office/drawing/2014/main" id="{4CFCD6A3-33A5-224D-A94B-E655EF174FA2}"/>
                    </a:ext>
                  </a:extLst>
                </p14:cNvPr>
                <p14:cNvContentPartPr/>
                <p14:nvPr/>
              </p14:nvContentPartPr>
              <p14:xfrm>
                <a:off x="3978007" y="5377064"/>
                <a:ext cx="91440" cy="157320"/>
              </p14:xfrm>
            </p:contentPart>
          </mc:Choice>
          <mc:Fallback xmlns="">
            <p:pic>
              <p:nvPicPr>
                <p:cNvPr id="235" name="Entrada de lápiz 234">
                  <a:extLst>
                    <a:ext uri="{FF2B5EF4-FFF2-40B4-BE49-F238E27FC236}">
                      <a16:creationId xmlns:a16="http://schemas.microsoft.com/office/drawing/2014/main" id="{4CFCD6A3-33A5-224D-A94B-E655EF174FA2}"/>
                    </a:ext>
                  </a:extLst>
                </p:cNvPr>
                <p:cNvPicPr/>
                <p:nvPr/>
              </p:nvPicPr>
              <p:blipFill>
                <a:blip r:embed="rId382"/>
                <a:stretch>
                  <a:fillRect/>
                </a:stretch>
              </p:blipFill>
              <p:spPr>
                <a:xfrm>
                  <a:off x="3962527" y="5361584"/>
                  <a:ext cx="122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6" name="Entrada de lápiz 235">
                  <a:extLst>
                    <a:ext uri="{FF2B5EF4-FFF2-40B4-BE49-F238E27FC236}">
                      <a16:creationId xmlns:a16="http://schemas.microsoft.com/office/drawing/2014/main" id="{13A63364-04CD-2B47-ADDE-3B81D050BF96}"/>
                    </a:ext>
                  </a:extLst>
                </p14:cNvPr>
                <p14:cNvContentPartPr/>
                <p14:nvPr/>
              </p14:nvContentPartPr>
              <p14:xfrm>
                <a:off x="4124887" y="5382104"/>
                <a:ext cx="111600" cy="177480"/>
              </p14:xfrm>
            </p:contentPart>
          </mc:Choice>
          <mc:Fallback xmlns="">
            <p:pic>
              <p:nvPicPr>
                <p:cNvPr id="236" name="Entrada de lápiz 235">
                  <a:extLst>
                    <a:ext uri="{FF2B5EF4-FFF2-40B4-BE49-F238E27FC236}">
                      <a16:creationId xmlns:a16="http://schemas.microsoft.com/office/drawing/2014/main" id="{13A63364-04CD-2B47-ADDE-3B81D050BF96}"/>
                    </a:ext>
                  </a:extLst>
                </p:cNvPr>
                <p:cNvPicPr/>
                <p:nvPr/>
              </p:nvPicPr>
              <p:blipFill>
                <a:blip r:embed="rId384"/>
                <a:stretch>
                  <a:fillRect/>
                </a:stretch>
              </p:blipFill>
              <p:spPr>
                <a:xfrm>
                  <a:off x="4109407" y="5366624"/>
                  <a:ext cx="1422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7" name="Entrada de lápiz 236">
                  <a:extLst>
                    <a:ext uri="{FF2B5EF4-FFF2-40B4-BE49-F238E27FC236}">
                      <a16:creationId xmlns:a16="http://schemas.microsoft.com/office/drawing/2014/main" id="{38C91EFA-B41A-FD48-A04D-F116A388814A}"/>
                    </a:ext>
                  </a:extLst>
                </p14:cNvPr>
                <p14:cNvContentPartPr/>
                <p14:nvPr/>
              </p14:nvContentPartPr>
              <p14:xfrm>
                <a:off x="4301647" y="5326304"/>
                <a:ext cx="90720" cy="334080"/>
              </p14:xfrm>
            </p:contentPart>
          </mc:Choice>
          <mc:Fallback xmlns="">
            <p:pic>
              <p:nvPicPr>
                <p:cNvPr id="237" name="Entrada de lápiz 236">
                  <a:extLst>
                    <a:ext uri="{FF2B5EF4-FFF2-40B4-BE49-F238E27FC236}">
                      <a16:creationId xmlns:a16="http://schemas.microsoft.com/office/drawing/2014/main" id="{38C91EFA-B41A-FD48-A04D-F116A388814A}"/>
                    </a:ext>
                  </a:extLst>
                </p:cNvPr>
                <p:cNvPicPr/>
                <p:nvPr/>
              </p:nvPicPr>
              <p:blipFill>
                <a:blip r:embed="rId386"/>
                <a:stretch>
                  <a:fillRect/>
                </a:stretch>
              </p:blipFill>
              <p:spPr>
                <a:xfrm>
                  <a:off x="4286167" y="5310824"/>
                  <a:ext cx="121320" cy="364680"/>
                </a:xfrm>
                <a:prstGeom prst="rect">
                  <a:avLst/>
                </a:prstGeom>
              </p:spPr>
            </p:pic>
          </mc:Fallback>
        </mc:AlternateContent>
      </p:grpSp>
      <p:grpSp>
        <p:nvGrpSpPr>
          <p:cNvPr id="255" name="Grupo 254">
            <a:extLst>
              <a:ext uri="{FF2B5EF4-FFF2-40B4-BE49-F238E27FC236}">
                <a16:creationId xmlns:a16="http://schemas.microsoft.com/office/drawing/2014/main" id="{67E62AFD-7ED5-3144-8983-F2365E7BF123}"/>
              </a:ext>
            </a:extLst>
          </p:cNvPr>
          <p:cNvGrpSpPr/>
          <p:nvPr/>
        </p:nvGrpSpPr>
        <p:grpSpPr>
          <a:xfrm>
            <a:off x="570246" y="5374283"/>
            <a:ext cx="327960" cy="523800"/>
            <a:chOff x="570246" y="5374283"/>
            <a:chExt cx="327960" cy="523800"/>
          </a:xfrm>
        </p:grpSpPr>
        <mc:AlternateContent xmlns:mc="http://schemas.openxmlformats.org/markup-compatibility/2006" xmlns:p14="http://schemas.microsoft.com/office/powerpoint/2010/main">
          <mc:Choice Requires="p14">
            <p:contentPart p14:bwMode="auto" r:id="rId387">
              <p14:nvContentPartPr>
                <p14:cNvPr id="241" name="Entrada de lápiz 240">
                  <a:extLst>
                    <a:ext uri="{FF2B5EF4-FFF2-40B4-BE49-F238E27FC236}">
                      <a16:creationId xmlns:a16="http://schemas.microsoft.com/office/drawing/2014/main" id="{01CDF683-65D8-DE4D-8234-8FB67B6DC2E4}"/>
                    </a:ext>
                  </a:extLst>
                </p14:cNvPr>
                <p14:cNvContentPartPr/>
                <p14:nvPr/>
              </p14:nvContentPartPr>
              <p14:xfrm>
                <a:off x="570246" y="5453843"/>
                <a:ext cx="95400" cy="133200"/>
              </p14:xfrm>
            </p:contentPart>
          </mc:Choice>
          <mc:Fallback xmlns="">
            <p:pic>
              <p:nvPicPr>
                <p:cNvPr id="241" name="Entrada de lápiz 240">
                  <a:extLst>
                    <a:ext uri="{FF2B5EF4-FFF2-40B4-BE49-F238E27FC236}">
                      <a16:creationId xmlns:a16="http://schemas.microsoft.com/office/drawing/2014/main" id="{01CDF683-65D8-DE4D-8234-8FB67B6DC2E4}"/>
                    </a:ext>
                  </a:extLst>
                </p:cNvPr>
                <p:cNvPicPr/>
                <p:nvPr/>
              </p:nvPicPr>
              <p:blipFill>
                <a:blip r:embed="rId388"/>
                <a:stretch>
                  <a:fillRect/>
                </a:stretch>
              </p:blipFill>
              <p:spPr>
                <a:xfrm>
                  <a:off x="554766" y="5438363"/>
                  <a:ext cx="126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2" name="Entrada de lápiz 241">
                  <a:extLst>
                    <a:ext uri="{FF2B5EF4-FFF2-40B4-BE49-F238E27FC236}">
                      <a16:creationId xmlns:a16="http://schemas.microsoft.com/office/drawing/2014/main" id="{9E94967C-E79C-1643-B38F-65F5C9CAE69B}"/>
                    </a:ext>
                  </a:extLst>
                </p14:cNvPr>
                <p14:cNvContentPartPr/>
                <p14:nvPr/>
              </p14:nvContentPartPr>
              <p14:xfrm>
                <a:off x="665286" y="5380043"/>
                <a:ext cx="22680" cy="196200"/>
              </p14:xfrm>
            </p:contentPart>
          </mc:Choice>
          <mc:Fallback xmlns="">
            <p:pic>
              <p:nvPicPr>
                <p:cNvPr id="242" name="Entrada de lápiz 241">
                  <a:extLst>
                    <a:ext uri="{FF2B5EF4-FFF2-40B4-BE49-F238E27FC236}">
                      <a16:creationId xmlns:a16="http://schemas.microsoft.com/office/drawing/2014/main" id="{9E94967C-E79C-1643-B38F-65F5C9CAE69B}"/>
                    </a:ext>
                  </a:extLst>
                </p:cNvPr>
                <p:cNvPicPr/>
                <p:nvPr/>
              </p:nvPicPr>
              <p:blipFill>
                <a:blip r:embed="rId390"/>
                <a:stretch>
                  <a:fillRect/>
                </a:stretch>
              </p:blipFill>
              <p:spPr>
                <a:xfrm>
                  <a:off x="649806" y="5364563"/>
                  <a:ext cx="532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3" name="Entrada de lápiz 242">
                  <a:extLst>
                    <a:ext uri="{FF2B5EF4-FFF2-40B4-BE49-F238E27FC236}">
                      <a16:creationId xmlns:a16="http://schemas.microsoft.com/office/drawing/2014/main" id="{36D392E7-C4A0-9346-A436-1C3275C09CD8}"/>
                    </a:ext>
                  </a:extLst>
                </p14:cNvPr>
                <p14:cNvContentPartPr/>
                <p14:nvPr/>
              </p14:nvContentPartPr>
              <p14:xfrm>
                <a:off x="749166" y="5402363"/>
                <a:ext cx="360" cy="168120"/>
              </p14:xfrm>
            </p:contentPart>
          </mc:Choice>
          <mc:Fallback xmlns="">
            <p:pic>
              <p:nvPicPr>
                <p:cNvPr id="243" name="Entrada de lápiz 242">
                  <a:extLst>
                    <a:ext uri="{FF2B5EF4-FFF2-40B4-BE49-F238E27FC236}">
                      <a16:creationId xmlns:a16="http://schemas.microsoft.com/office/drawing/2014/main" id="{36D392E7-C4A0-9346-A436-1C3275C09CD8}"/>
                    </a:ext>
                  </a:extLst>
                </p:cNvPr>
                <p:cNvPicPr/>
                <p:nvPr/>
              </p:nvPicPr>
              <p:blipFill>
                <a:blip r:embed="rId392"/>
                <a:stretch>
                  <a:fillRect/>
                </a:stretch>
              </p:blipFill>
              <p:spPr>
                <a:xfrm>
                  <a:off x="733686" y="5386850"/>
                  <a:ext cx="30960" cy="198786"/>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4" name="Entrada de lápiz 243">
                  <a:extLst>
                    <a:ext uri="{FF2B5EF4-FFF2-40B4-BE49-F238E27FC236}">
                      <a16:creationId xmlns:a16="http://schemas.microsoft.com/office/drawing/2014/main" id="{B13695B9-D4F8-AE47-9053-808B47A4B8F7}"/>
                    </a:ext>
                  </a:extLst>
                </p14:cNvPr>
                <p14:cNvContentPartPr/>
                <p14:nvPr/>
              </p14:nvContentPartPr>
              <p14:xfrm>
                <a:off x="738006" y="5374283"/>
                <a:ext cx="89640" cy="22680"/>
              </p14:xfrm>
            </p:contentPart>
          </mc:Choice>
          <mc:Fallback xmlns="">
            <p:pic>
              <p:nvPicPr>
                <p:cNvPr id="244" name="Entrada de lápiz 243">
                  <a:extLst>
                    <a:ext uri="{FF2B5EF4-FFF2-40B4-BE49-F238E27FC236}">
                      <a16:creationId xmlns:a16="http://schemas.microsoft.com/office/drawing/2014/main" id="{B13695B9-D4F8-AE47-9053-808B47A4B8F7}"/>
                    </a:ext>
                  </a:extLst>
                </p:cNvPr>
                <p:cNvPicPr/>
                <p:nvPr/>
              </p:nvPicPr>
              <p:blipFill>
                <a:blip r:embed="rId394"/>
                <a:stretch>
                  <a:fillRect/>
                </a:stretch>
              </p:blipFill>
              <p:spPr>
                <a:xfrm>
                  <a:off x="722526" y="5358803"/>
                  <a:ext cx="120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5" name="Entrada de lápiz 244">
                  <a:extLst>
                    <a:ext uri="{FF2B5EF4-FFF2-40B4-BE49-F238E27FC236}">
                      <a16:creationId xmlns:a16="http://schemas.microsoft.com/office/drawing/2014/main" id="{2E4154AB-5FC5-164A-BDA4-E8A7179B91F1}"/>
                    </a:ext>
                  </a:extLst>
                </p14:cNvPr>
                <p14:cNvContentPartPr/>
                <p14:nvPr/>
              </p14:nvContentPartPr>
              <p14:xfrm>
                <a:off x="760326" y="5452763"/>
                <a:ext cx="67320" cy="15840"/>
              </p14:xfrm>
            </p:contentPart>
          </mc:Choice>
          <mc:Fallback xmlns="">
            <p:pic>
              <p:nvPicPr>
                <p:cNvPr id="245" name="Entrada de lápiz 244">
                  <a:extLst>
                    <a:ext uri="{FF2B5EF4-FFF2-40B4-BE49-F238E27FC236}">
                      <a16:creationId xmlns:a16="http://schemas.microsoft.com/office/drawing/2014/main" id="{2E4154AB-5FC5-164A-BDA4-E8A7179B91F1}"/>
                    </a:ext>
                  </a:extLst>
                </p:cNvPr>
                <p:cNvPicPr/>
                <p:nvPr/>
              </p:nvPicPr>
              <p:blipFill>
                <a:blip r:embed="rId396"/>
                <a:stretch>
                  <a:fillRect/>
                </a:stretch>
              </p:blipFill>
              <p:spPr>
                <a:xfrm>
                  <a:off x="744846" y="5437283"/>
                  <a:ext cx="979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6" name="Entrada de lápiz 245">
                  <a:extLst>
                    <a:ext uri="{FF2B5EF4-FFF2-40B4-BE49-F238E27FC236}">
                      <a16:creationId xmlns:a16="http://schemas.microsoft.com/office/drawing/2014/main" id="{0EE53E29-0CE0-934E-A897-A86C28502379}"/>
                    </a:ext>
                  </a:extLst>
                </p14:cNvPr>
                <p14:cNvContentPartPr/>
                <p14:nvPr/>
              </p14:nvContentPartPr>
              <p14:xfrm>
                <a:off x="609486" y="5620523"/>
                <a:ext cx="243720" cy="28440"/>
              </p14:xfrm>
            </p:contentPart>
          </mc:Choice>
          <mc:Fallback xmlns="">
            <p:pic>
              <p:nvPicPr>
                <p:cNvPr id="246" name="Entrada de lápiz 245">
                  <a:extLst>
                    <a:ext uri="{FF2B5EF4-FFF2-40B4-BE49-F238E27FC236}">
                      <a16:creationId xmlns:a16="http://schemas.microsoft.com/office/drawing/2014/main" id="{0EE53E29-0CE0-934E-A897-A86C28502379}"/>
                    </a:ext>
                  </a:extLst>
                </p:cNvPr>
                <p:cNvPicPr/>
                <p:nvPr/>
              </p:nvPicPr>
              <p:blipFill>
                <a:blip r:embed="rId398"/>
                <a:stretch>
                  <a:fillRect/>
                </a:stretch>
              </p:blipFill>
              <p:spPr>
                <a:xfrm>
                  <a:off x="594029" y="5605043"/>
                  <a:ext cx="274275"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7" name="Entrada de lápiz 246">
                  <a:extLst>
                    <a:ext uri="{FF2B5EF4-FFF2-40B4-BE49-F238E27FC236}">
                      <a16:creationId xmlns:a16="http://schemas.microsoft.com/office/drawing/2014/main" id="{D7985B4E-BF66-1541-9A7F-3D5A5EBE178A}"/>
                    </a:ext>
                  </a:extLst>
                </p14:cNvPr>
                <p14:cNvContentPartPr/>
                <p14:nvPr/>
              </p14:nvContentPartPr>
              <p14:xfrm>
                <a:off x="620646" y="5765963"/>
                <a:ext cx="84240" cy="128160"/>
              </p14:xfrm>
            </p:contentPart>
          </mc:Choice>
          <mc:Fallback xmlns="">
            <p:pic>
              <p:nvPicPr>
                <p:cNvPr id="247" name="Entrada de lápiz 246">
                  <a:extLst>
                    <a:ext uri="{FF2B5EF4-FFF2-40B4-BE49-F238E27FC236}">
                      <a16:creationId xmlns:a16="http://schemas.microsoft.com/office/drawing/2014/main" id="{D7985B4E-BF66-1541-9A7F-3D5A5EBE178A}"/>
                    </a:ext>
                  </a:extLst>
                </p:cNvPr>
                <p:cNvPicPr/>
                <p:nvPr/>
              </p:nvPicPr>
              <p:blipFill>
                <a:blip r:embed="rId400"/>
                <a:stretch>
                  <a:fillRect/>
                </a:stretch>
              </p:blipFill>
              <p:spPr>
                <a:xfrm>
                  <a:off x="605100" y="5750526"/>
                  <a:ext cx="114971" cy="158674"/>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8" name="Entrada de lápiz 247">
                  <a:extLst>
                    <a:ext uri="{FF2B5EF4-FFF2-40B4-BE49-F238E27FC236}">
                      <a16:creationId xmlns:a16="http://schemas.microsoft.com/office/drawing/2014/main" id="{F6CB08DE-42AC-AB49-93F9-F3F3C4A180D4}"/>
                    </a:ext>
                  </a:extLst>
                </p14:cNvPr>
                <p14:cNvContentPartPr/>
                <p14:nvPr/>
              </p14:nvContentPartPr>
              <p14:xfrm>
                <a:off x="704526" y="5709803"/>
                <a:ext cx="22680" cy="162360"/>
              </p14:xfrm>
            </p:contentPart>
          </mc:Choice>
          <mc:Fallback xmlns="">
            <p:pic>
              <p:nvPicPr>
                <p:cNvPr id="248" name="Entrada de lápiz 247">
                  <a:extLst>
                    <a:ext uri="{FF2B5EF4-FFF2-40B4-BE49-F238E27FC236}">
                      <a16:creationId xmlns:a16="http://schemas.microsoft.com/office/drawing/2014/main" id="{F6CB08DE-42AC-AB49-93F9-F3F3C4A180D4}"/>
                    </a:ext>
                  </a:extLst>
                </p:cNvPr>
                <p:cNvPicPr/>
                <p:nvPr/>
              </p:nvPicPr>
              <p:blipFill>
                <a:blip r:embed="rId402"/>
                <a:stretch>
                  <a:fillRect/>
                </a:stretch>
              </p:blipFill>
              <p:spPr>
                <a:xfrm>
                  <a:off x="689288" y="5694323"/>
                  <a:ext cx="52802"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3" name="Entrada de lápiz 252">
                  <a:extLst>
                    <a:ext uri="{FF2B5EF4-FFF2-40B4-BE49-F238E27FC236}">
                      <a16:creationId xmlns:a16="http://schemas.microsoft.com/office/drawing/2014/main" id="{49C7E90E-CAFD-D74A-9C92-298CC388AD95}"/>
                    </a:ext>
                  </a:extLst>
                </p14:cNvPr>
                <p14:cNvContentPartPr/>
                <p14:nvPr/>
              </p14:nvContentPartPr>
              <p14:xfrm>
                <a:off x="810726" y="5770643"/>
                <a:ext cx="87480" cy="101520"/>
              </p14:xfrm>
            </p:contentPart>
          </mc:Choice>
          <mc:Fallback xmlns="">
            <p:pic>
              <p:nvPicPr>
                <p:cNvPr id="253" name="Entrada de lápiz 252">
                  <a:extLst>
                    <a:ext uri="{FF2B5EF4-FFF2-40B4-BE49-F238E27FC236}">
                      <a16:creationId xmlns:a16="http://schemas.microsoft.com/office/drawing/2014/main" id="{49C7E90E-CAFD-D74A-9C92-298CC388AD95}"/>
                    </a:ext>
                  </a:extLst>
                </p:cNvPr>
                <p:cNvPicPr/>
                <p:nvPr/>
              </p:nvPicPr>
              <p:blipFill>
                <a:blip r:embed="rId404"/>
                <a:stretch>
                  <a:fillRect/>
                </a:stretch>
              </p:blipFill>
              <p:spPr>
                <a:xfrm>
                  <a:off x="795182" y="5755163"/>
                  <a:ext cx="118206"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4" name="Entrada de lápiz 253">
                  <a:extLst>
                    <a:ext uri="{FF2B5EF4-FFF2-40B4-BE49-F238E27FC236}">
                      <a16:creationId xmlns:a16="http://schemas.microsoft.com/office/drawing/2014/main" id="{52980E09-AF1E-0446-84FF-362E9D77C0EC}"/>
                    </a:ext>
                  </a:extLst>
                </p14:cNvPr>
                <p14:cNvContentPartPr/>
                <p14:nvPr/>
              </p14:nvContentPartPr>
              <p14:xfrm>
                <a:off x="804966" y="5777123"/>
                <a:ext cx="61920" cy="120960"/>
              </p14:xfrm>
            </p:contentPart>
          </mc:Choice>
          <mc:Fallback xmlns="">
            <p:pic>
              <p:nvPicPr>
                <p:cNvPr id="254" name="Entrada de lápiz 253">
                  <a:extLst>
                    <a:ext uri="{FF2B5EF4-FFF2-40B4-BE49-F238E27FC236}">
                      <a16:creationId xmlns:a16="http://schemas.microsoft.com/office/drawing/2014/main" id="{52980E09-AF1E-0446-84FF-362E9D77C0EC}"/>
                    </a:ext>
                  </a:extLst>
                </p:cNvPr>
                <p:cNvPicPr/>
                <p:nvPr/>
              </p:nvPicPr>
              <p:blipFill>
                <a:blip r:embed="rId406"/>
                <a:stretch>
                  <a:fillRect/>
                </a:stretch>
              </p:blipFill>
              <p:spPr>
                <a:xfrm>
                  <a:off x="789486" y="5761643"/>
                  <a:ext cx="92520" cy="151560"/>
                </a:xfrm>
                <a:prstGeom prst="rect">
                  <a:avLst/>
                </a:prstGeom>
              </p:spPr>
            </p:pic>
          </mc:Fallback>
        </mc:AlternateContent>
      </p:grpSp>
      <p:grpSp>
        <p:nvGrpSpPr>
          <p:cNvPr id="258" name="Grupo 257">
            <a:extLst>
              <a:ext uri="{FF2B5EF4-FFF2-40B4-BE49-F238E27FC236}">
                <a16:creationId xmlns:a16="http://schemas.microsoft.com/office/drawing/2014/main" id="{30CE254D-AE32-C445-8B0D-6D117F0AD974}"/>
              </a:ext>
            </a:extLst>
          </p:cNvPr>
          <p:cNvGrpSpPr/>
          <p:nvPr/>
        </p:nvGrpSpPr>
        <p:grpSpPr>
          <a:xfrm>
            <a:off x="7586918" y="3261803"/>
            <a:ext cx="318960" cy="658800"/>
            <a:chOff x="7586918" y="3261803"/>
            <a:chExt cx="318960" cy="658800"/>
          </a:xfrm>
        </p:grpSpPr>
        <mc:AlternateContent xmlns:mc="http://schemas.openxmlformats.org/markup-compatibility/2006" xmlns:p14="http://schemas.microsoft.com/office/powerpoint/2010/main">
          <mc:Choice Requires="p14">
            <p:contentPart p14:bwMode="auto" r:id="rId407">
              <p14:nvContentPartPr>
                <p14:cNvPr id="256" name="Entrada de lápiz 255">
                  <a:extLst>
                    <a:ext uri="{FF2B5EF4-FFF2-40B4-BE49-F238E27FC236}">
                      <a16:creationId xmlns:a16="http://schemas.microsoft.com/office/drawing/2014/main" id="{0C2D4E0C-BAB1-504D-901A-748126A56FA6}"/>
                    </a:ext>
                  </a:extLst>
                </p14:cNvPr>
                <p14:cNvContentPartPr/>
                <p14:nvPr/>
              </p14:nvContentPartPr>
              <p14:xfrm>
                <a:off x="7598078" y="3261803"/>
                <a:ext cx="162360" cy="426960"/>
              </p14:xfrm>
            </p:contentPart>
          </mc:Choice>
          <mc:Fallback xmlns="">
            <p:pic>
              <p:nvPicPr>
                <p:cNvPr id="256" name="Entrada de lápiz 255">
                  <a:extLst>
                    <a:ext uri="{FF2B5EF4-FFF2-40B4-BE49-F238E27FC236}">
                      <a16:creationId xmlns:a16="http://schemas.microsoft.com/office/drawing/2014/main" id="{0C2D4E0C-BAB1-504D-901A-748126A56FA6}"/>
                    </a:ext>
                  </a:extLst>
                </p:cNvPr>
                <p:cNvPicPr/>
                <p:nvPr/>
              </p:nvPicPr>
              <p:blipFill>
                <a:blip r:embed="rId408"/>
                <a:stretch>
                  <a:fillRect/>
                </a:stretch>
              </p:blipFill>
              <p:spPr>
                <a:xfrm>
                  <a:off x="7582632" y="3246336"/>
                  <a:ext cx="192892" cy="457534"/>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7" name="Entrada de lápiz 256">
                  <a:extLst>
                    <a:ext uri="{FF2B5EF4-FFF2-40B4-BE49-F238E27FC236}">
                      <a16:creationId xmlns:a16="http://schemas.microsoft.com/office/drawing/2014/main" id="{A59EA746-E8E2-5C47-89EF-5DBAB6957389}"/>
                    </a:ext>
                  </a:extLst>
                </p14:cNvPr>
                <p14:cNvContentPartPr/>
                <p14:nvPr/>
              </p14:nvContentPartPr>
              <p14:xfrm>
                <a:off x="7586918" y="3644483"/>
                <a:ext cx="318960" cy="276120"/>
              </p14:xfrm>
            </p:contentPart>
          </mc:Choice>
          <mc:Fallback xmlns="">
            <p:pic>
              <p:nvPicPr>
                <p:cNvPr id="257" name="Entrada de lápiz 256">
                  <a:extLst>
                    <a:ext uri="{FF2B5EF4-FFF2-40B4-BE49-F238E27FC236}">
                      <a16:creationId xmlns:a16="http://schemas.microsoft.com/office/drawing/2014/main" id="{A59EA746-E8E2-5C47-89EF-5DBAB6957389}"/>
                    </a:ext>
                  </a:extLst>
                </p:cNvPr>
                <p:cNvPicPr/>
                <p:nvPr/>
              </p:nvPicPr>
              <p:blipFill>
                <a:blip r:embed="rId410"/>
                <a:stretch>
                  <a:fillRect/>
                </a:stretch>
              </p:blipFill>
              <p:spPr>
                <a:xfrm>
                  <a:off x="7571455" y="3629003"/>
                  <a:ext cx="349526" cy="306720"/>
                </a:xfrm>
                <a:prstGeom prst="rect">
                  <a:avLst/>
                </a:prstGeom>
              </p:spPr>
            </p:pic>
          </mc:Fallback>
        </mc:AlternateContent>
      </p:grpSp>
      <p:grpSp>
        <p:nvGrpSpPr>
          <p:cNvPr id="270" name="Grupo 269">
            <a:extLst>
              <a:ext uri="{FF2B5EF4-FFF2-40B4-BE49-F238E27FC236}">
                <a16:creationId xmlns:a16="http://schemas.microsoft.com/office/drawing/2014/main" id="{09E77D82-441A-CA40-AB8E-6A86A882715B}"/>
              </a:ext>
            </a:extLst>
          </p:cNvPr>
          <p:cNvGrpSpPr/>
          <p:nvPr/>
        </p:nvGrpSpPr>
        <p:grpSpPr>
          <a:xfrm>
            <a:off x="6446438" y="4082963"/>
            <a:ext cx="1017720" cy="235440"/>
            <a:chOff x="6446438" y="4082963"/>
            <a:chExt cx="1017720" cy="235440"/>
          </a:xfrm>
        </p:grpSpPr>
        <mc:AlternateContent xmlns:mc="http://schemas.openxmlformats.org/markup-compatibility/2006" xmlns:p14="http://schemas.microsoft.com/office/powerpoint/2010/main">
          <mc:Choice Requires="p14">
            <p:contentPart p14:bwMode="auto" r:id="rId411">
              <p14:nvContentPartPr>
                <p14:cNvPr id="259" name="Entrada de lápiz 258">
                  <a:extLst>
                    <a:ext uri="{FF2B5EF4-FFF2-40B4-BE49-F238E27FC236}">
                      <a16:creationId xmlns:a16="http://schemas.microsoft.com/office/drawing/2014/main" id="{69ACF241-7C95-DE43-9DA9-5F0F30F5824E}"/>
                    </a:ext>
                  </a:extLst>
                </p14:cNvPr>
                <p14:cNvContentPartPr/>
                <p14:nvPr/>
              </p14:nvContentPartPr>
              <p14:xfrm>
                <a:off x="6462998" y="4099883"/>
                <a:ext cx="360" cy="195480"/>
              </p14:xfrm>
            </p:contentPart>
          </mc:Choice>
          <mc:Fallback xmlns="">
            <p:pic>
              <p:nvPicPr>
                <p:cNvPr id="259" name="Entrada de lápiz 258">
                  <a:extLst>
                    <a:ext uri="{FF2B5EF4-FFF2-40B4-BE49-F238E27FC236}">
                      <a16:creationId xmlns:a16="http://schemas.microsoft.com/office/drawing/2014/main" id="{69ACF241-7C95-DE43-9DA9-5F0F30F5824E}"/>
                    </a:ext>
                  </a:extLst>
                </p:cNvPr>
                <p:cNvPicPr/>
                <p:nvPr/>
              </p:nvPicPr>
              <p:blipFill>
                <a:blip r:embed="rId412"/>
                <a:stretch>
                  <a:fillRect/>
                </a:stretch>
              </p:blipFill>
              <p:spPr>
                <a:xfrm>
                  <a:off x="6447518" y="4084403"/>
                  <a:ext cx="30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0" name="Entrada de lápiz 259">
                  <a:extLst>
                    <a:ext uri="{FF2B5EF4-FFF2-40B4-BE49-F238E27FC236}">
                      <a16:creationId xmlns:a16="http://schemas.microsoft.com/office/drawing/2014/main" id="{070B0683-B462-2C41-8E85-091F9C468193}"/>
                    </a:ext>
                  </a:extLst>
                </p14:cNvPr>
                <p14:cNvContentPartPr/>
                <p14:nvPr/>
              </p14:nvContentPartPr>
              <p14:xfrm>
                <a:off x="6446438" y="4082963"/>
                <a:ext cx="105840" cy="11520"/>
              </p14:xfrm>
            </p:contentPart>
          </mc:Choice>
          <mc:Fallback xmlns="">
            <p:pic>
              <p:nvPicPr>
                <p:cNvPr id="260" name="Entrada de lápiz 259">
                  <a:extLst>
                    <a:ext uri="{FF2B5EF4-FFF2-40B4-BE49-F238E27FC236}">
                      <a16:creationId xmlns:a16="http://schemas.microsoft.com/office/drawing/2014/main" id="{070B0683-B462-2C41-8E85-091F9C468193}"/>
                    </a:ext>
                  </a:extLst>
                </p:cNvPr>
                <p:cNvPicPr/>
                <p:nvPr/>
              </p:nvPicPr>
              <p:blipFill>
                <a:blip r:embed="rId414"/>
                <a:stretch>
                  <a:fillRect/>
                </a:stretch>
              </p:blipFill>
              <p:spPr>
                <a:xfrm>
                  <a:off x="6431010" y="4067952"/>
                  <a:ext cx="136336" cy="41193"/>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1" name="Entrada de lápiz 260">
                  <a:extLst>
                    <a:ext uri="{FF2B5EF4-FFF2-40B4-BE49-F238E27FC236}">
                      <a16:creationId xmlns:a16="http://schemas.microsoft.com/office/drawing/2014/main" id="{C38F53E2-E2C7-0B48-908D-D15478B67F88}"/>
                    </a:ext>
                  </a:extLst>
                </p14:cNvPr>
                <p14:cNvContentPartPr/>
                <p14:nvPr/>
              </p14:nvContentPartPr>
              <p14:xfrm>
                <a:off x="6468758" y="4183763"/>
                <a:ext cx="73080" cy="11520"/>
              </p14:xfrm>
            </p:contentPart>
          </mc:Choice>
          <mc:Fallback xmlns="">
            <p:pic>
              <p:nvPicPr>
                <p:cNvPr id="261" name="Entrada de lápiz 260">
                  <a:extLst>
                    <a:ext uri="{FF2B5EF4-FFF2-40B4-BE49-F238E27FC236}">
                      <a16:creationId xmlns:a16="http://schemas.microsoft.com/office/drawing/2014/main" id="{C38F53E2-E2C7-0B48-908D-D15478B67F88}"/>
                    </a:ext>
                  </a:extLst>
                </p:cNvPr>
                <p:cNvPicPr/>
                <p:nvPr/>
              </p:nvPicPr>
              <p:blipFill>
                <a:blip r:embed="rId416"/>
                <a:stretch>
                  <a:fillRect/>
                </a:stretch>
              </p:blipFill>
              <p:spPr>
                <a:xfrm>
                  <a:off x="6453278" y="4168283"/>
                  <a:ext cx="103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2" name="Entrada de lápiz 261">
                  <a:extLst>
                    <a:ext uri="{FF2B5EF4-FFF2-40B4-BE49-F238E27FC236}">
                      <a16:creationId xmlns:a16="http://schemas.microsoft.com/office/drawing/2014/main" id="{741FCC46-8452-7B45-A68F-E128EB7F1B0D}"/>
                    </a:ext>
                  </a:extLst>
                </p14:cNvPr>
                <p14:cNvContentPartPr/>
                <p14:nvPr/>
              </p14:nvContentPartPr>
              <p14:xfrm>
                <a:off x="6451838" y="4250723"/>
                <a:ext cx="134640" cy="39600"/>
              </p14:xfrm>
            </p:contentPart>
          </mc:Choice>
          <mc:Fallback xmlns="">
            <p:pic>
              <p:nvPicPr>
                <p:cNvPr id="262" name="Entrada de lápiz 261">
                  <a:extLst>
                    <a:ext uri="{FF2B5EF4-FFF2-40B4-BE49-F238E27FC236}">
                      <a16:creationId xmlns:a16="http://schemas.microsoft.com/office/drawing/2014/main" id="{741FCC46-8452-7B45-A68F-E128EB7F1B0D}"/>
                    </a:ext>
                  </a:extLst>
                </p:cNvPr>
                <p:cNvPicPr/>
                <p:nvPr/>
              </p:nvPicPr>
              <p:blipFill>
                <a:blip r:embed="rId418"/>
                <a:stretch>
                  <a:fillRect/>
                </a:stretch>
              </p:blipFill>
              <p:spPr>
                <a:xfrm>
                  <a:off x="6436316" y="4235243"/>
                  <a:ext cx="165322"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3" name="Entrada de lápiz 262">
                  <a:extLst>
                    <a:ext uri="{FF2B5EF4-FFF2-40B4-BE49-F238E27FC236}">
                      <a16:creationId xmlns:a16="http://schemas.microsoft.com/office/drawing/2014/main" id="{E09ED99A-9C84-9942-A2A1-ED74993E7915}"/>
                    </a:ext>
                  </a:extLst>
                </p14:cNvPr>
                <p14:cNvContentPartPr/>
                <p14:nvPr/>
              </p14:nvContentPartPr>
              <p14:xfrm>
                <a:off x="6614198" y="4194923"/>
                <a:ext cx="83520" cy="117720"/>
              </p14:xfrm>
            </p:contentPart>
          </mc:Choice>
          <mc:Fallback xmlns="">
            <p:pic>
              <p:nvPicPr>
                <p:cNvPr id="263" name="Entrada de lápiz 262">
                  <a:extLst>
                    <a:ext uri="{FF2B5EF4-FFF2-40B4-BE49-F238E27FC236}">
                      <a16:creationId xmlns:a16="http://schemas.microsoft.com/office/drawing/2014/main" id="{E09ED99A-9C84-9942-A2A1-ED74993E7915}"/>
                    </a:ext>
                  </a:extLst>
                </p:cNvPr>
                <p:cNvPicPr/>
                <p:nvPr/>
              </p:nvPicPr>
              <p:blipFill>
                <a:blip r:embed="rId420"/>
                <a:stretch>
                  <a:fillRect/>
                </a:stretch>
              </p:blipFill>
              <p:spPr>
                <a:xfrm>
                  <a:off x="6598718" y="4179443"/>
                  <a:ext cx="114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4" name="Entrada de lápiz 263">
                  <a:extLst>
                    <a:ext uri="{FF2B5EF4-FFF2-40B4-BE49-F238E27FC236}">
                      <a16:creationId xmlns:a16="http://schemas.microsoft.com/office/drawing/2014/main" id="{B3FD33E6-5652-3C43-8E3B-E0A14E20FB61}"/>
                    </a:ext>
                  </a:extLst>
                </p14:cNvPr>
                <p14:cNvContentPartPr/>
                <p14:nvPr/>
              </p14:nvContentPartPr>
              <p14:xfrm>
                <a:off x="6787358" y="4107803"/>
                <a:ext cx="22680" cy="192960"/>
              </p14:xfrm>
            </p:contentPart>
          </mc:Choice>
          <mc:Fallback xmlns="">
            <p:pic>
              <p:nvPicPr>
                <p:cNvPr id="264" name="Entrada de lápiz 263">
                  <a:extLst>
                    <a:ext uri="{FF2B5EF4-FFF2-40B4-BE49-F238E27FC236}">
                      <a16:creationId xmlns:a16="http://schemas.microsoft.com/office/drawing/2014/main" id="{B3FD33E6-5652-3C43-8E3B-E0A14E20FB61}"/>
                    </a:ext>
                  </a:extLst>
                </p:cNvPr>
                <p:cNvPicPr/>
                <p:nvPr/>
              </p:nvPicPr>
              <p:blipFill>
                <a:blip r:embed="rId422"/>
                <a:stretch>
                  <a:fillRect/>
                </a:stretch>
              </p:blipFill>
              <p:spPr>
                <a:xfrm>
                  <a:off x="6771878" y="4092323"/>
                  <a:ext cx="532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5" name="Entrada de lápiz 264">
                  <a:extLst>
                    <a:ext uri="{FF2B5EF4-FFF2-40B4-BE49-F238E27FC236}">
                      <a16:creationId xmlns:a16="http://schemas.microsoft.com/office/drawing/2014/main" id="{9BCDA5B7-6FD1-654B-8C52-7CA10C50724A}"/>
                    </a:ext>
                  </a:extLst>
                </p14:cNvPr>
                <p14:cNvContentPartPr/>
                <p14:nvPr/>
              </p14:nvContentPartPr>
              <p14:xfrm>
                <a:off x="6765038" y="4200323"/>
                <a:ext cx="78480" cy="17280"/>
              </p14:xfrm>
            </p:contentPart>
          </mc:Choice>
          <mc:Fallback xmlns="">
            <p:pic>
              <p:nvPicPr>
                <p:cNvPr id="265" name="Entrada de lápiz 264">
                  <a:extLst>
                    <a:ext uri="{FF2B5EF4-FFF2-40B4-BE49-F238E27FC236}">
                      <a16:creationId xmlns:a16="http://schemas.microsoft.com/office/drawing/2014/main" id="{9BCDA5B7-6FD1-654B-8C52-7CA10C50724A}"/>
                    </a:ext>
                  </a:extLst>
                </p:cNvPr>
                <p:cNvPicPr/>
                <p:nvPr/>
              </p:nvPicPr>
              <p:blipFill>
                <a:blip r:embed="rId424"/>
                <a:stretch>
                  <a:fillRect/>
                </a:stretch>
              </p:blipFill>
              <p:spPr>
                <a:xfrm>
                  <a:off x="6749629" y="4184514"/>
                  <a:ext cx="108940" cy="48531"/>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6" name="Entrada de lápiz 265">
                  <a:extLst>
                    <a:ext uri="{FF2B5EF4-FFF2-40B4-BE49-F238E27FC236}">
                      <a16:creationId xmlns:a16="http://schemas.microsoft.com/office/drawing/2014/main" id="{7AB6FAEE-5591-6248-925D-DA61E1CE1823}"/>
                    </a:ext>
                  </a:extLst>
                </p14:cNvPr>
                <p14:cNvContentPartPr/>
                <p14:nvPr/>
              </p14:nvContentPartPr>
              <p14:xfrm>
                <a:off x="6888158" y="4217243"/>
                <a:ext cx="123480" cy="101160"/>
              </p14:xfrm>
            </p:contentPart>
          </mc:Choice>
          <mc:Fallback xmlns="">
            <p:pic>
              <p:nvPicPr>
                <p:cNvPr id="266" name="Entrada de lápiz 265">
                  <a:extLst>
                    <a:ext uri="{FF2B5EF4-FFF2-40B4-BE49-F238E27FC236}">
                      <a16:creationId xmlns:a16="http://schemas.microsoft.com/office/drawing/2014/main" id="{7AB6FAEE-5591-6248-925D-DA61E1CE1823}"/>
                    </a:ext>
                  </a:extLst>
                </p:cNvPr>
                <p:cNvPicPr/>
                <p:nvPr/>
              </p:nvPicPr>
              <p:blipFill>
                <a:blip r:embed="rId426"/>
                <a:stretch>
                  <a:fillRect/>
                </a:stretch>
              </p:blipFill>
              <p:spPr>
                <a:xfrm>
                  <a:off x="6872678" y="4201763"/>
                  <a:ext cx="154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7" name="Entrada de lápiz 266">
                  <a:extLst>
                    <a:ext uri="{FF2B5EF4-FFF2-40B4-BE49-F238E27FC236}">
                      <a16:creationId xmlns:a16="http://schemas.microsoft.com/office/drawing/2014/main" id="{8CE7A588-622D-B446-A463-E231FD10F9E6}"/>
                    </a:ext>
                  </a:extLst>
                </p14:cNvPr>
                <p14:cNvContentPartPr/>
                <p14:nvPr/>
              </p14:nvContentPartPr>
              <p14:xfrm>
                <a:off x="7083638" y="4206083"/>
                <a:ext cx="162360" cy="83520"/>
              </p14:xfrm>
            </p:contentPart>
          </mc:Choice>
          <mc:Fallback xmlns="">
            <p:pic>
              <p:nvPicPr>
                <p:cNvPr id="267" name="Entrada de lápiz 266">
                  <a:extLst>
                    <a:ext uri="{FF2B5EF4-FFF2-40B4-BE49-F238E27FC236}">
                      <a16:creationId xmlns:a16="http://schemas.microsoft.com/office/drawing/2014/main" id="{8CE7A588-622D-B446-A463-E231FD10F9E6}"/>
                    </a:ext>
                  </a:extLst>
                </p:cNvPr>
                <p:cNvPicPr/>
                <p:nvPr/>
              </p:nvPicPr>
              <p:blipFill>
                <a:blip r:embed="rId428"/>
                <a:stretch>
                  <a:fillRect/>
                </a:stretch>
              </p:blipFill>
              <p:spPr>
                <a:xfrm>
                  <a:off x="7068158" y="4190603"/>
                  <a:ext cx="192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68" name="Entrada de lápiz 267">
                  <a:extLst>
                    <a:ext uri="{FF2B5EF4-FFF2-40B4-BE49-F238E27FC236}">
                      <a16:creationId xmlns:a16="http://schemas.microsoft.com/office/drawing/2014/main" id="{877D7D2C-EBBC-DF49-8A6F-89F19C3B7459}"/>
                    </a:ext>
                  </a:extLst>
                </p14:cNvPr>
                <p14:cNvContentPartPr/>
                <p14:nvPr/>
              </p14:nvContentPartPr>
              <p14:xfrm>
                <a:off x="7273718" y="4200323"/>
                <a:ext cx="84240" cy="89640"/>
              </p14:xfrm>
            </p:contentPart>
          </mc:Choice>
          <mc:Fallback xmlns="">
            <p:pic>
              <p:nvPicPr>
                <p:cNvPr id="268" name="Entrada de lápiz 267">
                  <a:extLst>
                    <a:ext uri="{FF2B5EF4-FFF2-40B4-BE49-F238E27FC236}">
                      <a16:creationId xmlns:a16="http://schemas.microsoft.com/office/drawing/2014/main" id="{877D7D2C-EBBC-DF49-8A6F-89F19C3B7459}"/>
                    </a:ext>
                  </a:extLst>
                </p:cNvPr>
                <p:cNvPicPr/>
                <p:nvPr/>
              </p:nvPicPr>
              <p:blipFill>
                <a:blip r:embed="rId430"/>
                <a:stretch>
                  <a:fillRect/>
                </a:stretch>
              </p:blipFill>
              <p:spPr>
                <a:xfrm>
                  <a:off x="7258238" y="4184843"/>
                  <a:ext cx="114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69" name="Entrada de lápiz 268">
                  <a:extLst>
                    <a:ext uri="{FF2B5EF4-FFF2-40B4-BE49-F238E27FC236}">
                      <a16:creationId xmlns:a16="http://schemas.microsoft.com/office/drawing/2014/main" id="{E2F98FD6-F44D-4846-8B38-F1ADFE8983C5}"/>
                    </a:ext>
                  </a:extLst>
                </p14:cNvPr>
                <p14:cNvContentPartPr/>
                <p14:nvPr/>
              </p14:nvContentPartPr>
              <p14:xfrm>
                <a:off x="7407998" y="4189163"/>
                <a:ext cx="56160" cy="117720"/>
              </p14:xfrm>
            </p:contentPart>
          </mc:Choice>
          <mc:Fallback xmlns="">
            <p:pic>
              <p:nvPicPr>
                <p:cNvPr id="269" name="Entrada de lápiz 268">
                  <a:extLst>
                    <a:ext uri="{FF2B5EF4-FFF2-40B4-BE49-F238E27FC236}">
                      <a16:creationId xmlns:a16="http://schemas.microsoft.com/office/drawing/2014/main" id="{E2F98FD6-F44D-4846-8B38-F1ADFE8983C5}"/>
                    </a:ext>
                  </a:extLst>
                </p:cNvPr>
                <p:cNvPicPr/>
                <p:nvPr/>
              </p:nvPicPr>
              <p:blipFill>
                <a:blip r:embed="rId432"/>
                <a:stretch>
                  <a:fillRect/>
                </a:stretch>
              </p:blipFill>
              <p:spPr>
                <a:xfrm>
                  <a:off x="7392617" y="4173683"/>
                  <a:ext cx="86565" cy="148320"/>
                </a:xfrm>
                <a:prstGeom prst="rect">
                  <a:avLst/>
                </a:prstGeom>
              </p:spPr>
            </p:pic>
          </mc:Fallback>
        </mc:AlternateContent>
      </p:grpSp>
      <p:grpSp>
        <p:nvGrpSpPr>
          <p:cNvPr id="293" name="Grupo 292">
            <a:extLst>
              <a:ext uri="{FF2B5EF4-FFF2-40B4-BE49-F238E27FC236}">
                <a16:creationId xmlns:a16="http://schemas.microsoft.com/office/drawing/2014/main" id="{6D613D52-C2C3-244B-8AC0-D560517B758D}"/>
              </a:ext>
            </a:extLst>
          </p:cNvPr>
          <p:cNvGrpSpPr/>
          <p:nvPr/>
        </p:nvGrpSpPr>
        <p:grpSpPr>
          <a:xfrm>
            <a:off x="9532596" y="4140203"/>
            <a:ext cx="486720" cy="133200"/>
            <a:chOff x="9532596" y="4140203"/>
            <a:chExt cx="486720" cy="133200"/>
          </a:xfrm>
        </p:grpSpPr>
        <mc:AlternateContent xmlns:mc="http://schemas.openxmlformats.org/markup-compatibility/2006" xmlns:p14="http://schemas.microsoft.com/office/powerpoint/2010/main">
          <mc:Choice Requires="p14">
            <p:contentPart p14:bwMode="auto" r:id="rId433">
              <p14:nvContentPartPr>
                <p14:cNvPr id="286" name="Entrada de lápiz 285">
                  <a:extLst>
                    <a:ext uri="{FF2B5EF4-FFF2-40B4-BE49-F238E27FC236}">
                      <a16:creationId xmlns:a16="http://schemas.microsoft.com/office/drawing/2014/main" id="{122730BF-079E-4A46-A3AC-C9A4EBD1918C}"/>
                    </a:ext>
                  </a:extLst>
                </p14:cNvPr>
                <p14:cNvContentPartPr/>
                <p14:nvPr/>
              </p14:nvContentPartPr>
              <p14:xfrm>
                <a:off x="9532596" y="4140203"/>
                <a:ext cx="117720" cy="133200"/>
              </p14:xfrm>
            </p:contentPart>
          </mc:Choice>
          <mc:Fallback xmlns="">
            <p:pic>
              <p:nvPicPr>
                <p:cNvPr id="286" name="Entrada de lápiz 285">
                  <a:extLst>
                    <a:ext uri="{FF2B5EF4-FFF2-40B4-BE49-F238E27FC236}">
                      <a16:creationId xmlns:a16="http://schemas.microsoft.com/office/drawing/2014/main" id="{122730BF-079E-4A46-A3AC-C9A4EBD1918C}"/>
                    </a:ext>
                  </a:extLst>
                </p:cNvPr>
                <p:cNvPicPr/>
                <p:nvPr/>
              </p:nvPicPr>
              <p:blipFill>
                <a:blip r:embed="rId434"/>
                <a:stretch>
                  <a:fillRect/>
                </a:stretch>
              </p:blipFill>
              <p:spPr>
                <a:xfrm>
                  <a:off x="9517116" y="4124723"/>
                  <a:ext cx="148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87" name="Entrada de lápiz 286">
                  <a:extLst>
                    <a:ext uri="{FF2B5EF4-FFF2-40B4-BE49-F238E27FC236}">
                      <a16:creationId xmlns:a16="http://schemas.microsoft.com/office/drawing/2014/main" id="{9387508C-6CBD-FD48-ADF9-BD837A4227CC}"/>
                    </a:ext>
                  </a:extLst>
                </p14:cNvPr>
                <p14:cNvContentPartPr/>
                <p14:nvPr/>
              </p14:nvContentPartPr>
              <p14:xfrm>
                <a:off x="9649956" y="4156403"/>
                <a:ext cx="101160" cy="100440"/>
              </p14:xfrm>
            </p:contentPart>
          </mc:Choice>
          <mc:Fallback xmlns="">
            <p:pic>
              <p:nvPicPr>
                <p:cNvPr id="287" name="Entrada de lápiz 286">
                  <a:extLst>
                    <a:ext uri="{FF2B5EF4-FFF2-40B4-BE49-F238E27FC236}">
                      <a16:creationId xmlns:a16="http://schemas.microsoft.com/office/drawing/2014/main" id="{9387508C-6CBD-FD48-ADF9-BD837A4227CC}"/>
                    </a:ext>
                  </a:extLst>
                </p:cNvPr>
                <p:cNvPicPr/>
                <p:nvPr/>
              </p:nvPicPr>
              <p:blipFill>
                <a:blip r:embed="rId436"/>
                <a:stretch>
                  <a:fillRect/>
                </a:stretch>
              </p:blipFill>
              <p:spPr>
                <a:xfrm>
                  <a:off x="9634476" y="4140923"/>
                  <a:ext cx="131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88" name="Entrada de lápiz 287">
                  <a:extLst>
                    <a:ext uri="{FF2B5EF4-FFF2-40B4-BE49-F238E27FC236}">
                      <a16:creationId xmlns:a16="http://schemas.microsoft.com/office/drawing/2014/main" id="{380918CD-BF82-4E41-9748-CE33E0C2B7C4}"/>
                    </a:ext>
                  </a:extLst>
                </p14:cNvPr>
                <p14:cNvContentPartPr/>
                <p14:nvPr/>
              </p14:nvContentPartPr>
              <p14:xfrm>
                <a:off x="9767316" y="4161083"/>
                <a:ext cx="117720" cy="112320"/>
              </p14:xfrm>
            </p:contentPart>
          </mc:Choice>
          <mc:Fallback xmlns="">
            <p:pic>
              <p:nvPicPr>
                <p:cNvPr id="288" name="Entrada de lápiz 287">
                  <a:extLst>
                    <a:ext uri="{FF2B5EF4-FFF2-40B4-BE49-F238E27FC236}">
                      <a16:creationId xmlns:a16="http://schemas.microsoft.com/office/drawing/2014/main" id="{380918CD-BF82-4E41-9748-CE33E0C2B7C4}"/>
                    </a:ext>
                  </a:extLst>
                </p:cNvPr>
                <p:cNvPicPr/>
                <p:nvPr/>
              </p:nvPicPr>
              <p:blipFill>
                <a:blip r:embed="rId438"/>
                <a:stretch>
                  <a:fillRect/>
                </a:stretch>
              </p:blipFill>
              <p:spPr>
                <a:xfrm>
                  <a:off x="9751883" y="4145553"/>
                  <a:ext cx="148227" cy="143018"/>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89" name="Entrada de lápiz 288">
                  <a:extLst>
                    <a:ext uri="{FF2B5EF4-FFF2-40B4-BE49-F238E27FC236}">
                      <a16:creationId xmlns:a16="http://schemas.microsoft.com/office/drawing/2014/main" id="{B793D0EC-DED5-AB45-B0C1-C30B330630B6}"/>
                    </a:ext>
                  </a:extLst>
                </p14:cNvPr>
                <p14:cNvContentPartPr/>
                <p14:nvPr/>
              </p14:nvContentPartPr>
              <p14:xfrm>
                <a:off x="9923916" y="4155683"/>
                <a:ext cx="95400" cy="112320"/>
              </p14:xfrm>
            </p:contentPart>
          </mc:Choice>
          <mc:Fallback xmlns="">
            <p:pic>
              <p:nvPicPr>
                <p:cNvPr id="289" name="Entrada de lápiz 288">
                  <a:extLst>
                    <a:ext uri="{FF2B5EF4-FFF2-40B4-BE49-F238E27FC236}">
                      <a16:creationId xmlns:a16="http://schemas.microsoft.com/office/drawing/2014/main" id="{B793D0EC-DED5-AB45-B0C1-C30B330630B6}"/>
                    </a:ext>
                  </a:extLst>
                </p:cNvPr>
                <p:cNvPicPr/>
                <p:nvPr/>
              </p:nvPicPr>
              <p:blipFill>
                <a:blip r:embed="rId440"/>
                <a:stretch>
                  <a:fillRect/>
                </a:stretch>
              </p:blipFill>
              <p:spPr>
                <a:xfrm>
                  <a:off x="9908436" y="4140203"/>
                  <a:ext cx="126000" cy="142920"/>
                </a:xfrm>
                <a:prstGeom prst="rect">
                  <a:avLst/>
                </a:prstGeom>
              </p:spPr>
            </p:pic>
          </mc:Fallback>
        </mc:AlternateContent>
      </p:grpSp>
      <p:grpSp>
        <p:nvGrpSpPr>
          <p:cNvPr id="297" name="Grupo 296">
            <a:extLst>
              <a:ext uri="{FF2B5EF4-FFF2-40B4-BE49-F238E27FC236}">
                <a16:creationId xmlns:a16="http://schemas.microsoft.com/office/drawing/2014/main" id="{0312B288-8082-9643-84D5-B59BBDA96ADE}"/>
              </a:ext>
            </a:extLst>
          </p:cNvPr>
          <p:cNvGrpSpPr/>
          <p:nvPr/>
        </p:nvGrpSpPr>
        <p:grpSpPr>
          <a:xfrm>
            <a:off x="10074756" y="4071803"/>
            <a:ext cx="252000" cy="194760"/>
            <a:chOff x="10074756" y="4071803"/>
            <a:chExt cx="252000" cy="194760"/>
          </a:xfrm>
        </p:grpSpPr>
        <mc:AlternateContent xmlns:mc="http://schemas.openxmlformats.org/markup-compatibility/2006" xmlns:p14="http://schemas.microsoft.com/office/powerpoint/2010/main">
          <mc:Choice Requires="p14">
            <p:contentPart p14:bwMode="auto" r:id="rId441">
              <p14:nvContentPartPr>
                <p14:cNvPr id="294" name="Entrada de lápiz 293">
                  <a:extLst>
                    <a:ext uri="{FF2B5EF4-FFF2-40B4-BE49-F238E27FC236}">
                      <a16:creationId xmlns:a16="http://schemas.microsoft.com/office/drawing/2014/main" id="{18AB795D-CE6B-1641-8477-28E39CEC51E3}"/>
                    </a:ext>
                  </a:extLst>
                </p14:cNvPr>
                <p14:cNvContentPartPr/>
                <p14:nvPr/>
              </p14:nvContentPartPr>
              <p14:xfrm>
                <a:off x="10119396" y="4071803"/>
                <a:ext cx="11520" cy="192960"/>
              </p14:xfrm>
            </p:contentPart>
          </mc:Choice>
          <mc:Fallback xmlns="">
            <p:pic>
              <p:nvPicPr>
                <p:cNvPr id="294" name="Entrada de lápiz 293">
                  <a:extLst>
                    <a:ext uri="{FF2B5EF4-FFF2-40B4-BE49-F238E27FC236}">
                      <a16:creationId xmlns:a16="http://schemas.microsoft.com/office/drawing/2014/main" id="{18AB795D-CE6B-1641-8477-28E39CEC51E3}"/>
                    </a:ext>
                  </a:extLst>
                </p:cNvPr>
                <p:cNvPicPr/>
                <p:nvPr/>
              </p:nvPicPr>
              <p:blipFill>
                <a:blip r:embed="rId442"/>
                <a:stretch>
                  <a:fillRect/>
                </a:stretch>
              </p:blipFill>
              <p:spPr>
                <a:xfrm>
                  <a:off x="10103916" y="4056323"/>
                  <a:ext cx="421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95" name="Entrada de lápiz 294">
                  <a:extLst>
                    <a:ext uri="{FF2B5EF4-FFF2-40B4-BE49-F238E27FC236}">
                      <a16:creationId xmlns:a16="http://schemas.microsoft.com/office/drawing/2014/main" id="{8AA79114-2A0E-814D-9FCA-5492F0E2CE63}"/>
                    </a:ext>
                  </a:extLst>
                </p14:cNvPr>
                <p14:cNvContentPartPr/>
                <p14:nvPr/>
              </p14:nvContentPartPr>
              <p14:xfrm>
                <a:off x="10074756" y="4149923"/>
                <a:ext cx="106560" cy="6120"/>
              </p14:xfrm>
            </p:contentPart>
          </mc:Choice>
          <mc:Fallback xmlns="">
            <p:pic>
              <p:nvPicPr>
                <p:cNvPr id="295" name="Entrada de lápiz 294">
                  <a:extLst>
                    <a:ext uri="{FF2B5EF4-FFF2-40B4-BE49-F238E27FC236}">
                      <a16:creationId xmlns:a16="http://schemas.microsoft.com/office/drawing/2014/main" id="{8AA79114-2A0E-814D-9FCA-5492F0E2CE63}"/>
                    </a:ext>
                  </a:extLst>
                </p:cNvPr>
                <p:cNvPicPr/>
                <p:nvPr/>
              </p:nvPicPr>
              <p:blipFill>
                <a:blip r:embed="rId444"/>
                <a:stretch>
                  <a:fillRect/>
                </a:stretch>
              </p:blipFill>
              <p:spPr>
                <a:xfrm>
                  <a:off x="10059276" y="4133475"/>
                  <a:ext cx="137160" cy="38633"/>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96" name="Entrada de lápiz 295">
                  <a:extLst>
                    <a:ext uri="{FF2B5EF4-FFF2-40B4-BE49-F238E27FC236}">
                      <a16:creationId xmlns:a16="http://schemas.microsoft.com/office/drawing/2014/main" id="{D41E2004-17C0-404C-B7F4-52D4D5C05258}"/>
                    </a:ext>
                  </a:extLst>
                </p14:cNvPr>
                <p14:cNvContentPartPr/>
                <p14:nvPr/>
              </p14:nvContentPartPr>
              <p14:xfrm>
                <a:off x="10220196" y="4161083"/>
                <a:ext cx="106560" cy="105480"/>
              </p14:xfrm>
            </p:contentPart>
          </mc:Choice>
          <mc:Fallback xmlns="">
            <p:pic>
              <p:nvPicPr>
                <p:cNvPr id="296" name="Entrada de lápiz 295">
                  <a:extLst>
                    <a:ext uri="{FF2B5EF4-FFF2-40B4-BE49-F238E27FC236}">
                      <a16:creationId xmlns:a16="http://schemas.microsoft.com/office/drawing/2014/main" id="{D41E2004-17C0-404C-B7F4-52D4D5C05258}"/>
                    </a:ext>
                  </a:extLst>
                </p:cNvPr>
                <p:cNvPicPr/>
                <p:nvPr/>
              </p:nvPicPr>
              <p:blipFill>
                <a:blip r:embed="rId446"/>
                <a:stretch>
                  <a:fillRect/>
                </a:stretch>
              </p:blipFill>
              <p:spPr>
                <a:xfrm>
                  <a:off x="10204716" y="4145603"/>
                  <a:ext cx="137160" cy="136080"/>
                </a:xfrm>
                <a:prstGeom prst="rect">
                  <a:avLst/>
                </a:prstGeom>
              </p:spPr>
            </p:pic>
          </mc:Fallback>
        </mc:AlternateContent>
      </p:grpSp>
      <p:grpSp>
        <p:nvGrpSpPr>
          <p:cNvPr id="305" name="Grupo 304">
            <a:extLst>
              <a:ext uri="{FF2B5EF4-FFF2-40B4-BE49-F238E27FC236}">
                <a16:creationId xmlns:a16="http://schemas.microsoft.com/office/drawing/2014/main" id="{D00CF2C4-50CC-2743-A35C-E5FC77C95467}"/>
              </a:ext>
            </a:extLst>
          </p:cNvPr>
          <p:cNvGrpSpPr/>
          <p:nvPr/>
        </p:nvGrpSpPr>
        <p:grpSpPr>
          <a:xfrm>
            <a:off x="6440556" y="4412723"/>
            <a:ext cx="967680" cy="173520"/>
            <a:chOff x="6440556" y="4412723"/>
            <a:chExt cx="967680" cy="173520"/>
          </a:xfrm>
        </p:grpSpPr>
        <mc:AlternateContent xmlns:mc="http://schemas.openxmlformats.org/markup-compatibility/2006" xmlns:p14="http://schemas.microsoft.com/office/powerpoint/2010/main">
          <mc:Choice Requires="p14">
            <p:contentPart p14:bwMode="auto" r:id="rId447">
              <p14:nvContentPartPr>
                <p14:cNvPr id="298" name="Entrada de lápiz 297">
                  <a:extLst>
                    <a:ext uri="{FF2B5EF4-FFF2-40B4-BE49-F238E27FC236}">
                      <a16:creationId xmlns:a16="http://schemas.microsoft.com/office/drawing/2014/main" id="{26255585-6D8B-8947-8F2F-9BDDDF299603}"/>
                    </a:ext>
                  </a:extLst>
                </p14:cNvPr>
                <p14:cNvContentPartPr/>
                <p14:nvPr/>
              </p14:nvContentPartPr>
              <p14:xfrm>
                <a:off x="6440556" y="4429643"/>
                <a:ext cx="101160" cy="145800"/>
              </p14:xfrm>
            </p:contentPart>
          </mc:Choice>
          <mc:Fallback xmlns="">
            <p:pic>
              <p:nvPicPr>
                <p:cNvPr id="298" name="Entrada de lápiz 297">
                  <a:extLst>
                    <a:ext uri="{FF2B5EF4-FFF2-40B4-BE49-F238E27FC236}">
                      <a16:creationId xmlns:a16="http://schemas.microsoft.com/office/drawing/2014/main" id="{26255585-6D8B-8947-8F2F-9BDDDF299603}"/>
                    </a:ext>
                  </a:extLst>
                </p:cNvPr>
                <p:cNvPicPr/>
                <p:nvPr/>
              </p:nvPicPr>
              <p:blipFill>
                <a:blip r:embed="rId448"/>
                <a:stretch>
                  <a:fillRect/>
                </a:stretch>
              </p:blipFill>
              <p:spPr>
                <a:xfrm>
                  <a:off x="6425076" y="4414163"/>
                  <a:ext cx="1317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99" name="Entrada de lápiz 298">
                  <a:extLst>
                    <a:ext uri="{FF2B5EF4-FFF2-40B4-BE49-F238E27FC236}">
                      <a16:creationId xmlns:a16="http://schemas.microsoft.com/office/drawing/2014/main" id="{9113FCD7-D711-AD48-8A57-EC0C0DFAA918}"/>
                    </a:ext>
                  </a:extLst>
                </p14:cNvPr>
                <p14:cNvContentPartPr/>
                <p14:nvPr/>
              </p14:nvContentPartPr>
              <p14:xfrm>
                <a:off x="6569436" y="4457363"/>
                <a:ext cx="145800" cy="111600"/>
              </p14:xfrm>
            </p:contentPart>
          </mc:Choice>
          <mc:Fallback xmlns="">
            <p:pic>
              <p:nvPicPr>
                <p:cNvPr id="299" name="Entrada de lápiz 298">
                  <a:extLst>
                    <a:ext uri="{FF2B5EF4-FFF2-40B4-BE49-F238E27FC236}">
                      <a16:creationId xmlns:a16="http://schemas.microsoft.com/office/drawing/2014/main" id="{9113FCD7-D711-AD48-8A57-EC0C0DFAA918}"/>
                    </a:ext>
                  </a:extLst>
                </p:cNvPr>
                <p:cNvPicPr/>
                <p:nvPr/>
              </p:nvPicPr>
              <p:blipFill>
                <a:blip r:embed="rId450"/>
                <a:stretch>
                  <a:fillRect/>
                </a:stretch>
              </p:blipFill>
              <p:spPr>
                <a:xfrm>
                  <a:off x="6553956" y="4441883"/>
                  <a:ext cx="176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00" name="Entrada de lápiz 299">
                  <a:extLst>
                    <a:ext uri="{FF2B5EF4-FFF2-40B4-BE49-F238E27FC236}">
                      <a16:creationId xmlns:a16="http://schemas.microsoft.com/office/drawing/2014/main" id="{8E52FBD0-D55B-4148-B88E-C6EDF66EF0A2}"/>
                    </a:ext>
                  </a:extLst>
                </p14:cNvPr>
                <p14:cNvContentPartPr/>
                <p14:nvPr/>
              </p14:nvContentPartPr>
              <p14:xfrm>
                <a:off x="6759516" y="4457363"/>
                <a:ext cx="223920" cy="128160"/>
              </p14:xfrm>
            </p:contentPart>
          </mc:Choice>
          <mc:Fallback xmlns="">
            <p:pic>
              <p:nvPicPr>
                <p:cNvPr id="300" name="Entrada de lápiz 299">
                  <a:extLst>
                    <a:ext uri="{FF2B5EF4-FFF2-40B4-BE49-F238E27FC236}">
                      <a16:creationId xmlns:a16="http://schemas.microsoft.com/office/drawing/2014/main" id="{8E52FBD0-D55B-4148-B88E-C6EDF66EF0A2}"/>
                    </a:ext>
                  </a:extLst>
                </p:cNvPr>
                <p:cNvPicPr/>
                <p:nvPr/>
              </p:nvPicPr>
              <p:blipFill>
                <a:blip r:embed="rId452"/>
                <a:stretch>
                  <a:fillRect/>
                </a:stretch>
              </p:blipFill>
              <p:spPr>
                <a:xfrm>
                  <a:off x="6744036" y="4441883"/>
                  <a:ext cx="2545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01" name="Entrada de lápiz 300">
                  <a:extLst>
                    <a:ext uri="{FF2B5EF4-FFF2-40B4-BE49-F238E27FC236}">
                      <a16:creationId xmlns:a16="http://schemas.microsoft.com/office/drawing/2014/main" id="{3A7D20FC-0C85-CC47-81E9-7E19C58B5F69}"/>
                    </a:ext>
                  </a:extLst>
                </p14:cNvPr>
                <p14:cNvContentPartPr/>
                <p14:nvPr/>
              </p14:nvContentPartPr>
              <p14:xfrm>
                <a:off x="7016556" y="4412723"/>
                <a:ext cx="117000" cy="173520"/>
              </p14:xfrm>
            </p:contentPart>
          </mc:Choice>
          <mc:Fallback xmlns="">
            <p:pic>
              <p:nvPicPr>
                <p:cNvPr id="301" name="Entrada de lápiz 300">
                  <a:extLst>
                    <a:ext uri="{FF2B5EF4-FFF2-40B4-BE49-F238E27FC236}">
                      <a16:creationId xmlns:a16="http://schemas.microsoft.com/office/drawing/2014/main" id="{3A7D20FC-0C85-CC47-81E9-7E19C58B5F69}"/>
                    </a:ext>
                  </a:extLst>
                </p:cNvPr>
                <p:cNvPicPr/>
                <p:nvPr/>
              </p:nvPicPr>
              <p:blipFill>
                <a:blip r:embed="rId454"/>
                <a:stretch>
                  <a:fillRect/>
                </a:stretch>
              </p:blipFill>
              <p:spPr>
                <a:xfrm>
                  <a:off x="7001076" y="4397243"/>
                  <a:ext cx="147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02" name="Entrada de lápiz 301">
                  <a:extLst>
                    <a:ext uri="{FF2B5EF4-FFF2-40B4-BE49-F238E27FC236}">
                      <a16:creationId xmlns:a16="http://schemas.microsoft.com/office/drawing/2014/main" id="{59328E40-57F1-1341-8D3E-B4D90EEF79C3}"/>
                    </a:ext>
                  </a:extLst>
                </p14:cNvPr>
                <p14:cNvContentPartPr/>
                <p14:nvPr/>
              </p14:nvContentPartPr>
              <p14:xfrm>
                <a:off x="7190076" y="4491203"/>
                <a:ext cx="22680" cy="84240"/>
              </p14:xfrm>
            </p:contentPart>
          </mc:Choice>
          <mc:Fallback xmlns="">
            <p:pic>
              <p:nvPicPr>
                <p:cNvPr id="302" name="Entrada de lápiz 301">
                  <a:extLst>
                    <a:ext uri="{FF2B5EF4-FFF2-40B4-BE49-F238E27FC236}">
                      <a16:creationId xmlns:a16="http://schemas.microsoft.com/office/drawing/2014/main" id="{59328E40-57F1-1341-8D3E-B4D90EEF79C3}"/>
                    </a:ext>
                  </a:extLst>
                </p:cNvPr>
                <p:cNvPicPr/>
                <p:nvPr/>
              </p:nvPicPr>
              <p:blipFill>
                <a:blip r:embed="rId456"/>
                <a:stretch>
                  <a:fillRect/>
                </a:stretch>
              </p:blipFill>
              <p:spPr>
                <a:xfrm>
                  <a:off x="7174596" y="4475723"/>
                  <a:ext cx="53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03" name="Entrada de lápiz 302">
                  <a:extLst>
                    <a:ext uri="{FF2B5EF4-FFF2-40B4-BE49-F238E27FC236}">
                      <a16:creationId xmlns:a16="http://schemas.microsoft.com/office/drawing/2014/main" id="{9A73006A-BAE9-7046-9D4E-81C23F744079}"/>
                    </a:ext>
                  </a:extLst>
                </p14:cNvPr>
                <p14:cNvContentPartPr/>
                <p14:nvPr/>
              </p14:nvContentPartPr>
              <p14:xfrm>
                <a:off x="7201236" y="4446203"/>
                <a:ext cx="39600" cy="17280"/>
              </p14:xfrm>
            </p:contentPart>
          </mc:Choice>
          <mc:Fallback xmlns="">
            <p:pic>
              <p:nvPicPr>
                <p:cNvPr id="303" name="Entrada de lápiz 302">
                  <a:extLst>
                    <a:ext uri="{FF2B5EF4-FFF2-40B4-BE49-F238E27FC236}">
                      <a16:creationId xmlns:a16="http://schemas.microsoft.com/office/drawing/2014/main" id="{9A73006A-BAE9-7046-9D4E-81C23F744079}"/>
                    </a:ext>
                  </a:extLst>
                </p:cNvPr>
                <p:cNvPicPr/>
                <p:nvPr/>
              </p:nvPicPr>
              <p:blipFill>
                <a:blip r:embed="rId458"/>
                <a:stretch>
                  <a:fillRect/>
                </a:stretch>
              </p:blipFill>
              <p:spPr>
                <a:xfrm>
                  <a:off x="7185756" y="4430723"/>
                  <a:ext cx="70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04" name="Entrada de lápiz 303">
                  <a:extLst>
                    <a:ext uri="{FF2B5EF4-FFF2-40B4-BE49-F238E27FC236}">
                      <a16:creationId xmlns:a16="http://schemas.microsoft.com/office/drawing/2014/main" id="{5B8D9884-7AC0-7D4E-BCC2-C7F9D7BB54B3}"/>
                    </a:ext>
                  </a:extLst>
                </p14:cNvPr>
                <p14:cNvContentPartPr/>
                <p14:nvPr/>
              </p14:nvContentPartPr>
              <p14:xfrm>
                <a:off x="7285476" y="4504163"/>
                <a:ext cx="122760" cy="76680"/>
              </p14:xfrm>
            </p:contentPart>
          </mc:Choice>
          <mc:Fallback xmlns="">
            <p:pic>
              <p:nvPicPr>
                <p:cNvPr id="304" name="Entrada de lápiz 303">
                  <a:extLst>
                    <a:ext uri="{FF2B5EF4-FFF2-40B4-BE49-F238E27FC236}">
                      <a16:creationId xmlns:a16="http://schemas.microsoft.com/office/drawing/2014/main" id="{5B8D9884-7AC0-7D4E-BCC2-C7F9D7BB54B3}"/>
                    </a:ext>
                  </a:extLst>
                </p:cNvPr>
                <p:cNvPicPr/>
                <p:nvPr/>
              </p:nvPicPr>
              <p:blipFill>
                <a:blip r:embed="rId460"/>
                <a:stretch>
                  <a:fillRect/>
                </a:stretch>
              </p:blipFill>
              <p:spPr>
                <a:xfrm>
                  <a:off x="7269996" y="4488755"/>
                  <a:ext cx="153360" cy="107137"/>
                </a:xfrm>
                <a:prstGeom prst="rect">
                  <a:avLst/>
                </a:prstGeom>
              </p:spPr>
            </p:pic>
          </mc:Fallback>
        </mc:AlternateContent>
      </p:grpSp>
      <p:grpSp>
        <p:nvGrpSpPr>
          <p:cNvPr id="313" name="Grupo 312">
            <a:extLst>
              <a:ext uri="{FF2B5EF4-FFF2-40B4-BE49-F238E27FC236}">
                <a16:creationId xmlns:a16="http://schemas.microsoft.com/office/drawing/2014/main" id="{74BA388B-517B-5340-8AA1-BD61BB6BAB6E}"/>
              </a:ext>
            </a:extLst>
          </p:cNvPr>
          <p:cNvGrpSpPr/>
          <p:nvPr/>
        </p:nvGrpSpPr>
        <p:grpSpPr>
          <a:xfrm>
            <a:off x="7737758" y="4050203"/>
            <a:ext cx="1498764" cy="533160"/>
            <a:chOff x="7737758" y="4050203"/>
            <a:chExt cx="1498764" cy="533160"/>
          </a:xfrm>
        </p:grpSpPr>
        <mc:AlternateContent xmlns:mc="http://schemas.openxmlformats.org/markup-compatibility/2006" xmlns:p14="http://schemas.microsoft.com/office/powerpoint/2010/main">
          <mc:Choice Requires="p14">
            <p:contentPart p14:bwMode="auto" r:id="rId461">
              <p14:nvContentPartPr>
                <p14:cNvPr id="271" name="Entrada de lápiz 270">
                  <a:extLst>
                    <a:ext uri="{FF2B5EF4-FFF2-40B4-BE49-F238E27FC236}">
                      <a16:creationId xmlns:a16="http://schemas.microsoft.com/office/drawing/2014/main" id="{9D3F7D02-7B43-034D-9B00-58A9CB53CE10}"/>
                    </a:ext>
                  </a:extLst>
                </p14:cNvPr>
                <p14:cNvContentPartPr/>
                <p14:nvPr/>
              </p14:nvContentPartPr>
              <p14:xfrm>
                <a:off x="7737758" y="4200323"/>
                <a:ext cx="106560" cy="117720"/>
              </p14:xfrm>
            </p:contentPart>
          </mc:Choice>
          <mc:Fallback xmlns="">
            <p:pic>
              <p:nvPicPr>
                <p:cNvPr id="271" name="Entrada de lápiz 270">
                  <a:extLst>
                    <a:ext uri="{FF2B5EF4-FFF2-40B4-BE49-F238E27FC236}">
                      <a16:creationId xmlns:a16="http://schemas.microsoft.com/office/drawing/2014/main" id="{9D3F7D02-7B43-034D-9B00-58A9CB53CE10}"/>
                    </a:ext>
                  </a:extLst>
                </p:cNvPr>
                <p:cNvPicPr/>
                <p:nvPr/>
              </p:nvPicPr>
              <p:blipFill>
                <a:blip r:embed="rId462"/>
                <a:stretch>
                  <a:fillRect/>
                </a:stretch>
              </p:blipFill>
              <p:spPr>
                <a:xfrm>
                  <a:off x="7722278" y="4184843"/>
                  <a:ext cx="137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2" name="Entrada de lápiz 271">
                  <a:extLst>
                    <a:ext uri="{FF2B5EF4-FFF2-40B4-BE49-F238E27FC236}">
                      <a16:creationId xmlns:a16="http://schemas.microsoft.com/office/drawing/2014/main" id="{D0382D22-2853-8A4C-9770-D6DE827232CB}"/>
                    </a:ext>
                  </a:extLst>
                </p14:cNvPr>
                <p14:cNvContentPartPr/>
                <p14:nvPr/>
              </p14:nvContentPartPr>
              <p14:xfrm>
                <a:off x="7866278" y="4189163"/>
                <a:ext cx="89640" cy="111600"/>
              </p14:xfrm>
            </p:contentPart>
          </mc:Choice>
          <mc:Fallback xmlns="">
            <p:pic>
              <p:nvPicPr>
                <p:cNvPr id="272" name="Entrada de lápiz 271">
                  <a:extLst>
                    <a:ext uri="{FF2B5EF4-FFF2-40B4-BE49-F238E27FC236}">
                      <a16:creationId xmlns:a16="http://schemas.microsoft.com/office/drawing/2014/main" id="{D0382D22-2853-8A4C-9770-D6DE827232CB}"/>
                    </a:ext>
                  </a:extLst>
                </p:cNvPr>
                <p:cNvPicPr/>
                <p:nvPr/>
              </p:nvPicPr>
              <p:blipFill>
                <a:blip r:embed="rId464"/>
                <a:stretch>
                  <a:fillRect/>
                </a:stretch>
              </p:blipFill>
              <p:spPr>
                <a:xfrm>
                  <a:off x="7850798" y="4173633"/>
                  <a:ext cx="120240" cy="142299"/>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73" name="Entrada de lápiz 272">
                  <a:extLst>
                    <a:ext uri="{FF2B5EF4-FFF2-40B4-BE49-F238E27FC236}">
                      <a16:creationId xmlns:a16="http://schemas.microsoft.com/office/drawing/2014/main" id="{00FF9522-9491-E843-BE03-5E266257853B}"/>
                    </a:ext>
                  </a:extLst>
                </p14:cNvPr>
                <p14:cNvContentPartPr/>
                <p14:nvPr/>
              </p14:nvContentPartPr>
              <p14:xfrm>
                <a:off x="7995158" y="4195283"/>
                <a:ext cx="89640" cy="105840"/>
              </p14:xfrm>
            </p:contentPart>
          </mc:Choice>
          <mc:Fallback xmlns="">
            <p:pic>
              <p:nvPicPr>
                <p:cNvPr id="273" name="Entrada de lápiz 272">
                  <a:extLst>
                    <a:ext uri="{FF2B5EF4-FFF2-40B4-BE49-F238E27FC236}">
                      <a16:creationId xmlns:a16="http://schemas.microsoft.com/office/drawing/2014/main" id="{00FF9522-9491-E843-BE03-5E266257853B}"/>
                    </a:ext>
                  </a:extLst>
                </p:cNvPr>
                <p:cNvPicPr/>
                <p:nvPr/>
              </p:nvPicPr>
              <p:blipFill>
                <a:blip r:embed="rId466"/>
                <a:stretch>
                  <a:fillRect/>
                </a:stretch>
              </p:blipFill>
              <p:spPr>
                <a:xfrm>
                  <a:off x="7979740" y="4179803"/>
                  <a:ext cx="120118"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74" name="Entrada de lápiz 273">
                  <a:extLst>
                    <a:ext uri="{FF2B5EF4-FFF2-40B4-BE49-F238E27FC236}">
                      <a16:creationId xmlns:a16="http://schemas.microsoft.com/office/drawing/2014/main" id="{92F71ACA-3DCA-3743-9E00-18326FFD6DAA}"/>
                    </a:ext>
                  </a:extLst>
                </p14:cNvPr>
                <p14:cNvContentPartPr/>
                <p14:nvPr/>
              </p14:nvContentPartPr>
              <p14:xfrm>
                <a:off x="8106758" y="4189163"/>
                <a:ext cx="84240" cy="112320"/>
              </p14:xfrm>
            </p:contentPart>
          </mc:Choice>
          <mc:Fallback xmlns="">
            <p:pic>
              <p:nvPicPr>
                <p:cNvPr id="274" name="Entrada de lápiz 273">
                  <a:extLst>
                    <a:ext uri="{FF2B5EF4-FFF2-40B4-BE49-F238E27FC236}">
                      <a16:creationId xmlns:a16="http://schemas.microsoft.com/office/drawing/2014/main" id="{92F71ACA-3DCA-3743-9E00-18326FFD6DAA}"/>
                    </a:ext>
                  </a:extLst>
                </p:cNvPr>
                <p:cNvPicPr/>
                <p:nvPr/>
              </p:nvPicPr>
              <p:blipFill>
                <a:blip r:embed="rId468"/>
                <a:stretch>
                  <a:fillRect/>
                </a:stretch>
              </p:blipFill>
              <p:spPr>
                <a:xfrm>
                  <a:off x="8091278" y="4173633"/>
                  <a:ext cx="114840" cy="143018"/>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75" name="Entrada de lápiz 274">
                  <a:extLst>
                    <a:ext uri="{FF2B5EF4-FFF2-40B4-BE49-F238E27FC236}">
                      <a16:creationId xmlns:a16="http://schemas.microsoft.com/office/drawing/2014/main" id="{5D428CDD-82AB-2549-A413-B7DEF47DC76E}"/>
                    </a:ext>
                  </a:extLst>
                </p14:cNvPr>
                <p14:cNvContentPartPr/>
                <p14:nvPr/>
              </p14:nvContentPartPr>
              <p14:xfrm>
                <a:off x="8257598" y="4172243"/>
                <a:ext cx="106560" cy="128160"/>
              </p14:xfrm>
            </p:contentPart>
          </mc:Choice>
          <mc:Fallback xmlns="">
            <p:pic>
              <p:nvPicPr>
                <p:cNvPr id="275" name="Entrada de lápiz 274">
                  <a:extLst>
                    <a:ext uri="{FF2B5EF4-FFF2-40B4-BE49-F238E27FC236}">
                      <a16:creationId xmlns:a16="http://schemas.microsoft.com/office/drawing/2014/main" id="{5D428CDD-82AB-2549-A413-B7DEF47DC76E}"/>
                    </a:ext>
                  </a:extLst>
                </p:cNvPr>
                <p:cNvPicPr/>
                <p:nvPr/>
              </p:nvPicPr>
              <p:blipFill>
                <a:blip r:embed="rId470"/>
                <a:stretch>
                  <a:fillRect/>
                </a:stretch>
              </p:blipFill>
              <p:spPr>
                <a:xfrm>
                  <a:off x="8242118" y="4156763"/>
                  <a:ext cx="137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76" name="Entrada de lápiz 275">
                  <a:extLst>
                    <a:ext uri="{FF2B5EF4-FFF2-40B4-BE49-F238E27FC236}">
                      <a16:creationId xmlns:a16="http://schemas.microsoft.com/office/drawing/2014/main" id="{E9E9BB27-3CD5-DA4F-B8B9-317040911EBC}"/>
                    </a:ext>
                  </a:extLst>
                </p14:cNvPr>
                <p14:cNvContentPartPr/>
                <p14:nvPr/>
              </p14:nvContentPartPr>
              <p14:xfrm>
                <a:off x="8442278" y="4094123"/>
                <a:ext cx="6120" cy="159480"/>
              </p14:xfrm>
            </p:contentPart>
          </mc:Choice>
          <mc:Fallback xmlns="">
            <p:pic>
              <p:nvPicPr>
                <p:cNvPr id="276" name="Entrada de lápiz 275">
                  <a:extLst>
                    <a:ext uri="{FF2B5EF4-FFF2-40B4-BE49-F238E27FC236}">
                      <a16:creationId xmlns:a16="http://schemas.microsoft.com/office/drawing/2014/main" id="{E9E9BB27-3CD5-DA4F-B8B9-317040911EBC}"/>
                    </a:ext>
                  </a:extLst>
                </p:cNvPr>
                <p:cNvPicPr/>
                <p:nvPr/>
              </p:nvPicPr>
              <p:blipFill>
                <a:blip r:embed="rId472"/>
                <a:stretch>
                  <a:fillRect/>
                </a:stretch>
              </p:blipFill>
              <p:spPr>
                <a:xfrm>
                  <a:off x="8426798" y="4078608"/>
                  <a:ext cx="36720" cy="190149"/>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77" name="Entrada de lápiz 276">
                  <a:extLst>
                    <a:ext uri="{FF2B5EF4-FFF2-40B4-BE49-F238E27FC236}">
                      <a16:creationId xmlns:a16="http://schemas.microsoft.com/office/drawing/2014/main" id="{0B179027-876B-CB4C-9BA5-F1A6841FB5B4}"/>
                    </a:ext>
                  </a:extLst>
                </p14:cNvPr>
                <p14:cNvContentPartPr/>
                <p14:nvPr/>
              </p14:nvContentPartPr>
              <p14:xfrm>
                <a:off x="8403038" y="4178003"/>
                <a:ext cx="84240" cy="11520"/>
              </p14:xfrm>
            </p:contentPart>
          </mc:Choice>
          <mc:Fallback xmlns="">
            <p:pic>
              <p:nvPicPr>
                <p:cNvPr id="277" name="Entrada de lápiz 276">
                  <a:extLst>
                    <a:ext uri="{FF2B5EF4-FFF2-40B4-BE49-F238E27FC236}">
                      <a16:creationId xmlns:a16="http://schemas.microsoft.com/office/drawing/2014/main" id="{0B179027-876B-CB4C-9BA5-F1A6841FB5B4}"/>
                    </a:ext>
                  </a:extLst>
                </p:cNvPr>
                <p:cNvPicPr/>
                <p:nvPr/>
              </p:nvPicPr>
              <p:blipFill>
                <a:blip r:embed="rId474"/>
                <a:stretch>
                  <a:fillRect/>
                </a:stretch>
              </p:blipFill>
              <p:spPr>
                <a:xfrm>
                  <a:off x="8387558" y="4162992"/>
                  <a:ext cx="114840" cy="41193"/>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78" name="Entrada de lápiz 277">
                  <a:extLst>
                    <a:ext uri="{FF2B5EF4-FFF2-40B4-BE49-F238E27FC236}">
                      <a16:creationId xmlns:a16="http://schemas.microsoft.com/office/drawing/2014/main" id="{E27F540F-1BD2-4F4B-AA32-18F505A894D1}"/>
                    </a:ext>
                  </a:extLst>
                </p14:cNvPr>
                <p14:cNvContentPartPr/>
                <p14:nvPr/>
              </p14:nvContentPartPr>
              <p14:xfrm>
                <a:off x="8554238" y="4155683"/>
                <a:ext cx="33840" cy="92160"/>
              </p14:xfrm>
            </p:contentPart>
          </mc:Choice>
          <mc:Fallback xmlns="">
            <p:pic>
              <p:nvPicPr>
                <p:cNvPr id="278" name="Entrada de lápiz 277">
                  <a:extLst>
                    <a:ext uri="{FF2B5EF4-FFF2-40B4-BE49-F238E27FC236}">
                      <a16:creationId xmlns:a16="http://schemas.microsoft.com/office/drawing/2014/main" id="{E27F540F-1BD2-4F4B-AA32-18F505A894D1}"/>
                    </a:ext>
                  </a:extLst>
                </p:cNvPr>
                <p:cNvPicPr/>
                <p:nvPr/>
              </p:nvPicPr>
              <p:blipFill>
                <a:blip r:embed="rId476"/>
                <a:stretch>
                  <a:fillRect/>
                </a:stretch>
              </p:blipFill>
              <p:spPr>
                <a:xfrm>
                  <a:off x="8538758" y="4140263"/>
                  <a:ext cx="64440" cy="122641"/>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79" name="Entrada de lápiz 278">
                  <a:extLst>
                    <a:ext uri="{FF2B5EF4-FFF2-40B4-BE49-F238E27FC236}">
                      <a16:creationId xmlns:a16="http://schemas.microsoft.com/office/drawing/2014/main" id="{143A161F-6400-CD46-B963-7D5A1505B18E}"/>
                    </a:ext>
                  </a:extLst>
                </p14:cNvPr>
                <p14:cNvContentPartPr/>
                <p14:nvPr/>
              </p14:nvContentPartPr>
              <p14:xfrm>
                <a:off x="8626598" y="4166843"/>
                <a:ext cx="101160" cy="73080"/>
              </p14:xfrm>
            </p:contentPart>
          </mc:Choice>
          <mc:Fallback xmlns="">
            <p:pic>
              <p:nvPicPr>
                <p:cNvPr id="279" name="Entrada de lápiz 278">
                  <a:extLst>
                    <a:ext uri="{FF2B5EF4-FFF2-40B4-BE49-F238E27FC236}">
                      <a16:creationId xmlns:a16="http://schemas.microsoft.com/office/drawing/2014/main" id="{143A161F-6400-CD46-B963-7D5A1505B18E}"/>
                    </a:ext>
                  </a:extLst>
                </p:cNvPr>
                <p:cNvPicPr/>
                <p:nvPr/>
              </p:nvPicPr>
              <p:blipFill>
                <a:blip r:embed="rId478"/>
                <a:stretch>
                  <a:fillRect/>
                </a:stretch>
              </p:blipFill>
              <p:spPr>
                <a:xfrm>
                  <a:off x="8611063" y="4151363"/>
                  <a:ext cx="131869"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80" name="Entrada de lápiz 279">
                  <a:extLst>
                    <a:ext uri="{FF2B5EF4-FFF2-40B4-BE49-F238E27FC236}">
                      <a16:creationId xmlns:a16="http://schemas.microsoft.com/office/drawing/2014/main" id="{BBCBC043-B11F-9640-B523-2656964ECB40}"/>
                    </a:ext>
                  </a:extLst>
                </p14:cNvPr>
                <p14:cNvContentPartPr/>
                <p14:nvPr/>
              </p14:nvContentPartPr>
              <p14:xfrm>
                <a:off x="8794358" y="4149923"/>
                <a:ext cx="84240" cy="81000"/>
              </p14:xfrm>
            </p:contentPart>
          </mc:Choice>
          <mc:Fallback xmlns="">
            <p:pic>
              <p:nvPicPr>
                <p:cNvPr id="280" name="Entrada de lápiz 279">
                  <a:extLst>
                    <a:ext uri="{FF2B5EF4-FFF2-40B4-BE49-F238E27FC236}">
                      <a16:creationId xmlns:a16="http://schemas.microsoft.com/office/drawing/2014/main" id="{BBCBC043-B11F-9640-B523-2656964ECB40}"/>
                    </a:ext>
                  </a:extLst>
                </p:cNvPr>
                <p:cNvPicPr/>
                <p:nvPr/>
              </p:nvPicPr>
              <p:blipFill>
                <a:blip r:embed="rId480"/>
                <a:stretch>
                  <a:fillRect/>
                </a:stretch>
              </p:blipFill>
              <p:spPr>
                <a:xfrm>
                  <a:off x="8778878" y="4134443"/>
                  <a:ext cx="114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81" name="Entrada de lápiz 280">
                  <a:extLst>
                    <a:ext uri="{FF2B5EF4-FFF2-40B4-BE49-F238E27FC236}">
                      <a16:creationId xmlns:a16="http://schemas.microsoft.com/office/drawing/2014/main" id="{A304870C-7538-C64B-8805-38BACD36F308}"/>
                    </a:ext>
                  </a:extLst>
                </p14:cNvPr>
                <p14:cNvContentPartPr/>
                <p14:nvPr/>
              </p14:nvContentPartPr>
              <p14:xfrm>
                <a:off x="8917478" y="4138763"/>
                <a:ext cx="84240" cy="101160"/>
              </p14:xfrm>
            </p:contentPart>
          </mc:Choice>
          <mc:Fallback xmlns="">
            <p:pic>
              <p:nvPicPr>
                <p:cNvPr id="281" name="Entrada de lápiz 280">
                  <a:extLst>
                    <a:ext uri="{FF2B5EF4-FFF2-40B4-BE49-F238E27FC236}">
                      <a16:creationId xmlns:a16="http://schemas.microsoft.com/office/drawing/2014/main" id="{A304870C-7538-C64B-8805-38BACD36F308}"/>
                    </a:ext>
                  </a:extLst>
                </p:cNvPr>
                <p:cNvPicPr/>
                <p:nvPr/>
              </p:nvPicPr>
              <p:blipFill>
                <a:blip r:embed="rId482"/>
                <a:stretch>
                  <a:fillRect/>
                </a:stretch>
              </p:blipFill>
              <p:spPr>
                <a:xfrm>
                  <a:off x="8901998" y="4123228"/>
                  <a:ext cx="114840" cy="131869"/>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82" name="Entrada de lápiz 281">
                  <a:extLst>
                    <a:ext uri="{FF2B5EF4-FFF2-40B4-BE49-F238E27FC236}">
                      <a16:creationId xmlns:a16="http://schemas.microsoft.com/office/drawing/2014/main" id="{52770569-0FD7-9E45-A2F2-D6AE957141B0}"/>
                    </a:ext>
                  </a:extLst>
                </p14:cNvPr>
                <p14:cNvContentPartPr/>
                <p14:nvPr/>
              </p14:nvContentPartPr>
              <p14:xfrm>
                <a:off x="9012518" y="4050203"/>
                <a:ext cx="45000" cy="166680"/>
              </p14:xfrm>
            </p:contentPart>
          </mc:Choice>
          <mc:Fallback xmlns="">
            <p:pic>
              <p:nvPicPr>
                <p:cNvPr id="282" name="Entrada de lápiz 281">
                  <a:extLst>
                    <a:ext uri="{FF2B5EF4-FFF2-40B4-BE49-F238E27FC236}">
                      <a16:creationId xmlns:a16="http://schemas.microsoft.com/office/drawing/2014/main" id="{52770569-0FD7-9E45-A2F2-D6AE957141B0}"/>
                    </a:ext>
                  </a:extLst>
                </p:cNvPr>
                <p:cNvPicPr/>
                <p:nvPr/>
              </p:nvPicPr>
              <p:blipFill>
                <a:blip r:embed="rId484"/>
                <a:stretch>
                  <a:fillRect/>
                </a:stretch>
              </p:blipFill>
              <p:spPr>
                <a:xfrm>
                  <a:off x="8997038" y="4034723"/>
                  <a:ext cx="756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84" name="Entrada de lápiz 283">
                  <a:extLst>
                    <a:ext uri="{FF2B5EF4-FFF2-40B4-BE49-F238E27FC236}">
                      <a16:creationId xmlns:a16="http://schemas.microsoft.com/office/drawing/2014/main" id="{7B7828BD-4359-664D-BCDB-0527A9077280}"/>
                    </a:ext>
                  </a:extLst>
                </p14:cNvPr>
                <p14:cNvContentPartPr/>
                <p14:nvPr/>
              </p14:nvContentPartPr>
              <p14:xfrm>
                <a:off x="9107642" y="4133723"/>
                <a:ext cx="128880" cy="105840"/>
              </p14:xfrm>
            </p:contentPart>
          </mc:Choice>
          <mc:Fallback xmlns="">
            <p:pic>
              <p:nvPicPr>
                <p:cNvPr id="284" name="Entrada de lápiz 283">
                  <a:extLst>
                    <a:ext uri="{FF2B5EF4-FFF2-40B4-BE49-F238E27FC236}">
                      <a16:creationId xmlns:a16="http://schemas.microsoft.com/office/drawing/2014/main" id="{7B7828BD-4359-664D-BCDB-0527A9077280}"/>
                    </a:ext>
                  </a:extLst>
                </p:cNvPr>
                <p:cNvPicPr/>
                <p:nvPr/>
              </p:nvPicPr>
              <p:blipFill>
                <a:blip r:embed="rId486"/>
                <a:stretch>
                  <a:fillRect/>
                </a:stretch>
              </p:blipFill>
              <p:spPr>
                <a:xfrm>
                  <a:off x="9092162" y="4118243"/>
                  <a:ext cx="159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06" name="Entrada de lápiz 305">
                  <a:extLst>
                    <a:ext uri="{FF2B5EF4-FFF2-40B4-BE49-F238E27FC236}">
                      <a16:creationId xmlns:a16="http://schemas.microsoft.com/office/drawing/2014/main" id="{22C295F4-E172-0B48-A187-107B7C719D59}"/>
                    </a:ext>
                  </a:extLst>
                </p14:cNvPr>
                <p14:cNvContentPartPr/>
                <p14:nvPr/>
              </p14:nvContentPartPr>
              <p14:xfrm>
                <a:off x="7760316" y="4418483"/>
                <a:ext cx="360" cy="164880"/>
              </p14:xfrm>
            </p:contentPart>
          </mc:Choice>
          <mc:Fallback xmlns="">
            <p:pic>
              <p:nvPicPr>
                <p:cNvPr id="306" name="Entrada de lápiz 305">
                  <a:extLst>
                    <a:ext uri="{FF2B5EF4-FFF2-40B4-BE49-F238E27FC236}">
                      <a16:creationId xmlns:a16="http://schemas.microsoft.com/office/drawing/2014/main" id="{22C295F4-E172-0B48-A187-107B7C719D59}"/>
                    </a:ext>
                  </a:extLst>
                </p:cNvPr>
                <p:cNvPicPr/>
                <p:nvPr/>
              </p:nvPicPr>
              <p:blipFill>
                <a:blip r:embed="rId488"/>
                <a:stretch>
                  <a:fillRect/>
                </a:stretch>
              </p:blipFill>
              <p:spPr>
                <a:xfrm>
                  <a:off x="7744836" y="4403037"/>
                  <a:ext cx="30960" cy="195413"/>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07" name="Entrada de lápiz 306">
                  <a:extLst>
                    <a:ext uri="{FF2B5EF4-FFF2-40B4-BE49-F238E27FC236}">
                      <a16:creationId xmlns:a16="http://schemas.microsoft.com/office/drawing/2014/main" id="{75A398D2-A2BB-9D40-9B13-3307F37999E8}"/>
                    </a:ext>
                  </a:extLst>
                </p14:cNvPr>
                <p14:cNvContentPartPr/>
                <p14:nvPr/>
              </p14:nvContentPartPr>
              <p14:xfrm>
                <a:off x="7754556" y="4385003"/>
                <a:ext cx="95400" cy="22680"/>
              </p14:xfrm>
            </p:contentPart>
          </mc:Choice>
          <mc:Fallback xmlns="">
            <p:pic>
              <p:nvPicPr>
                <p:cNvPr id="307" name="Entrada de lápiz 306">
                  <a:extLst>
                    <a:ext uri="{FF2B5EF4-FFF2-40B4-BE49-F238E27FC236}">
                      <a16:creationId xmlns:a16="http://schemas.microsoft.com/office/drawing/2014/main" id="{75A398D2-A2BB-9D40-9B13-3307F37999E8}"/>
                    </a:ext>
                  </a:extLst>
                </p:cNvPr>
                <p:cNvPicPr/>
                <p:nvPr/>
              </p:nvPicPr>
              <p:blipFill>
                <a:blip r:embed="rId490"/>
                <a:stretch>
                  <a:fillRect/>
                </a:stretch>
              </p:blipFill>
              <p:spPr>
                <a:xfrm>
                  <a:off x="7739076" y="4369523"/>
                  <a:ext cx="1260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08" name="Entrada de lápiz 307">
                  <a:extLst>
                    <a:ext uri="{FF2B5EF4-FFF2-40B4-BE49-F238E27FC236}">
                      <a16:creationId xmlns:a16="http://schemas.microsoft.com/office/drawing/2014/main" id="{73D32E85-BA44-0F4C-801D-415F25CD8042}"/>
                    </a:ext>
                  </a:extLst>
                </p14:cNvPr>
                <p14:cNvContentPartPr/>
                <p14:nvPr/>
              </p14:nvContentPartPr>
              <p14:xfrm>
                <a:off x="7754556" y="4468883"/>
                <a:ext cx="78480" cy="22680"/>
              </p14:xfrm>
            </p:contentPart>
          </mc:Choice>
          <mc:Fallback xmlns="">
            <p:pic>
              <p:nvPicPr>
                <p:cNvPr id="308" name="Entrada de lápiz 307">
                  <a:extLst>
                    <a:ext uri="{FF2B5EF4-FFF2-40B4-BE49-F238E27FC236}">
                      <a16:creationId xmlns:a16="http://schemas.microsoft.com/office/drawing/2014/main" id="{73D32E85-BA44-0F4C-801D-415F25CD8042}"/>
                    </a:ext>
                  </a:extLst>
                </p:cNvPr>
                <p:cNvPicPr/>
                <p:nvPr/>
              </p:nvPicPr>
              <p:blipFill>
                <a:blip r:embed="rId492"/>
                <a:stretch>
                  <a:fillRect/>
                </a:stretch>
              </p:blipFill>
              <p:spPr>
                <a:xfrm>
                  <a:off x="7739076" y="4453403"/>
                  <a:ext cx="109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10" name="Entrada de lápiz 309">
                  <a:extLst>
                    <a:ext uri="{FF2B5EF4-FFF2-40B4-BE49-F238E27FC236}">
                      <a16:creationId xmlns:a16="http://schemas.microsoft.com/office/drawing/2014/main" id="{26223091-AA19-184E-BF17-F12AC61C242B}"/>
                    </a:ext>
                  </a:extLst>
                </p14:cNvPr>
                <p14:cNvContentPartPr/>
                <p14:nvPr/>
              </p14:nvContentPartPr>
              <p14:xfrm>
                <a:off x="8090076" y="4468883"/>
                <a:ext cx="56160" cy="106560"/>
              </p14:xfrm>
            </p:contentPart>
          </mc:Choice>
          <mc:Fallback xmlns="">
            <p:pic>
              <p:nvPicPr>
                <p:cNvPr id="310" name="Entrada de lápiz 309">
                  <a:extLst>
                    <a:ext uri="{FF2B5EF4-FFF2-40B4-BE49-F238E27FC236}">
                      <a16:creationId xmlns:a16="http://schemas.microsoft.com/office/drawing/2014/main" id="{26223091-AA19-184E-BF17-F12AC61C242B}"/>
                    </a:ext>
                  </a:extLst>
                </p:cNvPr>
                <p:cNvPicPr/>
                <p:nvPr/>
              </p:nvPicPr>
              <p:blipFill>
                <a:blip r:embed="rId494"/>
                <a:stretch>
                  <a:fillRect/>
                </a:stretch>
              </p:blipFill>
              <p:spPr>
                <a:xfrm>
                  <a:off x="8074695" y="4453403"/>
                  <a:ext cx="86565"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11" name="Entrada de lápiz 310">
                  <a:extLst>
                    <a:ext uri="{FF2B5EF4-FFF2-40B4-BE49-F238E27FC236}">
                      <a16:creationId xmlns:a16="http://schemas.microsoft.com/office/drawing/2014/main" id="{91948E57-82F8-4741-B44E-8DF4BC5D9261}"/>
                    </a:ext>
                  </a:extLst>
                </p14:cNvPr>
                <p14:cNvContentPartPr/>
                <p14:nvPr/>
              </p14:nvContentPartPr>
              <p14:xfrm>
                <a:off x="8218596" y="4480043"/>
                <a:ext cx="11520" cy="86760"/>
              </p14:xfrm>
            </p:contentPart>
          </mc:Choice>
          <mc:Fallback xmlns="">
            <p:pic>
              <p:nvPicPr>
                <p:cNvPr id="311" name="Entrada de lápiz 310">
                  <a:extLst>
                    <a:ext uri="{FF2B5EF4-FFF2-40B4-BE49-F238E27FC236}">
                      <a16:creationId xmlns:a16="http://schemas.microsoft.com/office/drawing/2014/main" id="{91948E57-82F8-4741-B44E-8DF4BC5D9261}"/>
                    </a:ext>
                  </a:extLst>
                </p:cNvPr>
                <p:cNvPicPr/>
                <p:nvPr/>
              </p:nvPicPr>
              <p:blipFill>
                <a:blip r:embed="rId496"/>
                <a:stretch>
                  <a:fillRect/>
                </a:stretch>
              </p:blipFill>
              <p:spPr>
                <a:xfrm>
                  <a:off x="8203116" y="4464563"/>
                  <a:ext cx="421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12" name="Entrada de lápiz 311">
                  <a:extLst>
                    <a:ext uri="{FF2B5EF4-FFF2-40B4-BE49-F238E27FC236}">
                      <a16:creationId xmlns:a16="http://schemas.microsoft.com/office/drawing/2014/main" id="{02F03A7B-CF92-DA4D-BCF0-225A052A2123}"/>
                    </a:ext>
                  </a:extLst>
                </p14:cNvPr>
                <p14:cNvContentPartPr/>
                <p14:nvPr/>
              </p14:nvContentPartPr>
              <p14:xfrm>
                <a:off x="8213196" y="4385363"/>
                <a:ext cx="22680" cy="16560"/>
              </p14:xfrm>
            </p:contentPart>
          </mc:Choice>
          <mc:Fallback xmlns="">
            <p:pic>
              <p:nvPicPr>
                <p:cNvPr id="312" name="Entrada de lápiz 311">
                  <a:extLst>
                    <a:ext uri="{FF2B5EF4-FFF2-40B4-BE49-F238E27FC236}">
                      <a16:creationId xmlns:a16="http://schemas.microsoft.com/office/drawing/2014/main" id="{02F03A7B-CF92-DA4D-BCF0-225A052A2123}"/>
                    </a:ext>
                  </a:extLst>
                </p:cNvPr>
                <p:cNvPicPr/>
                <p:nvPr/>
              </p:nvPicPr>
              <p:blipFill>
                <a:blip r:embed="rId498"/>
                <a:stretch>
                  <a:fillRect/>
                </a:stretch>
              </p:blipFill>
              <p:spPr>
                <a:xfrm>
                  <a:off x="8197716" y="4369883"/>
                  <a:ext cx="53280" cy="47160"/>
                </a:xfrm>
                <a:prstGeom prst="rect">
                  <a:avLst/>
                </a:prstGeom>
              </p:spPr>
            </p:pic>
          </mc:Fallback>
        </mc:AlternateContent>
      </p:grpSp>
      <p:grpSp>
        <p:nvGrpSpPr>
          <p:cNvPr id="316" name="Grupo 315">
            <a:extLst>
              <a:ext uri="{FF2B5EF4-FFF2-40B4-BE49-F238E27FC236}">
                <a16:creationId xmlns:a16="http://schemas.microsoft.com/office/drawing/2014/main" id="{EA9730B0-7A28-2749-8ED1-47C57036C379}"/>
              </a:ext>
            </a:extLst>
          </p:cNvPr>
          <p:cNvGrpSpPr/>
          <p:nvPr/>
        </p:nvGrpSpPr>
        <p:grpSpPr>
          <a:xfrm>
            <a:off x="8654556" y="4446203"/>
            <a:ext cx="123480" cy="145800"/>
            <a:chOff x="8654556" y="4446203"/>
            <a:chExt cx="123480" cy="145800"/>
          </a:xfrm>
        </p:grpSpPr>
        <mc:AlternateContent xmlns:mc="http://schemas.openxmlformats.org/markup-compatibility/2006" xmlns:p14="http://schemas.microsoft.com/office/powerpoint/2010/main">
          <mc:Choice Requires="p14">
            <p:contentPart p14:bwMode="auto" r:id="rId499">
              <p14:nvContentPartPr>
                <p14:cNvPr id="314" name="Entrada de lápiz 313">
                  <a:extLst>
                    <a:ext uri="{FF2B5EF4-FFF2-40B4-BE49-F238E27FC236}">
                      <a16:creationId xmlns:a16="http://schemas.microsoft.com/office/drawing/2014/main" id="{35C17CAC-0ECA-9549-BF67-E45DCAEB9D27}"/>
                    </a:ext>
                  </a:extLst>
                </p14:cNvPr>
                <p14:cNvContentPartPr/>
                <p14:nvPr/>
              </p14:nvContentPartPr>
              <p14:xfrm>
                <a:off x="8654556" y="4463123"/>
                <a:ext cx="123480" cy="106560"/>
              </p14:xfrm>
            </p:contentPart>
          </mc:Choice>
          <mc:Fallback xmlns="">
            <p:pic>
              <p:nvPicPr>
                <p:cNvPr id="314" name="Entrada de lápiz 313">
                  <a:extLst>
                    <a:ext uri="{FF2B5EF4-FFF2-40B4-BE49-F238E27FC236}">
                      <a16:creationId xmlns:a16="http://schemas.microsoft.com/office/drawing/2014/main" id="{35C17CAC-0ECA-9549-BF67-E45DCAEB9D27}"/>
                    </a:ext>
                  </a:extLst>
                </p:cNvPr>
                <p:cNvPicPr/>
                <p:nvPr/>
              </p:nvPicPr>
              <p:blipFill>
                <a:blip r:embed="rId500"/>
                <a:stretch>
                  <a:fillRect/>
                </a:stretch>
              </p:blipFill>
              <p:spPr>
                <a:xfrm>
                  <a:off x="8639076" y="4447643"/>
                  <a:ext cx="154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15" name="Entrada de lápiz 314">
                  <a:extLst>
                    <a:ext uri="{FF2B5EF4-FFF2-40B4-BE49-F238E27FC236}">
                      <a16:creationId xmlns:a16="http://schemas.microsoft.com/office/drawing/2014/main" id="{CE7B1B4C-4C9F-4D49-B500-930BB55EEF03}"/>
                    </a:ext>
                  </a:extLst>
                </p14:cNvPr>
                <p14:cNvContentPartPr/>
                <p14:nvPr/>
              </p14:nvContentPartPr>
              <p14:xfrm>
                <a:off x="8655276" y="4446203"/>
                <a:ext cx="100440" cy="145800"/>
              </p14:xfrm>
            </p:contentPart>
          </mc:Choice>
          <mc:Fallback xmlns="">
            <p:pic>
              <p:nvPicPr>
                <p:cNvPr id="315" name="Entrada de lápiz 314">
                  <a:extLst>
                    <a:ext uri="{FF2B5EF4-FFF2-40B4-BE49-F238E27FC236}">
                      <a16:creationId xmlns:a16="http://schemas.microsoft.com/office/drawing/2014/main" id="{CE7B1B4C-4C9F-4D49-B500-930BB55EEF03}"/>
                    </a:ext>
                  </a:extLst>
                </p:cNvPr>
                <p:cNvPicPr/>
                <p:nvPr/>
              </p:nvPicPr>
              <p:blipFill>
                <a:blip r:embed="rId502"/>
                <a:stretch>
                  <a:fillRect/>
                </a:stretch>
              </p:blipFill>
              <p:spPr>
                <a:xfrm>
                  <a:off x="8639740" y="4430723"/>
                  <a:ext cx="131150" cy="176400"/>
                </a:xfrm>
                <a:prstGeom prst="rect">
                  <a:avLst/>
                </a:prstGeom>
              </p:spPr>
            </p:pic>
          </mc:Fallback>
        </mc:AlternateContent>
      </p:grpSp>
      <p:grpSp>
        <p:nvGrpSpPr>
          <p:cNvPr id="331" name="Grupo 330">
            <a:extLst>
              <a:ext uri="{FF2B5EF4-FFF2-40B4-BE49-F238E27FC236}">
                <a16:creationId xmlns:a16="http://schemas.microsoft.com/office/drawing/2014/main" id="{E6B4D7F4-8AB3-4F4F-A100-B7E8599FBFC2}"/>
              </a:ext>
            </a:extLst>
          </p:cNvPr>
          <p:cNvGrpSpPr/>
          <p:nvPr/>
        </p:nvGrpSpPr>
        <p:grpSpPr>
          <a:xfrm>
            <a:off x="9124356" y="4412363"/>
            <a:ext cx="855720" cy="196560"/>
            <a:chOff x="9124356" y="4412363"/>
            <a:chExt cx="855720" cy="196560"/>
          </a:xfrm>
        </p:grpSpPr>
        <mc:AlternateContent xmlns:mc="http://schemas.openxmlformats.org/markup-compatibility/2006" xmlns:p14="http://schemas.microsoft.com/office/powerpoint/2010/main">
          <mc:Choice Requires="p14">
            <p:contentPart p14:bwMode="auto" r:id="rId503">
              <p14:nvContentPartPr>
                <p14:cNvPr id="317" name="Entrada de lápiz 316">
                  <a:extLst>
                    <a:ext uri="{FF2B5EF4-FFF2-40B4-BE49-F238E27FC236}">
                      <a16:creationId xmlns:a16="http://schemas.microsoft.com/office/drawing/2014/main" id="{9F0D05D7-F477-D94A-B9C1-2C73BE634B13}"/>
                    </a:ext>
                  </a:extLst>
                </p14:cNvPr>
                <p14:cNvContentPartPr/>
                <p14:nvPr/>
              </p14:nvContentPartPr>
              <p14:xfrm>
                <a:off x="9124356" y="4486163"/>
                <a:ext cx="61920" cy="117000"/>
              </p14:xfrm>
            </p:contentPart>
          </mc:Choice>
          <mc:Fallback xmlns="">
            <p:pic>
              <p:nvPicPr>
                <p:cNvPr id="317" name="Entrada de lápiz 316">
                  <a:extLst>
                    <a:ext uri="{FF2B5EF4-FFF2-40B4-BE49-F238E27FC236}">
                      <a16:creationId xmlns:a16="http://schemas.microsoft.com/office/drawing/2014/main" id="{9F0D05D7-F477-D94A-B9C1-2C73BE634B13}"/>
                    </a:ext>
                  </a:extLst>
                </p:cNvPr>
                <p:cNvPicPr/>
                <p:nvPr/>
              </p:nvPicPr>
              <p:blipFill>
                <a:blip r:embed="rId504"/>
                <a:stretch>
                  <a:fillRect/>
                </a:stretch>
              </p:blipFill>
              <p:spPr>
                <a:xfrm>
                  <a:off x="9108876" y="4470730"/>
                  <a:ext cx="92520" cy="147506"/>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18" name="Entrada de lápiz 317">
                  <a:extLst>
                    <a:ext uri="{FF2B5EF4-FFF2-40B4-BE49-F238E27FC236}">
                      <a16:creationId xmlns:a16="http://schemas.microsoft.com/office/drawing/2014/main" id="{BB3ED998-44DE-A646-AE57-BB9F1A1EDC33}"/>
                    </a:ext>
                  </a:extLst>
                </p14:cNvPr>
                <p14:cNvContentPartPr/>
                <p14:nvPr/>
              </p14:nvContentPartPr>
              <p14:xfrm>
                <a:off x="9224796" y="4507763"/>
                <a:ext cx="112320" cy="89640"/>
              </p14:xfrm>
            </p:contentPart>
          </mc:Choice>
          <mc:Fallback xmlns="">
            <p:pic>
              <p:nvPicPr>
                <p:cNvPr id="318" name="Entrada de lápiz 317">
                  <a:extLst>
                    <a:ext uri="{FF2B5EF4-FFF2-40B4-BE49-F238E27FC236}">
                      <a16:creationId xmlns:a16="http://schemas.microsoft.com/office/drawing/2014/main" id="{BB3ED998-44DE-A646-AE57-BB9F1A1EDC33}"/>
                    </a:ext>
                  </a:extLst>
                </p:cNvPr>
                <p:cNvPicPr/>
                <p:nvPr/>
              </p:nvPicPr>
              <p:blipFill>
                <a:blip r:embed="rId506"/>
                <a:stretch>
                  <a:fillRect/>
                </a:stretch>
              </p:blipFill>
              <p:spPr>
                <a:xfrm>
                  <a:off x="9209316" y="4492283"/>
                  <a:ext cx="142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19" name="Entrada de lápiz 318">
                  <a:extLst>
                    <a:ext uri="{FF2B5EF4-FFF2-40B4-BE49-F238E27FC236}">
                      <a16:creationId xmlns:a16="http://schemas.microsoft.com/office/drawing/2014/main" id="{58B91641-9C0C-F344-8DD4-A83AB12DFB82}"/>
                    </a:ext>
                  </a:extLst>
                </p14:cNvPr>
                <p14:cNvContentPartPr/>
                <p14:nvPr/>
              </p14:nvContentPartPr>
              <p14:xfrm>
                <a:off x="9403716" y="4514243"/>
                <a:ext cx="168120" cy="94680"/>
              </p14:xfrm>
            </p:contentPart>
          </mc:Choice>
          <mc:Fallback xmlns="">
            <p:pic>
              <p:nvPicPr>
                <p:cNvPr id="319" name="Entrada de lápiz 318">
                  <a:extLst>
                    <a:ext uri="{FF2B5EF4-FFF2-40B4-BE49-F238E27FC236}">
                      <a16:creationId xmlns:a16="http://schemas.microsoft.com/office/drawing/2014/main" id="{58B91641-9C0C-F344-8DD4-A83AB12DFB82}"/>
                    </a:ext>
                  </a:extLst>
                </p:cNvPr>
                <p:cNvPicPr/>
                <p:nvPr/>
              </p:nvPicPr>
              <p:blipFill>
                <a:blip r:embed="rId508"/>
                <a:stretch>
                  <a:fillRect/>
                </a:stretch>
              </p:blipFill>
              <p:spPr>
                <a:xfrm>
                  <a:off x="9388236" y="4498763"/>
                  <a:ext cx="198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20" name="Entrada de lápiz 319">
                  <a:extLst>
                    <a:ext uri="{FF2B5EF4-FFF2-40B4-BE49-F238E27FC236}">
                      <a16:creationId xmlns:a16="http://schemas.microsoft.com/office/drawing/2014/main" id="{F71863CB-6722-7842-AD2F-53949235FCAD}"/>
                    </a:ext>
                  </a:extLst>
                </p14:cNvPr>
                <p14:cNvContentPartPr/>
                <p14:nvPr/>
              </p14:nvContentPartPr>
              <p14:xfrm>
                <a:off x="9638796" y="4412363"/>
                <a:ext cx="95400" cy="196560"/>
              </p14:xfrm>
            </p:contentPart>
          </mc:Choice>
          <mc:Fallback xmlns="">
            <p:pic>
              <p:nvPicPr>
                <p:cNvPr id="320" name="Entrada de lápiz 319">
                  <a:extLst>
                    <a:ext uri="{FF2B5EF4-FFF2-40B4-BE49-F238E27FC236}">
                      <a16:creationId xmlns:a16="http://schemas.microsoft.com/office/drawing/2014/main" id="{F71863CB-6722-7842-AD2F-53949235FCAD}"/>
                    </a:ext>
                  </a:extLst>
                </p:cNvPr>
                <p:cNvPicPr/>
                <p:nvPr/>
              </p:nvPicPr>
              <p:blipFill>
                <a:blip r:embed="rId510"/>
                <a:stretch>
                  <a:fillRect/>
                </a:stretch>
              </p:blipFill>
              <p:spPr>
                <a:xfrm>
                  <a:off x="9623316" y="4396883"/>
                  <a:ext cx="126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21" name="Entrada de lápiz 320">
                  <a:extLst>
                    <a:ext uri="{FF2B5EF4-FFF2-40B4-BE49-F238E27FC236}">
                      <a16:creationId xmlns:a16="http://schemas.microsoft.com/office/drawing/2014/main" id="{F7585497-E6AD-7549-A1D8-5E59960F3471}"/>
                    </a:ext>
                  </a:extLst>
                </p14:cNvPr>
                <p14:cNvContentPartPr/>
                <p14:nvPr/>
              </p14:nvContentPartPr>
              <p14:xfrm>
                <a:off x="9772716" y="4530083"/>
                <a:ext cx="22680" cy="56160"/>
              </p14:xfrm>
            </p:contentPart>
          </mc:Choice>
          <mc:Fallback xmlns="">
            <p:pic>
              <p:nvPicPr>
                <p:cNvPr id="321" name="Entrada de lápiz 320">
                  <a:extLst>
                    <a:ext uri="{FF2B5EF4-FFF2-40B4-BE49-F238E27FC236}">
                      <a16:creationId xmlns:a16="http://schemas.microsoft.com/office/drawing/2014/main" id="{F7585497-E6AD-7549-A1D8-5E59960F3471}"/>
                    </a:ext>
                  </a:extLst>
                </p:cNvPr>
                <p:cNvPicPr/>
                <p:nvPr/>
              </p:nvPicPr>
              <p:blipFill>
                <a:blip r:embed="rId512"/>
                <a:stretch>
                  <a:fillRect/>
                </a:stretch>
              </p:blipFill>
              <p:spPr>
                <a:xfrm>
                  <a:off x="9757236" y="4514603"/>
                  <a:ext cx="53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22" name="Entrada de lápiz 321">
                  <a:extLst>
                    <a:ext uri="{FF2B5EF4-FFF2-40B4-BE49-F238E27FC236}">
                      <a16:creationId xmlns:a16="http://schemas.microsoft.com/office/drawing/2014/main" id="{5AB7A52A-2D90-4744-80DD-C5A0B3D32DDC}"/>
                    </a:ext>
                  </a:extLst>
                </p14:cNvPr>
                <p14:cNvContentPartPr/>
                <p14:nvPr/>
              </p14:nvContentPartPr>
              <p14:xfrm>
                <a:off x="9795396" y="4458083"/>
                <a:ext cx="33840" cy="27720"/>
              </p14:xfrm>
            </p:contentPart>
          </mc:Choice>
          <mc:Fallback xmlns="">
            <p:pic>
              <p:nvPicPr>
                <p:cNvPr id="322" name="Entrada de lápiz 321">
                  <a:extLst>
                    <a:ext uri="{FF2B5EF4-FFF2-40B4-BE49-F238E27FC236}">
                      <a16:creationId xmlns:a16="http://schemas.microsoft.com/office/drawing/2014/main" id="{5AB7A52A-2D90-4744-80DD-C5A0B3D32DDC}"/>
                    </a:ext>
                  </a:extLst>
                </p:cNvPr>
                <p:cNvPicPr/>
                <p:nvPr/>
              </p:nvPicPr>
              <p:blipFill>
                <a:blip r:embed="rId514"/>
                <a:stretch>
                  <a:fillRect/>
                </a:stretch>
              </p:blipFill>
              <p:spPr>
                <a:xfrm>
                  <a:off x="9779916" y="4442603"/>
                  <a:ext cx="6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23" name="Entrada de lápiz 322">
                  <a:extLst>
                    <a:ext uri="{FF2B5EF4-FFF2-40B4-BE49-F238E27FC236}">
                      <a16:creationId xmlns:a16="http://schemas.microsoft.com/office/drawing/2014/main" id="{CEBFA04F-7073-754E-907C-0B6589EB5ED6}"/>
                    </a:ext>
                  </a:extLst>
                </p14:cNvPr>
                <p14:cNvContentPartPr/>
                <p14:nvPr/>
              </p14:nvContentPartPr>
              <p14:xfrm>
                <a:off x="9862356" y="4507763"/>
                <a:ext cx="117720" cy="73080"/>
              </p14:xfrm>
            </p:contentPart>
          </mc:Choice>
          <mc:Fallback xmlns="">
            <p:pic>
              <p:nvPicPr>
                <p:cNvPr id="323" name="Entrada de lápiz 322">
                  <a:extLst>
                    <a:ext uri="{FF2B5EF4-FFF2-40B4-BE49-F238E27FC236}">
                      <a16:creationId xmlns:a16="http://schemas.microsoft.com/office/drawing/2014/main" id="{CEBFA04F-7073-754E-907C-0B6589EB5ED6}"/>
                    </a:ext>
                  </a:extLst>
                </p:cNvPr>
                <p:cNvPicPr/>
                <p:nvPr/>
              </p:nvPicPr>
              <p:blipFill>
                <a:blip r:embed="rId516"/>
                <a:stretch>
                  <a:fillRect/>
                </a:stretch>
              </p:blipFill>
              <p:spPr>
                <a:xfrm>
                  <a:off x="9846923" y="4492283"/>
                  <a:ext cx="148227" cy="103680"/>
                </a:xfrm>
                <a:prstGeom prst="rect">
                  <a:avLst/>
                </a:prstGeom>
              </p:spPr>
            </p:pic>
          </mc:Fallback>
        </mc:AlternateContent>
      </p:grpSp>
      <p:grpSp>
        <p:nvGrpSpPr>
          <p:cNvPr id="330" name="Grupo 329">
            <a:extLst>
              <a:ext uri="{FF2B5EF4-FFF2-40B4-BE49-F238E27FC236}">
                <a16:creationId xmlns:a16="http://schemas.microsoft.com/office/drawing/2014/main" id="{E619DD00-A488-0442-9AC6-8828A105CCDF}"/>
              </a:ext>
            </a:extLst>
          </p:cNvPr>
          <p:cNvGrpSpPr/>
          <p:nvPr/>
        </p:nvGrpSpPr>
        <p:grpSpPr>
          <a:xfrm>
            <a:off x="10186716" y="4485443"/>
            <a:ext cx="262800" cy="106200"/>
            <a:chOff x="10186716" y="4485443"/>
            <a:chExt cx="262800" cy="106200"/>
          </a:xfrm>
        </p:grpSpPr>
        <mc:AlternateContent xmlns:mc="http://schemas.openxmlformats.org/markup-compatibility/2006" xmlns:p14="http://schemas.microsoft.com/office/powerpoint/2010/main">
          <mc:Choice Requires="p14">
            <p:contentPart p14:bwMode="auto" r:id="rId517">
              <p14:nvContentPartPr>
                <p14:cNvPr id="324" name="Entrada de lápiz 323">
                  <a:extLst>
                    <a:ext uri="{FF2B5EF4-FFF2-40B4-BE49-F238E27FC236}">
                      <a16:creationId xmlns:a16="http://schemas.microsoft.com/office/drawing/2014/main" id="{6E2C9B6E-4A8C-9E48-9C2A-F2809DA523EE}"/>
                    </a:ext>
                  </a:extLst>
                </p14:cNvPr>
                <p14:cNvContentPartPr/>
                <p14:nvPr/>
              </p14:nvContentPartPr>
              <p14:xfrm>
                <a:off x="10186716" y="4502363"/>
                <a:ext cx="127080" cy="89280"/>
              </p14:xfrm>
            </p:contentPart>
          </mc:Choice>
          <mc:Fallback xmlns="">
            <p:pic>
              <p:nvPicPr>
                <p:cNvPr id="324" name="Entrada de lápiz 323">
                  <a:extLst>
                    <a:ext uri="{FF2B5EF4-FFF2-40B4-BE49-F238E27FC236}">
                      <a16:creationId xmlns:a16="http://schemas.microsoft.com/office/drawing/2014/main" id="{6E2C9B6E-4A8C-9E48-9C2A-F2809DA523EE}"/>
                    </a:ext>
                  </a:extLst>
                </p:cNvPr>
                <p:cNvPicPr/>
                <p:nvPr/>
              </p:nvPicPr>
              <p:blipFill>
                <a:blip r:embed="rId518"/>
                <a:stretch>
                  <a:fillRect/>
                </a:stretch>
              </p:blipFill>
              <p:spPr>
                <a:xfrm>
                  <a:off x="10171236" y="4486883"/>
                  <a:ext cx="157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25" name="Entrada de lápiz 324">
                  <a:extLst>
                    <a:ext uri="{FF2B5EF4-FFF2-40B4-BE49-F238E27FC236}">
                      <a16:creationId xmlns:a16="http://schemas.microsoft.com/office/drawing/2014/main" id="{3DB2FA01-6822-374C-9972-E9045E88C43B}"/>
                    </a:ext>
                  </a:extLst>
                </p14:cNvPr>
                <p14:cNvContentPartPr/>
                <p14:nvPr/>
              </p14:nvContentPartPr>
              <p14:xfrm>
                <a:off x="10371036" y="4485443"/>
                <a:ext cx="78480" cy="89640"/>
              </p14:xfrm>
            </p:contentPart>
          </mc:Choice>
          <mc:Fallback xmlns="">
            <p:pic>
              <p:nvPicPr>
                <p:cNvPr id="325" name="Entrada de lápiz 324">
                  <a:extLst>
                    <a:ext uri="{FF2B5EF4-FFF2-40B4-BE49-F238E27FC236}">
                      <a16:creationId xmlns:a16="http://schemas.microsoft.com/office/drawing/2014/main" id="{3DB2FA01-6822-374C-9972-E9045E88C43B}"/>
                    </a:ext>
                  </a:extLst>
                </p:cNvPr>
                <p:cNvPicPr/>
                <p:nvPr/>
              </p:nvPicPr>
              <p:blipFill>
                <a:blip r:embed="rId520"/>
                <a:stretch>
                  <a:fillRect/>
                </a:stretch>
              </p:blipFill>
              <p:spPr>
                <a:xfrm>
                  <a:off x="10355556" y="4469963"/>
                  <a:ext cx="109080" cy="120240"/>
                </a:xfrm>
                <a:prstGeom prst="rect">
                  <a:avLst/>
                </a:prstGeom>
              </p:spPr>
            </p:pic>
          </mc:Fallback>
        </mc:AlternateContent>
      </p:grpSp>
      <p:grpSp>
        <p:nvGrpSpPr>
          <p:cNvPr id="329" name="Grupo 328">
            <a:extLst>
              <a:ext uri="{FF2B5EF4-FFF2-40B4-BE49-F238E27FC236}">
                <a16:creationId xmlns:a16="http://schemas.microsoft.com/office/drawing/2014/main" id="{6316F246-630F-DA4B-B5DA-10CE039977EC}"/>
              </a:ext>
            </a:extLst>
          </p:cNvPr>
          <p:cNvGrpSpPr/>
          <p:nvPr/>
        </p:nvGrpSpPr>
        <p:grpSpPr>
          <a:xfrm>
            <a:off x="10611516" y="4442603"/>
            <a:ext cx="235080" cy="238320"/>
            <a:chOff x="10611516" y="4442603"/>
            <a:chExt cx="235080" cy="238320"/>
          </a:xfrm>
        </p:grpSpPr>
        <mc:AlternateContent xmlns:mc="http://schemas.openxmlformats.org/markup-compatibility/2006" xmlns:p14="http://schemas.microsoft.com/office/powerpoint/2010/main">
          <mc:Choice Requires="p14">
            <p:contentPart p14:bwMode="auto" r:id="rId521">
              <p14:nvContentPartPr>
                <p14:cNvPr id="326" name="Entrada de lápiz 325">
                  <a:extLst>
                    <a:ext uri="{FF2B5EF4-FFF2-40B4-BE49-F238E27FC236}">
                      <a16:creationId xmlns:a16="http://schemas.microsoft.com/office/drawing/2014/main" id="{98E52FFC-3EDE-5B4D-A7DB-E478711C0C8A}"/>
                    </a:ext>
                  </a:extLst>
                </p14:cNvPr>
                <p14:cNvContentPartPr/>
                <p14:nvPr/>
              </p14:nvContentPartPr>
              <p14:xfrm>
                <a:off x="10611516" y="4460603"/>
                <a:ext cx="95400" cy="220320"/>
              </p14:xfrm>
            </p:contentPart>
          </mc:Choice>
          <mc:Fallback xmlns="">
            <p:pic>
              <p:nvPicPr>
                <p:cNvPr id="326" name="Entrada de lápiz 325">
                  <a:extLst>
                    <a:ext uri="{FF2B5EF4-FFF2-40B4-BE49-F238E27FC236}">
                      <a16:creationId xmlns:a16="http://schemas.microsoft.com/office/drawing/2014/main" id="{98E52FFC-3EDE-5B4D-A7DB-E478711C0C8A}"/>
                    </a:ext>
                  </a:extLst>
                </p:cNvPr>
                <p:cNvPicPr/>
                <p:nvPr/>
              </p:nvPicPr>
              <p:blipFill>
                <a:blip r:embed="rId522"/>
                <a:stretch>
                  <a:fillRect/>
                </a:stretch>
              </p:blipFill>
              <p:spPr>
                <a:xfrm>
                  <a:off x="10596036" y="4445098"/>
                  <a:ext cx="126000" cy="25097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27" name="Entrada de lápiz 326">
                  <a:extLst>
                    <a:ext uri="{FF2B5EF4-FFF2-40B4-BE49-F238E27FC236}">
                      <a16:creationId xmlns:a16="http://schemas.microsoft.com/office/drawing/2014/main" id="{A4169EAE-C63A-D746-9969-8BDAB26D0B2C}"/>
                    </a:ext>
                  </a:extLst>
                </p14:cNvPr>
                <p14:cNvContentPartPr/>
                <p14:nvPr/>
              </p14:nvContentPartPr>
              <p14:xfrm>
                <a:off x="10751916" y="4442603"/>
                <a:ext cx="94680" cy="121320"/>
              </p14:xfrm>
            </p:contentPart>
          </mc:Choice>
          <mc:Fallback xmlns="">
            <p:pic>
              <p:nvPicPr>
                <p:cNvPr id="327" name="Entrada de lápiz 326">
                  <a:extLst>
                    <a:ext uri="{FF2B5EF4-FFF2-40B4-BE49-F238E27FC236}">
                      <a16:creationId xmlns:a16="http://schemas.microsoft.com/office/drawing/2014/main" id="{A4169EAE-C63A-D746-9969-8BDAB26D0B2C}"/>
                    </a:ext>
                  </a:extLst>
                </p:cNvPr>
                <p:cNvPicPr/>
                <p:nvPr/>
              </p:nvPicPr>
              <p:blipFill>
                <a:blip r:embed="rId524"/>
                <a:stretch>
                  <a:fillRect/>
                </a:stretch>
              </p:blipFill>
              <p:spPr>
                <a:xfrm>
                  <a:off x="10736495" y="4427123"/>
                  <a:ext cx="125164" cy="151920"/>
                </a:xfrm>
                <a:prstGeom prst="rect">
                  <a:avLst/>
                </a:prstGeom>
              </p:spPr>
            </p:pic>
          </mc:Fallback>
        </mc:AlternateContent>
      </p:grpSp>
      <p:grpSp>
        <p:nvGrpSpPr>
          <p:cNvPr id="334" name="Grupo 333">
            <a:extLst>
              <a:ext uri="{FF2B5EF4-FFF2-40B4-BE49-F238E27FC236}">
                <a16:creationId xmlns:a16="http://schemas.microsoft.com/office/drawing/2014/main" id="{333E4A8D-C475-FE44-9411-2B68C4A4C681}"/>
              </a:ext>
            </a:extLst>
          </p:cNvPr>
          <p:cNvGrpSpPr/>
          <p:nvPr/>
        </p:nvGrpSpPr>
        <p:grpSpPr>
          <a:xfrm>
            <a:off x="10918956" y="4429643"/>
            <a:ext cx="268920" cy="139680"/>
            <a:chOff x="10918956" y="4429643"/>
            <a:chExt cx="268920" cy="139680"/>
          </a:xfrm>
        </p:grpSpPr>
        <mc:AlternateContent xmlns:mc="http://schemas.openxmlformats.org/markup-compatibility/2006" xmlns:p14="http://schemas.microsoft.com/office/powerpoint/2010/main">
          <mc:Choice Requires="p14">
            <p:contentPart p14:bwMode="auto" r:id="rId525">
              <p14:nvContentPartPr>
                <p14:cNvPr id="332" name="Entrada de lápiz 331">
                  <a:extLst>
                    <a:ext uri="{FF2B5EF4-FFF2-40B4-BE49-F238E27FC236}">
                      <a16:creationId xmlns:a16="http://schemas.microsoft.com/office/drawing/2014/main" id="{90BECB15-4215-B642-BC29-6CF5A8BC7F61}"/>
                    </a:ext>
                  </a:extLst>
                </p14:cNvPr>
                <p14:cNvContentPartPr/>
                <p14:nvPr/>
              </p14:nvContentPartPr>
              <p14:xfrm>
                <a:off x="10918956" y="4446203"/>
                <a:ext cx="101160" cy="95400"/>
              </p14:xfrm>
            </p:contentPart>
          </mc:Choice>
          <mc:Fallback xmlns="">
            <p:pic>
              <p:nvPicPr>
                <p:cNvPr id="332" name="Entrada de lápiz 331">
                  <a:extLst>
                    <a:ext uri="{FF2B5EF4-FFF2-40B4-BE49-F238E27FC236}">
                      <a16:creationId xmlns:a16="http://schemas.microsoft.com/office/drawing/2014/main" id="{90BECB15-4215-B642-BC29-6CF5A8BC7F61}"/>
                    </a:ext>
                  </a:extLst>
                </p:cNvPr>
                <p:cNvPicPr/>
                <p:nvPr/>
              </p:nvPicPr>
              <p:blipFill>
                <a:blip r:embed="rId526"/>
                <a:stretch>
                  <a:fillRect/>
                </a:stretch>
              </p:blipFill>
              <p:spPr>
                <a:xfrm>
                  <a:off x="10903421" y="4430723"/>
                  <a:ext cx="131869"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33" name="Entrada de lápiz 332">
                  <a:extLst>
                    <a:ext uri="{FF2B5EF4-FFF2-40B4-BE49-F238E27FC236}">
                      <a16:creationId xmlns:a16="http://schemas.microsoft.com/office/drawing/2014/main" id="{D2AEE9FB-E42F-7747-9CA1-857E80C111B0}"/>
                    </a:ext>
                  </a:extLst>
                </p14:cNvPr>
                <p14:cNvContentPartPr/>
                <p14:nvPr/>
              </p14:nvContentPartPr>
              <p14:xfrm>
                <a:off x="11064396" y="4429643"/>
                <a:ext cx="123480" cy="139680"/>
              </p14:xfrm>
            </p:contentPart>
          </mc:Choice>
          <mc:Fallback xmlns="">
            <p:pic>
              <p:nvPicPr>
                <p:cNvPr id="333" name="Entrada de lápiz 332">
                  <a:extLst>
                    <a:ext uri="{FF2B5EF4-FFF2-40B4-BE49-F238E27FC236}">
                      <a16:creationId xmlns:a16="http://schemas.microsoft.com/office/drawing/2014/main" id="{D2AEE9FB-E42F-7747-9CA1-857E80C111B0}"/>
                    </a:ext>
                  </a:extLst>
                </p:cNvPr>
                <p:cNvPicPr/>
                <p:nvPr/>
              </p:nvPicPr>
              <p:blipFill>
                <a:blip r:embed="rId528"/>
                <a:stretch>
                  <a:fillRect/>
                </a:stretch>
              </p:blipFill>
              <p:spPr>
                <a:xfrm>
                  <a:off x="11048916" y="4414163"/>
                  <a:ext cx="154080" cy="170280"/>
                </a:xfrm>
                <a:prstGeom prst="rect">
                  <a:avLst/>
                </a:prstGeom>
              </p:spPr>
            </p:pic>
          </mc:Fallback>
        </mc:AlternateContent>
      </p:grpSp>
      <p:grpSp>
        <p:nvGrpSpPr>
          <p:cNvPr id="337" name="Grupo 336">
            <a:extLst>
              <a:ext uri="{FF2B5EF4-FFF2-40B4-BE49-F238E27FC236}">
                <a16:creationId xmlns:a16="http://schemas.microsoft.com/office/drawing/2014/main" id="{E52BA7C5-BF9F-5847-AA59-C1E7D211D231}"/>
              </a:ext>
            </a:extLst>
          </p:cNvPr>
          <p:cNvGrpSpPr/>
          <p:nvPr/>
        </p:nvGrpSpPr>
        <p:grpSpPr>
          <a:xfrm>
            <a:off x="8084316" y="4794323"/>
            <a:ext cx="184680" cy="351000"/>
            <a:chOff x="8084316" y="4794323"/>
            <a:chExt cx="184680" cy="351000"/>
          </a:xfrm>
        </p:grpSpPr>
        <mc:AlternateContent xmlns:mc="http://schemas.openxmlformats.org/markup-compatibility/2006" xmlns:p14="http://schemas.microsoft.com/office/powerpoint/2010/main">
          <mc:Choice Requires="p14">
            <p:contentPart p14:bwMode="auto" r:id="rId529">
              <p14:nvContentPartPr>
                <p14:cNvPr id="335" name="Entrada de lápiz 334">
                  <a:extLst>
                    <a:ext uri="{FF2B5EF4-FFF2-40B4-BE49-F238E27FC236}">
                      <a16:creationId xmlns:a16="http://schemas.microsoft.com/office/drawing/2014/main" id="{487AA1B0-40A2-0047-BE5D-C445DF9BA496}"/>
                    </a:ext>
                  </a:extLst>
                </p14:cNvPr>
                <p14:cNvContentPartPr/>
                <p14:nvPr/>
              </p14:nvContentPartPr>
              <p14:xfrm>
                <a:off x="8168196" y="4794323"/>
                <a:ext cx="22680" cy="205200"/>
              </p14:xfrm>
            </p:contentPart>
          </mc:Choice>
          <mc:Fallback xmlns="">
            <p:pic>
              <p:nvPicPr>
                <p:cNvPr id="335" name="Entrada de lápiz 334">
                  <a:extLst>
                    <a:ext uri="{FF2B5EF4-FFF2-40B4-BE49-F238E27FC236}">
                      <a16:creationId xmlns:a16="http://schemas.microsoft.com/office/drawing/2014/main" id="{487AA1B0-40A2-0047-BE5D-C445DF9BA496}"/>
                    </a:ext>
                  </a:extLst>
                </p:cNvPr>
                <p:cNvPicPr/>
                <p:nvPr/>
              </p:nvPicPr>
              <p:blipFill>
                <a:blip r:embed="rId530"/>
                <a:stretch>
                  <a:fillRect/>
                </a:stretch>
              </p:blipFill>
              <p:spPr>
                <a:xfrm>
                  <a:off x="8152716" y="4778870"/>
                  <a:ext cx="53280" cy="235746"/>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36" name="Entrada de lápiz 335">
                  <a:extLst>
                    <a:ext uri="{FF2B5EF4-FFF2-40B4-BE49-F238E27FC236}">
                      <a16:creationId xmlns:a16="http://schemas.microsoft.com/office/drawing/2014/main" id="{D88348AA-40EF-F143-ABD8-55BA6E97FE30}"/>
                    </a:ext>
                  </a:extLst>
                </p14:cNvPr>
                <p14:cNvContentPartPr/>
                <p14:nvPr/>
              </p14:nvContentPartPr>
              <p14:xfrm>
                <a:off x="8084316" y="5005283"/>
                <a:ext cx="184680" cy="140040"/>
              </p14:xfrm>
            </p:contentPart>
          </mc:Choice>
          <mc:Fallback xmlns="">
            <p:pic>
              <p:nvPicPr>
                <p:cNvPr id="336" name="Entrada de lápiz 335">
                  <a:extLst>
                    <a:ext uri="{FF2B5EF4-FFF2-40B4-BE49-F238E27FC236}">
                      <a16:creationId xmlns:a16="http://schemas.microsoft.com/office/drawing/2014/main" id="{D88348AA-40EF-F143-ABD8-55BA6E97FE30}"/>
                    </a:ext>
                  </a:extLst>
                </p:cNvPr>
                <p:cNvPicPr/>
                <p:nvPr/>
              </p:nvPicPr>
              <p:blipFill>
                <a:blip r:embed="rId532"/>
                <a:stretch>
                  <a:fillRect/>
                </a:stretch>
              </p:blipFill>
              <p:spPr>
                <a:xfrm>
                  <a:off x="8068836" y="4989803"/>
                  <a:ext cx="215280" cy="170640"/>
                </a:xfrm>
                <a:prstGeom prst="rect">
                  <a:avLst/>
                </a:prstGeom>
              </p:spPr>
            </p:pic>
          </mc:Fallback>
        </mc:AlternateContent>
      </p:grpSp>
      <p:grpSp>
        <p:nvGrpSpPr>
          <p:cNvPr id="340" name="Grupo 339">
            <a:extLst>
              <a:ext uri="{FF2B5EF4-FFF2-40B4-BE49-F238E27FC236}">
                <a16:creationId xmlns:a16="http://schemas.microsoft.com/office/drawing/2014/main" id="{46C0C6A2-6ABC-9241-8610-2F68C764A762}"/>
              </a:ext>
            </a:extLst>
          </p:cNvPr>
          <p:cNvGrpSpPr/>
          <p:nvPr/>
        </p:nvGrpSpPr>
        <p:grpSpPr>
          <a:xfrm>
            <a:off x="7224636" y="5325323"/>
            <a:ext cx="116640" cy="163800"/>
            <a:chOff x="7224636" y="5325323"/>
            <a:chExt cx="116640" cy="163800"/>
          </a:xfrm>
        </p:grpSpPr>
        <mc:AlternateContent xmlns:mc="http://schemas.openxmlformats.org/markup-compatibility/2006" xmlns:p14="http://schemas.microsoft.com/office/powerpoint/2010/main">
          <mc:Choice Requires="p14">
            <p:contentPart p14:bwMode="auto" r:id="rId533">
              <p14:nvContentPartPr>
                <p14:cNvPr id="338" name="Entrada de lápiz 337">
                  <a:extLst>
                    <a:ext uri="{FF2B5EF4-FFF2-40B4-BE49-F238E27FC236}">
                      <a16:creationId xmlns:a16="http://schemas.microsoft.com/office/drawing/2014/main" id="{F976BA25-3B64-4042-B866-5817DB40BA4C}"/>
                    </a:ext>
                  </a:extLst>
                </p14:cNvPr>
                <p14:cNvContentPartPr/>
                <p14:nvPr/>
              </p14:nvContentPartPr>
              <p14:xfrm>
                <a:off x="7245876" y="5325323"/>
                <a:ext cx="95400" cy="163800"/>
              </p14:xfrm>
            </p:contentPart>
          </mc:Choice>
          <mc:Fallback xmlns="">
            <p:pic>
              <p:nvPicPr>
                <p:cNvPr id="338" name="Entrada de lápiz 337">
                  <a:extLst>
                    <a:ext uri="{FF2B5EF4-FFF2-40B4-BE49-F238E27FC236}">
                      <a16:creationId xmlns:a16="http://schemas.microsoft.com/office/drawing/2014/main" id="{F976BA25-3B64-4042-B866-5817DB40BA4C}"/>
                    </a:ext>
                  </a:extLst>
                </p:cNvPr>
                <p:cNvPicPr/>
                <p:nvPr/>
              </p:nvPicPr>
              <p:blipFill>
                <a:blip r:embed="rId534"/>
                <a:stretch>
                  <a:fillRect/>
                </a:stretch>
              </p:blipFill>
              <p:spPr>
                <a:xfrm>
                  <a:off x="7230396" y="5309809"/>
                  <a:ext cx="126000" cy="194467"/>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39" name="Entrada de lápiz 338">
                  <a:extLst>
                    <a:ext uri="{FF2B5EF4-FFF2-40B4-BE49-F238E27FC236}">
                      <a16:creationId xmlns:a16="http://schemas.microsoft.com/office/drawing/2014/main" id="{33873C91-A3E0-3345-A46B-3249E044DB43}"/>
                    </a:ext>
                  </a:extLst>
                </p14:cNvPr>
                <p14:cNvContentPartPr/>
                <p14:nvPr/>
              </p14:nvContentPartPr>
              <p14:xfrm>
                <a:off x="7224636" y="5329643"/>
                <a:ext cx="105480" cy="156240"/>
              </p14:xfrm>
            </p:contentPart>
          </mc:Choice>
          <mc:Fallback xmlns="">
            <p:pic>
              <p:nvPicPr>
                <p:cNvPr id="339" name="Entrada de lápiz 338">
                  <a:extLst>
                    <a:ext uri="{FF2B5EF4-FFF2-40B4-BE49-F238E27FC236}">
                      <a16:creationId xmlns:a16="http://schemas.microsoft.com/office/drawing/2014/main" id="{33873C91-A3E0-3345-A46B-3249E044DB43}"/>
                    </a:ext>
                  </a:extLst>
                </p:cNvPr>
                <p:cNvPicPr/>
                <p:nvPr/>
              </p:nvPicPr>
              <p:blipFill>
                <a:blip r:embed="rId536"/>
                <a:stretch>
                  <a:fillRect/>
                </a:stretch>
              </p:blipFill>
              <p:spPr>
                <a:xfrm>
                  <a:off x="7209103" y="5314163"/>
                  <a:ext cx="136185" cy="186840"/>
                </a:xfrm>
                <a:prstGeom prst="rect">
                  <a:avLst/>
                </a:prstGeom>
              </p:spPr>
            </p:pic>
          </mc:Fallback>
        </mc:AlternateContent>
      </p:grpSp>
      <p:grpSp>
        <p:nvGrpSpPr>
          <p:cNvPr id="349" name="Grupo 348">
            <a:extLst>
              <a:ext uri="{FF2B5EF4-FFF2-40B4-BE49-F238E27FC236}">
                <a16:creationId xmlns:a16="http://schemas.microsoft.com/office/drawing/2014/main" id="{76610A19-BEF4-794A-934F-4EF490A156CC}"/>
              </a:ext>
            </a:extLst>
          </p:cNvPr>
          <p:cNvGrpSpPr/>
          <p:nvPr/>
        </p:nvGrpSpPr>
        <p:grpSpPr>
          <a:xfrm>
            <a:off x="7687596" y="5268083"/>
            <a:ext cx="1213560" cy="257760"/>
            <a:chOff x="7687596" y="5268083"/>
            <a:chExt cx="1213560" cy="257760"/>
          </a:xfrm>
        </p:grpSpPr>
        <mc:AlternateContent xmlns:mc="http://schemas.openxmlformats.org/markup-compatibility/2006" xmlns:p14="http://schemas.microsoft.com/office/powerpoint/2010/main">
          <mc:Choice Requires="p14">
            <p:contentPart p14:bwMode="auto" r:id="rId537">
              <p14:nvContentPartPr>
                <p14:cNvPr id="341" name="Entrada de lápiz 340">
                  <a:extLst>
                    <a:ext uri="{FF2B5EF4-FFF2-40B4-BE49-F238E27FC236}">
                      <a16:creationId xmlns:a16="http://schemas.microsoft.com/office/drawing/2014/main" id="{6E8158D5-C811-4649-BBCB-C2C9467F1E7B}"/>
                    </a:ext>
                  </a:extLst>
                </p14:cNvPr>
                <p14:cNvContentPartPr/>
                <p14:nvPr/>
              </p14:nvContentPartPr>
              <p14:xfrm>
                <a:off x="7687596" y="5318483"/>
                <a:ext cx="6120" cy="159480"/>
              </p14:xfrm>
            </p:contentPart>
          </mc:Choice>
          <mc:Fallback xmlns="">
            <p:pic>
              <p:nvPicPr>
                <p:cNvPr id="341" name="Entrada de lápiz 340">
                  <a:extLst>
                    <a:ext uri="{FF2B5EF4-FFF2-40B4-BE49-F238E27FC236}">
                      <a16:creationId xmlns:a16="http://schemas.microsoft.com/office/drawing/2014/main" id="{6E8158D5-C811-4649-BBCB-C2C9467F1E7B}"/>
                    </a:ext>
                  </a:extLst>
                </p:cNvPr>
                <p:cNvPicPr/>
                <p:nvPr/>
              </p:nvPicPr>
              <p:blipFill>
                <a:blip r:embed="rId538"/>
                <a:stretch>
                  <a:fillRect/>
                </a:stretch>
              </p:blipFill>
              <p:spPr>
                <a:xfrm>
                  <a:off x="7672116" y="5302968"/>
                  <a:ext cx="36720" cy="190149"/>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42" name="Entrada de lápiz 341">
                  <a:extLst>
                    <a:ext uri="{FF2B5EF4-FFF2-40B4-BE49-F238E27FC236}">
                      <a16:creationId xmlns:a16="http://schemas.microsoft.com/office/drawing/2014/main" id="{D619A145-7947-6945-B2C5-613DC73CD42E}"/>
                    </a:ext>
                  </a:extLst>
                </p14:cNvPr>
                <p14:cNvContentPartPr/>
                <p14:nvPr/>
              </p14:nvContentPartPr>
              <p14:xfrm>
                <a:off x="7698756" y="5385443"/>
                <a:ext cx="1180080" cy="50760"/>
              </p14:xfrm>
            </p:contentPart>
          </mc:Choice>
          <mc:Fallback xmlns="">
            <p:pic>
              <p:nvPicPr>
                <p:cNvPr id="342" name="Entrada de lápiz 341">
                  <a:extLst>
                    <a:ext uri="{FF2B5EF4-FFF2-40B4-BE49-F238E27FC236}">
                      <a16:creationId xmlns:a16="http://schemas.microsoft.com/office/drawing/2014/main" id="{D619A145-7947-6945-B2C5-613DC73CD42E}"/>
                    </a:ext>
                  </a:extLst>
                </p:cNvPr>
                <p:cNvPicPr/>
                <p:nvPr/>
              </p:nvPicPr>
              <p:blipFill>
                <a:blip r:embed="rId540"/>
                <a:stretch>
                  <a:fillRect/>
                </a:stretch>
              </p:blipFill>
              <p:spPr>
                <a:xfrm>
                  <a:off x="7683276" y="5369963"/>
                  <a:ext cx="1210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43" name="Entrada de lápiz 342">
                  <a:extLst>
                    <a:ext uri="{FF2B5EF4-FFF2-40B4-BE49-F238E27FC236}">
                      <a16:creationId xmlns:a16="http://schemas.microsoft.com/office/drawing/2014/main" id="{8DAC2BAA-9831-8F47-B8FC-3F44E396E1CB}"/>
                    </a:ext>
                  </a:extLst>
                </p14:cNvPr>
                <p14:cNvContentPartPr/>
                <p14:nvPr/>
              </p14:nvContentPartPr>
              <p14:xfrm>
                <a:off x="8889636" y="5329643"/>
                <a:ext cx="11520" cy="156960"/>
              </p14:xfrm>
            </p:contentPart>
          </mc:Choice>
          <mc:Fallback xmlns="">
            <p:pic>
              <p:nvPicPr>
                <p:cNvPr id="343" name="Entrada de lápiz 342">
                  <a:extLst>
                    <a:ext uri="{FF2B5EF4-FFF2-40B4-BE49-F238E27FC236}">
                      <a16:creationId xmlns:a16="http://schemas.microsoft.com/office/drawing/2014/main" id="{8DAC2BAA-9831-8F47-B8FC-3F44E396E1CB}"/>
                    </a:ext>
                  </a:extLst>
                </p:cNvPr>
                <p:cNvPicPr/>
                <p:nvPr/>
              </p:nvPicPr>
              <p:blipFill>
                <a:blip r:embed="rId542"/>
                <a:stretch>
                  <a:fillRect/>
                </a:stretch>
              </p:blipFill>
              <p:spPr>
                <a:xfrm>
                  <a:off x="8874156" y="5314163"/>
                  <a:ext cx="42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44" name="Entrada de lápiz 343">
                  <a:extLst>
                    <a:ext uri="{FF2B5EF4-FFF2-40B4-BE49-F238E27FC236}">
                      <a16:creationId xmlns:a16="http://schemas.microsoft.com/office/drawing/2014/main" id="{577A5FA2-95A5-F544-9478-8BD38BEE12E5}"/>
                    </a:ext>
                  </a:extLst>
                </p14:cNvPr>
                <p14:cNvContentPartPr/>
                <p14:nvPr/>
              </p14:nvContentPartPr>
              <p14:xfrm>
                <a:off x="8207436" y="5340803"/>
                <a:ext cx="11520" cy="171360"/>
              </p14:xfrm>
            </p:contentPart>
          </mc:Choice>
          <mc:Fallback xmlns="">
            <p:pic>
              <p:nvPicPr>
                <p:cNvPr id="344" name="Entrada de lápiz 343">
                  <a:extLst>
                    <a:ext uri="{FF2B5EF4-FFF2-40B4-BE49-F238E27FC236}">
                      <a16:creationId xmlns:a16="http://schemas.microsoft.com/office/drawing/2014/main" id="{577A5FA2-95A5-F544-9478-8BD38BEE12E5}"/>
                    </a:ext>
                  </a:extLst>
                </p:cNvPr>
                <p:cNvPicPr/>
                <p:nvPr/>
              </p:nvPicPr>
              <p:blipFill>
                <a:blip r:embed="rId544"/>
                <a:stretch>
                  <a:fillRect/>
                </a:stretch>
              </p:blipFill>
              <p:spPr>
                <a:xfrm>
                  <a:off x="8191956" y="5325290"/>
                  <a:ext cx="42120" cy="202024"/>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46" name="Entrada de lápiz 345">
                  <a:extLst>
                    <a:ext uri="{FF2B5EF4-FFF2-40B4-BE49-F238E27FC236}">
                      <a16:creationId xmlns:a16="http://schemas.microsoft.com/office/drawing/2014/main" id="{19BFBC06-18CF-BF4A-93C7-6B7418E54E65}"/>
                    </a:ext>
                  </a:extLst>
                </p14:cNvPr>
                <p14:cNvContentPartPr/>
                <p14:nvPr/>
              </p14:nvContentPartPr>
              <p14:xfrm>
                <a:off x="8291316" y="5279963"/>
                <a:ext cx="145800" cy="10800"/>
              </p14:xfrm>
            </p:contentPart>
          </mc:Choice>
          <mc:Fallback xmlns="">
            <p:pic>
              <p:nvPicPr>
                <p:cNvPr id="346" name="Entrada de lápiz 345">
                  <a:extLst>
                    <a:ext uri="{FF2B5EF4-FFF2-40B4-BE49-F238E27FC236}">
                      <a16:creationId xmlns:a16="http://schemas.microsoft.com/office/drawing/2014/main" id="{19BFBC06-18CF-BF4A-93C7-6B7418E54E65}"/>
                    </a:ext>
                  </a:extLst>
                </p:cNvPr>
                <p:cNvPicPr/>
                <p:nvPr/>
              </p:nvPicPr>
              <p:blipFill>
                <a:blip r:embed="rId546"/>
                <a:stretch>
                  <a:fillRect/>
                </a:stretch>
              </p:blipFill>
              <p:spPr>
                <a:xfrm>
                  <a:off x="8275836" y="5264483"/>
                  <a:ext cx="176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47" name="Entrada de lápiz 346">
                  <a:extLst>
                    <a:ext uri="{FF2B5EF4-FFF2-40B4-BE49-F238E27FC236}">
                      <a16:creationId xmlns:a16="http://schemas.microsoft.com/office/drawing/2014/main" id="{39A4EA08-87BA-5948-9F03-2EF0484CF57B}"/>
                    </a:ext>
                  </a:extLst>
                </p14:cNvPr>
                <p14:cNvContentPartPr/>
                <p14:nvPr/>
              </p14:nvContentPartPr>
              <p14:xfrm>
                <a:off x="8448636" y="5268083"/>
                <a:ext cx="66960" cy="61920"/>
              </p14:xfrm>
            </p:contentPart>
          </mc:Choice>
          <mc:Fallback xmlns="">
            <p:pic>
              <p:nvPicPr>
                <p:cNvPr id="347" name="Entrada de lápiz 346">
                  <a:extLst>
                    <a:ext uri="{FF2B5EF4-FFF2-40B4-BE49-F238E27FC236}">
                      <a16:creationId xmlns:a16="http://schemas.microsoft.com/office/drawing/2014/main" id="{39A4EA08-87BA-5948-9F03-2EF0484CF57B}"/>
                    </a:ext>
                  </a:extLst>
                </p:cNvPr>
                <p:cNvPicPr/>
                <p:nvPr/>
              </p:nvPicPr>
              <p:blipFill>
                <a:blip r:embed="rId548"/>
                <a:stretch>
                  <a:fillRect/>
                </a:stretch>
              </p:blipFill>
              <p:spPr>
                <a:xfrm>
                  <a:off x="8433156" y="5252603"/>
                  <a:ext cx="975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48" name="Entrada de lápiz 347">
                  <a:extLst>
                    <a:ext uri="{FF2B5EF4-FFF2-40B4-BE49-F238E27FC236}">
                      <a16:creationId xmlns:a16="http://schemas.microsoft.com/office/drawing/2014/main" id="{246B578B-2C5A-434D-A577-7ACDB4B070AE}"/>
                    </a:ext>
                  </a:extLst>
                </p14:cNvPr>
                <p14:cNvContentPartPr/>
                <p14:nvPr/>
              </p14:nvContentPartPr>
              <p14:xfrm>
                <a:off x="8587596" y="5319203"/>
                <a:ext cx="17280" cy="206640"/>
              </p14:xfrm>
            </p:contentPart>
          </mc:Choice>
          <mc:Fallback xmlns="">
            <p:pic>
              <p:nvPicPr>
                <p:cNvPr id="348" name="Entrada de lápiz 347">
                  <a:extLst>
                    <a:ext uri="{FF2B5EF4-FFF2-40B4-BE49-F238E27FC236}">
                      <a16:creationId xmlns:a16="http://schemas.microsoft.com/office/drawing/2014/main" id="{246B578B-2C5A-434D-A577-7ACDB4B070AE}"/>
                    </a:ext>
                  </a:extLst>
                </p:cNvPr>
                <p:cNvPicPr/>
                <p:nvPr/>
              </p:nvPicPr>
              <p:blipFill>
                <a:blip r:embed="rId550"/>
                <a:stretch>
                  <a:fillRect/>
                </a:stretch>
              </p:blipFill>
              <p:spPr>
                <a:xfrm>
                  <a:off x="8571787" y="5303723"/>
                  <a:ext cx="48531" cy="237240"/>
                </a:xfrm>
                <a:prstGeom prst="rect">
                  <a:avLst/>
                </a:prstGeom>
              </p:spPr>
            </p:pic>
          </mc:Fallback>
        </mc:AlternateContent>
      </p:grpSp>
      <p:grpSp>
        <p:nvGrpSpPr>
          <p:cNvPr id="352" name="Grupo 351">
            <a:extLst>
              <a:ext uri="{FF2B5EF4-FFF2-40B4-BE49-F238E27FC236}">
                <a16:creationId xmlns:a16="http://schemas.microsoft.com/office/drawing/2014/main" id="{09916E33-E98F-D844-8759-571A2EF375C5}"/>
              </a:ext>
            </a:extLst>
          </p:cNvPr>
          <p:cNvGrpSpPr/>
          <p:nvPr/>
        </p:nvGrpSpPr>
        <p:grpSpPr>
          <a:xfrm>
            <a:off x="8232141" y="5674043"/>
            <a:ext cx="144000" cy="219600"/>
            <a:chOff x="8232141" y="5674043"/>
            <a:chExt cx="144000" cy="219600"/>
          </a:xfrm>
        </p:grpSpPr>
        <mc:AlternateContent xmlns:mc="http://schemas.openxmlformats.org/markup-compatibility/2006" xmlns:p14="http://schemas.microsoft.com/office/powerpoint/2010/main">
          <mc:Choice Requires="p14">
            <p:contentPart p14:bwMode="auto" r:id="rId551">
              <p14:nvContentPartPr>
                <p14:cNvPr id="350" name="Entrada de lápiz 349">
                  <a:extLst>
                    <a:ext uri="{FF2B5EF4-FFF2-40B4-BE49-F238E27FC236}">
                      <a16:creationId xmlns:a16="http://schemas.microsoft.com/office/drawing/2014/main" id="{AE23DEA4-8D92-EC46-9320-86C71676E573}"/>
                    </a:ext>
                  </a:extLst>
                </p14:cNvPr>
                <p14:cNvContentPartPr/>
                <p14:nvPr/>
              </p14:nvContentPartPr>
              <p14:xfrm>
                <a:off x="8285061" y="5674043"/>
                <a:ext cx="23040" cy="120600"/>
              </p14:xfrm>
            </p:contentPart>
          </mc:Choice>
          <mc:Fallback xmlns="">
            <p:pic>
              <p:nvPicPr>
                <p:cNvPr id="350" name="Entrada de lápiz 349">
                  <a:extLst>
                    <a:ext uri="{FF2B5EF4-FFF2-40B4-BE49-F238E27FC236}">
                      <a16:creationId xmlns:a16="http://schemas.microsoft.com/office/drawing/2014/main" id="{AE23DEA4-8D92-EC46-9320-86C71676E573}"/>
                    </a:ext>
                  </a:extLst>
                </p:cNvPr>
                <p:cNvPicPr/>
                <p:nvPr/>
              </p:nvPicPr>
              <p:blipFill>
                <a:blip r:embed="rId552"/>
                <a:stretch>
                  <a:fillRect/>
                </a:stretch>
              </p:blipFill>
              <p:spPr>
                <a:xfrm>
                  <a:off x="8269581" y="5658563"/>
                  <a:ext cx="53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51" name="Entrada de lápiz 350">
                  <a:extLst>
                    <a:ext uri="{FF2B5EF4-FFF2-40B4-BE49-F238E27FC236}">
                      <a16:creationId xmlns:a16="http://schemas.microsoft.com/office/drawing/2014/main" id="{47D4E432-BFE3-E84B-B6A8-CEBD93462100}"/>
                    </a:ext>
                  </a:extLst>
                </p14:cNvPr>
                <p14:cNvContentPartPr/>
                <p14:nvPr/>
              </p14:nvContentPartPr>
              <p14:xfrm>
                <a:off x="8232141" y="5757203"/>
                <a:ext cx="144000" cy="136440"/>
              </p14:xfrm>
            </p:contentPart>
          </mc:Choice>
          <mc:Fallback xmlns="">
            <p:pic>
              <p:nvPicPr>
                <p:cNvPr id="351" name="Entrada de lápiz 350">
                  <a:extLst>
                    <a:ext uri="{FF2B5EF4-FFF2-40B4-BE49-F238E27FC236}">
                      <a16:creationId xmlns:a16="http://schemas.microsoft.com/office/drawing/2014/main" id="{47D4E432-BFE3-E84B-B6A8-CEBD93462100}"/>
                    </a:ext>
                  </a:extLst>
                </p:cNvPr>
                <p:cNvPicPr/>
                <p:nvPr/>
              </p:nvPicPr>
              <p:blipFill>
                <a:blip r:embed="rId554"/>
                <a:stretch>
                  <a:fillRect/>
                </a:stretch>
              </p:blipFill>
              <p:spPr>
                <a:xfrm>
                  <a:off x="8216622" y="5741723"/>
                  <a:ext cx="174677" cy="167040"/>
                </a:xfrm>
                <a:prstGeom prst="rect">
                  <a:avLst/>
                </a:prstGeom>
              </p:spPr>
            </p:pic>
          </mc:Fallback>
        </mc:AlternateContent>
      </p:grpSp>
      <p:grpSp>
        <p:nvGrpSpPr>
          <p:cNvPr id="358" name="Grupo 357">
            <a:extLst>
              <a:ext uri="{FF2B5EF4-FFF2-40B4-BE49-F238E27FC236}">
                <a16:creationId xmlns:a16="http://schemas.microsoft.com/office/drawing/2014/main" id="{520DCB52-0A92-664A-91A7-B249E578F274}"/>
              </a:ext>
            </a:extLst>
          </p:cNvPr>
          <p:cNvGrpSpPr/>
          <p:nvPr/>
        </p:nvGrpSpPr>
        <p:grpSpPr>
          <a:xfrm>
            <a:off x="7173741" y="6142763"/>
            <a:ext cx="416160" cy="287640"/>
            <a:chOff x="7173741" y="6142763"/>
            <a:chExt cx="416160" cy="287640"/>
          </a:xfrm>
        </p:grpSpPr>
        <mc:AlternateContent xmlns:mc="http://schemas.openxmlformats.org/markup-compatibility/2006" xmlns:p14="http://schemas.microsoft.com/office/powerpoint/2010/main">
          <mc:Choice Requires="p14">
            <p:contentPart p14:bwMode="auto" r:id="rId555">
              <p14:nvContentPartPr>
                <p14:cNvPr id="353" name="Entrada de lápiz 352">
                  <a:extLst>
                    <a:ext uri="{FF2B5EF4-FFF2-40B4-BE49-F238E27FC236}">
                      <a16:creationId xmlns:a16="http://schemas.microsoft.com/office/drawing/2014/main" id="{E751BC5E-1715-EA4B-A8C1-57C429CE79FE}"/>
                    </a:ext>
                  </a:extLst>
                </p14:cNvPr>
                <p14:cNvContentPartPr/>
                <p14:nvPr/>
              </p14:nvContentPartPr>
              <p14:xfrm>
                <a:off x="7173741" y="6173003"/>
                <a:ext cx="106200" cy="257400"/>
              </p14:xfrm>
            </p:contentPart>
          </mc:Choice>
          <mc:Fallback xmlns="">
            <p:pic>
              <p:nvPicPr>
                <p:cNvPr id="353" name="Entrada de lápiz 352">
                  <a:extLst>
                    <a:ext uri="{FF2B5EF4-FFF2-40B4-BE49-F238E27FC236}">
                      <a16:creationId xmlns:a16="http://schemas.microsoft.com/office/drawing/2014/main" id="{E751BC5E-1715-EA4B-A8C1-57C429CE79FE}"/>
                    </a:ext>
                  </a:extLst>
                </p:cNvPr>
                <p:cNvPicPr/>
                <p:nvPr/>
              </p:nvPicPr>
              <p:blipFill>
                <a:blip r:embed="rId556"/>
                <a:stretch>
                  <a:fillRect/>
                </a:stretch>
              </p:blipFill>
              <p:spPr>
                <a:xfrm>
                  <a:off x="7158261" y="6157523"/>
                  <a:ext cx="136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54" name="Entrada de lápiz 353">
                  <a:extLst>
                    <a:ext uri="{FF2B5EF4-FFF2-40B4-BE49-F238E27FC236}">
                      <a16:creationId xmlns:a16="http://schemas.microsoft.com/office/drawing/2014/main" id="{90D5985A-E713-4944-8E92-9CC72E5F51BC}"/>
                    </a:ext>
                  </a:extLst>
                </p14:cNvPr>
                <p14:cNvContentPartPr/>
                <p14:nvPr/>
              </p14:nvContentPartPr>
              <p14:xfrm>
                <a:off x="7408101" y="6210803"/>
                <a:ext cx="90360" cy="68400"/>
              </p14:xfrm>
            </p:contentPart>
          </mc:Choice>
          <mc:Fallback xmlns="">
            <p:pic>
              <p:nvPicPr>
                <p:cNvPr id="354" name="Entrada de lápiz 353">
                  <a:extLst>
                    <a:ext uri="{FF2B5EF4-FFF2-40B4-BE49-F238E27FC236}">
                      <a16:creationId xmlns:a16="http://schemas.microsoft.com/office/drawing/2014/main" id="{90D5985A-E713-4944-8E92-9CC72E5F51BC}"/>
                    </a:ext>
                  </a:extLst>
                </p:cNvPr>
                <p:cNvPicPr/>
                <p:nvPr/>
              </p:nvPicPr>
              <p:blipFill>
                <a:blip r:embed="rId558"/>
                <a:stretch>
                  <a:fillRect/>
                </a:stretch>
              </p:blipFill>
              <p:spPr>
                <a:xfrm>
                  <a:off x="7392559" y="6195323"/>
                  <a:ext cx="121082"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55" name="Entrada de lápiz 354">
                  <a:extLst>
                    <a:ext uri="{FF2B5EF4-FFF2-40B4-BE49-F238E27FC236}">
                      <a16:creationId xmlns:a16="http://schemas.microsoft.com/office/drawing/2014/main" id="{33AF1E8F-B5BF-DB47-876F-9F81BD0F3C29}"/>
                    </a:ext>
                  </a:extLst>
                </p14:cNvPr>
                <p14:cNvContentPartPr/>
                <p14:nvPr/>
              </p14:nvContentPartPr>
              <p14:xfrm>
                <a:off x="7430781" y="6195683"/>
                <a:ext cx="53280" cy="101880"/>
              </p14:xfrm>
            </p:contentPart>
          </mc:Choice>
          <mc:Fallback xmlns="">
            <p:pic>
              <p:nvPicPr>
                <p:cNvPr id="355" name="Entrada de lápiz 354">
                  <a:extLst>
                    <a:ext uri="{FF2B5EF4-FFF2-40B4-BE49-F238E27FC236}">
                      <a16:creationId xmlns:a16="http://schemas.microsoft.com/office/drawing/2014/main" id="{33AF1E8F-B5BF-DB47-876F-9F81BD0F3C29}"/>
                    </a:ext>
                  </a:extLst>
                </p:cNvPr>
                <p:cNvPicPr/>
                <p:nvPr/>
              </p:nvPicPr>
              <p:blipFill>
                <a:blip r:embed="rId560"/>
                <a:stretch>
                  <a:fillRect/>
                </a:stretch>
              </p:blipFill>
              <p:spPr>
                <a:xfrm>
                  <a:off x="7415301" y="6180258"/>
                  <a:ext cx="83880" cy="132372"/>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56" name="Entrada de lápiz 355">
                  <a:extLst>
                    <a:ext uri="{FF2B5EF4-FFF2-40B4-BE49-F238E27FC236}">
                      <a16:creationId xmlns:a16="http://schemas.microsoft.com/office/drawing/2014/main" id="{1673B938-827B-4D41-9766-7FB7315D701C}"/>
                    </a:ext>
                  </a:extLst>
                </p14:cNvPr>
                <p14:cNvContentPartPr/>
                <p14:nvPr/>
              </p14:nvContentPartPr>
              <p14:xfrm>
                <a:off x="7332501" y="6150323"/>
                <a:ext cx="91080" cy="181800"/>
              </p14:xfrm>
            </p:contentPart>
          </mc:Choice>
          <mc:Fallback xmlns="">
            <p:pic>
              <p:nvPicPr>
                <p:cNvPr id="356" name="Entrada de lápiz 355">
                  <a:extLst>
                    <a:ext uri="{FF2B5EF4-FFF2-40B4-BE49-F238E27FC236}">
                      <a16:creationId xmlns:a16="http://schemas.microsoft.com/office/drawing/2014/main" id="{1673B938-827B-4D41-9766-7FB7315D701C}"/>
                    </a:ext>
                  </a:extLst>
                </p:cNvPr>
                <p:cNvPicPr/>
                <p:nvPr/>
              </p:nvPicPr>
              <p:blipFill>
                <a:blip r:embed="rId562"/>
                <a:stretch>
                  <a:fillRect/>
                </a:stretch>
              </p:blipFill>
              <p:spPr>
                <a:xfrm>
                  <a:off x="7317021" y="6134843"/>
                  <a:ext cx="121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57" name="Entrada de lápiz 356">
                  <a:extLst>
                    <a:ext uri="{FF2B5EF4-FFF2-40B4-BE49-F238E27FC236}">
                      <a16:creationId xmlns:a16="http://schemas.microsoft.com/office/drawing/2014/main" id="{EB6DCC5E-EC3F-C348-A84C-8238CB9A541F}"/>
                    </a:ext>
                  </a:extLst>
                </p14:cNvPr>
                <p14:cNvContentPartPr/>
                <p14:nvPr/>
              </p14:nvContentPartPr>
              <p14:xfrm>
                <a:off x="7529061" y="6142763"/>
                <a:ext cx="60840" cy="193680"/>
              </p14:xfrm>
            </p:contentPart>
          </mc:Choice>
          <mc:Fallback xmlns="">
            <p:pic>
              <p:nvPicPr>
                <p:cNvPr id="357" name="Entrada de lápiz 356">
                  <a:extLst>
                    <a:ext uri="{FF2B5EF4-FFF2-40B4-BE49-F238E27FC236}">
                      <a16:creationId xmlns:a16="http://schemas.microsoft.com/office/drawing/2014/main" id="{EB6DCC5E-EC3F-C348-A84C-8238CB9A541F}"/>
                    </a:ext>
                  </a:extLst>
                </p:cNvPr>
                <p:cNvPicPr/>
                <p:nvPr/>
              </p:nvPicPr>
              <p:blipFill>
                <a:blip r:embed="rId564"/>
                <a:stretch>
                  <a:fillRect/>
                </a:stretch>
              </p:blipFill>
              <p:spPr>
                <a:xfrm>
                  <a:off x="7513581" y="6127283"/>
                  <a:ext cx="91440" cy="224280"/>
                </a:xfrm>
                <a:prstGeom prst="rect">
                  <a:avLst/>
                </a:prstGeom>
              </p:spPr>
            </p:pic>
          </mc:Fallback>
        </mc:AlternateContent>
      </p:grpSp>
      <p:grpSp>
        <p:nvGrpSpPr>
          <p:cNvPr id="369" name="Grupo 368">
            <a:extLst>
              <a:ext uri="{FF2B5EF4-FFF2-40B4-BE49-F238E27FC236}">
                <a16:creationId xmlns:a16="http://schemas.microsoft.com/office/drawing/2014/main" id="{9BE67958-E02B-A442-B2D4-979CDEEA1F62}"/>
              </a:ext>
            </a:extLst>
          </p:cNvPr>
          <p:cNvGrpSpPr/>
          <p:nvPr/>
        </p:nvGrpSpPr>
        <p:grpSpPr>
          <a:xfrm>
            <a:off x="7770981" y="6082283"/>
            <a:ext cx="1255320" cy="308520"/>
            <a:chOff x="7770981" y="6082283"/>
            <a:chExt cx="1255320" cy="308520"/>
          </a:xfrm>
        </p:grpSpPr>
        <mc:AlternateContent xmlns:mc="http://schemas.openxmlformats.org/markup-compatibility/2006" xmlns:p14="http://schemas.microsoft.com/office/powerpoint/2010/main">
          <mc:Choice Requires="p14">
            <p:contentPart p14:bwMode="auto" r:id="rId565">
              <p14:nvContentPartPr>
                <p14:cNvPr id="359" name="Entrada de lápiz 358">
                  <a:extLst>
                    <a:ext uri="{FF2B5EF4-FFF2-40B4-BE49-F238E27FC236}">
                      <a16:creationId xmlns:a16="http://schemas.microsoft.com/office/drawing/2014/main" id="{CDD0B017-FDDD-E840-96EC-9DF0B18B29DB}"/>
                    </a:ext>
                  </a:extLst>
                </p14:cNvPr>
                <p14:cNvContentPartPr/>
                <p14:nvPr/>
              </p14:nvContentPartPr>
              <p14:xfrm>
                <a:off x="7770981" y="6120083"/>
                <a:ext cx="15480" cy="260640"/>
              </p14:xfrm>
            </p:contentPart>
          </mc:Choice>
          <mc:Fallback xmlns="">
            <p:pic>
              <p:nvPicPr>
                <p:cNvPr id="359" name="Entrada de lápiz 358">
                  <a:extLst>
                    <a:ext uri="{FF2B5EF4-FFF2-40B4-BE49-F238E27FC236}">
                      <a16:creationId xmlns:a16="http://schemas.microsoft.com/office/drawing/2014/main" id="{CDD0B017-FDDD-E840-96EC-9DF0B18B29DB}"/>
                    </a:ext>
                  </a:extLst>
                </p:cNvPr>
                <p:cNvPicPr/>
                <p:nvPr/>
              </p:nvPicPr>
              <p:blipFill>
                <a:blip r:embed="rId566"/>
                <a:stretch>
                  <a:fillRect/>
                </a:stretch>
              </p:blipFill>
              <p:spPr>
                <a:xfrm>
                  <a:off x="7755501" y="6104624"/>
                  <a:ext cx="46080" cy="291198"/>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60" name="Entrada de lápiz 359">
                  <a:extLst>
                    <a:ext uri="{FF2B5EF4-FFF2-40B4-BE49-F238E27FC236}">
                      <a16:creationId xmlns:a16="http://schemas.microsoft.com/office/drawing/2014/main" id="{6F51C09E-2421-2E4F-9CCD-D6E5ABF475A3}"/>
                    </a:ext>
                  </a:extLst>
                </p14:cNvPr>
                <p14:cNvContentPartPr/>
                <p14:nvPr/>
              </p14:nvContentPartPr>
              <p14:xfrm>
                <a:off x="7801221" y="6188123"/>
                <a:ext cx="1209960" cy="83520"/>
              </p14:xfrm>
            </p:contentPart>
          </mc:Choice>
          <mc:Fallback xmlns="">
            <p:pic>
              <p:nvPicPr>
                <p:cNvPr id="360" name="Entrada de lápiz 359">
                  <a:extLst>
                    <a:ext uri="{FF2B5EF4-FFF2-40B4-BE49-F238E27FC236}">
                      <a16:creationId xmlns:a16="http://schemas.microsoft.com/office/drawing/2014/main" id="{6F51C09E-2421-2E4F-9CCD-D6E5ABF475A3}"/>
                    </a:ext>
                  </a:extLst>
                </p:cNvPr>
                <p:cNvPicPr/>
                <p:nvPr/>
              </p:nvPicPr>
              <p:blipFill>
                <a:blip r:embed="rId568"/>
                <a:stretch>
                  <a:fillRect/>
                </a:stretch>
              </p:blipFill>
              <p:spPr>
                <a:xfrm>
                  <a:off x="7785736" y="6172643"/>
                  <a:ext cx="1240569"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61" name="Entrada de lápiz 360">
                  <a:extLst>
                    <a:ext uri="{FF2B5EF4-FFF2-40B4-BE49-F238E27FC236}">
                      <a16:creationId xmlns:a16="http://schemas.microsoft.com/office/drawing/2014/main" id="{15B52F8C-6D82-4D46-BABE-25B99F1C41CE}"/>
                    </a:ext>
                  </a:extLst>
                </p14:cNvPr>
                <p14:cNvContentPartPr/>
                <p14:nvPr/>
              </p14:nvContentPartPr>
              <p14:xfrm>
                <a:off x="8995701" y="6082283"/>
                <a:ext cx="30600" cy="234720"/>
              </p14:xfrm>
            </p:contentPart>
          </mc:Choice>
          <mc:Fallback xmlns="">
            <p:pic>
              <p:nvPicPr>
                <p:cNvPr id="361" name="Entrada de lápiz 360">
                  <a:extLst>
                    <a:ext uri="{FF2B5EF4-FFF2-40B4-BE49-F238E27FC236}">
                      <a16:creationId xmlns:a16="http://schemas.microsoft.com/office/drawing/2014/main" id="{15B52F8C-6D82-4D46-BABE-25B99F1C41CE}"/>
                    </a:ext>
                  </a:extLst>
                </p:cNvPr>
                <p:cNvPicPr/>
                <p:nvPr/>
              </p:nvPicPr>
              <p:blipFill>
                <a:blip r:embed="rId570"/>
                <a:stretch>
                  <a:fillRect/>
                </a:stretch>
              </p:blipFill>
              <p:spPr>
                <a:xfrm>
                  <a:off x="8980221" y="6066803"/>
                  <a:ext cx="612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63" name="Entrada de lápiz 362">
                  <a:extLst>
                    <a:ext uri="{FF2B5EF4-FFF2-40B4-BE49-F238E27FC236}">
                      <a16:creationId xmlns:a16="http://schemas.microsoft.com/office/drawing/2014/main" id="{FA0C8E7D-210F-A348-AB89-E2F1AA2E2A43}"/>
                    </a:ext>
                  </a:extLst>
                </p14:cNvPr>
                <p14:cNvContentPartPr/>
                <p14:nvPr/>
              </p14:nvContentPartPr>
              <p14:xfrm>
                <a:off x="8375781" y="6150323"/>
                <a:ext cx="30600" cy="240480"/>
              </p14:xfrm>
            </p:contentPart>
          </mc:Choice>
          <mc:Fallback xmlns="">
            <p:pic>
              <p:nvPicPr>
                <p:cNvPr id="363" name="Entrada de lápiz 362">
                  <a:extLst>
                    <a:ext uri="{FF2B5EF4-FFF2-40B4-BE49-F238E27FC236}">
                      <a16:creationId xmlns:a16="http://schemas.microsoft.com/office/drawing/2014/main" id="{FA0C8E7D-210F-A348-AB89-E2F1AA2E2A43}"/>
                    </a:ext>
                  </a:extLst>
                </p:cNvPr>
                <p:cNvPicPr/>
                <p:nvPr/>
              </p:nvPicPr>
              <p:blipFill>
                <a:blip r:embed="rId572"/>
                <a:stretch>
                  <a:fillRect/>
                </a:stretch>
              </p:blipFill>
              <p:spPr>
                <a:xfrm>
                  <a:off x="8360301" y="6134866"/>
                  <a:ext cx="61200" cy="271034"/>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65" name="Entrada de lápiz 364">
                  <a:extLst>
                    <a:ext uri="{FF2B5EF4-FFF2-40B4-BE49-F238E27FC236}">
                      <a16:creationId xmlns:a16="http://schemas.microsoft.com/office/drawing/2014/main" id="{F7B015DD-E5C2-A547-877A-744FF65E19EC}"/>
                    </a:ext>
                  </a:extLst>
                </p14:cNvPr>
                <p14:cNvContentPartPr/>
                <p14:nvPr/>
              </p14:nvContentPartPr>
              <p14:xfrm>
                <a:off x="8065821" y="6157883"/>
                <a:ext cx="211320" cy="15480"/>
              </p14:xfrm>
            </p:contentPart>
          </mc:Choice>
          <mc:Fallback xmlns="">
            <p:pic>
              <p:nvPicPr>
                <p:cNvPr id="365" name="Entrada de lápiz 364">
                  <a:extLst>
                    <a:ext uri="{FF2B5EF4-FFF2-40B4-BE49-F238E27FC236}">
                      <a16:creationId xmlns:a16="http://schemas.microsoft.com/office/drawing/2014/main" id="{F7B015DD-E5C2-A547-877A-744FF65E19EC}"/>
                    </a:ext>
                  </a:extLst>
                </p:cNvPr>
                <p:cNvPicPr/>
                <p:nvPr/>
              </p:nvPicPr>
              <p:blipFill>
                <a:blip r:embed="rId574"/>
                <a:stretch>
                  <a:fillRect/>
                </a:stretch>
              </p:blipFill>
              <p:spPr>
                <a:xfrm>
                  <a:off x="8050315" y="6142403"/>
                  <a:ext cx="241972"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66" name="Entrada de lápiz 365">
                  <a:extLst>
                    <a:ext uri="{FF2B5EF4-FFF2-40B4-BE49-F238E27FC236}">
                      <a16:creationId xmlns:a16="http://schemas.microsoft.com/office/drawing/2014/main" id="{EBAB8251-D30D-8240-A523-989ADFE90392}"/>
                    </a:ext>
                  </a:extLst>
                </p14:cNvPr>
                <p14:cNvContentPartPr/>
                <p14:nvPr/>
              </p14:nvContentPartPr>
              <p14:xfrm>
                <a:off x="8058261" y="6089843"/>
                <a:ext cx="65160" cy="75960"/>
              </p14:xfrm>
            </p:contentPart>
          </mc:Choice>
          <mc:Fallback xmlns="">
            <p:pic>
              <p:nvPicPr>
                <p:cNvPr id="366" name="Entrada de lápiz 365">
                  <a:extLst>
                    <a:ext uri="{FF2B5EF4-FFF2-40B4-BE49-F238E27FC236}">
                      <a16:creationId xmlns:a16="http://schemas.microsoft.com/office/drawing/2014/main" id="{EBAB8251-D30D-8240-A523-989ADFE90392}"/>
                    </a:ext>
                  </a:extLst>
                </p:cNvPr>
                <p:cNvPicPr/>
                <p:nvPr/>
              </p:nvPicPr>
              <p:blipFill>
                <a:blip r:embed="rId576"/>
                <a:stretch>
                  <a:fillRect/>
                </a:stretch>
              </p:blipFill>
              <p:spPr>
                <a:xfrm>
                  <a:off x="8042695" y="6074363"/>
                  <a:ext cx="9593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67" name="Entrada de lápiz 366">
                  <a:extLst>
                    <a:ext uri="{FF2B5EF4-FFF2-40B4-BE49-F238E27FC236}">
                      <a16:creationId xmlns:a16="http://schemas.microsoft.com/office/drawing/2014/main" id="{57234599-0BB5-0D4D-8398-941B2BA6AE72}"/>
                    </a:ext>
                  </a:extLst>
                </p14:cNvPr>
                <p14:cNvContentPartPr/>
                <p14:nvPr/>
              </p14:nvContentPartPr>
              <p14:xfrm>
                <a:off x="8050701" y="6157883"/>
                <a:ext cx="45720" cy="45720"/>
              </p14:xfrm>
            </p:contentPart>
          </mc:Choice>
          <mc:Fallback xmlns="">
            <p:pic>
              <p:nvPicPr>
                <p:cNvPr id="367" name="Entrada de lápiz 366">
                  <a:extLst>
                    <a:ext uri="{FF2B5EF4-FFF2-40B4-BE49-F238E27FC236}">
                      <a16:creationId xmlns:a16="http://schemas.microsoft.com/office/drawing/2014/main" id="{57234599-0BB5-0D4D-8398-941B2BA6AE72}"/>
                    </a:ext>
                  </a:extLst>
                </p:cNvPr>
                <p:cNvPicPr/>
                <p:nvPr/>
              </p:nvPicPr>
              <p:blipFill>
                <a:blip r:embed="rId578"/>
                <a:stretch>
                  <a:fillRect/>
                </a:stretch>
              </p:blipFill>
              <p:spPr>
                <a:xfrm>
                  <a:off x="8035221" y="6142403"/>
                  <a:ext cx="76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68" name="Entrada de lápiz 367">
                  <a:extLst>
                    <a:ext uri="{FF2B5EF4-FFF2-40B4-BE49-F238E27FC236}">
                      <a16:creationId xmlns:a16="http://schemas.microsoft.com/office/drawing/2014/main" id="{FDA5EEE4-2AF5-8C43-9A52-9180D7D7B0B2}"/>
                    </a:ext>
                  </a:extLst>
                </p14:cNvPr>
                <p14:cNvContentPartPr/>
                <p14:nvPr/>
              </p14:nvContentPartPr>
              <p14:xfrm>
                <a:off x="7990221" y="6104963"/>
                <a:ext cx="7920" cy="275760"/>
              </p14:xfrm>
            </p:contentPart>
          </mc:Choice>
          <mc:Fallback xmlns="">
            <p:pic>
              <p:nvPicPr>
                <p:cNvPr id="368" name="Entrada de lápiz 367">
                  <a:extLst>
                    <a:ext uri="{FF2B5EF4-FFF2-40B4-BE49-F238E27FC236}">
                      <a16:creationId xmlns:a16="http://schemas.microsoft.com/office/drawing/2014/main" id="{FDA5EEE4-2AF5-8C43-9A52-9180D7D7B0B2}"/>
                    </a:ext>
                  </a:extLst>
                </p:cNvPr>
                <p:cNvPicPr/>
                <p:nvPr/>
              </p:nvPicPr>
              <p:blipFill>
                <a:blip r:embed="rId580"/>
                <a:stretch>
                  <a:fillRect/>
                </a:stretch>
              </p:blipFill>
              <p:spPr>
                <a:xfrm>
                  <a:off x="7974741" y="6089503"/>
                  <a:ext cx="38520" cy="306320"/>
                </a:xfrm>
                <a:prstGeom prst="rect">
                  <a:avLst/>
                </a:prstGeom>
              </p:spPr>
            </p:pic>
          </mc:Fallback>
        </mc:AlternateContent>
      </p:grpSp>
      <p:grpSp>
        <p:nvGrpSpPr>
          <p:cNvPr id="372" name="Grupo 371">
            <a:extLst>
              <a:ext uri="{FF2B5EF4-FFF2-40B4-BE49-F238E27FC236}">
                <a16:creationId xmlns:a16="http://schemas.microsoft.com/office/drawing/2014/main" id="{EA0CB416-B62F-8C49-A06E-03C7C85B5C4C}"/>
              </a:ext>
            </a:extLst>
          </p:cNvPr>
          <p:cNvGrpSpPr/>
          <p:nvPr/>
        </p:nvGrpSpPr>
        <p:grpSpPr>
          <a:xfrm>
            <a:off x="9192261" y="5212883"/>
            <a:ext cx="740160" cy="907560"/>
            <a:chOff x="9192261" y="5212883"/>
            <a:chExt cx="740160" cy="907560"/>
          </a:xfrm>
        </p:grpSpPr>
        <mc:AlternateContent xmlns:mc="http://schemas.openxmlformats.org/markup-compatibility/2006" xmlns:p14="http://schemas.microsoft.com/office/powerpoint/2010/main">
          <mc:Choice Requires="p14">
            <p:contentPart p14:bwMode="auto" r:id="rId581">
              <p14:nvContentPartPr>
                <p14:cNvPr id="370" name="Entrada de lápiz 369">
                  <a:extLst>
                    <a:ext uri="{FF2B5EF4-FFF2-40B4-BE49-F238E27FC236}">
                      <a16:creationId xmlns:a16="http://schemas.microsoft.com/office/drawing/2014/main" id="{E9C3D430-F69F-3142-B2E5-285DDC9DC683}"/>
                    </a:ext>
                  </a:extLst>
                </p14:cNvPr>
                <p14:cNvContentPartPr/>
                <p14:nvPr/>
              </p14:nvContentPartPr>
              <p14:xfrm>
                <a:off x="9192261" y="5296043"/>
                <a:ext cx="600840" cy="824400"/>
              </p14:xfrm>
            </p:contentPart>
          </mc:Choice>
          <mc:Fallback xmlns="">
            <p:pic>
              <p:nvPicPr>
                <p:cNvPr id="370" name="Entrada de lápiz 369">
                  <a:extLst>
                    <a:ext uri="{FF2B5EF4-FFF2-40B4-BE49-F238E27FC236}">
                      <a16:creationId xmlns:a16="http://schemas.microsoft.com/office/drawing/2014/main" id="{E9C3D430-F69F-3142-B2E5-285DDC9DC683}"/>
                    </a:ext>
                  </a:extLst>
                </p:cNvPr>
                <p:cNvPicPr/>
                <p:nvPr/>
              </p:nvPicPr>
              <p:blipFill>
                <a:blip r:embed="rId582"/>
                <a:stretch>
                  <a:fillRect/>
                </a:stretch>
              </p:blipFill>
              <p:spPr>
                <a:xfrm>
                  <a:off x="9176790" y="5280563"/>
                  <a:ext cx="631422"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71" name="Entrada de lápiz 370">
                  <a:extLst>
                    <a:ext uri="{FF2B5EF4-FFF2-40B4-BE49-F238E27FC236}">
                      <a16:creationId xmlns:a16="http://schemas.microsoft.com/office/drawing/2014/main" id="{1C5627EA-4410-F74D-8A41-776BB1D78335}"/>
                    </a:ext>
                  </a:extLst>
                </p14:cNvPr>
                <p14:cNvContentPartPr/>
                <p14:nvPr/>
              </p14:nvContentPartPr>
              <p14:xfrm>
                <a:off x="9838821" y="5212883"/>
                <a:ext cx="93600" cy="128880"/>
              </p14:xfrm>
            </p:contentPart>
          </mc:Choice>
          <mc:Fallback xmlns="">
            <p:pic>
              <p:nvPicPr>
                <p:cNvPr id="371" name="Entrada de lápiz 370">
                  <a:extLst>
                    <a:ext uri="{FF2B5EF4-FFF2-40B4-BE49-F238E27FC236}">
                      <a16:creationId xmlns:a16="http://schemas.microsoft.com/office/drawing/2014/main" id="{1C5627EA-4410-F74D-8A41-776BB1D78335}"/>
                    </a:ext>
                  </a:extLst>
                </p:cNvPr>
                <p:cNvPicPr/>
                <p:nvPr/>
              </p:nvPicPr>
              <p:blipFill>
                <a:blip r:embed="rId584"/>
                <a:stretch>
                  <a:fillRect/>
                </a:stretch>
              </p:blipFill>
              <p:spPr>
                <a:xfrm>
                  <a:off x="9823341" y="5197403"/>
                  <a:ext cx="124200" cy="159480"/>
                </a:xfrm>
                <a:prstGeom prst="rect">
                  <a:avLst/>
                </a:prstGeom>
              </p:spPr>
            </p:pic>
          </mc:Fallback>
        </mc:AlternateContent>
      </p:grpSp>
      <p:grpSp>
        <p:nvGrpSpPr>
          <p:cNvPr id="392" name="Grupo 391">
            <a:extLst>
              <a:ext uri="{FF2B5EF4-FFF2-40B4-BE49-F238E27FC236}">
                <a16:creationId xmlns:a16="http://schemas.microsoft.com/office/drawing/2014/main" id="{6A6F10BC-4148-6445-9BB9-8542D315D456}"/>
              </a:ext>
            </a:extLst>
          </p:cNvPr>
          <p:cNvGrpSpPr/>
          <p:nvPr/>
        </p:nvGrpSpPr>
        <p:grpSpPr>
          <a:xfrm>
            <a:off x="10023861" y="5103803"/>
            <a:ext cx="1799280" cy="313560"/>
            <a:chOff x="10023861" y="5103803"/>
            <a:chExt cx="1799280" cy="313560"/>
          </a:xfrm>
        </p:grpSpPr>
        <mc:AlternateContent xmlns:mc="http://schemas.openxmlformats.org/markup-compatibility/2006" xmlns:p14="http://schemas.microsoft.com/office/powerpoint/2010/main">
          <mc:Choice Requires="p14">
            <p:contentPart p14:bwMode="auto" r:id="rId585">
              <p14:nvContentPartPr>
                <p14:cNvPr id="373" name="Entrada de lápiz 372">
                  <a:extLst>
                    <a:ext uri="{FF2B5EF4-FFF2-40B4-BE49-F238E27FC236}">
                      <a16:creationId xmlns:a16="http://schemas.microsoft.com/office/drawing/2014/main" id="{D34638CD-A992-5E43-9A5E-5B2743DC0B19}"/>
                    </a:ext>
                  </a:extLst>
                </p14:cNvPr>
                <p14:cNvContentPartPr/>
                <p14:nvPr/>
              </p14:nvContentPartPr>
              <p14:xfrm>
                <a:off x="10061661" y="5103803"/>
                <a:ext cx="45720" cy="253080"/>
              </p14:xfrm>
            </p:contentPart>
          </mc:Choice>
          <mc:Fallback xmlns="">
            <p:pic>
              <p:nvPicPr>
                <p:cNvPr id="373" name="Entrada de lápiz 372">
                  <a:extLst>
                    <a:ext uri="{FF2B5EF4-FFF2-40B4-BE49-F238E27FC236}">
                      <a16:creationId xmlns:a16="http://schemas.microsoft.com/office/drawing/2014/main" id="{D34638CD-A992-5E43-9A5E-5B2743DC0B19}"/>
                    </a:ext>
                  </a:extLst>
                </p:cNvPr>
                <p:cNvPicPr/>
                <p:nvPr/>
              </p:nvPicPr>
              <p:blipFill>
                <a:blip r:embed="rId586"/>
                <a:stretch>
                  <a:fillRect/>
                </a:stretch>
              </p:blipFill>
              <p:spPr>
                <a:xfrm>
                  <a:off x="10046181" y="5088323"/>
                  <a:ext cx="763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74" name="Entrada de lápiz 373">
                  <a:extLst>
                    <a:ext uri="{FF2B5EF4-FFF2-40B4-BE49-F238E27FC236}">
                      <a16:creationId xmlns:a16="http://schemas.microsoft.com/office/drawing/2014/main" id="{CA70F813-D9B3-C74E-AB57-1470EA9A3F85}"/>
                    </a:ext>
                  </a:extLst>
                </p14:cNvPr>
                <p14:cNvContentPartPr/>
                <p14:nvPr/>
              </p14:nvContentPartPr>
              <p14:xfrm>
                <a:off x="10023861" y="5220443"/>
                <a:ext cx="83520" cy="23040"/>
              </p14:xfrm>
            </p:contentPart>
          </mc:Choice>
          <mc:Fallback xmlns="">
            <p:pic>
              <p:nvPicPr>
                <p:cNvPr id="374" name="Entrada de lápiz 373">
                  <a:extLst>
                    <a:ext uri="{FF2B5EF4-FFF2-40B4-BE49-F238E27FC236}">
                      <a16:creationId xmlns:a16="http://schemas.microsoft.com/office/drawing/2014/main" id="{CA70F813-D9B3-C74E-AB57-1470EA9A3F85}"/>
                    </a:ext>
                  </a:extLst>
                </p:cNvPr>
                <p:cNvPicPr/>
                <p:nvPr/>
              </p:nvPicPr>
              <p:blipFill>
                <a:blip r:embed="rId588"/>
                <a:stretch>
                  <a:fillRect/>
                </a:stretch>
              </p:blipFill>
              <p:spPr>
                <a:xfrm>
                  <a:off x="10008381" y="5204963"/>
                  <a:ext cx="114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75" name="Entrada de lápiz 374">
                  <a:extLst>
                    <a:ext uri="{FF2B5EF4-FFF2-40B4-BE49-F238E27FC236}">
                      <a16:creationId xmlns:a16="http://schemas.microsoft.com/office/drawing/2014/main" id="{91F41384-A482-CB48-9AD1-633FAC8C7E01}"/>
                    </a:ext>
                  </a:extLst>
                </p14:cNvPr>
                <p14:cNvContentPartPr/>
                <p14:nvPr/>
              </p14:nvContentPartPr>
              <p14:xfrm>
                <a:off x="10205301" y="5167523"/>
                <a:ext cx="7920" cy="23040"/>
              </p14:xfrm>
            </p:contentPart>
          </mc:Choice>
          <mc:Fallback xmlns="">
            <p:pic>
              <p:nvPicPr>
                <p:cNvPr id="375" name="Entrada de lápiz 374">
                  <a:extLst>
                    <a:ext uri="{FF2B5EF4-FFF2-40B4-BE49-F238E27FC236}">
                      <a16:creationId xmlns:a16="http://schemas.microsoft.com/office/drawing/2014/main" id="{91F41384-A482-CB48-9AD1-633FAC8C7E01}"/>
                    </a:ext>
                  </a:extLst>
                </p:cNvPr>
                <p:cNvPicPr/>
                <p:nvPr/>
              </p:nvPicPr>
              <p:blipFill>
                <a:blip r:embed="rId590"/>
                <a:stretch>
                  <a:fillRect/>
                </a:stretch>
              </p:blipFill>
              <p:spPr>
                <a:xfrm>
                  <a:off x="10189821" y="5152043"/>
                  <a:ext cx="38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76" name="Entrada de lápiz 375">
                  <a:extLst>
                    <a:ext uri="{FF2B5EF4-FFF2-40B4-BE49-F238E27FC236}">
                      <a16:creationId xmlns:a16="http://schemas.microsoft.com/office/drawing/2014/main" id="{CE330570-381D-094F-AD9C-A7D9CA70C5DD}"/>
                    </a:ext>
                  </a:extLst>
                </p14:cNvPr>
                <p14:cNvContentPartPr/>
                <p14:nvPr/>
              </p14:nvContentPartPr>
              <p14:xfrm>
                <a:off x="10167501" y="5153123"/>
                <a:ext cx="83520" cy="211320"/>
              </p14:xfrm>
            </p:contentPart>
          </mc:Choice>
          <mc:Fallback xmlns="">
            <p:pic>
              <p:nvPicPr>
                <p:cNvPr id="376" name="Entrada de lápiz 375">
                  <a:extLst>
                    <a:ext uri="{FF2B5EF4-FFF2-40B4-BE49-F238E27FC236}">
                      <a16:creationId xmlns:a16="http://schemas.microsoft.com/office/drawing/2014/main" id="{CE330570-381D-094F-AD9C-A7D9CA70C5DD}"/>
                    </a:ext>
                  </a:extLst>
                </p:cNvPr>
                <p:cNvPicPr/>
                <p:nvPr/>
              </p:nvPicPr>
              <p:blipFill>
                <a:blip r:embed="rId592"/>
                <a:stretch>
                  <a:fillRect/>
                </a:stretch>
              </p:blipFill>
              <p:spPr>
                <a:xfrm>
                  <a:off x="10152021" y="5137617"/>
                  <a:ext cx="114120" cy="241972"/>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77" name="Entrada de lápiz 376">
                  <a:extLst>
                    <a:ext uri="{FF2B5EF4-FFF2-40B4-BE49-F238E27FC236}">
                      <a16:creationId xmlns:a16="http://schemas.microsoft.com/office/drawing/2014/main" id="{EB3CA1DA-648F-1747-B5B1-4D5155BB8EC4}"/>
                    </a:ext>
                  </a:extLst>
                </p14:cNvPr>
                <p14:cNvContentPartPr/>
                <p14:nvPr/>
              </p14:nvContentPartPr>
              <p14:xfrm>
                <a:off x="10243101" y="5228723"/>
                <a:ext cx="83520" cy="188640"/>
              </p14:xfrm>
            </p:contentPart>
          </mc:Choice>
          <mc:Fallback xmlns="">
            <p:pic>
              <p:nvPicPr>
                <p:cNvPr id="377" name="Entrada de lápiz 376">
                  <a:extLst>
                    <a:ext uri="{FF2B5EF4-FFF2-40B4-BE49-F238E27FC236}">
                      <a16:creationId xmlns:a16="http://schemas.microsoft.com/office/drawing/2014/main" id="{EB3CA1DA-648F-1747-B5B1-4D5155BB8EC4}"/>
                    </a:ext>
                  </a:extLst>
                </p:cNvPr>
                <p:cNvPicPr/>
                <p:nvPr/>
              </p:nvPicPr>
              <p:blipFill>
                <a:blip r:embed="rId594"/>
                <a:stretch>
                  <a:fillRect/>
                </a:stretch>
              </p:blipFill>
              <p:spPr>
                <a:xfrm>
                  <a:off x="10227621" y="5213213"/>
                  <a:ext cx="114120" cy="219299"/>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78" name="Entrada de lápiz 377">
                  <a:extLst>
                    <a:ext uri="{FF2B5EF4-FFF2-40B4-BE49-F238E27FC236}">
                      <a16:creationId xmlns:a16="http://schemas.microsoft.com/office/drawing/2014/main" id="{768EA4B1-55B3-1F4F-9323-4E38757BCC0E}"/>
                    </a:ext>
                  </a:extLst>
                </p14:cNvPr>
                <p14:cNvContentPartPr/>
                <p14:nvPr/>
              </p14:nvContentPartPr>
              <p14:xfrm>
                <a:off x="10386741" y="5235563"/>
                <a:ext cx="75960" cy="83520"/>
              </p14:xfrm>
            </p:contentPart>
          </mc:Choice>
          <mc:Fallback xmlns="">
            <p:pic>
              <p:nvPicPr>
                <p:cNvPr id="378" name="Entrada de lápiz 377">
                  <a:extLst>
                    <a:ext uri="{FF2B5EF4-FFF2-40B4-BE49-F238E27FC236}">
                      <a16:creationId xmlns:a16="http://schemas.microsoft.com/office/drawing/2014/main" id="{768EA4B1-55B3-1F4F-9323-4E38757BCC0E}"/>
                    </a:ext>
                  </a:extLst>
                </p:cNvPr>
                <p:cNvPicPr/>
                <p:nvPr/>
              </p:nvPicPr>
              <p:blipFill>
                <a:blip r:embed="rId596"/>
                <a:stretch>
                  <a:fillRect/>
                </a:stretch>
              </p:blipFill>
              <p:spPr>
                <a:xfrm>
                  <a:off x="10371261" y="5220083"/>
                  <a:ext cx="106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79" name="Entrada de lápiz 378">
                  <a:extLst>
                    <a:ext uri="{FF2B5EF4-FFF2-40B4-BE49-F238E27FC236}">
                      <a16:creationId xmlns:a16="http://schemas.microsoft.com/office/drawing/2014/main" id="{098487F0-971F-2E4C-8348-048D64959FD6}"/>
                    </a:ext>
                  </a:extLst>
                </p14:cNvPr>
                <p14:cNvContentPartPr/>
                <p14:nvPr/>
              </p14:nvContentPartPr>
              <p14:xfrm>
                <a:off x="10401861" y="5235563"/>
                <a:ext cx="68400" cy="113760"/>
              </p14:xfrm>
            </p:contentPart>
          </mc:Choice>
          <mc:Fallback xmlns="">
            <p:pic>
              <p:nvPicPr>
                <p:cNvPr id="379" name="Entrada de lápiz 378">
                  <a:extLst>
                    <a:ext uri="{FF2B5EF4-FFF2-40B4-BE49-F238E27FC236}">
                      <a16:creationId xmlns:a16="http://schemas.microsoft.com/office/drawing/2014/main" id="{098487F0-971F-2E4C-8348-048D64959FD6}"/>
                    </a:ext>
                  </a:extLst>
                </p:cNvPr>
                <p:cNvPicPr/>
                <p:nvPr/>
              </p:nvPicPr>
              <p:blipFill>
                <a:blip r:embed="rId598"/>
                <a:stretch>
                  <a:fillRect/>
                </a:stretch>
              </p:blipFill>
              <p:spPr>
                <a:xfrm>
                  <a:off x="10386381" y="5220083"/>
                  <a:ext cx="99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80" name="Entrada de lápiz 379">
                  <a:extLst>
                    <a:ext uri="{FF2B5EF4-FFF2-40B4-BE49-F238E27FC236}">
                      <a16:creationId xmlns:a16="http://schemas.microsoft.com/office/drawing/2014/main" id="{8BCFA285-A6D0-1843-84F9-AF5E1F94425D}"/>
                    </a:ext>
                  </a:extLst>
                </p14:cNvPr>
                <p14:cNvContentPartPr/>
                <p14:nvPr/>
              </p14:nvContentPartPr>
              <p14:xfrm>
                <a:off x="10507701" y="5122163"/>
                <a:ext cx="53280" cy="249840"/>
              </p14:xfrm>
            </p:contentPart>
          </mc:Choice>
          <mc:Fallback xmlns="">
            <p:pic>
              <p:nvPicPr>
                <p:cNvPr id="380" name="Entrada de lápiz 379">
                  <a:extLst>
                    <a:ext uri="{FF2B5EF4-FFF2-40B4-BE49-F238E27FC236}">
                      <a16:creationId xmlns:a16="http://schemas.microsoft.com/office/drawing/2014/main" id="{8BCFA285-A6D0-1843-84F9-AF5E1F94425D}"/>
                    </a:ext>
                  </a:extLst>
                </p:cNvPr>
                <p:cNvPicPr/>
                <p:nvPr/>
              </p:nvPicPr>
              <p:blipFill>
                <a:blip r:embed="rId600"/>
                <a:stretch>
                  <a:fillRect/>
                </a:stretch>
              </p:blipFill>
              <p:spPr>
                <a:xfrm>
                  <a:off x="10492221" y="5106683"/>
                  <a:ext cx="838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82" name="Entrada de lápiz 381">
                  <a:extLst>
                    <a:ext uri="{FF2B5EF4-FFF2-40B4-BE49-F238E27FC236}">
                      <a16:creationId xmlns:a16="http://schemas.microsoft.com/office/drawing/2014/main" id="{D83FA845-38B5-5F44-9B9D-A2CEC01A0A96}"/>
                    </a:ext>
                  </a:extLst>
                </p14:cNvPr>
                <p14:cNvContentPartPr/>
                <p14:nvPr/>
              </p14:nvContentPartPr>
              <p14:xfrm>
                <a:off x="10704261" y="5243123"/>
                <a:ext cx="79200" cy="23040"/>
              </p14:xfrm>
            </p:contentPart>
          </mc:Choice>
          <mc:Fallback xmlns="">
            <p:pic>
              <p:nvPicPr>
                <p:cNvPr id="382" name="Entrada de lápiz 381">
                  <a:extLst>
                    <a:ext uri="{FF2B5EF4-FFF2-40B4-BE49-F238E27FC236}">
                      <a16:creationId xmlns:a16="http://schemas.microsoft.com/office/drawing/2014/main" id="{D83FA845-38B5-5F44-9B9D-A2CEC01A0A96}"/>
                    </a:ext>
                  </a:extLst>
                </p:cNvPr>
                <p:cNvPicPr/>
                <p:nvPr/>
              </p:nvPicPr>
              <p:blipFill>
                <a:blip r:embed="rId602"/>
                <a:stretch>
                  <a:fillRect/>
                </a:stretch>
              </p:blipFill>
              <p:spPr>
                <a:xfrm>
                  <a:off x="10688781" y="5227643"/>
                  <a:ext cx="109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83" name="Entrada de lápiz 382">
                  <a:extLst>
                    <a:ext uri="{FF2B5EF4-FFF2-40B4-BE49-F238E27FC236}">
                      <a16:creationId xmlns:a16="http://schemas.microsoft.com/office/drawing/2014/main" id="{FCCA9D8F-2265-2749-8E84-8C40245C4E6C}"/>
                    </a:ext>
                  </a:extLst>
                </p14:cNvPr>
                <p14:cNvContentPartPr/>
                <p14:nvPr/>
              </p14:nvContentPartPr>
              <p14:xfrm>
                <a:off x="10711821" y="5318723"/>
                <a:ext cx="75960" cy="360"/>
              </p14:xfrm>
            </p:contentPart>
          </mc:Choice>
          <mc:Fallback xmlns="">
            <p:pic>
              <p:nvPicPr>
                <p:cNvPr id="383" name="Entrada de lápiz 382">
                  <a:extLst>
                    <a:ext uri="{FF2B5EF4-FFF2-40B4-BE49-F238E27FC236}">
                      <a16:creationId xmlns:a16="http://schemas.microsoft.com/office/drawing/2014/main" id="{FCCA9D8F-2265-2749-8E84-8C40245C4E6C}"/>
                    </a:ext>
                  </a:extLst>
                </p:cNvPr>
                <p:cNvPicPr/>
                <p:nvPr/>
              </p:nvPicPr>
              <p:blipFill>
                <a:blip r:embed="rId604"/>
                <a:stretch>
                  <a:fillRect/>
                </a:stretch>
              </p:blipFill>
              <p:spPr>
                <a:xfrm>
                  <a:off x="10696341" y="5303243"/>
                  <a:ext cx="106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84" name="Entrada de lápiz 383">
                  <a:extLst>
                    <a:ext uri="{FF2B5EF4-FFF2-40B4-BE49-F238E27FC236}">
                      <a16:creationId xmlns:a16="http://schemas.microsoft.com/office/drawing/2014/main" id="{275C298D-E09A-D74C-8E43-0E668AFB40FB}"/>
                    </a:ext>
                  </a:extLst>
                </p14:cNvPr>
                <p14:cNvContentPartPr/>
                <p14:nvPr/>
              </p14:nvContentPartPr>
              <p14:xfrm>
                <a:off x="10333821" y="5212883"/>
                <a:ext cx="68400" cy="159120"/>
              </p14:xfrm>
            </p:contentPart>
          </mc:Choice>
          <mc:Fallback xmlns="">
            <p:pic>
              <p:nvPicPr>
                <p:cNvPr id="384" name="Entrada de lápiz 383">
                  <a:extLst>
                    <a:ext uri="{FF2B5EF4-FFF2-40B4-BE49-F238E27FC236}">
                      <a16:creationId xmlns:a16="http://schemas.microsoft.com/office/drawing/2014/main" id="{275C298D-E09A-D74C-8E43-0E668AFB40FB}"/>
                    </a:ext>
                  </a:extLst>
                </p:cNvPr>
                <p:cNvPicPr/>
                <p:nvPr/>
              </p:nvPicPr>
              <p:blipFill>
                <a:blip r:embed="rId606"/>
                <a:stretch>
                  <a:fillRect/>
                </a:stretch>
              </p:blipFill>
              <p:spPr>
                <a:xfrm>
                  <a:off x="10318341" y="5197403"/>
                  <a:ext cx="99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85" name="Entrada de lápiz 384">
                  <a:extLst>
                    <a:ext uri="{FF2B5EF4-FFF2-40B4-BE49-F238E27FC236}">
                      <a16:creationId xmlns:a16="http://schemas.microsoft.com/office/drawing/2014/main" id="{354E1015-7A5D-134B-90BE-F32C46D7FEDF}"/>
                    </a:ext>
                  </a:extLst>
                </p14:cNvPr>
                <p14:cNvContentPartPr/>
                <p14:nvPr/>
              </p14:nvContentPartPr>
              <p14:xfrm>
                <a:off x="10477461" y="5194523"/>
                <a:ext cx="7920" cy="166680"/>
              </p14:xfrm>
            </p:contentPart>
          </mc:Choice>
          <mc:Fallback xmlns="">
            <p:pic>
              <p:nvPicPr>
                <p:cNvPr id="385" name="Entrada de lápiz 384">
                  <a:extLst>
                    <a:ext uri="{FF2B5EF4-FFF2-40B4-BE49-F238E27FC236}">
                      <a16:creationId xmlns:a16="http://schemas.microsoft.com/office/drawing/2014/main" id="{354E1015-7A5D-134B-90BE-F32C46D7FEDF}"/>
                    </a:ext>
                  </a:extLst>
                </p:cNvPr>
                <p:cNvPicPr/>
                <p:nvPr/>
              </p:nvPicPr>
              <p:blipFill>
                <a:blip r:embed="rId608"/>
                <a:stretch>
                  <a:fillRect/>
                </a:stretch>
              </p:blipFill>
              <p:spPr>
                <a:xfrm>
                  <a:off x="10461981" y="5179043"/>
                  <a:ext cx="385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87" name="Entrada de lápiz 386">
                  <a:extLst>
                    <a:ext uri="{FF2B5EF4-FFF2-40B4-BE49-F238E27FC236}">
                      <a16:creationId xmlns:a16="http://schemas.microsoft.com/office/drawing/2014/main" id="{FCE795A1-E8D1-1646-B72D-9C6103BF3A5A}"/>
                    </a:ext>
                  </a:extLst>
                </p14:cNvPr>
                <p14:cNvContentPartPr/>
                <p14:nvPr/>
              </p14:nvContentPartPr>
              <p14:xfrm>
                <a:off x="10923501" y="5144843"/>
                <a:ext cx="7920" cy="223920"/>
              </p14:xfrm>
            </p:contentPart>
          </mc:Choice>
          <mc:Fallback xmlns="">
            <p:pic>
              <p:nvPicPr>
                <p:cNvPr id="387" name="Entrada de lápiz 386">
                  <a:extLst>
                    <a:ext uri="{FF2B5EF4-FFF2-40B4-BE49-F238E27FC236}">
                      <a16:creationId xmlns:a16="http://schemas.microsoft.com/office/drawing/2014/main" id="{FCE795A1-E8D1-1646-B72D-9C6103BF3A5A}"/>
                    </a:ext>
                  </a:extLst>
                </p:cNvPr>
                <p:cNvPicPr/>
                <p:nvPr/>
              </p:nvPicPr>
              <p:blipFill>
                <a:blip r:embed="rId610"/>
                <a:stretch>
                  <a:fillRect/>
                </a:stretch>
              </p:blipFill>
              <p:spPr>
                <a:xfrm>
                  <a:off x="10908021" y="5129363"/>
                  <a:ext cx="385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88" name="Entrada de lápiz 387">
                  <a:extLst>
                    <a:ext uri="{FF2B5EF4-FFF2-40B4-BE49-F238E27FC236}">
                      <a16:creationId xmlns:a16="http://schemas.microsoft.com/office/drawing/2014/main" id="{7A80624F-1D2C-1A45-884F-86285A7EC369}"/>
                    </a:ext>
                  </a:extLst>
                </p14:cNvPr>
                <p14:cNvContentPartPr/>
                <p14:nvPr/>
              </p14:nvContentPartPr>
              <p14:xfrm>
                <a:off x="10961301" y="5220443"/>
                <a:ext cx="823680" cy="38160"/>
              </p14:xfrm>
            </p:contentPart>
          </mc:Choice>
          <mc:Fallback xmlns="">
            <p:pic>
              <p:nvPicPr>
                <p:cNvPr id="388" name="Entrada de lápiz 387">
                  <a:extLst>
                    <a:ext uri="{FF2B5EF4-FFF2-40B4-BE49-F238E27FC236}">
                      <a16:creationId xmlns:a16="http://schemas.microsoft.com/office/drawing/2014/main" id="{7A80624F-1D2C-1A45-884F-86285A7EC369}"/>
                    </a:ext>
                  </a:extLst>
                </p:cNvPr>
                <p:cNvPicPr/>
                <p:nvPr/>
              </p:nvPicPr>
              <p:blipFill>
                <a:blip r:embed="rId612"/>
                <a:stretch>
                  <a:fillRect/>
                </a:stretch>
              </p:blipFill>
              <p:spPr>
                <a:xfrm>
                  <a:off x="10945821" y="5204963"/>
                  <a:ext cx="854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89" name="Entrada de lápiz 388">
                  <a:extLst>
                    <a:ext uri="{FF2B5EF4-FFF2-40B4-BE49-F238E27FC236}">
                      <a16:creationId xmlns:a16="http://schemas.microsoft.com/office/drawing/2014/main" id="{D539FDCE-302C-E449-98B1-7F741D8961D7}"/>
                    </a:ext>
                  </a:extLst>
                </p14:cNvPr>
                <p14:cNvContentPartPr/>
                <p14:nvPr/>
              </p14:nvContentPartPr>
              <p14:xfrm>
                <a:off x="11815221" y="5114603"/>
                <a:ext cx="7920" cy="242280"/>
              </p14:xfrm>
            </p:contentPart>
          </mc:Choice>
          <mc:Fallback xmlns="">
            <p:pic>
              <p:nvPicPr>
                <p:cNvPr id="389" name="Entrada de lápiz 388">
                  <a:extLst>
                    <a:ext uri="{FF2B5EF4-FFF2-40B4-BE49-F238E27FC236}">
                      <a16:creationId xmlns:a16="http://schemas.microsoft.com/office/drawing/2014/main" id="{D539FDCE-302C-E449-98B1-7F741D8961D7}"/>
                    </a:ext>
                  </a:extLst>
                </p:cNvPr>
                <p:cNvPicPr/>
                <p:nvPr/>
              </p:nvPicPr>
              <p:blipFill>
                <a:blip r:embed="rId614"/>
                <a:stretch>
                  <a:fillRect/>
                </a:stretch>
              </p:blipFill>
              <p:spPr>
                <a:xfrm>
                  <a:off x="11799741" y="5099123"/>
                  <a:ext cx="38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90" name="Entrada de lápiz 389">
                  <a:extLst>
                    <a:ext uri="{FF2B5EF4-FFF2-40B4-BE49-F238E27FC236}">
                      <a16:creationId xmlns:a16="http://schemas.microsoft.com/office/drawing/2014/main" id="{4AEEEBBF-26F3-2C4C-8F9D-438342CE0E16}"/>
                    </a:ext>
                  </a:extLst>
                </p14:cNvPr>
                <p14:cNvContentPartPr/>
                <p14:nvPr/>
              </p14:nvContentPartPr>
              <p14:xfrm>
                <a:off x="11225541" y="5148083"/>
                <a:ext cx="15480" cy="230400"/>
              </p14:xfrm>
            </p:contentPart>
          </mc:Choice>
          <mc:Fallback xmlns="">
            <p:pic>
              <p:nvPicPr>
                <p:cNvPr id="390" name="Entrada de lápiz 389">
                  <a:extLst>
                    <a:ext uri="{FF2B5EF4-FFF2-40B4-BE49-F238E27FC236}">
                      <a16:creationId xmlns:a16="http://schemas.microsoft.com/office/drawing/2014/main" id="{4AEEEBBF-26F3-2C4C-8F9D-438342CE0E16}"/>
                    </a:ext>
                  </a:extLst>
                </p:cNvPr>
                <p:cNvPicPr/>
                <p:nvPr/>
              </p:nvPicPr>
              <p:blipFill>
                <a:blip r:embed="rId616"/>
                <a:stretch>
                  <a:fillRect/>
                </a:stretch>
              </p:blipFill>
              <p:spPr>
                <a:xfrm>
                  <a:off x="11210061" y="5132603"/>
                  <a:ext cx="460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91" name="Entrada de lápiz 390">
                  <a:extLst>
                    <a:ext uri="{FF2B5EF4-FFF2-40B4-BE49-F238E27FC236}">
                      <a16:creationId xmlns:a16="http://schemas.microsoft.com/office/drawing/2014/main" id="{B497F95D-8227-4149-B219-E38C33AF5B5D}"/>
                    </a:ext>
                  </a:extLst>
                </p14:cNvPr>
                <p14:cNvContentPartPr/>
                <p14:nvPr/>
              </p14:nvContentPartPr>
              <p14:xfrm>
                <a:off x="11459901" y="5149163"/>
                <a:ext cx="15480" cy="207720"/>
              </p14:xfrm>
            </p:contentPart>
          </mc:Choice>
          <mc:Fallback xmlns="">
            <p:pic>
              <p:nvPicPr>
                <p:cNvPr id="391" name="Entrada de lápiz 390">
                  <a:extLst>
                    <a:ext uri="{FF2B5EF4-FFF2-40B4-BE49-F238E27FC236}">
                      <a16:creationId xmlns:a16="http://schemas.microsoft.com/office/drawing/2014/main" id="{B497F95D-8227-4149-B219-E38C33AF5B5D}"/>
                    </a:ext>
                  </a:extLst>
                </p:cNvPr>
                <p:cNvPicPr/>
                <p:nvPr/>
              </p:nvPicPr>
              <p:blipFill>
                <a:blip r:embed="rId618"/>
                <a:stretch>
                  <a:fillRect/>
                </a:stretch>
              </p:blipFill>
              <p:spPr>
                <a:xfrm>
                  <a:off x="11444421" y="5133683"/>
                  <a:ext cx="46080" cy="238320"/>
                </a:xfrm>
                <a:prstGeom prst="rect">
                  <a:avLst/>
                </a:prstGeom>
              </p:spPr>
            </p:pic>
          </mc:Fallback>
        </mc:AlternateContent>
      </p:grpSp>
      <p:grpSp>
        <p:nvGrpSpPr>
          <p:cNvPr id="395" name="Grupo 394">
            <a:extLst>
              <a:ext uri="{FF2B5EF4-FFF2-40B4-BE49-F238E27FC236}">
                <a16:creationId xmlns:a16="http://schemas.microsoft.com/office/drawing/2014/main" id="{9B87C2D4-B6ED-1540-B5FF-A96ABD355CC1}"/>
              </a:ext>
            </a:extLst>
          </p:cNvPr>
          <p:cNvGrpSpPr/>
          <p:nvPr/>
        </p:nvGrpSpPr>
        <p:grpSpPr>
          <a:xfrm>
            <a:off x="11255781" y="4955843"/>
            <a:ext cx="219600" cy="75960"/>
            <a:chOff x="11255781" y="4955843"/>
            <a:chExt cx="219600" cy="75960"/>
          </a:xfrm>
        </p:grpSpPr>
        <mc:AlternateContent xmlns:mc="http://schemas.openxmlformats.org/markup-compatibility/2006" xmlns:p14="http://schemas.microsoft.com/office/powerpoint/2010/main">
          <mc:Choice Requires="p14">
            <p:contentPart p14:bwMode="auto" r:id="rId619">
              <p14:nvContentPartPr>
                <p14:cNvPr id="393" name="Entrada de lápiz 392">
                  <a:extLst>
                    <a:ext uri="{FF2B5EF4-FFF2-40B4-BE49-F238E27FC236}">
                      <a16:creationId xmlns:a16="http://schemas.microsoft.com/office/drawing/2014/main" id="{E96A8A4D-30DF-6A42-8A2E-27C3817DE403}"/>
                    </a:ext>
                  </a:extLst>
                </p14:cNvPr>
                <p14:cNvContentPartPr/>
                <p14:nvPr/>
              </p14:nvContentPartPr>
              <p14:xfrm>
                <a:off x="11255781" y="5008763"/>
                <a:ext cx="113760" cy="360"/>
              </p14:xfrm>
            </p:contentPart>
          </mc:Choice>
          <mc:Fallback xmlns="">
            <p:pic>
              <p:nvPicPr>
                <p:cNvPr id="393" name="Entrada de lápiz 392">
                  <a:extLst>
                    <a:ext uri="{FF2B5EF4-FFF2-40B4-BE49-F238E27FC236}">
                      <a16:creationId xmlns:a16="http://schemas.microsoft.com/office/drawing/2014/main" id="{E96A8A4D-30DF-6A42-8A2E-27C3817DE403}"/>
                    </a:ext>
                  </a:extLst>
                </p:cNvPr>
                <p:cNvPicPr/>
                <p:nvPr/>
              </p:nvPicPr>
              <p:blipFill>
                <a:blip r:embed="rId620"/>
                <a:stretch>
                  <a:fillRect/>
                </a:stretch>
              </p:blipFill>
              <p:spPr>
                <a:xfrm>
                  <a:off x="11240301" y="4993283"/>
                  <a:ext cx="144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94" name="Entrada de lápiz 393">
                  <a:extLst>
                    <a:ext uri="{FF2B5EF4-FFF2-40B4-BE49-F238E27FC236}">
                      <a16:creationId xmlns:a16="http://schemas.microsoft.com/office/drawing/2014/main" id="{3A8F816D-614F-9443-95D3-5510CA8E8402}"/>
                    </a:ext>
                  </a:extLst>
                </p14:cNvPr>
                <p14:cNvContentPartPr/>
                <p14:nvPr/>
              </p14:nvContentPartPr>
              <p14:xfrm>
                <a:off x="11414541" y="4955843"/>
                <a:ext cx="60840" cy="75960"/>
              </p14:xfrm>
            </p:contentPart>
          </mc:Choice>
          <mc:Fallback xmlns="">
            <p:pic>
              <p:nvPicPr>
                <p:cNvPr id="394" name="Entrada de lápiz 393">
                  <a:extLst>
                    <a:ext uri="{FF2B5EF4-FFF2-40B4-BE49-F238E27FC236}">
                      <a16:creationId xmlns:a16="http://schemas.microsoft.com/office/drawing/2014/main" id="{3A8F816D-614F-9443-95D3-5510CA8E8402}"/>
                    </a:ext>
                  </a:extLst>
                </p:cNvPr>
                <p:cNvPicPr/>
                <p:nvPr/>
              </p:nvPicPr>
              <p:blipFill>
                <a:blip r:embed="rId622"/>
                <a:stretch>
                  <a:fillRect/>
                </a:stretch>
              </p:blipFill>
              <p:spPr>
                <a:xfrm>
                  <a:off x="11399061" y="4940289"/>
                  <a:ext cx="91440" cy="106706"/>
                </a:xfrm>
                <a:prstGeom prst="rect">
                  <a:avLst/>
                </a:prstGeom>
              </p:spPr>
            </p:pic>
          </mc:Fallback>
        </mc:AlternateContent>
      </p:grpSp>
    </p:spTree>
    <p:extLst>
      <p:ext uri="{BB962C8B-B14F-4D97-AF65-F5344CB8AC3E}">
        <p14:creationId xmlns:p14="http://schemas.microsoft.com/office/powerpoint/2010/main" val="413918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a:t>Regla de la cadena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16" name="Entrada de lápiz 115">
                <a:extLst>
                  <a:ext uri="{FF2B5EF4-FFF2-40B4-BE49-F238E27FC236}">
                    <a16:creationId xmlns:a16="http://schemas.microsoft.com/office/drawing/2014/main" id="{94A850E0-BEA4-834B-B6CB-CED5AA866207}"/>
                  </a:ext>
                </a:extLst>
              </p14:cNvPr>
              <p14:cNvContentPartPr/>
              <p14:nvPr/>
            </p14:nvContentPartPr>
            <p14:xfrm>
              <a:off x="838821" y="1206443"/>
              <a:ext cx="15480" cy="30600"/>
            </p14:xfrm>
          </p:contentPart>
        </mc:Choice>
        <mc:Fallback xmlns="">
          <p:pic>
            <p:nvPicPr>
              <p:cNvPr id="116" name="Entrada de lápiz 115">
                <a:extLst>
                  <a:ext uri="{FF2B5EF4-FFF2-40B4-BE49-F238E27FC236}">
                    <a16:creationId xmlns:a16="http://schemas.microsoft.com/office/drawing/2014/main" id="{94A850E0-BEA4-834B-B6CB-CED5AA866207}"/>
                  </a:ext>
                </a:extLst>
              </p:cNvPr>
              <p:cNvPicPr/>
              <p:nvPr/>
            </p:nvPicPr>
            <p:blipFill>
              <a:blip r:embed="rId4"/>
              <a:stretch>
                <a:fillRect/>
              </a:stretch>
            </p:blipFill>
            <p:spPr>
              <a:xfrm>
                <a:off x="823341" y="1190963"/>
                <a:ext cx="46080" cy="61200"/>
              </a:xfrm>
              <a:prstGeom prst="rect">
                <a:avLst/>
              </a:prstGeom>
            </p:spPr>
          </p:pic>
        </mc:Fallback>
      </mc:AlternateContent>
      <p:grpSp>
        <p:nvGrpSpPr>
          <p:cNvPr id="399" name="Grupo 398">
            <a:extLst>
              <a:ext uri="{FF2B5EF4-FFF2-40B4-BE49-F238E27FC236}">
                <a16:creationId xmlns:a16="http://schemas.microsoft.com/office/drawing/2014/main" id="{1638AD15-342F-BD47-9B5A-3B4678E401A3}"/>
              </a:ext>
            </a:extLst>
          </p:cNvPr>
          <p:cNvGrpSpPr/>
          <p:nvPr/>
        </p:nvGrpSpPr>
        <p:grpSpPr>
          <a:xfrm>
            <a:off x="846381" y="1274483"/>
            <a:ext cx="884880" cy="438840"/>
            <a:chOff x="846381" y="1274483"/>
            <a:chExt cx="884880" cy="438840"/>
          </a:xfrm>
        </p:grpSpPr>
        <mc:AlternateContent xmlns:mc="http://schemas.openxmlformats.org/markup-compatibility/2006" xmlns:p14="http://schemas.microsoft.com/office/powerpoint/2010/main">
          <mc:Choice Requires="p14">
            <p:contentPart p14:bwMode="auto" r:id="rId5">
              <p14:nvContentPartPr>
                <p14:cNvPr id="285" name="Entrada de lápiz 284">
                  <a:extLst>
                    <a:ext uri="{FF2B5EF4-FFF2-40B4-BE49-F238E27FC236}">
                      <a16:creationId xmlns:a16="http://schemas.microsoft.com/office/drawing/2014/main" id="{E231DD8E-7770-6748-BDD8-C821B0467013}"/>
                    </a:ext>
                  </a:extLst>
                </p14:cNvPr>
                <p14:cNvContentPartPr/>
                <p14:nvPr/>
              </p14:nvContentPartPr>
              <p14:xfrm>
                <a:off x="869061" y="1365203"/>
                <a:ext cx="91080" cy="348120"/>
              </p14:xfrm>
            </p:contentPart>
          </mc:Choice>
          <mc:Fallback xmlns="">
            <p:pic>
              <p:nvPicPr>
                <p:cNvPr id="285" name="Entrada de lápiz 284">
                  <a:extLst>
                    <a:ext uri="{FF2B5EF4-FFF2-40B4-BE49-F238E27FC236}">
                      <a16:creationId xmlns:a16="http://schemas.microsoft.com/office/drawing/2014/main" id="{E231DD8E-7770-6748-BDD8-C821B0467013}"/>
                    </a:ext>
                  </a:extLst>
                </p:cNvPr>
                <p:cNvPicPr/>
                <p:nvPr/>
              </p:nvPicPr>
              <p:blipFill>
                <a:blip r:embed="rId6"/>
                <a:stretch>
                  <a:fillRect/>
                </a:stretch>
              </p:blipFill>
              <p:spPr>
                <a:xfrm>
                  <a:off x="853581" y="1349723"/>
                  <a:ext cx="1216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0" name="Entrada de lápiz 289">
                  <a:extLst>
                    <a:ext uri="{FF2B5EF4-FFF2-40B4-BE49-F238E27FC236}">
                      <a16:creationId xmlns:a16="http://schemas.microsoft.com/office/drawing/2014/main" id="{F7E448DA-380D-4442-8BAB-EBAC8A1A9F86}"/>
                    </a:ext>
                  </a:extLst>
                </p14:cNvPr>
                <p14:cNvContentPartPr/>
                <p14:nvPr/>
              </p14:nvContentPartPr>
              <p14:xfrm>
                <a:off x="846381" y="1274483"/>
                <a:ext cx="23040" cy="23040"/>
              </p14:xfrm>
            </p:contentPart>
          </mc:Choice>
          <mc:Fallback xmlns="">
            <p:pic>
              <p:nvPicPr>
                <p:cNvPr id="290" name="Entrada de lápiz 289">
                  <a:extLst>
                    <a:ext uri="{FF2B5EF4-FFF2-40B4-BE49-F238E27FC236}">
                      <a16:creationId xmlns:a16="http://schemas.microsoft.com/office/drawing/2014/main" id="{F7E448DA-380D-4442-8BAB-EBAC8A1A9F86}"/>
                    </a:ext>
                  </a:extLst>
                </p:cNvPr>
                <p:cNvPicPr/>
                <p:nvPr/>
              </p:nvPicPr>
              <p:blipFill>
                <a:blip r:embed="rId8"/>
                <a:stretch>
                  <a:fillRect/>
                </a:stretch>
              </p:blipFill>
              <p:spPr>
                <a:xfrm>
                  <a:off x="830901" y="1259003"/>
                  <a:ext cx="53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1" name="Entrada de lápiz 290">
                  <a:extLst>
                    <a:ext uri="{FF2B5EF4-FFF2-40B4-BE49-F238E27FC236}">
                      <a16:creationId xmlns:a16="http://schemas.microsoft.com/office/drawing/2014/main" id="{BCD98C54-730F-0D41-9621-37FCF59A1248}"/>
                    </a:ext>
                  </a:extLst>
                </p14:cNvPr>
                <p14:cNvContentPartPr/>
                <p14:nvPr/>
              </p14:nvContentPartPr>
              <p14:xfrm>
                <a:off x="1065621" y="1365203"/>
                <a:ext cx="204480" cy="295200"/>
              </p14:xfrm>
            </p:contentPart>
          </mc:Choice>
          <mc:Fallback xmlns="">
            <p:pic>
              <p:nvPicPr>
                <p:cNvPr id="291" name="Entrada de lápiz 290">
                  <a:extLst>
                    <a:ext uri="{FF2B5EF4-FFF2-40B4-BE49-F238E27FC236}">
                      <a16:creationId xmlns:a16="http://schemas.microsoft.com/office/drawing/2014/main" id="{BCD98C54-730F-0D41-9621-37FCF59A1248}"/>
                    </a:ext>
                  </a:extLst>
                </p:cNvPr>
                <p:cNvPicPr/>
                <p:nvPr/>
              </p:nvPicPr>
              <p:blipFill>
                <a:blip r:embed="rId10"/>
                <a:stretch>
                  <a:fillRect/>
                </a:stretch>
              </p:blipFill>
              <p:spPr>
                <a:xfrm>
                  <a:off x="1050141" y="1349723"/>
                  <a:ext cx="2350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2" name="Entrada de lápiz 291">
                  <a:extLst>
                    <a:ext uri="{FF2B5EF4-FFF2-40B4-BE49-F238E27FC236}">
                      <a16:creationId xmlns:a16="http://schemas.microsoft.com/office/drawing/2014/main" id="{7AA06E44-6C50-834A-8881-843AE2CF14A1}"/>
                    </a:ext>
                  </a:extLst>
                </p14:cNvPr>
                <p14:cNvContentPartPr/>
                <p14:nvPr/>
              </p14:nvContentPartPr>
              <p14:xfrm>
                <a:off x="1224381" y="1554203"/>
                <a:ext cx="83520" cy="121320"/>
              </p14:xfrm>
            </p:contentPart>
          </mc:Choice>
          <mc:Fallback xmlns="">
            <p:pic>
              <p:nvPicPr>
                <p:cNvPr id="292" name="Entrada de lápiz 291">
                  <a:extLst>
                    <a:ext uri="{FF2B5EF4-FFF2-40B4-BE49-F238E27FC236}">
                      <a16:creationId xmlns:a16="http://schemas.microsoft.com/office/drawing/2014/main" id="{7AA06E44-6C50-834A-8881-843AE2CF14A1}"/>
                    </a:ext>
                  </a:extLst>
                </p:cNvPr>
                <p:cNvPicPr/>
                <p:nvPr/>
              </p:nvPicPr>
              <p:blipFill>
                <a:blip r:embed="rId12"/>
                <a:stretch>
                  <a:fillRect/>
                </a:stretch>
              </p:blipFill>
              <p:spPr>
                <a:xfrm>
                  <a:off x="1208901" y="1538723"/>
                  <a:ext cx="114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9" name="Entrada de lápiz 308">
                  <a:extLst>
                    <a:ext uri="{FF2B5EF4-FFF2-40B4-BE49-F238E27FC236}">
                      <a16:creationId xmlns:a16="http://schemas.microsoft.com/office/drawing/2014/main" id="{8847D76B-3AC0-8F46-92FE-250DFE19851B}"/>
                    </a:ext>
                  </a:extLst>
                </p14:cNvPr>
                <p14:cNvContentPartPr/>
                <p14:nvPr/>
              </p14:nvContentPartPr>
              <p14:xfrm>
                <a:off x="1390701" y="1523963"/>
                <a:ext cx="121320" cy="144000"/>
              </p14:xfrm>
            </p:contentPart>
          </mc:Choice>
          <mc:Fallback xmlns="">
            <p:pic>
              <p:nvPicPr>
                <p:cNvPr id="309" name="Entrada de lápiz 308">
                  <a:extLst>
                    <a:ext uri="{FF2B5EF4-FFF2-40B4-BE49-F238E27FC236}">
                      <a16:creationId xmlns:a16="http://schemas.microsoft.com/office/drawing/2014/main" id="{8847D76B-3AC0-8F46-92FE-250DFE19851B}"/>
                    </a:ext>
                  </a:extLst>
                </p:cNvPr>
                <p:cNvPicPr/>
                <p:nvPr/>
              </p:nvPicPr>
              <p:blipFill>
                <a:blip r:embed="rId14"/>
                <a:stretch>
                  <a:fillRect/>
                </a:stretch>
              </p:blipFill>
              <p:spPr>
                <a:xfrm>
                  <a:off x="1375221" y="1508483"/>
                  <a:ext cx="151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8" name="Entrada de lápiz 327">
                  <a:extLst>
                    <a:ext uri="{FF2B5EF4-FFF2-40B4-BE49-F238E27FC236}">
                      <a16:creationId xmlns:a16="http://schemas.microsoft.com/office/drawing/2014/main" id="{386D8707-CCB7-134F-9571-E2C318EEECB2}"/>
                    </a:ext>
                  </a:extLst>
                </p14:cNvPr>
                <p14:cNvContentPartPr/>
                <p14:nvPr/>
              </p14:nvContentPartPr>
              <p14:xfrm>
                <a:off x="1579701" y="1531523"/>
                <a:ext cx="151560" cy="136440"/>
              </p14:xfrm>
            </p:contentPart>
          </mc:Choice>
          <mc:Fallback xmlns="">
            <p:pic>
              <p:nvPicPr>
                <p:cNvPr id="328" name="Entrada de lápiz 327">
                  <a:extLst>
                    <a:ext uri="{FF2B5EF4-FFF2-40B4-BE49-F238E27FC236}">
                      <a16:creationId xmlns:a16="http://schemas.microsoft.com/office/drawing/2014/main" id="{386D8707-CCB7-134F-9571-E2C318EEECB2}"/>
                    </a:ext>
                  </a:extLst>
                </p:cNvPr>
                <p:cNvPicPr/>
                <p:nvPr/>
              </p:nvPicPr>
              <p:blipFill>
                <a:blip r:embed="rId16"/>
                <a:stretch>
                  <a:fillRect/>
                </a:stretch>
              </p:blipFill>
              <p:spPr>
                <a:xfrm>
                  <a:off x="1564221" y="1516043"/>
                  <a:ext cx="182160" cy="167040"/>
                </a:xfrm>
                <a:prstGeom prst="rect">
                  <a:avLst/>
                </a:prstGeom>
              </p:spPr>
            </p:pic>
          </mc:Fallback>
        </mc:AlternateContent>
      </p:grpSp>
      <p:grpSp>
        <p:nvGrpSpPr>
          <p:cNvPr id="398" name="Grupo 397">
            <a:extLst>
              <a:ext uri="{FF2B5EF4-FFF2-40B4-BE49-F238E27FC236}">
                <a16:creationId xmlns:a16="http://schemas.microsoft.com/office/drawing/2014/main" id="{C8A3B743-BAB8-204D-A6B5-7C948B8F55C3}"/>
              </a:ext>
            </a:extLst>
          </p:cNvPr>
          <p:cNvGrpSpPr/>
          <p:nvPr/>
        </p:nvGrpSpPr>
        <p:grpSpPr>
          <a:xfrm>
            <a:off x="2101341" y="1387883"/>
            <a:ext cx="854640" cy="317880"/>
            <a:chOff x="2101341" y="1387883"/>
            <a:chExt cx="854640" cy="317880"/>
          </a:xfrm>
        </p:grpSpPr>
        <mc:AlternateContent xmlns:mc="http://schemas.openxmlformats.org/markup-compatibility/2006" xmlns:p14="http://schemas.microsoft.com/office/powerpoint/2010/main">
          <mc:Choice Requires="p14">
            <p:contentPart p14:bwMode="auto" r:id="rId17">
              <p14:nvContentPartPr>
                <p14:cNvPr id="345" name="Entrada de lápiz 344">
                  <a:extLst>
                    <a:ext uri="{FF2B5EF4-FFF2-40B4-BE49-F238E27FC236}">
                      <a16:creationId xmlns:a16="http://schemas.microsoft.com/office/drawing/2014/main" id="{066AF5A3-7D21-EF4F-90FD-7B951AC41BA0}"/>
                    </a:ext>
                  </a:extLst>
                </p14:cNvPr>
                <p14:cNvContentPartPr/>
                <p14:nvPr/>
              </p14:nvContentPartPr>
              <p14:xfrm>
                <a:off x="2131581" y="1387883"/>
                <a:ext cx="30600" cy="295200"/>
              </p14:xfrm>
            </p:contentPart>
          </mc:Choice>
          <mc:Fallback xmlns="">
            <p:pic>
              <p:nvPicPr>
                <p:cNvPr id="345" name="Entrada de lápiz 344">
                  <a:extLst>
                    <a:ext uri="{FF2B5EF4-FFF2-40B4-BE49-F238E27FC236}">
                      <a16:creationId xmlns:a16="http://schemas.microsoft.com/office/drawing/2014/main" id="{066AF5A3-7D21-EF4F-90FD-7B951AC41BA0}"/>
                    </a:ext>
                  </a:extLst>
                </p:cNvPr>
                <p:cNvPicPr/>
                <p:nvPr/>
              </p:nvPicPr>
              <p:blipFill>
                <a:blip r:embed="rId18"/>
                <a:stretch>
                  <a:fillRect/>
                </a:stretch>
              </p:blipFill>
              <p:spPr>
                <a:xfrm>
                  <a:off x="2116101" y="1372403"/>
                  <a:ext cx="612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2" name="Entrada de lápiz 361">
                  <a:extLst>
                    <a:ext uri="{FF2B5EF4-FFF2-40B4-BE49-F238E27FC236}">
                      <a16:creationId xmlns:a16="http://schemas.microsoft.com/office/drawing/2014/main" id="{F6742A18-7E1F-004A-A288-B1C8F5C337F9}"/>
                    </a:ext>
                  </a:extLst>
                </p14:cNvPr>
                <p14:cNvContentPartPr/>
                <p14:nvPr/>
              </p14:nvContentPartPr>
              <p14:xfrm>
                <a:off x="2101341" y="1546643"/>
                <a:ext cx="144000" cy="30600"/>
              </p14:xfrm>
            </p:contentPart>
          </mc:Choice>
          <mc:Fallback xmlns="">
            <p:pic>
              <p:nvPicPr>
                <p:cNvPr id="362" name="Entrada de lápiz 361">
                  <a:extLst>
                    <a:ext uri="{FF2B5EF4-FFF2-40B4-BE49-F238E27FC236}">
                      <a16:creationId xmlns:a16="http://schemas.microsoft.com/office/drawing/2014/main" id="{F6742A18-7E1F-004A-A288-B1C8F5C337F9}"/>
                    </a:ext>
                  </a:extLst>
                </p:cNvPr>
                <p:cNvPicPr/>
                <p:nvPr/>
              </p:nvPicPr>
              <p:blipFill>
                <a:blip r:embed="rId20"/>
                <a:stretch>
                  <a:fillRect/>
                </a:stretch>
              </p:blipFill>
              <p:spPr>
                <a:xfrm>
                  <a:off x="2085861" y="1531163"/>
                  <a:ext cx="174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4" name="Entrada de lápiz 363">
                  <a:extLst>
                    <a:ext uri="{FF2B5EF4-FFF2-40B4-BE49-F238E27FC236}">
                      <a16:creationId xmlns:a16="http://schemas.microsoft.com/office/drawing/2014/main" id="{FE8D6A05-782F-2A42-A595-153398280AFE}"/>
                    </a:ext>
                  </a:extLst>
                </p14:cNvPr>
                <p14:cNvContentPartPr/>
                <p14:nvPr/>
              </p14:nvContentPartPr>
              <p14:xfrm>
                <a:off x="2297901" y="1554203"/>
                <a:ext cx="7920" cy="113760"/>
              </p14:xfrm>
            </p:contentPart>
          </mc:Choice>
          <mc:Fallback xmlns="">
            <p:pic>
              <p:nvPicPr>
                <p:cNvPr id="364" name="Entrada de lápiz 363">
                  <a:extLst>
                    <a:ext uri="{FF2B5EF4-FFF2-40B4-BE49-F238E27FC236}">
                      <a16:creationId xmlns:a16="http://schemas.microsoft.com/office/drawing/2014/main" id="{FE8D6A05-782F-2A42-A595-153398280AFE}"/>
                    </a:ext>
                  </a:extLst>
                </p:cNvPr>
                <p:cNvPicPr/>
                <p:nvPr/>
              </p:nvPicPr>
              <p:blipFill>
                <a:blip r:embed="rId22"/>
                <a:stretch>
                  <a:fillRect/>
                </a:stretch>
              </p:blipFill>
              <p:spPr>
                <a:xfrm>
                  <a:off x="2282421" y="1538723"/>
                  <a:ext cx="38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1" name="Entrada de lápiz 380">
                  <a:extLst>
                    <a:ext uri="{FF2B5EF4-FFF2-40B4-BE49-F238E27FC236}">
                      <a16:creationId xmlns:a16="http://schemas.microsoft.com/office/drawing/2014/main" id="{569DD4D3-FE45-B648-BC6A-2459C0F648BE}"/>
                    </a:ext>
                  </a:extLst>
                </p14:cNvPr>
                <p14:cNvContentPartPr/>
                <p14:nvPr/>
              </p14:nvContentPartPr>
              <p14:xfrm>
                <a:off x="2282781" y="1452323"/>
                <a:ext cx="30600" cy="41400"/>
              </p14:xfrm>
            </p:contentPart>
          </mc:Choice>
          <mc:Fallback xmlns="">
            <p:pic>
              <p:nvPicPr>
                <p:cNvPr id="381" name="Entrada de lápiz 380">
                  <a:extLst>
                    <a:ext uri="{FF2B5EF4-FFF2-40B4-BE49-F238E27FC236}">
                      <a16:creationId xmlns:a16="http://schemas.microsoft.com/office/drawing/2014/main" id="{569DD4D3-FE45-B648-BC6A-2459C0F648BE}"/>
                    </a:ext>
                  </a:extLst>
                </p:cNvPr>
                <p:cNvPicPr/>
                <p:nvPr/>
              </p:nvPicPr>
              <p:blipFill>
                <a:blip r:embed="rId24"/>
                <a:stretch>
                  <a:fillRect/>
                </a:stretch>
              </p:blipFill>
              <p:spPr>
                <a:xfrm>
                  <a:off x="2267301" y="1436843"/>
                  <a:ext cx="61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6" name="Entrada de lápiz 385">
                  <a:extLst>
                    <a:ext uri="{FF2B5EF4-FFF2-40B4-BE49-F238E27FC236}">
                      <a16:creationId xmlns:a16="http://schemas.microsoft.com/office/drawing/2014/main" id="{A9430D2F-8B12-E240-89DD-132290C218AD}"/>
                    </a:ext>
                  </a:extLst>
                </p14:cNvPr>
                <p14:cNvContentPartPr/>
                <p14:nvPr/>
              </p14:nvContentPartPr>
              <p14:xfrm>
                <a:off x="2426421" y="1531523"/>
                <a:ext cx="159120" cy="174240"/>
              </p14:xfrm>
            </p:contentPart>
          </mc:Choice>
          <mc:Fallback xmlns="">
            <p:pic>
              <p:nvPicPr>
                <p:cNvPr id="386" name="Entrada de lápiz 385">
                  <a:extLst>
                    <a:ext uri="{FF2B5EF4-FFF2-40B4-BE49-F238E27FC236}">
                      <a16:creationId xmlns:a16="http://schemas.microsoft.com/office/drawing/2014/main" id="{A9430D2F-8B12-E240-89DD-132290C218AD}"/>
                    </a:ext>
                  </a:extLst>
                </p:cNvPr>
                <p:cNvPicPr/>
                <p:nvPr/>
              </p:nvPicPr>
              <p:blipFill>
                <a:blip r:embed="rId26"/>
                <a:stretch>
                  <a:fillRect/>
                </a:stretch>
              </p:blipFill>
              <p:spPr>
                <a:xfrm>
                  <a:off x="2410906" y="1516043"/>
                  <a:ext cx="189789"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6" name="Entrada de lápiz 395">
                  <a:extLst>
                    <a:ext uri="{FF2B5EF4-FFF2-40B4-BE49-F238E27FC236}">
                      <a16:creationId xmlns:a16="http://schemas.microsoft.com/office/drawing/2014/main" id="{C2026AAD-4F0E-2948-8705-91DAE2B16DF1}"/>
                    </a:ext>
                  </a:extLst>
                </p14:cNvPr>
                <p14:cNvContentPartPr/>
                <p14:nvPr/>
              </p14:nvContentPartPr>
              <p14:xfrm>
                <a:off x="2622981" y="1524683"/>
                <a:ext cx="151560" cy="181080"/>
              </p14:xfrm>
            </p:contentPart>
          </mc:Choice>
          <mc:Fallback xmlns="">
            <p:pic>
              <p:nvPicPr>
                <p:cNvPr id="396" name="Entrada de lápiz 395">
                  <a:extLst>
                    <a:ext uri="{FF2B5EF4-FFF2-40B4-BE49-F238E27FC236}">
                      <a16:creationId xmlns:a16="http://schemas.microsoft.com/office/drawing/2014/main" id="{C2026AAD-4F0E-2948-8705-91DAE2B16DF1}"/>
                    </a:ext>
                  </a:extLst>
                </p:cNvPr>
                <p:cNvPicPr/>
                <p:nvPr/>
              </p:nvPicPr>
              <p:blipFill>
                <a:blip r:embed="rId28"/>
                <a:stretch>
                  <a:fillRect/>
                </a:stretch>
              </p:blipFill>
              <p:spPr>
                <a:xfrm>
                  <a:off x="2607501" y="1509203"/>
                  <a:ext cx="182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7" name="Entrada de lápiz 396">
                  <a:extLst>
                    <a:ext uri="{FF2B5EF4-FFF2-40B4-BE49-F238E27FC236}">
                      <a16:creationId xmlns:a16="http://schemas.microsoft.com/office/drawing/2014/main" id="{ED74EFA9-2CDA-364E-BE79-824AE7D17DCC}"/>
                    </a:ext>
                  </a:extLst>
                </p14:cNvPr>
                <p14:cNvContentPartPr/>
                <p14:nvPr/>
              </p14:nvContentPartPr>
              <p14:xfrm>
                <a:off x="2796861" y="1531523"/>
                <a:ext cx="159120" cy="159120"/>
              </p14:xfrm>
            </p:contentPart>
          </mc:Choice>
          <mc:Fallback xmlns="">
            <p:pic>
              <p:nvPicPr>
                <p:cNvPr id="397" name="Entrada de lápiz 396">
                  <a:extLst>
                    <a:ext uri="{FF2B5EF4-FFF2-40B4-BE49-F238E27FC236}">
                      <a16:creationId xmlns:a16="http://schemas.microsoft.com/office/drawing/2014/main" id="{ED74EFA9-2CDA-364E-BE79-824AE7D17DCC}"/>
                    </a:ext>
                  </a:extLst>
                </p:cNvPr>
                <p:cNvPicPr/>
                <p:nvPr/>
              </p:nvPicPr>
              <p:blipFill>
                <a:blip r:embed="rId30"/>
                <a:stretch>
                  <a:fillRect/>
                </a:stretch>
              </p:blipFill>
              <p:spPr>
                <a:xfrm>
                  <a:off x="2781381" y="1516043"/>
                  <a:ext cx="189720" cy="189720"/>
                </a:xfrm>
                <a:prstGeom prst="rect">
                  <a:avLst/>
                </a:prstGeom>
              </p:spPr>
            </p:pic>
          </mc:Fallback>
        </mc:AlternateContent>
      </p:grpSp>
      <p:grpSp>
        <p:nvGrpSpPr>
          <p:cNvPr id="413" name="Grupo 412">
            <a:extLst>
              <a:ext uri="{FF2B5EF4-FFF2-40B4-BE49-F238E27FC236}">
                <a16:creationId xmlns:a16="http://schemas.microsoft.com/office/drawing/2014/main" id="{05D8E0FE-8EC1-2942-B798-846473BF9078}"/>
              </a:ext>
            </a:extLst>
          </p:cNvPr>
          <p:cNvGrpSpPr/>
          <p:nvPr/>
        </p:nvGrpSpPr>
        <p:grpSpPr>
          <a:xfrm>
            <a:off x="3409221" y="1493723"/>
            <a:ext cx="521640" cy="299160"/>
            <a:chOff x="3409221" y="1493723"/>
            <a:chExt cx="521640" cy="299160"/>
          </a:xfrm>
        </p:grpSpPr>
        <mc:AlternateContent xmlns:mc="http://schemas.openxmlformats.org/markup-compatibility/2006" xmlns:p14="http://schemas.microsoft.com/office/powerpoint/2010/main">
          <mc:Choice Requires="p14">
            <p:contentPart p14:bwMode="auto" r:id="rId31">
              <p14:nvContentPartPr>
                <p14:cNvPr id="400" name="Entrada de lápiz 399">
                  <a:extLst>
                    <a:ext uri="{FF2B5EF4-FFF2-40B4-BE49-F238E27FC236}">
                      <a16:creationId xmlns:a16="http://schemas.microsoft.com/office/drawing/2014/main" id="{2B943C31-541E-1741-9B46-7B7DEB81E413}"/>
                    </a:ext>
                  </a:extLst>
                </p14:cNvPr>
                <p14:cNvContentPartPr/>
                <p14:nvPr/>
              </p14:nvContentPartPr>
              <p14:xfrm>
                <a:off x="3409221" y="1502723"/>
                <a:ext cx="159120" cy="290160"/>
              </p14:xfrm>
            </p:contentPart>
          </mc:Choice>
          <mc:Fallback xmlns="">
            <p:pic>
              <p:nvPicPr>
                <p:cNvPr id="400" name="Entrada de lápiz 399">
                  <a:extLst>
                    <a:ext uri="{FF2B5EF4-FFF2-40B4-BE49-F238E27FC236}">
                      <a16:creationId xmlns:a16="http://schemas.microsoft.com/office/drawing/2014/main" id="{2B943C31-541E-1741-9B46-7B7DEB81E413}"/>
                    </a:ext>
                  </a:extLst>
                </p:cNvPr>
                <p:cNvPicPr/>
                <p:nvPr/>
              </p:nvPicPr>
              <p:blipFill>
                <a:blip r:embed="rId32"/>
                <a:stretch>
                  <a:fillRect/>
                </a:stretch>
              </p:blipFill>
              <p:spPr>
                <a:xfrm>
                  <a:off x="3393741" y="1487243"/>
                  <a:ext cx="1897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1" name="Entrada de lápiz 400">
                  <a:extLst>
                    <a:ext uri="{FF2B5EF4-FFF2-40B4-BE49-F238E27FC236}">
                      <a16:creationId xmlns:a16="http://schemas.microsoft.com/office/drawing/2014/main" id="{E23B7AF5-9B15-E648-B037-42C7D3C73D0D}"/>
                    </a:ext>
                  </a:extLst>
                </p14:cNvPr>
                <p14:cNvContentPartPr/>
                <p14:nvPr/>
              </p14:nvContentPartPr>
              <p14:xfrm>
                <a:off x="3620901" y="1524683"/>
                <a:ext cx="121320" cy="149040"/>
              </p14:xfrm>
            </p:contentPart>
          </mc:Choice>
          <mc:Fallback xmlns="">
            <p:pic>
              <p:nvPicPr>
                <p:cNvPr id="401" name="Entrada de lápiz 400">
                  <a:extLst>
                    <a:ext uri="{FF2B5EF4-FFF2-40B4-BE49-F238E27FC236}">
                      <a16:creationId xmlns:a16="http://schemas.microsoft.com/office/drawing/2014/main" id="{E23B7AF5-9B15-E648-B037-42C7D3C73D0D}"/>
                    </a:ext>
                  </a:extLst>
                </p:cNvPr>
                <p:cNvPicPr/>
                <p:nvPr/>
              </p:nvPicPr>
              <p:blipFill>
                <a:blip r:embed="rId34"/>
                <a:stretch>
                  <a:fillRect/>
                </a:stretch>
              </p:blipFill>
              <p:spPr>
                <a:xfrm>
                  <a:off x="3605421" y="1509203"/>
                  <a:ext cx="151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2" name="Entrada de lápiz 401">
                  <a:extLst>
                    <a:ext uri="{FF2B5EF4-FFF2-40B4-BE49-F238E27FC236}">
                      <a16:creationId xmlns:a16="http://schemas.microsoft.com/office/drawing/2014/main" id="{0B91BB4C-56A5-D54C-BCE3-841B2BAA2F07}"/>
                    </a:ext>
                  </a:extLst>
                </p14:cNvPr>
                <p14:cNvContentPartPr/>
                <p14:nvPr/>
              </p14:nvContentPartPr>
              <p14:xfrm>
                <a:off x="3788661" y="1493723"/>
                <a:ext cx="142200" cy="166680"/>
              </p14:xfrm>
            </p:contentPart>
          </mc:Choice>
          <mc:Fallback xmlns="">
            <p:pic>
              <p:nvPicPr>
                <p:cNvPr id="402" name="Entrada de lápiz 401">
                  <a:extLst>
                    <a:ext uri="{FF2B5EF4-FFF2-40B4-BE49-F238E27FC236}">
                      <a16:creationId xmlns:a16="http://schemas.microsoft.com/office/drawing/2014/main" id="{0B91BB4C-56A5-D54C-BCE3-841B2BAA2F07}"/>
                    </a:ext>
                  </a:extLst>
                </p:cNvPr>
                <p:cNvPicPr/>
                <p:nvPr/>
              </p:nvPicPr>
              <p:blipFill>
                <a:blip r:embed="rId36"/>
                <a:stretch>
                  <a:fillRect/>
                </a:stretch>
              </p:blipFill>
              <p:spPr>
                <a:xfrm>
                  <a:off x="3773181" y="1478243"/>
                  <a:ext cx="172800" cy="197280"/>
                </a:xfrm>
                <a:prstGeom prst="rect">
                  <a:avLst/>
                </a:prstGeom>
              </p:spPr>
            </p:pic>
          </mc:Fallback>
        </mc:AlternateContent>
      </p:grpSp>
      <p:grpSp>
        <p:nvGrpSpPr>
          <p:cNvPr id="412" name="Grupo 411">
            <a:extLst>
              <a:ext uri="{FF2B5EF4-FFF2-40B4-BE49-F238E27FC236}">
                <a16:creationId xmlns:a16="http://schemas.microsoft.com/office/drawing/2014/main" id="{A3FB5AAF-1D8A-564A-95C7-F8F059E3D819}"/>
              </a:ext>
            </a:extLst>
          </p:cNvPr>
          <p:cNvGrpSpPr/>
          <p:nvPr/>
        </p:nvGrpSpPr>
        <p:grpSpPr>
          <a:xfrm>
            <a:off x="4248381" y="1463483"/>
            <a:ext cx="416160" cy="196920"/>
            <a:chOff x="4248381" y="1463483"/>
            <a:chExt cx="416160" cy="196920"/>
          </a:xfrm>
        </p:grpSpPr>
        <mc:AlternateContent xmlns:mc="http://schemas.openxmlformats.org/markup-compatibility/2006" xmlns:p14="http://schemas.microsoft.com/office/powerpoint/2010/main">
          <mc:Choice Requires="p14">
            <p:contentPart p14:bwMode="auto" r:id="rId37">
              <p14:nvContentPartPr>
                <p14:cNvPr id="403" name="Entrada de lápiz 402">
                  <a:extLst>
                    <a:ext uri="{FF2B5EF4-FFF2-40B4-BE49-F238E27FC236}">
                      <a16:creationId xmlns:a16="http://schemas.microsoft.com/office/drawing/2014/main" id="{868D8B67-B86B-B342-BA41-86E5CDE4845D}"/>
                    </a:ext>
                  </a:extLst>
                </p14:cNvPr>
                <p14:cNvContentPartPr/>
                <p14:nvPr/>
              </p14:nvContentPartPr>
              <p14:xfrm>
                <a:off x="4248381" y="1486163"/>
                <a:ext cx="113760" cy="174240"/>
              </p14:xfrm>
            </p:contentPart>
          </mc:Choice>
          <mc:Fallback xmlns="">
            <p:pic>
              <p:nvPicPr>
                <p:cNvPr id="403" name="Entrada de lápiz 402">
                  <a:extLst>
                    <a:ext uri="{FF2B5EF4-FFF2-40B4-BE49-F238E27FC236}">
                      <a16:creationId xmlns:a16="http://schemas.microsoft.com/office/drawing/2014/main" id="{868D8B67-B86B-B342-BA41-86E5CDE4845D}"/>
                    </a:ext>
                  </a:extLst>
                </p:cNvPr>
                <p:cNvPicPr/>
                <p:nvPr/>
              </p:nvPicPr>
              <p:blipFill>
                <a:blip r:embed="rId38"/>
                <a:stretch>
                  <a:fillRect/>
                </a:stretch>
              </p:blipFill>
              <p:spPr>
                <a:xfrm>
                  <a:off x="4232901" y="1470683"/>
                  <a:ext cx="144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4" name="Entrada de lápiz 403">
                  <a:extLst>
                    <a:ext uri="{FF2B5EF4-FFF2-40B4-BE49-F238E27FC236}">
                      <a16:creationId xmlns:a16="http://schemas.microsoft.com/office/drawing/2014/main" id="{D64AB0E7-221B-8544-BE93-414746E73817}"/>
                    </a:ext>
                  </a:extLst>
                </p14:cNvPr>
                <p14:cNvContentPartPr/>
                <p14:nvPr/>
              </p14:nvContentPartPr>
              <p14:xfrm>
                <a:off x="4399581" y="1493723"/>
                <a:ext cx="159120" cy="159120"/>
              </p14:xfrm>
            </p:contentPart>
          </mc:Choice>
          <mc:Fallback xmlns="">
            <p:pic>
              <p:nvPicPr>
                <p:cNvPr id="404" name="Entrada de lápiz 403">
                  <a:extLst>
                    <a:ext uri="{FF2B5EF4-FFF2-40B4-BE49-F238E27FC236}">
                      <a16:creationId xmlns:a16="http://schemas.microsoft.com/office/drawing/2014/main" id="{D64AB0E7-221B-8544-BE93-414746E73817}"/>
                    </a:ext>
                  </a:extLst>
                </p:cNvPr>
                <p:cNvPicPr/>
                <p:nvPr/>
              </p:nvPicPr>
              <p:blipFill>
                <a:blip r:embed="rId40"/>
                <a:stretch>
                  <a:fillRect/>
                </a:stretch>
              </p:blipFill>
              <p:spPr>
                <a:xfrm>
                  <a:off x="4384101" y="1478243"/>
                  <a:ext cx="189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5" name="Entrada de lápiz 404">
                  <a:extLst>
                    <a:ext uri="{FF2B5EF4-FFF2-40B4-BE49-F238E27FC236}">
                      <a16:creationId xmlns:a16="http://schemas.microsoft.com/office/drawing/2014/main" id="{974870B0-B7DB-2543-BA50-F6CDE9BCD02C}"/>
                    </a:ext>
                  </a:extLst>
                </p14:cNvPr>
                <p14:cNvContentPartPr/>
                <p14:nvPr/>
              </p14:nvContentPartPr>
              <p14:xfrm>
                <a:off x="4588581" y="1463483"/>
                <a:ext cx="75960" cy="176760"/>
              </p14:xfrm>
            </p:contentPart>
          </mc:Choice>
          <mc:Fallback xmlns="">
            <p:pic>
              <p:nvPicPr>
                <p:cNvPr id="405" name="Entrada de lápiz 404">
                  <a:extLst>
                    <a:ext uri="{FF2B5EF4-FFF2-40B4-BE49-F238E27FC236}">
                      <a16:creationId xmlns:a16="http://schemas.microsoft.com/office/drawing/2014/main" id="{974870B0-B7DB-2543-BA50-F6CDE9BCD02C}"/>
                    </a:ext>
                  </a:extLst>
                </p:cNvPr>
                <p:cNvPicPr/>
                <p:nvPr/>
              </p:nvPicPr>
              <p:blipFill>
                <a:blip r:embed="rId42"/>
                <a:stretch>
                  <a:fillRect/>
                </a:stretch>
              </p:blipFill>
              <p:spPr>
                <a:xfrm>
                  <a:off x="4573101" y="1448003"/>
                  <a:ext cx="106560" cy="207360"/>
                </a:xfrm>
                <a:prstGeom prst="rect">
                  <a:avLst/>
                </a:prstGeom>
              </p:spPr>
            </p:pic>
          </mc:Fallback>
        </mc:AlternateContent>
      </p:grpSp>
      <p:grpSp>
        <p:nvGrpSpPr>
          <p:cNvPr id="411" name="Grupo 410">
            <a:extLst>
              <a:ext uri="{FF2B5EF4-FFF2-40B4-BE49-F238E27FC236}">
                <a16:creationId xmlns:a16="http://schemas.microsoft.com/office/drawing/2014/main" id="{CF3DA980-1A80-3648-B44A-106782C99188}"/>
              </a:ext>
            </a:extLst>
          </p:cNvPr>
          <p:cNvGrpSpPr/>
          <p:nvPr/>
        </p:nvGrpSpPr>
        <p:grpSpPr>
          <a:xfrm>
            <a:off x="4966581" y="1381043"/>
            <a:ext cx="725040" cy="279000"/>
            <a:chOff x="4966581" y="1381043"/>
            <a:chExt cx="725040" cy="279000"/>
          </a:xfrm>
        </p:grpSpPr>
        <mc:AlternateContent xmlns:mc="http://schemas.openxmlformats.org/markup-compatibility/2006" xmlns:p14="http://schemas.microsoft.com/office/powerpoint/2010/main">
          <mc:Choice Requires="p14">
            <p:contentPart p14:bwMode="auto" r:id="rId43">
              <p14:nvContentPartPr>
                <p14:cNvPr id="406" name="Entrada de lápiz 405">
                  <a:extLst>
                    <a:ext uri="{FF2B5EF4-FFF2-40B4-BE49-F238E27FC236}">
                      <a16:creationId xmlns:a16="http://schemas.microsoft.com/office/drawing/2014/main" id="{4107DB91-F894-5446-BCCF-A84D1DD2BD38}"/>
                    </a:ext>
                  </a:extLst>
                </p14:cNvPr>
                <p14:cNvContentPartPr/>
                <p14:nvPr/>
              </p14:nvContentPartPr>
              <p14:xfrm>
                <a:off x="4966581" y="1480043"/>
                <a:ext cx="219600" cy="172440"/>
              </p14:xfrm>
            </p:contentPart>
          </mc:Choice>
          <mc:Fallback xmlns="">
            <p:pic>
              <p:nvPicPr>
                <p:cNvPr id="406" name="Entrada de lápiz 405">
                  <a:extLst>
                    <a:ext uri="{FF2B5EF4-FFF2-40B4-BE49-F238E27FC236}">
                      <a16:creationId xmlns:a16="http://schemas.microsoft.com/office/drawing/2014/main" id="{4107DB91-F894-5446-BCCF-A84D1DD2BD38}"/>
                    </a:ext>
                  </a:extLst>
                </p:cNvPr>
                <p:cNvPicPr/>
                <p:nvPr/>
              </p:nvPicPr>
              <p:blipFill>
                <a:blip r:embed="rId44"/>
                <a:stretch>
                  <a:fillRect/>
                </a:stretch>
              </p:blipFill>
              <p:spPr>
                <a:xfrm>
                  <a:off x="4951101" y="1464563"/>
                  <a:ext cx="250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7" name="Entrada de lápiz 406">
                  <a:extLst>
                    <a:ext uri="{FF2B5EF4-FFF2-40B4-BE49-F238E27FC236}">
                      <a16:creationId xmlns:a16="http://schemas.microsoft.com/office/drawing/2014/main" id="{98A4FCA7-E8FB-2643-9AA8-718C323D8DF7}"/>
                    </a:ext>
                  </a:extLst>
                </p14:cNvPr>
                <p14:cNvContentPartPr/>
                <p14:nvPr/>
              </p14:nvContentPartPr>
              <p14:xfrm>
                <a:off x="5208501" y="1501283"/>
                <a:ext cx="144000" cy="151560"/>
              </p14:xfrm>
            </p:contentPart>
          </mc:Choice>
          <mc:Fallback xmlns="">
            <p:pic>
              <p:nvPicPr>
                <p:cNvPr id="407" name="Entrada de lápiz 406">
                  <a:extLst>
                    <a:ext uri="{FF2B5EF4-FFF2-40B4-BE49-F238E27FC236}">
                      <a16:creationId xmlns:a16="http://schemas.microsoft.com/office/drawing/2014/main" id="{98A4FCA7-E8FB-2643-9AA8-718C323D8DF7}"/>
                    </a:ext>
                  </a:extLst>
                </p:cNvPr>
                <p:cNvPicPr/>
                <p:nvPr/>
              </p:nvPicPr>
              <p:blipFill>
                <a:blip r:embed="rId46"/>
                <a:stretch>
                  <a:fillRect/>
                </a:stretch>
              </p:blipFill>
              <p:spPr>
                <a:xfrm>
                  <a:off x="5193021" y="1485803"/>
                  <a:ext cx="174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8" name="Entrada de lápiz 407">
                  <a:extLst>
                    <a:ext uri="{FF2B5EF4-FFF2-40B4-BE49-F238E27FC236}">
                      <a16:creationId xmlns:a16="http://schemas.microsoft.com/office/drawing/2014/main" id="{AFA4E764-A158-2E4F-96A6-AA94B657859B}"/>
                    </a:ext>
                  </a:extLst>
                </p14:cNvPr>
                <p14:cNvContentPartPr/>
                <p14:nvPr/>
              </p14:nvContentPartPr>
              <p14:xfrm>
                <a:off x="5412261" y="1381043"/>
                <a:ext cx="75240" cy="275040"/>
              </p14:xfrm>
            </p:contentPart>
          </mc:Choice>
          <mc:Fallback xmlns="">
            <p:pic>
              <p:nvPicPr>
                <p:cNvPr id="408" name="Entrada de lápiz 407">
                  <a:extLst>
                    <a:ext uri="{FF2B5EF4-FFF2-40B4-BE49-F238E27FC236}">
                      <a16:creationId xmlns:a16="http://schemas.microsoft.com/office/drawing/2014/main" id="{AFA4E764-A158-2E4F-96A6-AA94B657859B}"/>
                    </a:ext>
                  </a:extLst>
                </p:cNvPr>
                <p:cNvPicPr/>
                <p:nvPr/>
              </p:nvPicPr>
              <p:blipFill>
                <a:blip r:embed="rId48"/>
                <a:stretch>
                  <a:fillRect/>
                </a:stretch>
              </p:blipFill>
              <p:spPr>
                <a:xfrm>
                  <a:off x="5396781" y="1365563"/>
                  <a:ext cx="105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9" name="Entrada de lápiz 408">
                  <a:extLst>
                    <a:ext uri="{FF2B5EF4-FFF2-40B4-BE49-F238E27FC236}">
                      <a16:creationId xmlns:a16="http://schemas.microsoft.com/office/drawing/2014/main" id="{E3A0495D-38B8-3948-9ACF-03D2259867D1}"/>
                    </a:ext>
                  </a:extLst>
                </p14:cNvPr>
                <p14:cNvContentPartPr/>
                <p14:nvPr/>
              </p14:nvContentPartPr>
              <p14:xfrm>
                <a:off x="5382381" y="1516403"/>
                <a:ext cx="136440" cy="38160"/>
              </p14:xfrm>
            </p:contentPart>
          </mc:Choice>
          <mc:Fallback xmlns="">
            <p:pic>
              <p:nvPicPr>
                <p:cNvPr id="409" name="Entrada de lápiz 408">
                  <a:extLst>
                    <a:ext uri="{FF2B5EF4-FFF2-40B4-BE49-F238E27FC236}">
                      <a16:creationId xmlns:a16="http://schemas.microsoft.com/office/drawing/2014/main" id="{E3A0495D-38B8-3948-9ACF-03D2259867D1}"/>
                    </a:ext>
                  </a:extLst>
                </p:cNvPr>
                <p:cNvPicPr/>
                <p:nvPr/>
              </p:nvPicPr>
              <p:blipFill>
                <a:blip r:embed="rId50"/>
                <a:stretch>
                  <a:fillRect/>
                </a:stretch>
              </p:blipFill>
              <p:spPr>
                <a:xfrm>
                  <a:off x="5366901" y="1500923"/>
                  <a:ext cx="167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0" name="Entrada de lápiz 409">
                  <a:extLst>
                    <a:ext uri="{FF2B5EF4-FFF2-40B4-BE49-F238E27FC236}">
                      <a16:creationId xmlns:a16="http://schemas.microsoft.com/office/drawing/2014/main" id="{88A87F41-E384-F646-98F0-650B4934522B}"/>
                    </a:ext>
                  </a:extLst>
                </p14:cNvPr>
                <p14:cNvContentPartPr/>
                <p14:nvPr/>
              </p14:nvContentPartPr>
              <p14:xfrm>
                <a:off x="5563461" y="1532963"/>
                <a:ext cx="128160" cy="127080"/>
              </p14:xfrm>
            </p:contentPart>
          </mc:Choice>
          <mc:Fallback xmlns="">
            <p:pic>
              <p:nvPicPr>
                <p:cNvPr id="410" name="Entrada de lápiz 409">
                  <a:extLst>
                    <a:ext uri="{FF2B5EF4-FFF2-40B4-BE49-F238E27FC236}">
                      <a16:creationId xmlns:a16="http://schemas.microsoft.com/office/drawing/2014/main" id="{88A87F41-E384-F646-98F0-650B4934522B}"/>
                    </a:ext>
                  </a:extLst>
                </p:cNvPr>
                <p:cNvPicPr/>
                <p:nvPr/>
              </p:nvPicPr>
              <p:blipFill>
                <a:blip r:embed="rId52"/>
                <a:stretch>
                  <a:fillRect/>
                </a:stretch>
              </p:blipFill>
              <p:spPr>
                <a:xfrm>
                  <a:off x="5547981" y="1517483"/>
                  <a:ext cx="158760" cy="157680"/>
                </a:xfrm>
                <a:prstGeom prst="rect">
                  <a:avLst/>
                </a:prstGeom>
              </p:spPr>
            </p:pic>
          </mc:Fallback>
        </mc:AlternateContent>
      </p:grpSp>
      <p:grpSp>
        <p:nvGrpSpPr>
          <p:cNvPr id="440" name="Grupo 439">
            <a:extLst>
              <a:ext uri="{FF2B5EF4-FFF2-40B4-BE49-F238E27FC236}">
                <a16:creationId xmlns:a16="http://schemas.microsoft.com/office/drawing/2014/main" id="{DD0DA9CB-2CBA-7C44-8520-6F49C1E74994}"/>
              </a:ext>
            </a:extLst>
          </p:cNvPr>
          <p:cNvGrpSpPr/>
          <p:nvPr/>
        </p:nvGrpSpPr>
        <p:grpSpPr>
          <a:xfrm>
            <a:off x="6175821" y="1449083"/>
            <a:ext cx="506880" cy="203760"/>
            <a:chOff x="6175821" y="1449083"/>
            <a:chExt cx="506880" cy="203760"/>
          </a:xfrm>
        </p:grpSpPr>
        <mc:AlternateContent xmlns:mc="http://schemas.openxmlformats.org/markup-compatibility/2006" xmlns:p14="http://schemas.microsoft.com/office/powerpoint/2010/main">
          <mc:Choice Requires="p14">
            <p:contentPart p14:bwMode="auto" r:id="rId53">
              <p14:nvContentPartPr>
                <p14:cNvPr id="414" name="Entrada de lápiz 413">
                  <a:extLst>
                    <a:ext uri="{FF2B5EF4-FFF2-40B4-BE49-F238E27FC236}">
                      <a16:creationId xmlns:a16="http://schemas.microsoft.com/office/drawing/2014/main" id="{2E313B62-44A4-D743-B1F0-B5C2C318E465}"/>
                    </a:ext>
                  </a:extLst>
                </p14:cNvPr>
                <p14:cNvContentPartPr/>
                <p14:nvPr/>
              </p14:nvContentPartPr>
              <p14:xfrm>
                <a:off x="6175821" y="1486163"/>
                <a:ext cx="151560" cy="166680"/>
              </p14:xfrm>
            </p:contentPart>
          </mc:Choice>
          <mc:Fallback xmlns="">
            <p:pic>
              <p:nvPicPr>
                <p:cNvPr id="414" name="Entrada de lápiz 413">
                  <a:extLst>
                    <a:ext uri="{FF2B5EF4-FFF2-40B4-BE49-F238E27FC236}">
                      <a16:creationId xmlns:a16="http://schemas.microsoft.com/office/drawing/2014/main" id="{2E313B62-44A4-D743-B1F0-B5C2C318E465}"/>
                    </a:ext>
                  </a:extLst>
                </p:cNvPr>
                <p:cNvPicPr/>
                <p:nvPr/>
              </p:nvPicPr>
              <p:blipFill>
                <a:blip r:embed="rId54"/>
                <a:stretch>
                  <a:fillRect/>
                </a:stretch>
              </p:blipFill>
              <p:spPr>
                <a:xfrm>
                  <a:off x="6160341" y="1470683"/>
                  <a:ext cx="182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5" name="Entrada de lápiz 414">
                  <a:extLst>
                    <a:ext uri="{FF2B5EF4-FFF2-40B4-BE49-F238E27FC236}">
                      <a16:creationId xmlns:a16="http://schemas.microsoft.com/office/drawing/2014/main" id="{A65867A6-19F6-8540-9100-8F0932B42399}"/>
                    </a:ext>
                  </a:extLst>
                </p14:cNvPr>
                <p14:cNvContentPartPr/>
                <p14:nvPr/>
              </p14:nvContentPartPr>
              <p14:xfrm>
                <a:off x="6334581" y="1471763"/>
                <a:ext cx="143280" cy="158400"/>
              </p14:xfrm>
            </p:contentPart>
          </mc:Choice>
          <mc:Fallback xmlns="">
            <p:pic>
              <p:nvPicPr>
                <p:cNvPr id="415" name="Entrada de lápiz 414">
                  <a:extLst>
                    <a:ext uri="{FF2B5EF4-FFF2-40B4-BE49-F238E27FC236}">
                      <a16:creationId xmlns:a16="http://schemas.microsoft.com/office/drawing/2014/main" id="{A65867A6-19F6-8540-9100-8F0932B42399}"/>
                    </a:ext>
                  </a:extLst>
                </p:cNvPr>
                <p:cNvPicPr/>
                <p:nvPr/>
              </p:nvPicPr>
              <p:blipFill>
                <a:blip r:embed="rId56"/>
                <a:stretch>
                  <a:fillRect/>
                </a:stretch>
              </p:blipFill>
              <p:spPr>
                <a:xfrm>
                  <a:off x="6319062" y="1456283"/>
                  <a:ext cx="173957"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6" name="Entrada de lápiz 415">
                  <a:extLst>
                    <a:ext uri="{FF2B5EF4-FFF2-40B4-BE49-F238E27FC236}">
                      <a16:creationId xmlns:a16="http://schemas.microsoft.com/office/drawing/2014/main" id="{3548D01A-F94B-8B42-A69E-F0674D14ECED}"/>
                    </a:ext>
                  </a:extLst>
                </p14:cNvPr>
                <p14:cNvContentPartPr/>
                <p14:nvPr/>
              </p14:nvContentPartPr>
              <p14:xfrm>
                <a:off x="6523581" y="1449083"/>
                <a:ext cx="159120" cy="161640"/>
              </p14:xfrm>
            </p:contentPart>
          </mc:Choice>
          <mc:Fallback xmlns="">
            <p:pic>
              <p:nvPicPr>
                <p:cNvPr id="416" name="Entrada de lápiz 415">
                  <a:extLst>
                    <a:ext uri="{FF2B5EF4-FFF2-40B4-BE49-F238E27FC236}">
                      <a16:creationId xmlns:a16="http://schemas.microsoft.com/office/drawing/2014/main" id="{3548D01A-F94B-8B42-A69E-F0674D14ECED}"/>
                    </a:ext>
                  </a:extLst>
                </p:cNvPr>
                <p:cNvPicPr/>
                <p:nvPr/>
              </p:nvPicPr>
              <p:blipFill>
                <a:blip r:embed="rId58"/>
                <a:stretch>
                  <a:fillRect/>
                </a:stretch>
              </p:blipFill>
              <p:spPr>
                <a:xfrm>
                  <a:off x="6508101" y="1433603"/>
                  <a:ext cx="189720" cy="192240"/>
                </a:xfrm>
                <a:prstGeom prst="rect">
                  <a:avLst/>
                </a:prstGeom>
              </p:spPr>
            </p:pic>
          </mc:Fallback>
        </mc:AlternateContent>
      </p:grpSp>
      <p:grpSp>
        <p:nvGrpSpPr>
          <p:cNvPr id="439" name="Grupo 438">
            <a:extLst>
              <a:ext uri="{FF2B5EF4-FFF2-40B4-BE49-F238E27FC236}">
                <a16:creationId xmlns:a16="http://schemas.microsoft.com/office/drawing/2014/main" id="{80280983-99F4-A04F-903D-54F7E7CF7851}"/>
              </a:ext>
            </a:extLst>
          </p:cNvPr>
          <p:cNvGrpSpPr/>
          <p:nvPr/>
        </p:nvGrpSpPr>
        <p:grpSpPr>
          <a:xfrm>
            <a:off x="6962061" y="1364123"/>
            <a:ext cx="257400" cy="258480"/>
            <a:chOff x="6962061" y="1364123"/>
            <a:chExt cx="257400" cy="258480"/>
          </a:xfrm>
        </p:grpSpPr>
        <mc:AlternateContent xmlns:mc="http://schemas.openxmlformats.org/markup-compatibility/2006" xmlns:p14="http://schemas.microsoft.com/office/powerpoint/2010/main">
          <mc:Choice Requires="p14">
            <p:contentPart p14:bwMode="auto" r:id="rId59">
              <p14:nvContentPartPr>
                <p14:cNvPr id="417" name="Entrada de lápiz 416">
                  <a:extLst>
                    <a:ext uri="{FF2B5EF4-FFF2-40B4-BE49-F238E27FC236}">
                      <a16:creationId xmlns:a16="http://schemas.microsoft.com/office/drawing/2014/main" id="{2001176D-0D20-5941-AF36-75B41476B50F}"/>
                    </a:ext>
                  </a:extLst>
                </p14:cNvPr>
                <p14:cNvContentPartPr/>
                <p14:nvPr/>
              </p14:nvContentPartPr>
              <p14:xfrm>
                <a:off x="6962061" y="1364123"/>
                <a:ext cx="60840" cy="243000"/>
              </p14:xfrm>
            </p:contentPart>
          </mc:Choice>
          <mc:Fallback xmlns="">
            <p:pic>
              <p:nvPicPr>
                <p:cNvPr id="417" name="Entrada de lápiz 416">
                  <a:extLst>
                    <a:ext uri="{FF2B5EF4-FFF2-40B4-BE49-F238E27FC236}">
                      <a16:creationId xmlns:a16="http://schemas.microsoft.com/office/drawing/2014/main" id="{2001176D-0D20-5941-AF36-75B41476B50F}"/>
                    </a:ext>
                  </a:extLst>
                </p:cNvPr>
                <p:cNvPicPr/>
                <p:nvPr/>
              </p:nvPicPr>
              <p:blipFill>
                <a:blip r:embed="rId60"/>
                <a:stretch>
                  <a:fillRect/>
                </a:stretch>
              </p:blipFill>
              <p:spPr>
                <a:xfrm>
                  <a:off x="6946581" y="1348643"/>
                  <a:ext cx="914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8" name="Entrada de lápiz 417">
                  <a:extLst>
                    <a:ext uri="{FF2B5EF4-FFF2-40B4-BE49-F238E27FC236}">
                      <a16:creationId xmlns:a16="http://schemas.microsoft.com/office/drawing/2014/main" id="{902A53AC-F003-F444-8EEF-5260C04613E6}"/>
                    </a:ext>
                  </a:extLst>
                </p14:cNvPr>
                <p14:cNvContentPartPr/>
                <p14:nvPr/>
              </p14:nvContentPartPr>
              <p14:xfrm>
                <a:off x="7045221" y="1486163"/>
                <a:ext cx="174240" cy="136440"/>
              </p14:xfrm>
            </p:contentPart>
          </mc:Choice>
          <mc:Fallback xmlns="">
            <p:pic>
              <p:nvPicPr>
                <p:cNvPr id="418" name="Entrada de lápiz 417">
                  <a:extLst>
                    <a:ext uri="{FF2B5EF4-FFF2-40B4-BE49-F238E27FC236}">
                      <a16:creationId xmlns:a16="http://schemas.microsoft.com/office/drawing/2014/main" id="{902A53AC-F003-F444-8EEF-5260C04613E6}"/>
                    </a:ext>
                  </a:extLst>
                </p:cNvPr>
                <p:cNvPicPr/>
                <p:nvPr/>
              </p:nvPicPr>
              <p:blipFill>
                <a:blip r:embed="rId62"/>
                <a:stretch>
                  <a:fillRect/>
                </a:stretch>
              </p:blipFill>
              <p:spPr>
                <a:xfrm>
                  <a:off x="7029741" y="1470683"/>
                  <a:ext cx="204840" cy="167040"/>
                </a:xfrm>
                <a:prstGeom prst="rect">
                  <a:avLst/>
                </a:prstGeom>
              </p:spPr>
            </p:pic>
          </mc:Fallback>
        </mc:AlternateContent>
      </p:grpSp>
      <p:grpSp>
        <p:nvGrpSpPr>
          <p:cNvPr id="438" name="Grupo 437">
            <a:extLst>
              <a:ext uri="{FF2B5EF4-FFF2-40B4-BE49-F238E27FC236}">
                <a16:creationId xmlns:a16="http://schemas.microsoft.com/office/drawing/2014/main" id="{8B390133-C503-344A-8265-586C810FB8CF}"/>
              </a:ext>
            </a:extLst>
          </p:cNvPr>
          <p:cNvGrpSpPr/>
          <p:nvPr/>
        </p:nvGrpSpPr>
        <p:grpSpPr>
          <a:xfrm>
            <a:off x="7521501" y="1356563"/>
            <a:ext cx="839520" cy="281160"/>
            <a:chOff x="7521501" y="1356563"/>
            <a:chExt cx="839520" cy="281160"/>
          </a:xfrm>
        </p:grpSpPr>
        <mc:AlternateContent xmlns:mc="http://schemas.openxmlformats.org/markup-compatibility/2006" xmlns:p14="http://schemas.microsoft.com/office/powerpoint/2010/main">
          <mc:Choice Requires="p14">
            <p:contentPart p14:bwMode="auto" r:id="rId63">
              <p14:nvContentPartPr>
                <p14:cNvPr id="419" name="Entrada de lápiz 418">
                  <a:extLst>
                    <a:ext uri="{FF2B5EF4-FFF2-40B4-BE49-F238E27FC236}">
                      <a16:creationId xmlns:a16="http://schemas.microsoft.com/office/drawing/2014/main" id="{BC8E8EB2-16FF-994A-ACA6-2D747A533930}"/>
                    </a:ext>
                  </a:extLst>
                </p14:cNvPr>
                <p14:cNvContentPartPr/>
                <p14:nvPr/>
              </p14:nvContentPartPr>
              <p14:xfrm>
                <a:off x="7521501" y="1425683"/>
                <a:ext cx="68400" cy="181800"/>
              </p14:xfrm>
            </p:contentPart>
          </mc:Choice>
          <mc:Fallback xmlns="">
            <p:pic>
              <p:nvPicPr>
                <p:cNvPr id="419" name="Entrada de lápiz 418">
                  <a:extLst>
                    <a:ext uri="{FF2B5EF4-FFF2-40B4-BE49-F238E27FC236}">
                      <a16:creationId xmlns:a16="http://schemas.microsoft.com/office/drawing/2014/main" id="{BC8E8EB2-16FF-994A-ACA6-2D747A533930}"/>
                    </a:ext>
                  </a:extLst>
                </p:cNvPr>
                <p:cNvPicPr/>
                <p:nvPr/>
              </p:nvPicPr>
              <p:blipFill>
                <a:blip r:embed="rId64"/>
                <a:stretch>
                  <a:fillRect/>
                </a:stretch>
              </p:blipFill>
              <p:spPr>
                <a:xfrm>
                  <a:off x="7506021" y="1410203"/>
                  <a:ext cx="99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0" name="Entrada de lápiz 419">
                  <a:extLst>
                    <a:ext uri="{FF2B5EF4-FFF2-40B4-BE49-F238E27FC236}">
                      <a16:creationId xmlns:a16="http://schemas.microsoft.com/office/drawing/2014/main" id="{3F8E6B21-C614-734C-9802-D9F53E315F1D}"/>
                    </a:ext>
                  </a:extLst>
                </p14:cNvPr>
                <p14:cNvContentPartPr/>
                <p14:nvPr/>
              </p14:nvContentPartPr>
              <p14:xfrm>
                <a:off x="7657581" y="1455923"/>
                <a:ext cx="166680" cy="181800"/>
              </p14:xfrm>
            </p:contentPart>
          </mc:Choice>
          <mc:Fallback xmlns="">
            <p:pic>
              <p:nvPicPr>
                <p:cNvPr id="420" name="Entrada de lápiz 419">
                  <a:extLst>
                    <a:ext uri="{FF2B5EF4-FFF2-40B4-BE49-F238E27FC236}">
                      <a16:creationId xmlns:a16="http://schemas.microsoft.com/office/drawing/2014/main" id="{3F8E6B21-C614-734C-9802-D9F53E315F1D}"/>
                    </a:ext>
                  </a:extLst>
                </p:cNvPr>
                <p:cNvPicPr/>
                <p:nvPr/>
              </p:nvPicPr>
              <p:blipFill>
                <a:blip r:embed="rId66"/>
                <a:stretch>
                  <a:fillRect/>
                </a:stretch>
              </p:blipFill>
              <p:spPr>
                <a:xfrm>
                  <a:off x="7642101" y="1440443"/>
                  <a:ext cx="197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1" name="Entrada de lápiz 420">
                  <a:extLst>
                    <a:ext uri="{FF2B5EF4-FFF2-40B4-BE49-F238E27FC236}">
                      <a16:creationId xmlns:a16="http://schemas.microsoft.com/office/drawing/2014/main" id="{D34A107E-FC0F-144B-9F94-7E5FE0BE13F9}"/>
                    </a:ext>
                  </a:extLst>
                </p14:cNvPr>
                <p14:cNvContentPartPr/>
                <p14:nvPr/>
              </p14:nvContentPartPr>
              <p14:xfrm>
                <a:off x="7839021" y="1356563"/>
                <a:ext cx="204480" cy="280800"/>
              </p14:xfrm>
            </p:contentPart>
          </mc:Choice>
          <mc:Fallback xmlns="">
            <p:pic>
              <p:nvPicPr>
                <p:cNvPr id="421" name="Entrada de lápiz 420">
                  <a:extLst>
                    <a:ext uri="{FF2B5EF4-FFF2-40B4-BE49-F238E27FC236}">
                      <a16:creationId xmlns:a16="http://schemas.microsoft.com/office/drawing/2014/main" id="{D34A107E-FC0F-144B-9F94-7E5FE0BE13F9}"/>
                    </a:ext>
                  </a:extLst>
                </p:cNvPr>
                <p:cNvPicPr/>
                <p:nvPr/>
              </p:nvPicPr>
              <p:blipFill>
                <a:blip r:embed="rId68"/>
                <a:stretch>
                  <a:fillRect/>
                </a:stretch>
              </p:blipFill>
              <p:spPr>
                <a:xfrm>
                  <a:off x="7823541" y="1341083"/>
                  <a:ext cx="2350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2" name="Entrada de lápiz 421">
                  <a:extLst>
                    <a:ext uri="{FF2B5EF4-FFF2-40B4-BE49-F238E27FC236}">
                      <a16:creationId xmlns:a16="http://schemas.microsoft.com/office/drawing/2014/main" id="{0A03B253-918F-3540-B2A9-077C9A3343E4}"/>
                    </a:ext>
                  </a:extLst>
                </p14:cNvPr>
                <p14:cNvContentPartPr/>
                <p14:nvPr/>
              </p14:nvContentPartPr>
              <p14:xfrm>
                <a:off x="8104341" y="1478603"/>
                <a:ext cx="135720" cy="128880"/>
              </p14:xfrm>
            </p:contentPart>
          </mc:Choice>
          <mc:Fallback xmlns="">
            <p:pic>
              <p:nvPicPr>
                <p:cNvPr id="422" name="Entrada de lápiz 421">
                  <a:extLst>
                    <a:ext uri="{FF2B5EF4-FFF2-40B4-BE49-F238E27FC236}">
                      <a16:creationId xmlns:a16="http://schemas.microsoft.com/office/drawing/2014/main" id="{0A03B253-918F-3540-B2A9-077C9A3343E4}"/>
                    </a:ext>
                  </a:extLst>
                </p:cNvPr>
                <p:cNvPicPr/>
                <p:nvPr/>
              </p:nvPicPr>
              <p:blipFill>
                <a:blip r:embed="rId70"/>
                <a:stretch>
                  <a:fillRect/>
                </a:stretch>
              </p:blipFill>
              <p:spPr>
                <a:xfrm>
                  <a:off x="8088861" y="1463123"/>
                  <a:ext cx="1663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3" name="Entrada de lápiz 422">
                  <a:extLst>
                    <a:ext uri="{FF2B5EF4-FFF2-40B4-BE49-F238E27FC236}">
                      <a16:creationId xmlns:a16="http://schemas.microsoft.com/office/drawing/2014/main" id="{80034246-0D71-CC45-9BEE-36FF40987580}"/>
                    </a:ext>
                  </a:extLst>
                </p14:cNvPr>
                <p14:cNvContentPartPr/>
                <p14:nvPr/>
              </p14:nvContentPartPr>
              <p14:xfrm>
                <a:off x="8262381" y="1471043"/>
                <a:ext cx="98640" cy="144000"/>
              </p14:xfrm>
            </p:contentPart>
          </mc:Choice>
          <mc:Fallback xmlns="">
            <p:pic>
              <p:nvPicPr>
                <p:cNvPr id="423" name="Entrada de lápiz 422">
                  <a:extLst>
                    <a:ext uri="{FF2B5EF4-FFF2-40B4-BE49-F238E27FC236}">
                      <a16:creationId xmlns:a16="http://schemas.microsoft.com/office/drawing/2014/main" id="{80034246-0D71-CC45-9BEE-36FF40987580}"/>
                    </a:ext>
                  </a:extLst>
                </p:cNvPr>
                <p:cNvPicPr/>
                <p:nvPr/>
              </p:nvPicPr>
              <p:blipFill>
                <a:blip r:embed="rId72"/>
                <a:stretch>
                  <a:fillRect/>
                </a:stretch>
              </p:blipFill>
              <p:spPr>
                <a:xfrm>
                  <a:off x="8246901" y="1455563"/>
                  <a:ext cx="129240" cy="174600"/>
                </a:xfrm>
                <a:prstGeom prst="rect">
                  <a:avLst/>
                </a:prstGeom>
              </p:spPr>
            </p:pic>
          </mc:Fallback>
        </mc:AlternateContent>
      </p:grpSp>
      <p:grpSp>
        <p:nvGrpSpPr>
          <p:cNvPr id="437" name="Grupo 436">
            <a:extLst>
              <a:ext uri="{FF2B5EF4-FFF2-40B4-BE49-F238E27FC236}">
                <a16:creationId xmlns:a16="http://schemas.microsoft.com/office/drawing/2014/main" id="{C20ED523-11D7-334B-8A6D-A30CCB698E87}"/>
              </a:ext>
            </a:extLst>
          </p:cNvPr>
          <p:cNvGrpSpPr/>
          <p:nvPr/>
        </p:nvGrpSpPr>
        <p:grpSpPr>
          <a:xfrm>
            <a:off x="8715981" y="1289603"/>
            <a:ext cx="1860120" cy="453960"/>
            <a:chOff x="8715981" y="1289603"/>
            <a:chExt cx="1860120" cy="453960"/>
          </a:xfrm>
        </p:grpSpPr>
        <mc:AlternateContent xmlns:mc="http://schemas.openxmlformats.org/markup-compatibility/2006" xmlns:p14="http://schemas.microsoft.com/office/powerpoint/2010/main">
          <mc:Choice Requires="p14">
            <p:contentPart p14:bwMode="auto" r:id="rId73">
              <p14:nvContentPartPr>
                <p14:cNvPr id="424" name="Entrada de lápiz 423">
                  <a:extLst>
                    <a:ext uri="{FF2B5EF4-FFF2-40B4-BE49-F238E27FC236}">
                      <a16:creationId xmlns:a16="http://schemas.microsoft.com/office/drawing/2014/main" id="{EFAF6497-A931-894A-AE35-7D2CCCCF9B4B}"/>
                    </a:ext>
                  </a:extLst>
                </p14:cNvPr>
                <p14:cNvContentPartPr/>
                <p14:nvPr/>
              </p14:nvContentPartPr>
              <p14:xfrm>
                <a:off x="8715981" y="1372763"/>
                <a:ext cx="15480" cy="253080"/>
              </p14:xfrm>
            </p:contentPart>
          </mc:Choice>
          <mc:Fallback xmlns="">
            <p:pic>
              <p:nvPicPr>
                <p:cNvPr id="424" name="Entrada de lápiz 423">
                  <a:extLst>
                    <a:ext uri="{FF2B5EF4-FFF2-40B4-BE49-F238E27FC236}">
                      <a16:creationId xmlns:a16="http://schemas.microsoft.com/office/drawing/2014/main" id="{EFAF6497-A931-894A-AE35-7D2CCCCF9B4B}"/>
                    </a:ext>
                  </a:extLst>
                </p:cNvPr>
                <p:cNvPicPr/>
                <p:nvPr/>
              </p:nvPicPr>
              <p:blipFill>
                <a:blip r:embed="rId74"/>
                <a:stretch>
                  <a:fillRect/>
                </a:stretch>
              </p:blipFill>
              <p:spPr>
                <a:xfrm>
                  <a:off x="8700501" y="1357283"/>
                  <a:ext cx="46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5" name="Entrada de lápiz 424">
                  <a:extLst>
                    <a:ext uri="{FF2B5EF4-FFF2-40B4-BE49-F238E27FC236}">
                      <a16:creationId xmlns:a16="http://schemas.microsoft.com/office/drawing/2014/main" id="{2AAF996D-FA56-4844-9529-D39ED166ED9D}"/>
                    </a:ext>
                  </a:extLst>
                </p14:cNvPr>
                <p14:cNvContentPartPr/>
                <p14:nvPr/>
              </p14:nvContentPartPr>
              <p14:xfrm>
                <a:off x="8731101" y="1366643"/>
                <a:ext cx="144000" cy="262440"/>
              </p14:xfrm>
            </p:contentPart>
          </mc:Choice>
          <mc:Fallback xmlns="">
            <p:pic>
              <p:nvPicPr>
                <p:cNvPr id="425" name="Entrada de lápiz 424">
                  <a:extLst>
                    <a:ext uri="{FF2B5EF4-FFF2-40B4-BE49-F238E27FC236}">
                      <a16:creationId xmlns:a16="http://schemas.microsoft.com/office/drawing/2014/main" id="{2AAF996D-FA56-4844-9529-D39ED166ED9D}"/>
                    </a:ext>
                  </a:extLst>
                </p:cNvPr>
                <p:cNvPicPr/>
                <p:nvPr/>
              </p:nvPicPr>
              <p:blipFill>
                <a:blip r:embed="rId76"/>
                <a:stretch>
                  <a:fillRect/>
                </a:stretch>
              </p:blipFill>
              <p:spPr>
                <a:xfrm>
                  <a:off x="8715621" y="1351163"/>
                  <a:ext cx="1746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6" name="Entrada de lápiz 425">
                  <a:extLst>
                    <a:ext uri="{FF2B5EF4-FFF2-40B4-BE49-F238E27FC236}">
                      <a16:creationId xmlns:a16="http://schemas.microsoft.com/office/drawing/2014/main" id="{077A963F-3FC3-5940-9029-DC9BA7C86D99}"/>
                    </a:ext>
                  </a:extLst>
                </p14:cNvPr>
                <p14:cNvContentPartPr/>
                <p14:nvPr/>
              </p14:nvContentPartPr>
              <p14:xfrm>
                <a:off x="8935221" y="1478603"/>
                <a:ext cx="151560" cy="159120"/>
              </p14:xfrm>
            </p:contentPart>
          </mc:Choice>
          <mc:Fallback xmlns="">
            <p:pic>
              <p:nvPicPr>
                <p:cNvPr id="426" name="Entrada de lápiz 425">
                  <a:extLst>
                    <a:ext uri="{FF2B5EF4-FFF2-40B4-BE49-F238E27FC236}">
                      <a16:creationId xmlns:a16="http://schemas.microsoft.com/office/drawing/2014/main" id="{077A963F-3FC3-5940-9029-DC9BA7C86D99}"/>
                    </a:ext>
                  </a:extLst>
                </p:cNvPr>
                <p:cNvPicPr/>
                <p:nvPr/>
              </p:nvPicPr>
              <p:blipFill>
                <a:blip r:embed="rId78"/>
                <a:stretch>
                  <a:fillRect/>
                </a:stretch>
              </p:blipFill>
              <p:spPr>
                <a:xfrm>
                  <a:off x="8919741" y="1463123"/>
                  <a:ext cx="182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7" name="Entrada de lápiz 426">
                  <a:extLst>
                    <a:ext uri="{FF2B5EF4-FFF2-40B4-BE49-F238E27FC236}">
                      <a16:creationId xmlns:a16="http://schemas.microsoft.com/office/drawing/2014/main" id="{24F41A68-60D0-8846-ACC2-1B8EB2C733DC}"/>
                    </a:ext>
                  </a:extLst>
                </p14:cNvPr>
                <p14:cNvContentPartPr/>
                <p14:nvPr/>
              </p14:nvContentPartPr>
              <p14:xfrm>
                <a:off x="9124221" y="1486163"/>
                <a:ext cx="106200" cy="144000"/>
              </p14:xfrm>
            </p:contentPart>
          </mc:Choice>
          <mc:Fallback xmlns="">
            <p:pic>
              <p:nvPicPr>
                <p:cNvPr id="427" name="Entrada de lápiz 426">
                  <a:extLst>
                    <a:ext uri="{FF2B5EF4-FFF2-40B4-BE49-F238E27FC236}">
                      <a16:creationId xmlns:a16="http://schemas.microsoft.com/office/drawing/2014/main" id="{24F41A68-60D0-8846-ACC2-1B8EB2C733DC}"/>
                    </a:ext>
                  </a:extLst>
                </p:cNvPr>
                <p:cNvPicPr/>
                <p:nvPr/>
              </p:nvPicPr>
              <p:blipFill>
                <a:blip r:embed="rId80"/>
                <a:stretch>
                  <a:fillRect/>
                </a:stretch>
              </p:blipFill>
              <p:spPr>
                <a:xfrm>
                  <a:off x="9108741" y="1470683"/>
                  <a:ext cx="136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8" name="Entrada de lápiz 427">
                  <a:extLst>
                    <a:ext uri="{FF2B5EF4-FFF2-40B4-BE49-F238E27FC236}">
                      <a16:creationId xmlns:a16="http://schemas.microsoft.com/office/drawing/2014/main" id="{3A5FD3DA-B860-5649-8F31-DCB48FA8B9D9}"/>
                    </a:ext>
                  </a:extLst>
                </p14:cNvPr>
                <p14:cNvContentPartPr/>
                <p14:nvPr/>
              </p14:nvContentPartPr>
              <p14:xfrm>
                <a:off x="9335901" y="1486163"/>
                <a:ext cx="38160" cy="155880"/>
              </p14:xfrm>
            </p:contentPart>
          </mc:Choice>
          <mc:Fallback xmlns="">
            <p:pic>
              <p:nvPicPr>
                <p:cNvPr id="428" name="Entrada de lápiz 427">
                  <a:extLst>
                    <a:ext uri="{FF2B5EF4-FFF2-40B4-BE49-F238E27FC236}">
                      <a16:creationId xmlns:a16="http://schemas.microsoft.com/office/drawing/2014/main" id="{3A5FD3DA-B860-5649-8F31-DCB48FA8B9D9}"/>
                    </a:ext>
                  </a:extLst>
                </p:cNvPr>
                <p:cNvPicPr/>
                <p:nvPr/>
              </p:nvPicPr>
              <p:blipFill>
                <a:blip r:embed="rId82"/>
                <a:stretch>
                  <a:fillRect/>
                </a:stretch>
              </p:blipFill>
              <p:spPr>
                <a:xfrm>
                  <a:off x="9320421" y="1470683"/>
                  <a:ext cx="68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29" name="Entrada de lápiz 428">
                  <a:extLst>
                    <a:ext uri="{FF2B5EF4-FFF2-40B4-BE49-F238E27FC236}">
                      <a16:creationId xmlns:a16="http://schemas.microsoft.com/office/drawing/2014/main" id="{B2B5F302-9C8A-E44E-A0E5-1C2C71802121}"/>
                    </a:ext>
                  </a:extLst>
                </p14:cNvPr>
                <p14:cNvContentPartPr/>
                <p14:nvPr/>
              </p14:nvContentPartPr>
              <p14:xfrm>
                <a:off x="9411501" y="1501283"/>
                <a:ext cx="128880" cy="151560"/>
              </p14:xfrm>
            </p:contentPart>
          </mc:Choice>
          <mc:Fallback xmlns="">
            <p:pic>
              <p:nvPicPr>
                <p:cNvPr id="429" name="Entrada de lápiz 428">
                  <a:extLst>
                    <a:ext uri="{FF2B5EF4-FFF2-40B4-BE49-F238E27FC236}">
                      <a16:creationId xmlns:a16="http://schemas.microsoft.com/office/drawing/2014/main" id="{B2B5F302-9C8A-E44E-A0E5-1C2C71802121}"/>
                    </a:ext>
                  </a:extLst>
                </p:cNvPr>
                <p:cNvPicPr/>
                <p:nvPr/>
              </p:nvPicPr>
              <p:blipFill>
                <a:blip r:embed="rId84"/>
                <a:stretch>
                  <a:fillRect/>
                </a:stretch>
              </p:blipFill>
              <p:spPr>
                <a:xfrm>
                  <a:off x="9396021" y="1485803"/>
                  <a:ext cx="159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30" name="Entrada de lápiz 429">
                  <a:extLst>
                    <a:ext uri="{FF2B5EF4-FFF2-40B4-BE49-F238E27FC236}">
                      <a16:creationId xmlns:a16="http://schemas.microsoft.com/office/drawing/2014/main" id="{4B2E3FF8-B4B7-9747-B985-CD84279CC425}"/>
                    </a:ext>
                  </a:extLst>
                </p14:cNvPr>
                <p14:cNvContentPartPr/>
                <p14:nvPr/>
              </p14:nvContentPartPr>
              <p14:xfrm>
                <a:off x="9600501" y="1472483"/>
                <a:ext cx="113760" cy="153360"/>
              </p14:xfrm>
            </p:contentPart>
          </mc:Choice>
          <mc:Fallback xmlns="">
            <p:pic>
              <p:nvPicPr>
                <p:cNvPr id="430" name="Entrada de lápiz 429">
                  <a:extLst>
                    <a:ext uri="{FF2B5EF4-FFF2-40B4-BE49-F238E27FC236}">
                      <a16:creationId xmlns:a16="http://schemas.microsoft.com/office/drawing/2014/main" id="{4B2E3FF8-B4B7-9747-B985-CD84279CC425}"/>
                    </a:ext>
                  </a:extLst>
                </p:cNvPr>
                <p:cNvPicPr/>
                <p:nvPr/>
              </p:nvPicPr>
              <p:blipFill>
                <a:blip r:embed="rId86"/>
                <a:stretch>
                  <a:fillRect/>
                </a:stretch>
              </p:blipFill>
              <p:spPr>
                <a:xfrm>
                  <a:off x="9585021" y="1456967"/>
                  <a:ext cx="144360" cy="18403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31" name="Entrada de lápiz 430">
                  <a:extLst>
                    <a:ext uri="{FF2B5EF4-FFF2-40B4-BE49-F238E27FC236}">
                      <a16:creationId xmlns:a16="http://schemas.microsoft.com/office/drawing/2014/main" id="{D7EE5969-76B2-294C-BD0D-D6161C3C9143}"/>
                    </a:ext>
                  </a:extLst>
                </p14:cNvPr>
                <p14:cNvContentPartPr/>
                <p14:nvPr/>
              </p14:nvContentPartPr>
              <p14:xfrm>
                <a:off x="9744141" y="1493723"/>
                <a:ext cx="196920" cy="135720"/>
              </p14:xfrm>
            </p:contentPart>
          </mc:Choice>
          <mc:Fallback xmlns="">
            <p:pic>
              <p:nvPicPr>
                <p:cNvPr id="431" name="Entrada de lápiz 430">
                  <a:extLst>
                    <a:ext uri="{FF2B5EF4-FFF2-40B4-BE49-F238E27FC236}">
                      <a16:creationId xmlns:a16="http://schemas.microsoft.com/office/drawing/2014/main" id="{D7EE5969-76B2-294C-BD0D-D6161C3C9143}"/>
                    </a:ext>
                  </a:extLst>
                </p:cNvPr>
                <p:cNvPicPr/>
                <p:nvPr/>
              </p:nvPicPr>
              <p:blipFill>
                <a:blip r:embed="rId88"/>
                <a:stretch>
                  <a:fillRect/>
                </a:stretch>
              </p:blipFill>
              <p:spPr>
                <a:xfrm>
                  <a:off x="9728661" y="1478243"/>
                  <a:ext cx="227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32" name="Entrada de lápiz 431">
                  <a:extLst>
                    <a:ext uri="{FF2B5EF4-FFF2-40B4-BE49-F238E27FC236}">
                      <a16:creationId xmlns:a16="http://schemas.microsoft.com/office/drawing/2014/main" id="{4A22141A-06DF-4543-85AF-EE027BE9E664}"/>
                    </a:ext>
                  </a:extLst>
                </p14:cNvPr>
                <p14:cNvContentPartPr/>
                <p14:nvPr/>
              </p14:nvContentPartPr>
              <p14:xfrm>
                <a:off x="9986061" y="1326323"/>
                <a:ext cx="7920" cy="295920"/>
              </p14:xfrm>
            </p:contentPart>
          </mc:Choice>
          <mc:Fallback xmlns="">
            <p:pic>
              <p:nvPicPr>
                <p:cNvPr id="432" name="Entrada de lápiz 431">
                  <a:extLst>
                    <a:ext uri="{FF2B5EF4-FFF2-40B4-BE49-F238E27FC236}">
                      <a16:creationId xmlns:a16="http://schemas.microsoft.com/office/drawing/2014/main" id="{4A22141A-06DF-4543-85AF-EE027BE9E664}"/>
                    </a:ext>
                  </a:extLst>
                </p:cNvPr>
                <p:cNvPicPr/>
                <p:nvPr/>
              </p:nvPicPr>
              <p:blipFill>
                <a:blip r:embed="rId90"/>
                <a:stretch>
                  <a:fillRect/>
                </a:stretch>
              </p:blipFill>
              <p:spPr>
                <a:xfrm>
                  <a:off x="9970581" y="1310843"/>
                  <a:ext cx="385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33" name="Entrada de lápiz 432">
                  <a:extLst>
                    <a:ext uri="{FF2B5EF4-FFF2-40B4-BE49-F238E27FC236}">
                      <a16:creationId xmlns:a16="http://schemas.microsoft.com/office/drawing/2014/main" id="{953087FF-7838-754A-ADA8-F6DB691111A7}"/>
                    </a:ext>
                  </a:extLst>
                </p14:cNvPr>
                <p14:cNvContentPartPr/>
                <p14:nvPr/>
              </p14:nvContentPartPr>
              <p14:xfrm>
                <a:off x="10054101" y="1455923"/>
                <a:ext cx="151560" cy="174240"/>
              </p14:xfrm>
            </p:contentPart>
          </mc:Choice>
          <mc:Fallback xmlns="">
            <p:pic>
              <p:nvPicPr>
                <p:cNvPr id="433" name="Entrada de lápiz 432">
                  <a:extLst>
                    <a:ext uri="{FF2B5EF4-FFF2-40B4-BE49-F238E27FC236}">
                      <a16:creationId xmlns:a16="http://schemas.microsoft.com/office/drawing/2014/main" id="{953087FF-7838-754A-ADA8-F6DB691111A7}"/>
                    </a:ext>
                  </a:extLst>
                </p:cNvPr>
                <p:cNvPicPr/>
                <p:nvPr/>
              </p:nvPicPr>
              <p:blipFill>
                <a:blip r:embed="rId92"/>
                <a:stretch>
                  <a:fillRect/>
                </a:stretch>
              </p:blipFill>
              <p:spPr>
                <a:xfrm>
                  <a:off x="10038621" y="1440443"/>
                  <a:ext cx="182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34" name="Entrada de lápiz 433">
                  <a:extLst>
                    <a:ext uri="{FF2B5EF4-FFF2-40B4-BE49-F238E27FC236}">
                      <a16:creationId xmlns:a16="http://schemas.microsoft.com/office/drawing/2014/main" id="{8591563D-CADD-8846-B47B-230F689AD6D6}"/>
                    </a:ext>
                  </a:extLst>
                </p14:cNvPr>
                <p14:cNvContentPartPr/>
                <p14:nvPr/>
              </p14:nvContentPartPr>
              <p14:xfrm>
                <a:off x="10220421" y="1471043"/>
                <a:ext cx="128880" cy="174240"/>
              </p14:xfrm>
            </p:contentPart>
          </mc:Choice>
          <mc:Fallback xmlns="">
            <p:pic>
              <p:nvPicPr>
                <p:cNvPr id="434" name="Entrada de lápiz 433">
                  <a:extLst>
                    <a:ext uri="{FF2B5EF4-FFF2-40B4-BE49-F238E27FC236}">
                      <a16:creationId xmlns:a16="http://schemas.microsoft.com/office/drawing/2014/main" id="{8591563D-CADD-8846-B47B-230F689AD6D6}"/>
                    </a:ext>
                  </a:extLst>
                </p:cNvPr>
                <p:cNvPicPr/>
                <p:nvPr/>
              </p:nvPicPr>
              <p:blipFill>
                <a:blip r:embed="rId94"/>
                <a:stretch>
                  <a:fillRect/>
                </a:stretch>
              </p:blipFill>
              <p:spPr>
                <a:xfrm>
                  <a:off x="10204941" y="1455563"/>
                  <a:ext cx="1594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35" name="Entrada de lápiz 434">
                  <a:extLst>
                    <a:ext uri="{FF2B5EF4-FFF2-40B4-BE49-F238E27FC236}">
                      <a16:creationId xmlns:a16="http://schemas.microsoft.com/office/drawing/2014/main" id="{7232C333-D8D8-9443-8494-A9DE5B408D6E}"/>
                    </a:ext>
                  </a:extLst>
                </p14:cNvPr>
                <p14:cNvContentPartPr/>
                <p14:nvPr/>
              </p14:nvContentPartPr>
              <p14:xfrm>
                <a:off x="10386741" y="1289603"/>
                <a:ext cx="189360" cy="325440"/>
              </p14:xfrm>
            </p:contentPart>
          </mc:Choice>
          <mc:Fallback xmlns="">
            <p:pic>
              <p:nvPicPr>
                <p:cNvPr id="435" name="Entrada de lápiz 434">
                  <a:extLst>
                    <a:ext uri="{FF2B5EF4-FFF2-40B4-BE49-F238E27FC236}">
                      <a16:creationId xmlns:a16="http://schemas.microsoft.com/office/drawing/2014/main" id="{7232C333-D8D8-9443-8494-A9DE5B408D6E}"/>
                    </a:ext>
                  </a:extLst>
                </p:cNvPr>
                <p:cNvPicPr/>
                <p:nvPr/>
              </p:nvPicPr>
              <p:blipFill>
                <a:blip r:embed="rId96"/>
                <a:stretch>
                  <a:fillRect/>
                </a:stretch>
              </p:blipFill>
              <p:spPr>
                <a:xfrm>
                  <a:off x="10371261" y="1274123"/>
                  <a:ext cx="2199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36" name="Entrada de lápiz 435">
                  <a:extLst>
                    <a:ext uri="{FF2B5EF4-FFF2-40B4-BE49-F238E27FC236}">
                      <a16:creationId xmlns:a16="http://schemas.microsoft.com/office/drawing/2014/main" id="{082818FC-2B75-344C-AAAC-29EE168288F8}"/>
                    </a:ext>
                  </a:extLst>
                </p14:cNvPr>
                <p14:cNvContentPartPr/>
                <p14:nvPr/>
              </p14:nvContentPartPr>
              <p14:xfrm>
                <a:off x="10508421" y="1720523"/>
                <a:ext cx="14760" cy="23040"/>
              </p14:xfrm>
            </p:contentPart>
          </mc:Choice>
          <mc:Fallback xmlns="">
            <p:pic>
              <p:nvPicPr>
                <p:cNvPr id="436" name="Entrada de lápiz 435">
                  <a:extLst>
                    <a:ext uri="{FF2B5EF4-FFF2-40B4-BE49-F238E27FC236}">
                      <a16:creationId xmlns:a16="http://schemas.microsoft.com/office/drawing/2014/main" id="{082818FC-2B75-344C-AAAC-29EE168288F8}"/>
                    </a:ext>
                  </a:extLst>
                </p:cNvPr>
                <p:cNvPicPr/>
                <p:nvPr/>
              </p:nvPicPr>
              <p:blipFill>
                <a:blip r:embed="rId98"/>
                <a:stretch>
                  <a:fillRect/>
                </a:stretch>
              </p:blipFill>
              <p:spPr>
                <a:xfrm>
                  <a:off x="10492941" y="1705043"/>
                  <a:ext cx="45360" cy="5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442" name="Entrada de lápiz 441">
                <a:extLst>
                  <a:ext uri="{FF2B5EF4-FFF2-40B4-BE49-F238E27FC236}">
                    <a16:creationId xmlns:a16="http://schemas.microsoft.com/office/drawing/2014/main" id="{29129CDD-4DC3-F945-8EB4-DFA8772DECC1}"/>
                  </a:ext>
                </a:extLst>
              </p14:cNvPr>
              <p14:cNvContentPartPr/>
              <p14:nvPr/>
            </p14:nvContentPartPr>
            <p14:xfrm>
              <a:off x="4195461" y="2415683"/>
              <a:ext cx="438840" cy="438840"/>
            </p14:xfrm>
          </p:contentPart>
        </mc:Choice>
        <mc:Fallback xmlns="">
          <p:pic>
            <p:nvPicPr>
              <p:cNvPr id="442" name="Entrada de lápiz 441">
                <a:extLst>
                  <a:ext uri="{FF2B5EF4-FFF2-40B4-BE49-F238E27FC236}">
                    <a16:creationId xmlns:a16="http://schemas.microsoft.com/office/drawing/2014/main" id="{29129CDD-4DC3-F945-8EB4-DFA8772DECC1}"/>
                  </a:ext>
                </a:extLst>
              </p:cNvPr>
              <p:cNvPicPr/>
              <p:nvPr/>
            </p:nvPicPr>
            <p:blipFill>
              <a:blip r:embed="rId100"/>
              <a:stretch>
                <a:fillRect/>
              </a:stretch>
            </p:blipFill>
            <p:spPr>
              <a:xfrm>
                <a:off x="4179981" y="2400203"/>
                <a:ext cx="469440" cy="469440"/>
              </a:xfrm>
              <a:prstGeom prst="rect">
                <a:avLst/>
              </a:prstGeom>
            </p:spPr>
          </p:pic>
        </mc:Fallback>
      </mc:AlternateContent>
      <p:grpSp>
        <p:nvGrpSpPr>
          <p:cNvPr id="452" name="Grupo 451">
            <a:extLst>
              <a:ext uri="{FF2B5EF4-FFF2-40B4-BE49-F238E27FC236}">
                <a16:creationId xmlns:a16="http://schemas.microsoft.com/office/drawing/2014/main" id="{D1AF5FAE-639A-4845-AA09-4409222C4C7E}"/>
              </a:ext>
            </a:extLst>
          </p:cNvPr>
          <p:cNvGrpSpPr/>
          <p:nvPr/>
        </p:nvGrpSpPr>
        <p:grpSpPr>
          <a:xfrm>
            <a:off x="4906101" y="2423243"/>
            <a:ext cx="2419560" cy="476640"/>
            <a:chOff x="4906101" y="2423243"/>
            <a:chExt cx="2419560" cy="476640"/>
          </a:xfrm>
        </p:grpSpPr>
        <mc:AlternateContent xmlns:mc="http://schemas.openxmlformats.org/markup-compatibility/2006" xmlns:p14="http://schemas.microsoft.com/office/powerpoint/2010/main">
          <mc:Choice Requires="p14">
            <p:contentPart p14:bwMode="auto" r:id="rId101">
              <p14:nvContentPartPr>
                <p14:cNvPr id="443" name="Entrada de lápiz 442">
                  <a:extLst>
                    <a:ext uri="{FF2B5EF4-FFF2-40B4-BE49-F238E27FC236}">
                      <a16:creationId xmlns:a16="http://schemas.microsoft.com/office/drawing/2014/main" id="{603BA1B9-787B-5640-90C4-1F2EF23FB37C}"/>
                    </a:ext>
                  </a:extLst>
                </p14:cNvPr>
                <p14:cNvContentPartPr/>
                <p14:nvPr/>
              </p14:nvContentPartPr>
              <p14:xfrm>
                <a:off x="5472741" y="2423243"/>
                <a:ext cx="506160" cy="475920"/>
              </p14:xfrm>
            </p:contentPart>
          </mc:Choice>
          <mc:Fallback xmlns="">
            <p:pic>
              <p:nvPicPr>
                <p:cNvPr id="443" name="Entrada de lápiz 442">
                  <a:extLst>
                    <a:ext uri="{FF2B5EF4-FFF2-40B4-BE49-F238E27FC236}">
                      <a16:creationId xmlns:a16="http://schemas.microsoft.com/office/drawing/2014/main" id="{603BA1B9-787B-5640-90C4-1F2EF23FB37C}"/>
                    </a:ext>
                  </a:extLst>
                </p:cNvPr>
                <p:cNvPicPr/>
                <p:nvPr/>
              </p:nvPicPr>
              <p:blipFill>
                <a:blip r:embed="rId102"/>
                <a:stretch>
                  <a:fillRect/>
                </a:stretch>
              </p:blipFill>
              <p:spPr>
                <a:xfrm>
                  <a:off x="5457261" y="2407763"/>
                  <a:ext cx="5367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44" name="Entrada de lápiz 443">
                  <a:extLst>
                    <a:ext uri="{FF2B5EF4-FFF2-40B4-BE49-F238E27FC236}">
                      <a16:creationId xmlns:a16="http://schemas.microsoft.com/office/drawing/2014/main" id="{8CEFE788-3D5A-9247-A97B-676A28885391}"/>
                    </a:ext>
                  </a:extLst>
                </p14:cNvPr>
                <p14:cNvContentPartPr/>
                <p14:nvPr/>
              </p14:nvContentPartPr>
              <p14:xfrm>
                <a:off x="6849741" y="2468603"/>
                <a:ext cx="475920" cy="431280"/>
              </p14:xfrm>
            </p:contentPart>
          </mc:Choice>
          <mc:Fallback xmlns="">
            <p:pic>
              <p:nvPicPr>
                <p:cNvPr id="444" name="Entrada de lápiz 443">
                  <a:extLst>
                    <a:ext uri="{FF2B5EF4-FFF2-40B4-BE49-F238E27FC236}">
                      <a16:creationId xmlns:a16="http://schemas.microsoft.com/office/drawing/2014/main" id="{8CEFE788-3D5A-9247-A97B-676A28885391}"/>
                    </a:ext>
                  </a:extLst>
                </p:cNvPr>
                <p:cNvPicPr/>
                <p:nvPr/>
              </p:nvPicPr>
              <p:blipFill>
                <a:blip r:embed="rId104"/>
                <a:stretch>
                  <a:fillRect/>
                </a:stretch>
              </p:blipFill>
              <p:spPr>
                <a:xfrm>
                  <a:off x="6834261" y="2453123"/>
                  <a:ext cx="5065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45" name="Entrada de lápiz 444">
                  <a:extLst>
                    <a:ext uri="{FF2B5EF4-FFF2-40B4-BE49-F238E27FC236}">
                      <a16:creationId xmlns:a16="http://schemas.microsoft.com/office/drawing/2014/main" id="{286F4702-DBA7-0F4D-BE43-AD86F5208EC2}"/>
                    </a:ext>
                  </a:extLst>
                </p14:cNvPr>
                <p14:cNvContentPartPr/>
                <p14:nvPr/>
              </p14:nvContentPartPr>
              <p14:xfrm>
                <a:off x="4906101" y="2612243"/>
                <a:ext cx="317880" cy="45720"/>
              </p14:xfrm>
            </p:contentPart>
          </mc:Choice>
          <mc:Fallback xmlns="">
            <p:pic>
              <p:nvPicPr>
                <p:cNvPr id="445" name="Entrada de lápiz 444">
                  <a:extLst>
                    <a:ext uri="{FF2B5EF4-FFF2-40B4-BE49-F238E27FC236}">
                      <a16:creationId xmlns:a16="http://schemas.microsoft.com/office/drawing/2014/main" id="{286F4702-DBA7-0F4D-BE43-AD86F5208EC2}"/>
                    </a:ext>
                  </a:extLst>
                </p:cNvPr>
                <p:cNvPicPr/>
                <p:nvPr/>
              </p:nvPicPr>
              <p:blipFill>
                <a:blip r:embed="rId106"/>
                <a:stretch>
                  <a:fillRect/>
                </a:stretch>
              </p:blipFill>
              <p:spPr>
                <a:xfrm>
                  <a:off x="4890621" y="2596763"/>
                  <a:ext cx="348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46" name="Entrada de lápiz 445">
                  <a:extLst>
                    <a:ext uri="{FF2B5EF4-FFF2-40B4-BE49-F238E27FC236}">
                      <a16:creationId xmlns:a16="http://schemas.microsoft.com/office/drawing/2014/main" id="{D3D59A11-228C-AC44-BF0F-CF73DEE17E4F}"/>
                    </a:ext>
                  </a:extLst>
                </p14:cNvPr>
                <p14:cNvContentPartPr/>
                <p14:nvPr/>
              </p14:nvContentPartPr>
              <p14:xfrm>
                <a:off x="5238741" y="2566883"/>
                <a:ext cx="113760" cy="121320"/>
              </p14:xfrm>
            </p:contentPart>
          </mc:Choice>
          <mc:Fallback xmlns="">
            <p:pic>
              <p:nvPicPr>
                <p:cNvPr id="446" name="Entrada de lápiz 445">
                  <a:extLst>
                    <a:ext uri="{FF2B5EF4-FFF2-40B4-BE49-F238E27FC236}">
                      <a16:creationId xmlns:a16="http://schemas.microsoft.com/office/drawing/2014/main" id="{D3D59A11-228C-AC44-BF0F-CF73DEE17E4F}"/>
                    </a:ext>
                  </a:extLst>
                </p:cNvPr>
                <p:cNvPicPr/>
                <p:nvPr/>
              </p:nvPicPr>
              <p:blipFill>
                <a:blip r:embed="rId108"/>
                <a:stretch>
                  <a:fillRect/>
                </a:stretch>
              </p:blipFill>
              <p:spPr>
                <a:xfrm>
                  <a:off x="5223261" y="2551403"/>
                  <a:ext cx="144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47" name="Entrada de lápiz 446">
                  <a:extLst>
                    <a:ext uri="{FF2B5EF4-FFF2-40B4-BE49-F238E27FC236}">
                      <a16:creationId xmlns:a16="http://schemas.microsoft.com/office/drawing/2014/main" id="{3FD24D45-EABC-2A45-B237-635369796593}"/>
                    </a:ext>
                  </a:extLst>
                </p14:cNvPr>
                <p14:cNvContentPartPr/>
                <p14:nvPr/>
              </p14:nvContentPartPr>
              <p14:xfrm>
                <a:off x="6145581" y="2634923"/>
                <a:ext cx="393480" cy="7920"/>
              </p14:xfrm>
            </p:contentPart>
          </mc:Choice>
          <mc:Fallback xmlns="">
            <p:pic>
              <p:nvPicPr>
                <p:cNvPr id="447" name="Entrada de lápiz 446">
                  <a:extLst>
                    <a:ext uri="{FF2B5EF4-FFF2-40B4-BE49-F238E27FC236}">
                      <a16:creationId xmlns:a16="http://schemas.microsoft.com/office/drawing/2014/main" id="{3FD24D45-EABC-2A45-B237-635369796593}"/>
                    </a:ext>
                  </a:extLst>
                </p:cNvPr>
                <p:cNvPicPr/>
                <p:nvPr/>
              </p:nvPicPr>
              <p:blipFill>
                <a:blip r:embed="rId110"/>
                <a:stretch>
                  <a:fillRect/>
                </a:stretch>
              </p:blipFill>
              <p:spPr>
                <a:xfrm>
                  <a:off x="6130101" y="2619443"/>
                  <a:ext cx="424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48" name="Entrada de lápiz 447">
                  <a:extLst>
                    <a:ext uri="{FF2B5EF4-FFF2-40B4-BE49-F238E27FC236}">
                      <a16:creationId xmlns:a16="http://schemas.microsoft.com/office/drawing/2014/main" id="{3D010EB5-A1B8-DC40-9CF0-116233BF211C}"/>
                    </a:ext>
                  </a:extLst>
                </p14:cNvPr>
                <p14:cNvContentPartPr/>
                <p14:nvPr/>
              </p14:nvContentPartPr>
              <p14:xfrm>
                <a:off x="6576501" y="2597123"/>
                <a:ext cx="219600" cy="121320"/>
              </p14:xfrm>
            </p:contentPart>
          </mc:Choice>
          <mc:Fallback xmlns="">
            <p:pic>
              <p:nvPicPr>
                <p:cNvPr id="448" name="Entrada de lápiz 447">
                  <a:extLst>
                    <a:ext uri="{FF2B5EF4-FFF2-40B4-BE49-F238E27FC236}">
                      <a16:creationId xmlns:a16="http://schemas.microsoft.com/office/drawing/2014/main" id="{3D010EB5-A1B8-DC40-9CF0-116233BF211C}"/>
                    </a:ext>
                  </a:extLst>
                </p:cNvPr>
                <p:cNvPicPr/>
                <p:nvPr/>
              </p:nvPicPr>
              <p:blipFill>
                <a:blip r:embed="rId112"/>
                <a:stretch>
                  <a:fillRect/>
                </a:stretch>
              </p:blipFill>
              <p:spPr>
                <a:xfrm>
                  <a:off x="6561021" y="2581643"/>
                  <a:ext cx="250200" cy="151920"/>
                </a:xfrm>
                <a:prstGeom prst="rect">
                  <a:avLst/>
                </a:prstGeom>
              </p:spPr>
            </p:pic>
          </mc:Fallback>
        </mc:AlternateContent>
      </p:grpSp>
      <p:grpSp>
        <p:nvGrpSpPr>
          <p:cNvPr id="451" name="Grupo 450">
            <a:extLst>
              <a:ext uri="{FF2B5EF4-FFF2-40B4-BE49-F238E27FC236}">
                <a16:creationId xmlns:a16="http://schemas.microsoft.com/office/drawing/2014/main" id="{84FD8E78-562E-0B42-A719-8DE937D06A83}"/>
              </a:ext>
            </a:extLst>
          </p:cNvPr>
          <p:cNvGrpSpPr/>
          <p:nvPr/>
        </p:nvGrpSpPr>
        <p:grpSpPr>
          <a:xfrm>
            <a:off x="7574421" y="2559323"/>
            <a:ext cx="567360" cy="181800"/>
            <a:chOff x="7574421" y="2559323"/>
            <a:chExt cx="567360" cy="181800"/>
          </a:xfrm>
        </p:grpSpPr>
        <mc:AlternateContent xmlns:mc="http://schemas.openxmlformats.org/markup-compatibility/2006" xmlns:p14="http://schemas.microsoft.com/office/powerpoint/2010/main">
          <mc:Choice Requires="p14">
            <p:contentPart p14:bwMode="auto" r:id="rId113">
              <p14:nvContentPartPr>
                <p14:cNvPr id="449" name="Entrada de lápiz 448">
                  <a:extLst>
                    <a:ext uri="{FF2B5EF4-FFF2-40B4-BE49-F238E27FC236}">
                      <a16:creationId xmlns:a16="http://schemas.microsoft.com/office/drawing/2014/main" id="{7EFBF477-11C5-1D44-8BFF-8E444B3B5C34}"/>
                    </a:ext>
                  </a:extLst>
                </p14:cNvPr>
                <p14:cNvContentPartPr/>
                <p14:nvPr/>
              </p14:nvContentPartPr>
              <p14:xfrm>
                <a:off x="7574421" y="2634923"/>
                <a:ext cx="325440" cy="30600"/>
              </p14:xfrm>
            </p:contentPart>
          </mc:Choice>
          <mc:Fallback xmlns="">
            <p:pic>
              <p:nvPicPr>
                <p:cNvPr id="449" name="Entrada de lápiz 448">
                  <a:extLst>
                    <a:ext uri="{FF2B5EF4-FFF2-40B4-BE49-F238E27FC236}">
                      <a16:creationId xmlns:a16="http://schemas.microsoft.com/office/drawing/2014/main" id="{7EFBF477-11C5-1D44-8BFF-8E444B3B5C34}"/>
                    </a:ext>
                  </a:extLst>
                </p:cNvPr>
                <p:cNvPicPr/>
                <p:nvPr/>
              </p:nvPicPr>
              <p:blipFill>
                <a:blip r:embed="rId114"/>
                <a:stretch>
                  <a:fillRect/>
                </a:stretch>
              </p:blipFill>
              <p:spPr>
                <a:xfrm>
                  <a:off x="7558941" y="2619443"/>
                  <a:ext cx="356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50" name="Entrada de lápiz 449">
                  <a:extLst>
                    <a:ext uri="{FF2B5EF4-FFF2-40B4-BE49-F238E27FC236}">
                      <a16:creationId xmlns:a16="http://schemas.microsoft.com/office/drawing/2014/main" id="{78585D2E-278F-3C48-A33C-50A0D940C972}"/>
                    </a:ext>
                  </a:extLst>
                </p14:cNvPr>
                <p14:cNvContentPartPr/>
                <p14:nvPr/>
              </p14:nvContentPartPr>
              <p14:xfrm>
                <a:off x="7892661" y="2559323"/>
                <a:ext cx="249120" cy="181800"/>
              </p14:xfrm>
            </p:contentPart>
          </mc:Choice>
          <mc:Fallback xmlns="">
            <p:pic>
              <p:nvPicPr>
                <p:cNvPr id="450" name="Entrada de lápiz 449">
                  <a:extLst>
                    <a:ext uri="{FF2B5EF4-FFF2-40B4-BE49-F238E27FC236}">
                      <a16:creationId xmlns:a16="http://schemas.microsoft.com/office/drawing/2014/main" id="{78585D2E-278F-3C48-A33C-50A0D940C972}"/>
                    </a:ext>
                  </a:extLst>
                </p:cNvPr>
                <p:cNvPicPr/>
                <p:nvPr/>
              </p:nvPicPr>
              <p:blipFill>
                <a:blip r:embed="rId116"/>
                <a:stretch>
                  <a:fillRect/>
                </a:stretch>
              </p:blipFill>
              <p:spPr>
                <a:xfrm>
                  <a:off x="7877181" y="2543843"/>
                  <a:ext cx="279720" cy="212400"/>
                </a:xfrm>
                <a:prstGeom prst="rect">
                  <a:avLst/>
                </a:prstGeom>
              </p:spPr>
            </p:pic>
          </mc:Fallback>
        </mc:AlternateContent>
      </p:grpSp>
      <p:grpSp>
        <p:nvGrpSpPr>
          <p:cNvPr id="456" name="Grupo 455">
            <a:extLst>
              <a:ext uri="{FF2B5EF4-FFF2-40B4-BE49-F238E27FC236}">
                <a16:creationId xmlns:a16="http://schemas.microsoft.com/office/drawing/2014/main" id="{9ECC7FFE-CA3C-834E-945C-8204E45BB938}"/>
              </a:ext>
            </a:extLst>
          </p:cNvPr>
          <p:cNvGrpSpPr/>
          <p:nvPr/>
        </p:nvGrpSpPr>
        <p:grpSpPr>
          <a:xfrm>
            <a:off x="3499941" y="2642483"/>
            <a:ext cx="544680" cy="128880"/>
            <a:chOff x="3499941" y="2642483"/>
            <a:chExt cx="544680" cy="128880"/>
          </a:xfrm>
        </p:grpSpPr>
        <mc:AlternateContent xmlns:mc="http://schemas.openxmlformats.org/markup-compatibility/2006" xmlns:p14="http://schemas.microsoft.com/office/powerpoint/2010/main">
          <mc:Choice Requires="p14">
            <p:contentPart p14:bwMode="auto" r:id="rId117">
              <p14:nvContentPartPr>
                <p14:cNvPr id="454" name="Entrada de lápiz 453">
                  <a:extLst>
                    <a:ext uri="{FF2B5EF4-FFF2-40B4-BE49-F238E27FC236}">
                      <a16:creationId xmlns:a16="http://schemas.microsoft.com/office/drawing/2014/main" id="{74F8A006-091A-D548-A6F7-E3B1000C4EEC}"/>
                    </a:ext>
                  </a:extLst>
                </p14:cNvPr>
                <p14:cNvContentPartPr/>
                <p14:nvPr/>
              </p14:nvContentPartPr>
              <p14:xfrm>
                <a:off x="3499941" y="2683883"/>
                <a:ext cx="412920" cy="12240"/>
              </p14:xfrm>
            </p:contentPart>
          </mc:Choice>
          <mc:Fallback xmlns="">
            <p:pic>
              <p:nvPicPr>
                <p:cNvPr id="454" name="Entrada de lápiz 453">
                  <a:extLst>
                    <a:ext uri="{FF2B5EF4-FFF2-40B4-BE49-F238E27FC236}">
                      <a16:creationId xmlns:a16="http://schemas.microsoft.com/office/drawing/2014/main" id="{74F8A006-091A-D548-A6F7-E3B1000C4EEC}"/>
                    </a:ext>
                  </a:extLst>
                </p:cNvPr>
                <p:cNvPicPr/>
                <p:nvPr/>
              </p:nvPicPr>
              <p:blipFill>
                <a:blip r:embed="rId118"/>
                <a:stretch>
                  <a:fillRect/>
                </a:stretch>
              </p:blipFill>
              <p:spPr>
                <a:xfrm>
                  <a:off x="3484461" y="2668403"/>
                  <a:ext cx="443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55" name="Entrada de lápiz 454">
                  <a:extLst>
                    <a:ext uri="{FF2B5EF4-FFF2-40B4-BE49-F238E27FC236}">
                      <a16:creationId xmlns:a16="http://schemas.microsoft.com/office/drawing/2014/main" id="{3FAF47CA-90BF-E240-B0FF-2517CA4DC356}"/>
                    </a:ext>
                  </a:extLst>
                </p14:cNvPr>
                <p14:cNvContentPartPr/>
                <p14:nvPr/>
              </p14:nvContentPartPr>
              <p14:xfrm>
                <a:off x="3938421" y="2642483"/>
                <a:ext cx="106200" cy="128880"/>
              </p14:xfrm>
            </p:contentPart>
          </mc:Choice>
          <mc:Fallback xmlns="">
            <p:pic>
              <p:nvPicPr>
                <p:cNvPr id="455" name="Entrada de lápiz 454">
                  <a:extLst>
                    <a:ext uri="{FF2B5EF4-FFF2-40B4-BE49-F238E27FC236}">
                      <a16:creationId xmlns:a16="http://schemas.microsoft.com/office/drawing/2014/main" id="{3FAF47CA-90BF-E240-B0FF-2517CA4DC356}"/>
                    </a:ext>
                  </a:extLst>
                </p:cNvPr>
                <p:cNvPicPr/>
                <p:nvPr/>
              </p:nvPicPr>
              <p:blipFill>
                <a:blip r:embed="rId120"/>
                <a:stretch>
                  <a:fillRect/>
                </a:stretch>
              </p:blipFill>
              <p:spPr>
                <a:xfrm>
                  <a:off x="3922941" y="2627003"/>
                  <a:ext cx="136800" cy="159480"/>
                </a:xfrm>
                <a:prstGeom prst="rect">
                  <a:avLst/>
                </a:prstGeom>
              </p:spPr>
            </p:pic>
          </mc:Fallback>
        </mc:AlternateContent>
      </p:grpSp>
      <p:grpSp>
        <p:nvGrpSpPr>
          <p:cNvPr id="464" name="Grupo 463">
            <a:extLst>
              <a:ext uri="{FF2B5EF4-FFF2-40B4-BE49-F238E27FC236}">
                <a16:creationId xmlns:a16="http://schemas.microsoft.com/office/drawing/2014/main" id="{CD2309E9-65B4-FF40-B5AB-A45D86F5E746}"/>
              </a:ext>
            </a:extLst>
          </p:cNvPr>
          <p:cNvGrpSpPr/>
          <p:nvPr/>
        </p:nvGrpSpPr>
        <p:grpSpPr>
          <a:xfrm>
            <a:off x="1670421" y="2477963"/>
            <a:ext cx="1587960" cy="436320"/>
            <a:chOff x="1670421" y="2477963"/>
            <a:chExt cx="1587960" cy="436320"/>
          </a:xfrm>
        </p:grpSpPr>
        <mc:AlternateContent xmlns:mc="http://schemas.openxmlformats.org/markup-compatibility/2006" xmlns:p14="http://schemas.microsoft.com/office/powerpoint/2010/main">
          <mc:Choice Requires="p14">
            <p:contentPart p14:bwMode="auto" r:id="rId121">
              <p14:nvContentPartPr>
                <p14:cNvPr id="453" name="Entrada de lápiz 452">
                  <a:extLst>
                    <a:ext uri="{FF2B5EF4-FFF2-40B4-BE49-F238E27FC236}">
                      <a16:creationId xmlns:a16="http://schemas.microsoft.com/office/drawing/2014/main" id="{84EEC3A4-2D64-724F-9345-666C51720211}"/>
                    </a:ext>
                  </a:extLst>
                </p14:cNvPr>
                <p14:cNvContentPartPr/>
                <p14:nvPr/>
              </p14:nvContentPartPr>
              <p14:xfrm>
                <a:off x="2864901" y="2477963"/>
                <a:ext cx="393480" cy="436320"/>
              </p14:xfrm>
            </p:contentPart>
          </mc:Choice>
          <mc:Fallback xmlns="">
            <p:pic>
              <p:nvPicPr>
                <p:cNvPr id="453" name="Entrada de lápiz 452">
                  <a:extLst>
                    <a:ext uri="{FF2B5EF4-FFF2-40B4-BE49-F238E27FC236}">
                      <a16:creationId xmlns:a16="http://schemas.microsoft.com/office/drawing/2014/main" id="{84EEC3A4-2D64-724F-9345-666C51720211}"/>
                    </a:ext>
                  </a:extLst>
                </p:cNvPr>
                <p:cNvPicPr/>
                <p:nvPr/>
              </p:nvPicPr>
              <p:blipFill>
                <a:blip r:embed="rId122"/>
                <a:stretch>
                  <a:fillRect/>
                </a:stretch>
              </p:blipFill>
              <p:spPr>
                <a:xfrm>
                  <a:off x="2849421" y="2462483"/>
                  <a:ext cx="4240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57" name="Entrada de lápiz 456">
                  <a:extLst>
                    <a:ext uri="{FF2B5EF4-FFF2-40B4-BE49-F238E27FC236}">
                      <a16:creationId xmlns:a16="http://schemas.microsoft.com/office/drawing/2014/main" id="{90E8FE27-E4FE-064B-84BD-6D86A2C7DC4C}"/>
                    </a:ext>
                  </a:extLst>
                </p14:cNvPr>
                <p14:cNvContentPartPr/>
                <p14:nvPr/>
              </p14:nvContentPartPr>
              <p14:xfrm>
                <a:off x="2161821" y="2687843"/>
                <a:ext cx="378360" cy="30600"/>
              </p14:xfrm>
            </p:contentPart>
          </mc:Choice>
          <mc:Fallback xmlns="">
            <p:pic>
              <p:nvPicPr>
                <p:cNvPr id="457" name="Entrada de lápiz 456">
                  <a:extLst>
                    <a:ext uri="{FF2B5EF4-FFF2-40B4-BE49-F238E27FC236}">
                      <a16:creationId xmlns:a16="http://schemas.microsoft.com/office/drawing/2014/main" id="{90E8FE27-E4FE-064B-84BD-6D86A2C7DC4C}"/>
                    </a:ext>
                  </a:extLst>
                </p:cNvPr>
                <p:cNvPicPr/>
                <p:nvPr/>
              </p:nvPicPr>
              <p:blipFill>
                <a:blip r:embed="rId124"/>
                <a:stretch>
                  <a:fillRect/>
                </a:stretch>
              </p:blipFill>
              <p:spPr>
                <a:xfrm>
                  <a:off x="2146326" y="2672363"/>
                  <a:ext cx="408989"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58" name="Entrada de lápiz 457">
                  <a:extLst>
                    <a:ext uri="{FF2B5EF4-FFF2-40B4-BE49-F238E27FC236}">
                      <a16:creationId xmlns:a16="http://schemas.microsoft.com/office/drawing/2014/main" id="{488A7A10-EC0A-6C41-B516-365F1A78B24F}"/>
                    </a:ext>
                  </a:extLst>
                </p14:cNvPr>
                <p14:cNvContentPartPr/>
                <p14:nvPr/>
              </p14:nvContentPartPr>
              <p14:xfrm>
                <a:off x="2581941" y="2634923"/>
                <a:ext cx="117000" cy="106200"/>
              </p14:xfrm>
            </p:contentPart>
          </mc:Choice>
          <mc:Fallback xmlns="">
            <p:pic>
              <p:nvPicPr>
                <p:cNvPr id="458" name="Entrada de lápiz 457">
                  <a:extLst>
                    <a:ext uri="{FF2B5EF4-FFF2-40B4-BE49-F238E27FC236}">
                      <a16:creationId xmlns:a16="http://schemas.microsoft.com/office/drawing/2014/main" id="{488A7A10-EC0A-6C41-B516-365F1A78B24F}"/>
                    </a:ext>
                  </a:extLst>
                </p:cNvPr>
                <p:cNvPicPr/>
                <p:nvPr/>
              </p:nvPicPr>
              <p:blipFill>
                <a:blip r:embed="rId126"/>
                <a:stretch>
                  <a:fillRect/>
                </a:stretch>
              </p:blipFill>
              <p:spPr>
                <a:xfrm>
                  <a:off x="2566461" y="2619443"/>
                  <a:ext cx="147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59" name="Entrada de lápiz 458">
                  <a:extLst>
                    <a:ext uri="{FF2B5EF4-FFF2-40B4-BE49-F238E27FC236}">
                      <a16:creationId xmlns:a16="http://schemas.microsoft.com/office/drawing/2014/main" id="{0E00D75B-52F3-2A4E-A860-503B7310C0B2}"/>
                    </a:ext>
                  </a:extLst>
                </p14:cNvPr>
                <p14:cNvContentPartPr/>
                <p14:nvPr/>
              </p14:nvContentPartPr>
              <p14:xfrm>
                <a:off x="1670421" y="2702963"/>
                <a:ext cx="204480" cy="113040"/>
              </p14:xfrm>
            </p:contentPart>
          </mc:Choice>
          <mc:Fallback xmlns="">
            <p:pic>
              <p:nvPicPr>
                <p:cNvPr id="459" name="Entrada de lápiz 458">
                  <a:extLst>
                    <a:ext uri="{FF2B5EF4-FFF2-40B4-BE49-F238E27FC236}">
                      <a16:creationId xmlns:a16="http://schemas.microsoft.com/office/drawing/2014/main" id="{0E00D75B-52F3-2A4E-A860-503B7310C0B2}"/>
                    </a:ext>
                  </a:extLst>
                </p:cNvPr>
                <p:cNvPicPr/>
                <p:nvPr/>
              </p:nvPicPr>
              <p:blipFill>
                <a:blip r:embed="rId128"/>
                <a:stretch>
                  <a:fillRect/>
                </a:stretch>
              </p:blipFill>
              <p:spPr>
                <a:xfrm>
                  <a:off x="1654941" y="2687483"/>
                  <a:ext cx="23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60" name="Entrada de lápiz 459">
                  <a:extLst>
                    <a:ext uri="{FF2B5EF4-FFF2-40B4-BE49-F238E27FC236}">
                      <a16:creationId xmlns:a16="http://schemas.microsoft.com/office/drawing/2014/main" id="{02D90DA6-49D5-DF41-83E6-39E684233C0E}"/>
                    </a:ext>
                  </a:extLst>
                </p14:cNvPr>
                <p14:cNvContentPartPr/>
                <p14:nvPr/>
              </p14:nvContentPartPr>
              <p14:xfrm>
                <a:off x="1708221" y="2634923"/>
                <a:ext cx="151560" cy="212040"/>
              </p14:xfrm>
            </p:contentPart>
          </mc:Choice>
          <mc:Fallback xmlns="">
            <p:pic>
              <p:nvPicPr>
                <p:cNvPr id="460" name="Entrada de lápiz 459">
                  <a:extLst>
                    <a:ext uri="{FF2B5EF4-FFF2-40B4-BE49-F238E27FC236}">
                      <a16:creationId xmlns:a16="http://schemas.microsoft.com/office/drawing/2014/main" id="{02D90DA6-49D5-DF41-83E6-39E684233C0E}"/>
                    </a:ext>
                  </a:extLst>
                </p:cNvPr>
                <p:cNvPicPr/>
                <p:nvPr/>
              </p:nvPicPr>
              <p:blipFill>
                <a:blip r:embed="rId130"/>
                <a:stretch>
                  <a:fillRect/>
                </a:stretch>
              </p:blipFill>
              <p:spPr>
                <a:xfrm>
                  <a:off x="1692741" y="2619443"/>
                  <a:ext cx="182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63" name="Entrada de lápiz 462">
                  <a:extLst>
                    <a:ext uri="{FF2B5EF4-FFF2-40B4-BE49-F238E27FC236}">
                      <a16:creationId xmlns:a16="http://schemas.microsoft.com/office/drawing/2014/main" id="{5D787166-9FEC-224D-A4F5-B24478002CC1}"/>
                    </a:ext>
                  </a:extLst>
                </p14:cNvPr>
                <p14:cNvContentPartPr/>
                <p14:nvPr/>
              </p14:nvContentPartPr>
              <p14:xfrm>
                <a:off x="1965261" y="2771003"/>
                <a:ext cx="7920" cy="45720"/>
              </p14:xfrm>
            </p:contentPart>
          </mc:Choice>
          <mc:Fallback xmlns="">
            <p:pic>
              <p:nvPicPr>
                <p:cNvPr id="463" name="Entrada de lápiz 462">
                  <a:extLst>
                    <a:ext uri="{FF2B5EF4-FFF2-40B4-BE49-F238E27FC236}">
                      <a16:creationId xmlns:a16="http://schemas.microsoft.com/office/drawing/2014/main" id="{5D787166-9FEC-224D-A4F5-B24478002CC1}"/>
                    </a:ext>
                  </a:extLst>
                </p:cNvPr>
                <p:cNvPicPr/>
                <p:nvPr/>
              </p:nvPicPr>
              <p:blipFill>
                <a:blip r:embed="rId132"/>
                <a:stretch>
                  <a:fillRect/>
                </a:stretch>
              </p:blipFill>
              <p:spPr>
                <a:xfrm>
                  <a:off x="1949781" y="2755523"/>
                  <a:ext cx="38520" cy="76320"/>
                </a:xfrm>
                <a:prstGeom prst="rect">
                  <a:avLst/>
                </a:prstGeom>
              </p:spPr>
            </p:pic>
          </mc:Fallback>
        </mc:AlternateContent>
      </p:grpSp>
      <p:grpSp>
        <p:nvGrpSpPr>
          <p:cNvPr id="475" name="Grupo 474">
            <a:extLst>
              <a:ext uri="{FF2B5EF4-FFF2-40B4-BE49-F238E27FC236}">
                <a16:creationId xmlns:a16="http://schemas.microsoft.com/office/drawing/2014/main" id="{8056CB97-B12B-6A4F-B844-95A07BDA6797}"/>
              </a:ext>
            </a:extLst>
          </p:cNvPr>
          <p:cNvGrpSpPr/>
          <p:nvPr/>
        </p:nvGrpSpPr>
        <p:grpSpPr>
          <a:xfrm>
            <a:off x="2592741" y="2940923"/>
            <a:ext cx="718560" cy="642600"/>
            <a:chOff x="2592741" y="2940923"/>
            <a:chExt cx="718560" cy="642600"/>
          </a:xfrm>
        </p:grpSpPr>
        <mc:AlternateContent xmlns:mc="http://schemas.openxmlformats.org/markup-compatibility/2006" xmlns:p14="http://schemas.microsoft.com/office/powerpoint/2010/main">
          <mc:Choice Requires="p14">
            <p:contentPart p14:bwMode="auto" r:id="rId133">
              <p14:nvContentPartPr>
                <p14:cNvPr id="466" name="Entrada de lápiz 465">
                  <a:extLst>
                    <a:ext uri="{FF2B5EF4-FFF2-40B4-BE49-F238E27FC236}">
                      <a16:creationId xmlns:a16="http://schemas.microsoft.com/office/drawing/2014/main" id="{2171F96A-8A2E-7244-8BE9-DA78E89D6BF6}"/>
                    </a:ext>
                  </a:extLst>
                </p14:cNvPr>
                <p14:cNvContentPartPr/>
                <p14:nvPr/>
              </p14:nvContentPartPr>
              <p14:xfrm>
                <a:off x="2743941" y="2940923"/>
                <a:ext cx="567360" cy="186120"/>
              </p14:xfrm>
            </p:contentPart>
          </mc:Choice>
          <mc:Fallback xmlns="">
            <p:pic>
              <p:nvPicPr>
                <p:cNvPr id="466" name="Entrada de lápiz 465">
                  <a:extLst>
                    <a:ext uri="{FF2B5EF4-FFF2-40B4-BE49-F238E27FC236}">
                      <a16:creationId xmlns:a16="http://schemas.microsoft.com/office/drawing/2014/main" id="{2171F96A-8A2E-7244-8BE9-DA78E89D6BF6}"/>
                    </a:ext>
                  </a:extLst>
                </p:cNvPr>
                <p:cNvPicPr/>
                <p:nvPr/>
              </p:nvPicPr>
              <p:blipFill>
                <a:blip r:embed="rId134"/>
                <a:stretch>
                  <a:fillRect/>
                </a:stretch>
              </p:blipFill>
              <p:spPr>
                <a:xfrm>
                  <a:off x="2728461" y="2925443"/>
                  <a:ext cx="5979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67" name="Entrada de lápiz 466">
                  <a:extLst>
                    <a:ext uri="{FF2B5EF4-FFF2-40B4-BE49-F238E27FC236}">
                      <a16:creationId xmlns:a16="http://schemas.microsoft.com/office/drawing/2014/main" id="{182EBD78-9FFB-974A-B255-209CC3F6A69A}"/>
                    </a:ext>
                  </a:extLst>
                </p14:cNvPr>
                <p14:cNvContentPartPr/>
                <p14:nvPr/>
              </p14:nvContentPartPr>
              <p14:xfrm>
                <a:off x="2645661" y="3285083"/>
                <a:ext cx="23040" cy="166680"/>
              </p14:xfrm>
            </p:contentPart>
          </mc:Choice>
          <mc:Fallback xmlns="">
            <p:pic>
              <p:nvPicPr>
                <p:cNvPr id="467" name="Entrada de lápiz 466">
                  <a:extLst>
                    <a:ext uri="{FF2B5EF4-FFF2-40B4-BE49-F238E27FC236}">
                      <a16:creationId xmlns:a16="http://schemas.microsoft.com/office/drawing/2014/main" id="{182EBD78-9FFB-974A-B255-209CC3F6A69A}"/>
                    </a:ext>
                  </a:extLst>
                </p:cNvPr>
                <p:cNvPicPr/>
                <p:nvPr/>
              </p:nvPicPr>
              <p:blipFill>
                <a:blip r:embed="rId136"/>
                <a:stretch>
                  <a:fillRect/>
                </a:stretch>
              </p:blipFill>
              <p:spPr>
                <a:xfrm>
                  <a:off x="2630181" y="3269603"/>
                  <a:ext cx="53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68" name="Entrada de lápiz 467">
                  <a:extLst>
                    <a:ext uri="{FF2B5EF4-FFF2-40B4-BE49-F238E27FC236}">
                      <a16:creationId xmlns:a16="http://schemas.microsoft.com/office/drawing/2014/main" id="{79EDFDE7-4364-584F-B550-AA99B2D405D8}"/>
                    </a:ext>
                  </a:extLst>
                </p14:cNvPr>
                <p14:cNvContentPartPr/>
                <p14:nvPr/>
              </p14:nvContentPartPr>
              <p14:xfrm>
                <a:off x="2600301" y="3269963"/>
                <a:ext cx="113040" cy="23040"/>
              </p14:xfrm>
            </p:contentPart>
          </mc:Choice>
          <mc:Fallback xmlns="">
            <p:pic>
              <p:nvPicPr>
                <p:cNvPr id="468" name="Entrada de lápiz 467">
                  <a:extLst>
                    <a:ext uri="{FF2B5EF4-FFF2-40B4-BE49-F238E27FC236}">
                      <a16:creationId xmlns:a16="http://schemas.microsoft.com/office/drawing/2014/main" id="{79EDFDE7-4364-584F-B550-AA99B2D405D8}"/>
                    </a:ext>
                  </a:extLst>
                </p:cNvPr>
                <p:cNvPicPr/>
                <p:nvPr/>
              </p:nvPicPr>
              <p:blipFill>
                <a:blip r:embed="rId138"/>
                <a:stretch>
                  <a:fillRect/>
                </a:stretch>
              </p:blipFill>
              <p:spPr>
                <a:xfrm>
                  <a:off x="2584821" y="3254483"/>
                  <a:ext cx="143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69" name="Entrada de lápiz 468">
                  <a:extLst>
                    <a:ext uri="{FF2B5EF4-FFF2-40B4-BE49-F238E27FC236}">
                      <a16:creationId xmlns:a16="http://schemas.microsoft.com/office/drawing/2014/main" id="{5E0EFBE8-D8DD-E742-80DF-DBC159D30028}"/>
                    </a:ext>
                  </a:extLst>
                </p14:cNvPr>
                <p14:cNvContentPartPr/>
                <p14:nvPr/>
              </p14:nvContentPartPr>
              <p14:xfrm>
                <a:off x="2592741" y="3421163"/>
                <a:ext cx="128880" cy="38160"/>
              </p14:xfrm>
            </p:contentPart>
          </mc:Choice>
          <mc:Fallback xmlns="">
            <p:pic>
              <p:nvPicPr>
                <p:cNvPr id="469" name="Entrada de lápiz 468">
                  <a:extLst>
                    <a:ext uri="{FF2B5EF4-FFF2-40B4-BE49-F238E27FC236}">
                      <a16:creationId xmlns:a16="http://schemas.microsoft.com/office/drawing/2014/main" id="{5E0EFBE8-D8DD-E742-80DF-DBC159D30028}"/>
                    </a:ext>
                  </a:extLst>
                </p:cNvPr>
                <p:cNvPicPr/>
                <p:nvPr/>
              </p:nvPicPr>
              <p:blipFill>
                <a:blip r:embed="rId140"/>
                <a:stretch>
                  <a:fillRect/>
                </a:stretch>
              </p:blipFill>
              <p:spPr>
                <a:xfrm>
                  <a:off x="2577261" y="3405683"/>
                  <a:ext cx="1594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70" name="Entrada de lápiz 469">
                  <a:extLst>
                    <a:ext uri="{FF2B5EF4-FFF2-40B4-BE49-F238E27FC236}">
                      <a16:creationId xmlns:a16="http://schemas.microsoft.com/office/drawing/2014/main" id="{284483A4-F3A6-374B-8AEE-CA9C11972166}"/>
                    </a:ext>
                  </a:extLst>
                </p14:cNvPr>
                <p14:cNvContentPartPr/>
                <p14:nvPr/>
              </p14:nvContentPartPr>
              <p14:xfrm>
                <a:off x="2751501" y="3368243"/>
                <a:ext cx="98640" cy="102960"/>
              </p14:xfrm>
            </p:contentPart>
          </mc:Choice>
          <mc:Fallback xmlns="">
            <p:pic>
              <p:nvPicPr>
                <p:cNvPr id="470" name="Entrada de lápiz 469">
                  <a:extLst>
                    <a:ext uri="{FF2B5EF4-FFF2-40B4-BE49-F238E27FC236}">
                      <a16:creationId xmlns:a16="http://schemas.microsoft.com/office/drawing/2014/main" id="{284483A4-F3A6-374B-8AEE-CA9C11972166}"/>
                    </a:ext>
                  </a:extLst>
                </p:cNvPr>
                <p:cNvPicPr/>
                <p:nvPr/>
              </p:nvPicPr>
              <p:blipFill>
                <a:blip r:embed="rId142"/>
                <a:stretch>
                  <a:fillRect/>
                </a:stretch>
              </p:blipFill>
              <p:spPr>
                <a:xfrm>
                  <a:off x="2736021" y="3352709"/>
                  <a:ext cx="129240" cy="133667"/>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1" name="Entrada de lápiz 470">
                  <a:extLst>
                    <a:ext uri="{FF2B5EF4-FFF2-40B4-BE49-F238E27FC236}">
                      <a16:creationId xmlns:a16="http://schemas.microsoft.com/office/drawing/2014/main" id="{89B6C729-EAEF-1547-95B1-6CA0ABAF4680}"/>
                    </a:ext>
                  </a:extLst>
                </p14:cNvPr>
                <p14:cNvContentPartPr/>
                <p14:nvPr/>
              </p14:nvContentPartPr>
              <p14:xfrm>
                <a:off x="2910261" y="3330443"/>
                <a:ext cx="68400" cy="253080"/>
              </p14:xfrm>
            </p:contentPart>
          </mc:Choice>
          <mc:Fallback xmlns="">
            <p:pic>
              <p:nvPicPr>
                <p:cNvPr id="471" name="Entrada de lápiz 470">
                  <a:extLst>
                    <a:ext uri="{FF2B5EF4-FFF2-40B4-BE49-F238E27FC236}">
                      <a16:creationId xmlns:a16="http://schemas.microsoft.com/office/drawing/2014/main" id="{89B6C729-EAEF-1547-95B1-6CA0ABAF4680}"/>
                    </a:ext>
                  </a:extLst>
                </p:cNvPr>
                <p:cNvPicPr/>
                <p:nvPr/>
              </p:nvPicPr>
              <p:blipFill>
                <a:blip r:embed="rId144"/>
                <a:stretch>
                  <a:fillRect/>
                </a:stretch>
              </p:blipFill>
              <p:spPr>
                <a:xfrm>
                  <a:off x="2894781" y="3314963"/>
                  <a:ext cx="99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2" name="Entrada de lápiz 471">
                  <a:extLst>
                    <a:ext uri="{FF2B5EF4-FFF2-40B4-BE49-F238E27FC236}">
                      <a16:creationId xmlns:a16="http://schemas.microsoft.com/office/drawing/2014/main" id="{DE26169D-8856-424E-9E1D-C7CA8BC35CFF}"/>
                    </a:ext>
                  </a:extLst>
                </p14:cNvPr>
                <p14:cNvContentPartPr/>
                <p14:nvPr/>
              </p14:nvContentPartPr>
              <p14:xfrm>
                <a:off x="3016821" y="3349883"/>
                <a:ext cx="97920" cy="94320"/>
              </p14:xfrm>
            </p:contentPart>
          </mc:Choice>
          <mc:Fallback xmlns="">
            <p:pic>
              <p:nvPicPr>
                <p:cNvPr id="472" name="Entrada de lápiz 471">
                  <a:extLst>
                    <a:ext uri="{FF2B5EF4-FFF2-40B4-BE49-F238E27FC236}">
                      <a16:creationId xmlns:a16="http://schemas.microsoft.com/office/drawing/2014/main" id="{DE26169D-8856-424E-9E1D-C7CA8BC35CFF}"/>
                    </a:ext>
                  </a:extLst>
                </p:cNvPr>
                <p:cNvPicPr/>
                <p:nvPr/>
              </p:nvPicPr>
              <p:blipFill>
                <a:blip r:embed="rId146"/>
                <a:stretch>
                  <a:fillRect/>
                </a:stretch>
              </p:blipFill>
              <p:spPr>
                <a:xfrm>
                  <a:off x="3001284" y="3334462"/>
                  <a:ext cx="128633" cy="124804"/>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73" name="Entrada de lápiz 472">
                  <a:extLst>
                    <a:ext uri="{FF2B5EF4-FFF2-40B4-BE49-F238E27FC236}">
                      <a16:creationId xmlns:a16="http://schemas.microsoft.com/office/drawing/2014/main" id="{F40EDF63-8F08-BD41-9E8C-A0E047B0A922}"/>
                    </a:ext>
                  </a:extLst>
                </p14:cNvPr>
                <p14:cNvContentPartPr/>
                <p14:nvPr/>
              </p14:nvContentPartPr>
              <p14:xfrm>
                <a:off x="3205101" y="3217043"/>
                <a:ext cx="38160" cy="212040"/>
              </p14:xfrm>
            </p:contentPart>
          </mc:Choice>
          <mc:Fallback xmlns="">
            <p:pic>
              <p:nvPicPr>
                <p:cNvPr id="473" name="Entrada de lápiz 472">
                  <a:extLst>
                    <a:ext uri="{FF2B5EF4-FFF2-40B4-BE49-F238E27FC236}">
                      <a16:creationId xmlns:a16="http://schemas.microsoft.com/office/drawing/2014/main" id="{F40EDF63-8F08-BD41-9E8C-A0E047B0A922}"/>
                    </a:ext>
                  </a:extLst>
                </p:cNvPr>
                <p:cNvPicPr/>
                <p:nvPr/>
              </p:nvPicPr>
              <p:blipFill>
                <a:blip r:embed="rId148"/>
                <a:stretch>
                  <a:fillRect/>
                </a:stretch>
              </p:blipFill>
              <p:spPr>
                <a:xfrm>
                  <a:off x="3189621" y="3201563"/>
                  <a:ext cx="68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74" name="Entrada de lápiz 473">
                  <a:extLst>
                    <a:ext uri="{FF2B5EF4-FFF2-40B4-BE49-F238E27FC236}">
                      <a16:creationId xmlns:a16="http://schemas.microsoft.com/office/drawing/2014/main" id="{27DAD4DA-9129-3644-8F05-D68177C91367}"/>
                    </a:ext>
                  </a:extLst>
                </p14:cNvPr>
                <p14:cNvContentPartPr/>
                <p14:nvPr/>
              </p14:nvContentPartPr>
              <p14:xfrm>
                <a:off x="3189981" y="3338003"/>
                <a:ext cx="83520" cy="38160"/>
              </p14:xfrm>
            </p:contentPart>
          </mc:Choice>
          <mc:Fallback xmlns="">
            <p:pic>
              <p:nvPicPr>
                <p:cNvPr id="474" name="Entrada de lápiz 473">
                  <a:extLst>
                    <a:ext uri="{FF2B5EF4-FFF2-40B4-BE49-F238E27FC236}">
                      <a16:creationId xmlns:a16="http://schemas.microsoft.com/office/drawing/2014/main" id="{27DAD4DA-9129-3644-8F05-D68177C91367}"/>
                    </a:ext>
                  </a:extLst>
                </p:cNvPr>
                <p:cNvPicPr/>
                <p:nvPr/>
              </p:nvPicPr>
              <p:blipFill>
                <a:blip r:embed="rId150"/>
                <a:stretch>
                  <a:fillRect/>
                </a:stretch>
              </p:blipFill>
              <p:spPr>
                <a:xfrm>
                  <a:off x="3174501" y="3322523"/>
                  <a:ext cx="11412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476" name="Entrada de lápiz 475">
                <a:extLst>
                  <a:ext uri="{FF2B5EF4-FFF2-40B4-BE49-F238E27FC236}">
                    <a16:creationId xmlns:a16="http://schemas.microsoft.com/office/drawing/2014/main" id="{71104132-CA30-2E45-81F3-C408D5E41399}"/>
                  </a:ext>
                </a:extLst>
              </p14:cNvPr>
              <p14:cNvContentPartPr/>
              <p14:nvPr/>
            </p14:nvContentPartPr>
            <p14:xfrm>
              <a:off x="4104741" y="2944883"/>
              <a:ext cx="15480" cy="15480"/>
            </p14:xfrm>
          </p:contentPart>
        </mc:Choice>
        <mc:Fallback xmlns="">
          <p:pic>
            <p:nvPicPr>
              <p:cNvPr id="476" name="Entrada de lápiz 475">
                <a:extLst>
                  <a:ext uri="{FF2B5EF4-FFF2-40B4-BE49-F238E27FC236}">
                    <a16:creationId xmlns:a16="http://schemas.microsoft.com/office/drawing/2014/main" id="{71104132-CA30-2E45-81F3-C408D5E41399}"/>
                  </a:ext>
                </a:extLst>
              </p:cNvPr>
              <p:cNvPicPr/>
              <p:nvPr/>
            </p:nvPicPr>
            <p:blipFill>
              <a:blip r:embed="rId152"/>
              <a:stretch>
                <a:fillRect/>
              </a:stretch>
            </p:blipFill>
            <p:spPr>
              <a:xfrm>
                <a:off x="4089261" y="2929403"/>
                <a:ext cx="46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77" name="Entrada de lápiz 476">
                <a:extLst>
                  <a:ext uri="{FF2B5EF4-FFF2-40B4-BE49-F238E27FC236}">
                    <a16:creationId xmlns:a16="http://schemas.microsoft.com/office/drawing/2014/main" id="{75DA15F3-D75A-FD4A-962F-1C03AD936095}"/>
                  </a:ext>
                </a:extLst>
              </p14:cNvPr>
              <p14:cNvContentPartPr/>
              <p14:nvPr/>
            </p14:nvContentPartPr>
            <p14:xfrm>
              <a:off x="3522621" y="2241803"/>
              <a:ext cx="234720" cy="159120"/>
            </p14:xfrm>
          </p:contentPart>
        </mc:Choice>
        <mc:Fallback xmlns="">
          <p:pic>
            <p:nvPicPr>
              <p:cNvPr id="477" name="Entrada de lápiz 476">
                <a:extLst>
                  <a:ext uri="{FF2B5EF4-FFF2-40B4-BE49-F238E27FC236}">
                    <a16:creationId xmlns:a16="http://schemas.microsoft.com/office/drawing/2014/main" id="{75DA15F3-D75A-FD4A-962F-1C03AD936095}"/>
                  </a:ext>
                </a:extLst>
              </p:cNvPr>
              <p:cNvPicPr/>
              <p:nvPr/>
            </p:nvPicPr>
            <p:blipFill>
              <a:blip r:embed="rId154"/>
              <a:stretch>
                <a:fillRect/>
              </a:stretch>
            </p:blipFill>
            <p:spPr>
              <a:xfrm>
                <a:off x="3507141" y="2226323"/>
                <a:ext cx="265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80" name="Entrada de lápiz 479">
                <a:extLst>
                  <a:ext uri="{FF2B5EF4-FFF2-40B4-BE49-F238E27FC236}">
                    <a16:creationId xmlns:a16="http://schemas.microsoft.com/office/drawing/2014/main" id="{F968BFF7-8570-BD49-A416-C62896495879}"/>
                  </a:ext>
                </a:extLst>
              </p14:cNvPr>
              <p14:cNvContentPartPr/>
              <p14:nvPr/>
            </p14:nvContentPartPr>
            <p14:xfrm>
              <a:off x="4906101" y="2215883"/>
              <a:ext cx="257400" cy="207720"/>
            </p14:xfrm>
          </p:contentPart>
        </mc:Choice>
        <mc:Fallback xmlns="">
          <p:pic>
            <p:nvPicPr>
              <p:cNvPr id="480" name="Entrada de lápiz 479">
                <a:extLst>
                  <a:ext uri="{FF2B5EF4-FFF2-40B4-BE49-F238E27FC236}">
                    <a16:creationId xmlns:a16="http://schemas.microsoft.com/office/drawing/2014/main" id="{F968BFF7-8570-BD49-A416-C62896495879}"/>
                  </a:ext>
                </a:extLst>
              </p:cNvPr>
              <p:cNvPicPr/>
              <p:nvPr/>
            </p:nvPicPr>
            <p:blipFill>
              <a:blip r:embed="rId156"/>
              <a:stretch>
                <a:fillRect/>
              </a:stretch>
            </p:blipFill>
            <p:spPr>
              <a:xfrm>
                <a:off x="4890621" y="2200403"/>
                <a:ext cx="2880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87" name="Entrada de lápiz 486">
                <a:extLst>
                  <a:ext uri="{FF2B5EF4-FFF2-40B4-BE49-F238E27FC236}">
                    <a16:creationId xmlns:a16="http://schemas.microsoft.com/office/drawing/2014/main" id="{B21C6DD0-A5FE-D24A-8095-4BD67D0FCCC7}"/>
                  </a:ext>
                </a:extLst>
              </p14:cNvPr>
              <p14:cNvContentPartPr/>
              <p14:nvPr/>
            </p14:nvContentPartPr>
            <p14:xfrm>
              <a:off x="3862821" y="2371403"/>
              <a:ext cx="45720" cy="45000"/>
            </p14:xfrm>
          </p:contentPart>
        </mc:Choice>
        <mc:Fallback xmlns="">
          <p:pic>
            <p:nvPicPr>
              <p:cNvPr id="487" name="Entrada de lápiz 486">
                <a:extLst>
                  <a:ext uri="{FF2B5EF4-FFF2-40B4-BE49-F238E27FC236}">
                    <a16:creationId xmlns:a16="http://schemas.microsoft.com/office/drawing/2014/main" id="{B21C6DD0-A5FE-D24A-8095-4BD67D0FCCC7}"/>
                  </a:ext>
                </a:extLst>
              </p:cNvPr>
              <p:cNvPicPr/>
              <p:nvPr/>
            </p:nvPicPr>
            <p:blipFill>
              <a:blip r:embed="rId158"/>
              <a:stretch>
                <a:fillRect/>
              </a:stretch>
            </p:blipFill>
            <p:spPr>
              <a:xfrm>
                <a:off x="3847341" y="2355923"/>
                <a:ext cx="763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88" name="Entrada de lápiz 487">
                <a:extLst>
                  <a:ext uri="{FF2B5EF4-FFF2-40B4-BE49-F238E27FC236}">
                    <a16:creationId xmlns:a16="http://schemas.microsoft.com/office/drawing/2014/main" id="{276BF88A-B961-4B40-95C2-969F049C229E}"/>
                  </a:ext>
                </a:extLst>
              </p14:cNvPr>
              <p14:cNvContentPartPr/>
              <p14:nvPr/>
            </p14:nvContentPartPr>
            <p14:xfrm>
              <a:off x="5253861" y="2355203"/>
              <a:ext cx="60840" cy="83520"/>
            </p14:xfrm>
          </p:contentPart>
        </mc:Choice>
        <mc:Fallback xmlns="">
          <p:pic>
            <p:nvPicPr>
              <p:cNvPr id="488" name="Entrada de lápiz 487">
                <a:extLst>
                  <a:ext uri="{FF2B5EF4-FFF2-40B4-BE49-F238E27FC236}">
                    <a16:creationId xmlns:a16="http://schemas.microsoft.com/office/drawing/2014/main" id="{276BF88A-B961-4B40-95C2-969F049C229E}"/>
                  </a:ext>
                </a:extLst>
              </p:cNvPr>
              <p:cNvPicPr/>
              <p:nvPr/>
            </p:nvPicPr>
            <p:blipFill>
              <a:blip r:embed="rId160"/>
              <a:stretch>
                <a:fillRect/>
              </a:stretch>
            </p:blipFill>
            <p:spPr>
              <a:xfrm>
                <a:off x="5238381" y="2339723"/>
                <a:ext cx="91440" cy="114120"/>
              </a:xfrm>
              <a:prstGeom prst="rect">
                <a:avLst/>
              </a:prstGeom>
            </p:spPr>
          </p:pic>
        </mc:Fallback>
      </mc:AlternateContent>
      <p:grpSp>
        <p:nvGrpSpPr>
          <p:cNvPr id="492" name="Grupo 491">
            <a:extLst>
              <a:ext uri="{FF2B5EF4-FFF2-40B4-BE49-F238E27FC236}">
                <a16:creationId xmlns:a16="http://schemas.microsoft.com/office/drawing/2014/main" id="{E97EC2DB-35AC-A247-AA73-2C3C8DF52F0A}"/>
              </a:ext>
            </a:extLst>
          </p:cNvPr>
          <p:cNvGrpSpPr/>
          <p:nvPr/>
        </p:nvGrpSpPr>
        <p:grpSpPr>
          <a:xfrm>
            <a:off x="6258981" y="2274563"/>
            <a:ext cx="438840" cy="194400"/>
            <a:chOff x="6258981" y="2274563"/>
            <a:chExt cx="438840" cy="194400"/>
          </a:xfrm>
        </p:grpSpPr>
        <mc:AlternateContent xmlns:mc="http://schemas.openxmlformats.org/markup-compatibility/2006" xmlns:p14="http://schemas.microsoft.com/office/powerpoint/2010/main">
          <mc:Choice Requires="p14">
            <p:contentPart p14:bwMode="auto" r:id="rId161">
              <p14:nvContentPartPr>
                <p14:cNvPr id="489" name="Entrada de lápiz 488">
                  <a:extLst>
                    <a:ext uri="{FF2B5EF4-FFF2-40B4-BE49-F238E27FC236}">
                      <a16:creationId xmlns:a16="http://schemas.microsoft.com/office/drawing/2014/main" id="{6F69EAC3-5C86-E94A-A8EF-48BF797D0542}"/>
                    </a:ext>
                  </a:extLst>
                </p14:cNvPr>
                <p14:cNvContentPartPr/>
                <p14:nvPr/>
              </p14:nvContentPartPr>
              <p14:xfrm>
                <a:off x="6258981" y="2274563"/>
                <a:ext cx="257400" cy="179280"/>
              </p14:xfrm>
            </p:contentPart>
          </mc:Choice>
          <mc:Fallback xmlns="">
            <p:pic>
              <p:nvPicPr>
                <p:cNvPr id="489" name="Entrada de lápiz 488">
                  <a:extLst>
                    <a:ext uri="{FF2B5EF4-FFF2-40B4-BE49-F238E27FC236}">
                      <a16:creationId xmlns:a16="http://schemas.microsoft.com/office/drawing/2014/main" id="{6F69EAC3-5C86-E94A-A8EF-48BF797D0542}"/>
                    </a:ext>
                  </a:extLst>
                </p:cNvPr>
                <p:cNvPicPr/>
                <p:nvPr/>
              </p:nvPicPr>
              <p:blipFill>
                <a:blip r:embed="rId162"/>
                <a:stretch>
                  <a:fillRect/>
                </a:stretch>
              </p:blipFill>
              <p:spPr>
                <a:xfrm>
                  <a:off x="6243501" y="2259083"/>
                  <a:ext cx="288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90" name="Entrada de lápiz 489">
                  <a:extLst>
                    <a:ext uri="{FF2B5EF4-FFF2-40B4-BE49-F238E27FC236}">
                      <a16:creationId xmlns:a16="http://schemas.microsoft.com/office/drawing/2014/main" id="{80DE21C2-B141-1A45-BC83-8467344DF47E}"/>
                    </a:ext>
                  </a:extLst>
                </p14:cNvPr>
                <p14:cNvContentPartPr/>
                <p14:nvPr/>
              </p14:nvContentPartPr>
              <p14:xfrm>
                <a:off x="6591621" y="2377883"/>
                <a:ext cx="60840" cy="45720"/>
              </p14:xfrm>
            </p:contentPart>
          </mc:Choice>
          <mc:Fallback xmlns="">
            <p:pic>
              <p:nvPicPr>
                <p:cNvPr id="490" name="Entrada de lápiz 489">
                  <a:extLst>
                    <a:ext uri="{FF2B5EF4-FFF2-40B4-BE49-F238E27FC236}">
                      <a16:creationId xmlns:a16="http://schemas.microsoft.com/office/drawing/2014/main" id="{80DE21C2-B141-1A45-BC83-8467344DF47E}"/>
                    </a:ext>
                  </a:extLst>
                </p:cNvPr>
                <p:cNvPicPr/>
                <p:nvPr/>
              </p:nvPicPr>
              <p:blipFill>
                <a:blip r:embed="rId164"/>
                <a:stretch>
                  <a:fillRect/>
                </a:stretch>
              </p:blipFill>
              <p:spPr>
                <a:xfrm>
                  <a:off x="6576141" y="2362403"/>
                  <a:ext cx="91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91" name="Entrada de lápiz 490">
                  <a:extLst>
                    <a:ext uri="{FF2B5EF4-FFF2-40B4-BE49-F238E27FC236}">
                      <a16:creationId xmlns:a16="http://schemas.microsoft.com/office/drawing/2014/main" id="{C70FA134-02AE-0540-9268-08AFA21A66BD}"/>
                    </a:ext>
                  </a:extLst>
                </p14:cNvPr>
                <p14:cNvContentPartPr/>
                <p14:nvPr/>
              </p14:nvContentPartPr>
              <p14:xfrm>
                <a:off x="6674781" y="2393003"/>
                <a:ext cx="23040" cy="75960"/>
              </p14:xfrm>
            </p:contentPart>
          </mc:Choice>
          <mc:Fallback xmlns="">
            <p:pic>
              <p:nvPicPr>
                <p:cNvPr id="491" name="Entrada de lápiz 490">
                  <a:extLst>
                    <a:ext uri="{FF2B5EF4-FFF2-40B4-BE49-F238E27FC236}">
                      <a16:creationId xmlns:a16="http://schemas.microsoft.com/office/drawing/2014/main" id="{C70FA134-02AE-0540-9268-08AFA21A66BD}"/>
                    </a:ext>
                  </a:extLst>
                </p:cNvPr>
                <p:cNvPicPr/>
                <p:nvPr/>
              </p:nvPicPr>
              <p:blipFill>
                <a:blip r:embed="rId166"/>
                <a:stretch>
                  <a:fillRect/>
                </a:stretch>
              </p:blipFill>
              <p:spPr>
                <a:xfrm>
                  <a:off x="6659301" y="2377523"/>
                  <a:ext cx="5364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497" name="Entrada de lápiz 496">
                <a:extLst>
                  <a:ext uri="{FF2B5EF4-FFF2-40B4-BE49-F238E27FC236}">
                    <a16:creationId xmlns:a16="http://schemas.microsoft.com/office/drawing/2014/main" id="{68032CA8-8529-5846-AA4A-234D1C8D135C}"/>
                  </a:ext>
                </a:extLst>
              </p14:cNvPr>
              <p14:cNvContentPartPr/>
              <p14:nvPr/>
            </p14:nvContentPartPr>
            <p14:xfrm>
              <a:off x="6659661" y="2960003"/>
              <a:ext cx="726120" cy="204480"/>
            </p14:xfrm>
          </p:contentPart>
        </mc:Choice>
        <mc:Fallback xmlns="">
          <p:pic>
            <p:nvPicPr>
              <p:cNvPr id="497" name="Entrada de lápiz 496">
                <a:extLst>
                  <a:ext uri="{FF2B5EF4-FFF2-40B4-BE49-F238E27FC236}">
                    <a16:creationId xmlns:a16="http://schemas.microsoft.com/office/drawing/2014/main" id="{68032CA8-8529-5846-AA4A-234D1C8D135C}"/>
                  </a:ext>
                </a:extLst>
              </p:cNvPr>
              <p:cNvPicPr/>
              <p:nvPr/>
            </p:nvPicPr>
            <p:blipFill>
              <a:blip r:embed="rId168"/>
              <a:stretch>
                <a:fillRect/>
              </a:stretch>
            </p:blipFill>
            <p:spPr>
              <a:xfrm>
                <a:off x="6644181" y="2944523"/>
                <a:ext cx="756720" cy="235080"/>
              </a:xfrm>
              <a:prstGeom prst="rect">
                <a:avLst/>
              </a:prstGeom>
            </p:spPr>
          </p:pic>
        </mc:Fallback>
      </mc:AlternateContent>
      <p:grpSp>
        <p:nvGrpSpPr>
          <p:cNvPr id="506" name="Grupo 505">
            <a:extLst>
              <a:ext uri="{FF2B5EF4-FFF2-40B4-BE49-F238E27FC236}">
                <a16:creationId xmlns:a16="http://schemas.microsoft.com/office/drawing/2014/main" id="{5CE2855B-98B1-4B40-8BE0-2BC85910C871}"/>
              </a:ext>
            </a:extLst>
          </p:cNvPr>
          <p:cNvGrpSpPr/>
          <p:nvPr/>
        </p:nvGrpSpPr>
        <p:grpSpPr>
          <a:xfrm>
            <a:off x="6682341" y="3360683"/>
            <a:ext cx="839520" cy="263160"/>
            <a:chOff x="6682341" y="3360683"/>
            <a:chExt cx="839520" cy="263160"/>
          </a:xfrm>
        </p:grpSpPr>
        <mc:AlternateContent xmlns:mc="http://schemas.openxmlformats.org/markup-compatibility/2006" xmlns:p14="http://schemas.microsoft.com/office/powerpoint/2010/main">
          <mc:Choice Requires="p14">
            <p:contentPart p14:bwMode="auto" r:id="rId169">
              <p14:nvContentPartPr>
                <p14:cNvPr id="498" name="Entrada de lápiz 497">
                  <a:extLst>
                    <a:ext uri="{FF2B5EF4-FFF2-40B4-BE49-F238E27FC236}">
                      <a16:creationId xmlns:a16="http://schemas.microsoft.com/office/drawing/2014/main" id="{87B2559A-A6D5-754D-8043-314EDE72AA53}"/>
                    </a:ext>
                  </a:extLst>
                </p14:cNvPr>
                <p14:cNvContentPartPr/>
                <p14:nvPr/>
              </p14:nvContentPartPr>
              <p14:xfrm>
                <a:off x="6682341" y="3360683"/>
                <a:ext cx="151560" cy="189360"/>
              </p14:xfrm>
            </p:contentPart>
          </mc:Choice>
          <mc:Fallback xmlns="">
            <p:pic>
              <p:nvPicPr>
                <p:cNvPr id="498" name="Entrada de lápiz 497">
                  <a:extLst>
                    <a:ext uri="{FF2B5EF4-FFF2-40B4-BE49-F238E27FC236}">
                      <a16:creationId xmlns:a16="http://schemas.microsoft.com/office/drawing/2014/main" id="{87B2559A-A6D5-754D-8043-314EDE72AA53}"/>
                    </a:ext>
                  </a:extLst>
                </p:cNvPr>
                <p:cNvPicPr/>
                <p:nvPr/>
              </p:nvPicPr>
              <p:blipFill>
                <a:blip r:embed="rId170"/>
                <a:stretch>
                  <a:fillRect/>
                </a:stretch>
              </p:blipFill>
              <p:spPr>
                <a:xfrm>
                  <a:off x="6666861" y="3345203"/>
                  <a:ext cx="182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99" name="Entrada de lápiz 498">
                  <a:extLst>
                    <a:ext uri="{FF2B5EF4-FFF2-40B4-BE49-F238E27FC236}">
                      <a16:creationId xmlns:a16="http://schemas.microsoft.com/office/drawing/2014/main" id="{BFD07F74-6649-F242-BED5-F63C69B58547}"/>
                    </a:ext>
                  </a:extLst>
                </p14:cNvPr>
                <p14:cNvContentPartPr/>
                <p14:nvPr/>
              </p14:nvContentPartPr>
              <p14:xfrm>
                <a:off x="6916701" y="3436283"/>
                <a:ext cx="91080" cy="98640"/>
              </p14:xfrm>
            </p:contentPart>
          </mc:Choice>
          <mc:Fallback xmlns="">
            <p:pic>
              <p:nvPicPr>
                <p:cNvPr id="499" name="Entrada de lápiz 498">
                  <a:extLst>
                    <a:ext uri="{FF2B5EF4-FFF2-40B4-BE49-F238E27FC236}">
                      <a16:creationId xmlns:a16="http://schemas.microsoft.com/office/drawing/2014/main" id="{BFD07F74-6649-F242-BED5-F63C69B58547}"/>
                    </a:ext>
                  </a:extLst>
                </p:cNvPr>
                <p:cNvPicPr/>
                <p:nvPr/>
              </p:nvPicPr>
              <p:blipFill>
                <a:blip r:embed="rId172"/>
                <a:stretch>
                  <a:fillRect/>
                </a:stretch>
              </p:blipFill>
              <p:spPr>
                <a:xfrm>
                  <a:off x="6901221" y="3420803"/>
                  <a:ext cx="121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00" name="Entrada de lápiz 499">
                  <a:extLst>
                    <a:ext uri="{FF2B5EF4-FFF2-40B4-BE49-F238E27FC236}">
                      <a16:creationId xmlns:a16="http://schemas.microsoft.com/office/drawing/2014/main" id="{E6B66418-297A-984F-928E-AE700DB2D341}"/>
                    </a:ext>
                  </a:extLst>
                </p14:cNvPr>
                <p14:cNvContentPartPr/>
                <p14:nvPr/>
              </p14:nvContentPartPr>
              <p14:xfrm>
                <a:off x="7060341" y="3360683"/>
                <a:ext cx="18720" cy="158400"/>
              </p14:xfrm>
            </p:contentPart>
          </mc:Choice>
          <mc:Fallback xmlns="">
            <p:pic>
              <p:nvPicPr>
                <p:cNvPr id="500" name="Entrada de lápiz 499">
                  <a:extLst>
                    <a:ext uri="{FF2B5EF4-FFF2-40B4-BE49-F238E27FC236}">
                      <a16:creationId xmlns:a16="http://schemas.microsoft.com/office/drawing/2014/main" id="{E6B66418-297A-984F-928E-AE700DB2D341}"/>
                    </a:ext>
                  </a:extLst>
                </p:cNvPr>
                <p:cNvPicPr/>
                <p:nvPr/>
              </p:nvPicPr>
              <p:blipFill>
                <a:blip r:embed="rId174"/>
                <a:stretch>
                  <a:fillRect/>
                </a:stretch>
              </p:blipFill>
              <p:spPr>
                <a:xfrm>
                  <a:off x="7044861" y="3345168"/>
                  <a:ext cx="49320" cy="18907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01" name="Entrada de lápiz 500">
                  <a:extLst>
                    <a:ext uri="{FF2B5EF4-FFF2-40B4-BE49-F238E27FC236}">
                      <a16:creationId xmlns:a16="http://schemas.microsoft.com/office/drawing/2014/main" id="{F4B1504D-72B0-8E4C-9B87-E5C9AB9DB1E4}"/>
                    </a:ext>
                  </a:extLst>
                </p14:cNvPr>
                <p14:cNvContentPartPr/>
                <p14:nvPr/>
              </p14:nvContentPartPr>
              <p14:xfrm>
                <a:off x="7030101" y="3436283"/>
                <a:ext cx="75960" cy="15480"/>
              </p14:xfrm>
            </p:contentPart>
          </mc:Choice>
          <mc:Fallback xmlns="">
            <p:pic>
              <p:nvPicPr>
                <p:cNvPr id="501" name="Entrada de lápiz 500">
                  <a:extLst>
                    <a:ext uri="{FF2B5EF4-FFF2-40B4-BE49-F238E27FC236}">
                      <a16:creationId xmlns:a16="http://schemas.microsoft.com/office/drawing/2014/main" id="{F4B1504D-72B0-8E4C-9B87-E5C9AB9DB1E4}"/>
                    </a:ext>
                  </a:extLst>
                </p:cNvPr>
                <p:cNvPicPr/>
                <p:nvPr/>
              </p:nvPicPr>
              <p:blipFill>
                <a:blip r:embed="rId176"/>
                <a:stretch>
                  <a:fillRect/>
                </a:stretch>
              </p:blipFill>
              <p:spPr>
                <a:xfrm>
                  <a:off x="7014621" y="3420803"/>
                  <a:ext cx="106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02" name="Entrada de lápiz 501">
                  <a:extLst>
                    <a:ext uri="{FF2B5EF4-FFF2-40B4-BE49-F238E27FC236}">
                      <a16:creationId xmlns:a16="http://schemas.microsoft.com/office/drawing/2014/main" id="{5AD41E43-306F-A841-B5F8-3811AB5FCEA5}"/>
                    </a:ext>
                  </a:extLst>
                </p14:cNvPr>
                <p14:cNvContentPartPr/>
                <p14:nvPr/>
              </p14:nvContentPartPr>
              <p14:xfrm>
                <a:off x="7135941" y="3436283"/>
                <a:ext cx="91080" cy="187560"/>
              </p14:xfrm>
            </p:contentPart>
          </mc:Choice>
          <mc:Fallback xmlns="">
            <p:pic>
              <p:nvPicPr>
                <p:cNvPr id="502" name="Entrada de lápiz 501">
                  <a:extLst>
                    <a:ext uri="{FF2B5EF4-FFF2-40B4-BE49-F238E27FC236}">
                      <a16:creationId xmlns:a16="http://schemas.microsoft.com/office/drawing/2014/main" id="{5AD41E43-306F-A841-B5F8-3811AB5FCEA5}"/>
                    </a:ext>
                  </a:extLst>
                </p:cNvPr>
                <p:cNvPicPr/>
                <p:nvPr/>
              </p:nvPicPr>
              <p:blipFill>
                <a:blip r:embed="rId178"/>
                <a:stretch>
                  <a:fillRect/>
                </a:stretch>
              </p:blipFill>
              <p:spPr>
                <a:xfrm>
                  <a:off x="7120461" y="3420803"/>
                  <a:ext cx="121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03" name="Entrada de lápiz 502">
                  <a:extLst>
                    <a:ext uri="{FF2B5EF4-FFF2-40B4-BE49-F238E27FC236}">
                      <a16:creationId xmlns:a16="http://schemas.microsoft.com/office/drawing/2014/main" id="{833C75BB-5225-FC4D-865C-6399ACC93A83}"/>
                    </a:ext>
                  </a:extLst>
                </p14:cNvPr>
                <p14:cNvContentPartPr/>
                <p14:nvPr/>
              </p14:nvContentPartPr>
              <p14:xfrm>
                <a:off x="7287141" y="3406043"/>
                <a:ext cx="98640" cy="136440"/>
              </p14:xfrm>
            </p:contentPart>
          </mc:Choice>
          <mc:Fallback xmlns="">
            <p:pic>
              <p:nvPicPr>
                <p:cNvPr id="503" name="Entrada de lápiz 502">
                  <a:extLst>
                    <a:ext uri="{FF2B5EF4-FFF2-40B4-BE49-F238E27FC236}">
                      <a16:creationId xmlns:a16="http://schemas.microsoft.com/office/drawing/2014/main" id="{833C75BB-5225-FC4D-865C-6399ACC93A83}"/>
                    </a:ext>
                  </a:extLst>
                </p:cNvPr>
                <p:cNvPicPr/>
                <p:nvPr/>
              </p:nvPicPr>
              <p:blipFill>
                <a:blip r:embed="rId180"/>
                <a:stretch>
                  <a:fillRect/>
                </a:stretch>
              </p:blipFill>
              <p:spPr>
                <a:xfrm>
                  <a:off x="7271661" y="3390563"/>
                  <a:ext cx="129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04" name="Entrada de lápiz 503">
                  <a:extLst>
                    <a:ext uri="{FF2B5EF4-FFF2-40B4-BE49-F238E27FC236}">
                      <a16:creationId xmlns:a16="http://schemas.microsoft.com/office/drawing/2014/main" id="{E6B9420A-F798-F94C-9618-B2E7ED1510AB}"/>
                    </a:ext>
                  </a:extLst>
                </p14:cNvPr>
                <p14:cNvContentPartPr/>
                <p14:nvPr/>
              </p14:nvContentPartPr>
              <p14:xfrm>
                <a:off x="7430781" y="3383363"/>
                <a:ext cx="53280" cy="174240"/>
              </p14:xfrm>
            </p:contentPart>
          </mc:Choice>
          <mc:Fallback xmlns="">
            <p:pic>
              <p:nvPicPr>
                <p:cNvPr id="504" name="Entrada de lápiz 503">
                  <a:extLst>
                    <a:ext uri="{FF2B5EF4-FFF2-40B4-BE49-F238E27FC236}">
                      <a16:creationId xmlns:a16="http://schemas.microsoft.com/office/drawing/2014/main" id="{E6B9420A-F798-F94C-9618-B2E7ED1510AB}"/>
                    </a:ext>
                  </a:extLst>
                </p:cNvPr>
                <p:cNvPicPr/>
                <p:nvPr/>
              </p:nvPicPr>
              <p:blipFill>
                <a:blip r:embed="rId182"/>
                <a:stretch>
                  <a:fillRect/>
                </a:stretch>
              </p:blipFill>
              <p:spPr>
                <a:xfrm>
                  <a:off x="7415301" y="3367883"/>
                  <a:ext cx="83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05" name="Entrada de lápiz 504">
                  <a:extLst>
                    <a:ext uri="{FF2B5EF4-FFF2-40B4-BE49-F238E27FC236}">
                      <a16:creationId xmlns:a16="http://schemas.microsoft.com/office/drawing/2014/main" id="{7B114453-38D3-D54E-A56D-B9BE360CD291}"/>
                    </a:ext>
                  </a:extLst>
                </p14:cNvPr>
                <p14:cNvContentPartPr/>
                <p14:nvPr/>
              </p14:nvContentPartPr>
              <p14:xfrm>
                <a:off x="7438341" y="3451403"/>
                <a:ext cx="83520" cy="30600"/>
              </p14:xfrm>
            </p:contentPart>
          </mc:Choice>
          <mc:Fallback xmlns="">
            <p:pic>
              <p:nvPicPr>
                <p:cNvPr id="505" name="Entrada de lápiz 504">
                  <a:extLst>
                    <a:ext uri="{FF2B5EF4-FFF2-40B4-BE49-F238E27FC236}">
                      <a16:creationId xmlns:a16="http://schemas.microsoft.com/office/drawing/2014/main" id="{7B114453-38D3-D54E-A56D-B9BE360CD291}"/>
                    </a:ext>
                  </a:extLst>
                </p:cNvPr>
                <p:cNvPicPr/>
                <p:nvPr/>
              </p:nvPicPr>
              <p:blipFill>
                <a:blip r:embed="rId184"/>
                <a:stretch>
                  <a:fillRect/>
                </a:stretch>
              </p:blipFill>
              <p:spPr>
                <a:xfrm>
                  <a:off x="7422861" y="3435923"/>
                  <a:ext cx="11412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507" name="Entrada de lápiz 506">
                <a:extLst>
                  <a:ext uri="{FF2B5EF4-FFF2-40B4-BE49-F238E27FC236}">
                    <a16:creationId xmlns:a16="http://schemas.microsoft.com/office/drawing/2014/main" id="{40B773C1-3D84-A549-8962-461EBE2929D1}"/>
                  </a:ext>
                </a:extLst>
              </p14:cNvPr>
              <p14:cNvContentPartPr/>
              <p14:nvPr/>
            </p14:nvContentPartPr>
            <p14:xfrm>
              <a:off x="4104741" y="2915723"/>
              <a:ext cx="2026440" cy="218880"/>
            </p14:xfrm>
          </p:contentPart>
        </mc:Choice>
        <mc:Fallback xmlns="">
          <p:pic>
            <p:nvPicPr>
              <p:cNvPr id="507" name="Entrada de lápiz 506">
                <a:extLst>
                  <a:ext uri="{FF2B5EF4-FFF2-40B4-BE49-F238E27FC236}">
                    <a16:creationId xmlns:a16="http://schemas.microsoft.com/office/drawing/2014/main" id="{40B773C1-3D84-A549-8962-461EBE2929D1}"/>
                  </a:ext>
                </a:extLst>
              </p:cNvPr>
              <p:cNvPicPr/>
              <p:nvPr/>
            </p:nvPicPr>
            <p:blipFill>
              <a:blip r:embed="rId186"/>
              <a:stretch>
                <a:fillRect/>
              </a:stretch>
            </p:blipFill>
            <p:spPr>
              <a:xfrm>
                <a:off x="4089261" y="2900243"/>
                <a:ext cx="2057040" cy="249480"/>
              </a:xfrm>
              <a:prstGeom prst="rect">
                <a:avLst/>
              </a:prstGeom>
            </p:spPr>
          </p:pic>
        </mc:Fallback>
      </mc:AlternateContent>
      <p:grpSp>
        <p:nvGrpSpPr>
          <p:cNvPr id="519" name="Grupo 518">
            <a:extLst>
              <a:ext uri="{FF2B5EF4-FFF2-40B4-BE49-F238E27FC236}">
                <a16:creationId xmlns:a16="http://schemas.microsoft.com/office/drawing/2014/main" id="{C5DAB9F9-21C1-344C-876D-16057F282D63}"/>
              </a:ext>
            </a:extLst>
          </p:cNvPr>
          <p:cNvGrpSpPr/>
          <p:nvPr/>
        </p:nvGrpSpPr>
        <p:grpSpPr>
          <a:xfrm>
            <a:off x="4558341" y="3269963"/>
            <a:ext cx="1126440" cy="280080"/>
            <a:chOff x="4558341" y="3269963"/>
            <a:chExt cx="1126440" cy="280080"/>
          </a:xfrm>
        </p:grpSpPr>
        <mc:AlternateContent xmlns:mc="http://schemas.openxmlformats.org/markup-compatibility/2006" xmlns:p14="http://schemas.microsoft.com/office/powerpoint/2010/main">
          <mc:Choice Requires="p14">
            <p:contentPart p14:bwMode="auto" r:id="rId187">
              <p14:nvContentPartPr>
                <p14:cNvPr id="508" name="Entrada de lápiz 507">
                  <a:extLst>
                    <a:ext uri="{FF2B5EF4-FFF2-40B4-BE49-F238E27FC236}">
                      <a16:creationId xmlns:a16="http://schemas.microsoft.com/office/drawing/2014/main" id="{FCF75B17-6535-EB45-A4A6-9EC0385E3922}"/>
                    </a:ext>
                  </a:extLst>
                </p14:cNvPr>
                <p14:cNvContentPartPr/>
                <p14:nvPr/>
              </p14:nvContentPartPr>
              <p14:xfrm>
                <a:off x="4558341" y="3269963"/>
                <a:ext cx="15480" cy="272520"/>
              </p14:xfrm>
            </p:contentPart>
          </mc:Choice>
          <mc:Fallback xmlns="">
            <p:pic>
              <p:nvPicPr>
                <p:cNvPr id="508" name="Entrada de lápiz 507">
                  <a:extLst>
                    <a:ext uri="{FF2B5EF4-FFF2-40B4-BE49-F238E27FC236}">
                      <a16:creationId xmlns:a16="http://schemas.microsoft.com/office/drawing/2014/main" id="{FCF75B17-6535-EB45-A4A6-9EC0385E3922}"/>
                    </a:ext>
                  </a:extLst>
                </p:cNvPr>
                <p:cNvPicPr/>
                <p:nvPr/>
              </p:nvPicPr>
              <p:blipFill>
                <a:blip r:embed="rId188"/>
                <a:stretch>
                  <a:fillRect/>
                </a:stretch>
              </p:blipFill>
              <p:spPr>
                <a:xfrm>
                  <a:off x="4542861" y="3254483"/>
                  <a:ext cx="46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09" name="Entrada de lápiz 508">
                  <a:extLst>
                    <a:ext uri="{FF2B5EF4-FFF2-40B4-BE49-F238E27FC236}">
                      <a16:creationId xmlns:a16="http://schemas.microsoft.com/office/drawing/2014/main" id="{53753D46-F2F2-EF43-949E-E56853F83389}"/>
                    </a:ext>
                  </a:extLst>
                </p14:cNvPr>
                <p14:cNvContentPartPr/>
                <p14:nvPr/>
              </p14:nvContentPartPr>
              <p14:xfrm>
                <a:off x="4724661" y="3277523"/>
                <a:ext cx="360" cy="258120"/>
              </p14:xfrm>
            </p:contentPart>
          </mc:Choice>
          <mc:Fallback xmlns="">
            <p:pic>
              <p:nvPicPr>
                <p:cNvPr id="509" name="Entrada de lápiz 508">
                  <a:extLst>
                    <a:ext uri="{FF2B5EF4-FFF2-40B4-BE49-F238E27FC236}">
                      <a16:creationId xmlns:a16="http://schemas.microsoft.com/office/drawing/2014/main" id="{53753D46-F2F2-EF43-949E-E56853F83389}"/>
                    </a:ext>
                  </a:extLst>
                </p:cNvPr>
                <p:cNvPicPr/>
                <p:nvPr/>
              </p:nvPicPr>
              <p:blipFill>
                <a:blip r:embed="rId190"/>
                <a:stretch>
                  <a:fillRect/>
                </a:stretch>
              </p:blipFill>
              <p:spPr>
                <a:xfrm>
                  <a:off x="4709181" y="3262043"/>
                  <a:ext cx="309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10" name="Entrada de lápiz 509">
                  <a:extLst>
                    <a:ext uri="{FF2B5EF4-FFF2-40B4-BE49-F238E27FC236}">
                      <a16:creationId xmlns:a16="http://schemas.microsoft.com/office/drawing/2014/main" id="{94879685-46D2-D04B-8AA7-58331E927218}"/>
                    </a:ext>
                  </a:extLst>
                </p14:cNvPr>
                <p14:cNvContentPartPr/>
                <p14:nvPr/>
              </p14:nvContentPartPr>
              <p14:xfrm>
                <a:off x="4611261" y="3390923"/>
                <a:ext cx="113760" cy="15480"/>
              </p14:xfrm>
            </p:contentPart>
          </mc:Choice>
          <mc:Fallback xmlns="">
            <p:pic>
              <p:nvPicPr>
                <p:cNvPr id="510" name="Entrada de lápiz 509">
                  <a:extLst>
                    <a:ext uri="{FF2B5EF4-FFF2-40B4-BE49-F238E27FC236}">
                      <a16:creationId xmlns:a16="http://schemas.microsoft.com/office/drawing/2014/main" id="{94879685-46D2-D04B-8AA7-58331E927218}"/>
                    </a:ext>
                  </a:extLst>
                </p:cNvPr>
                <p:cNvPicPr/>
                <p:nvPr/>
              </p:nvPicPr>
              <p:blipFill>
                <a:blip r:embed="rId192"/>
                <a:stretch>
                  <a:fillRect/>
                </a:stretch>
              </p:blipFill>
              <p:spPr>
                <a:xfrm>
                  <a:off x="4595781" y="3375443"/>
                  <a:ext cx="144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11" name="Entrada de lápiz 510">
                  <a:extLst>
                    <a:ext uri="{FF2B5EF4-FFF2-40B4-BE49-F238E27FC236}">
                      <a16:creationId xmlns:a16="http://schemas.microsoft.com/office/drawing/2014/main" id="{6CCCECBA-B7F3-9347-BCCF-9FDBB6B7DBC8}"/>
                    </a:ext>
                  </a:extLst>
                </p14:cNvPr>
                <p14:cNvContentPartPr/>
                <p14:nvPr/>
              </p14:nvContentPartPr>
              <p14:xfrm>
                <a:off x="4830501" y="3398483"/>
                <a:ext cx="15480" cy="118080"/>
              </p14:xfrm>
            </p:contentPart>
          </mc:Choice>
          <mc:Fallback xmlns="">
            <p:pic>
              <p:nvPicPr>
                <p:cNvPr id="511" name="Entrada de lápiz 510">
                  <a:extLst>
                    <a:ext uri="{FF2B5EF4-FFF2-40B4-BE49-F238E27FC236}">
                      <a16:creationId xmlns:a16="http://schemas.microsoft.com/office/drawing/2014/main" id="{6CCCECBA-B7F3-9347-BCCF-9FDBB6B7DBC8}"/>
                    </a:ext>
                  </a:extLst>
                </p:cNvPr>
                <p:cNvPicPr/>
                <p:nvPr/>
              </p:nvPicPr>
              <p:blipFill>
                <a:blip r:embed="rId194"/>
                <a:stretch>
                  <a:fillRect/>
                </a:stretch>
              </p:blipFill>
              <p:spPr>
                <a:xfrm>
                  <a:off x="4815021" y="3382956"/>
                  <a:ext cx="46080" cy="148774"/>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12" name="Entrada de lápiz 511">
                  <a:extLst>
                    <a:ext uri="{FF2B5EF4-FFF2-40B4-BE49-F238E27FC236}">
                      <a16:creationId xmlns:a16="http://schemas.microsoft.com/office/drawing/2014/main" id="{3DD68976-29BA-0944-B82E-13CEF0278BDC}"/>
                    </a:ext>
                  </a:extLst>
                </p14:cNvPr>
                <p14:cNvContentPartPr/>
                <p14:nvPr/>
              </p14:nvContentPartPr>
              <p14:xfrm>
                <a:off x="4838061" y="3338003"/>
                <a:ext cx="38160" cy="30600"/>
              </p14:xfrm>
            </p:contentPart>
          </mc:Choice>
          <mc:Fallback xmlns="">
            <p:pic>
              <p:nvPicPr>
                <p:cNvPr id="512" name="Entrada de lápiz 511">
                  <a:extLst>
                    <a:ext uri="{FF2B5EF4-FFF2-40B4-BE49-F238E27FC236}">
                      <a16:creationId xmlns:a16="http://schemas.microsoft.com/office/drawing/2014/main" id="{3DD68976-29BA-0944-B82E-13CEF0278BDC}"/>
                    </a:ext>
                  </a:extLst>
                </p:cNvPr>
                <p:cNvPicPr/>
                <p:nvPr/>
              </p:nvPicPr>
              <p:blipFill>
                <a:blip r:embed="rId196"/>
                <a:stretch>
                  <a:fillRect/>
                </a:stretch>
              </p:blipFill>
              <p:spPr>
                <a:xfrm>
                  <a:off x="4822581" y="3322523"/>
                  <a:ext cx="68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13" name="Entrada de lápiz 512">
                  <a:extLst>
                    <a:ext uri="{FF2B5EF4-FFF2-40B4-BE49-F238E27FC236}">
                      <a16:creationId xmlns:a16="http://schemas.microsoft.com/office/drawing/2014/main" id="{27F43710-7963-2445-A87F-8C3DD857267A}"/>
                    </a:ext>
                  </a:extLst>
                </p14:cNvPr>
                <p14:cNvContentPartPr/>
                <p14:nvPr/>
              </p14:nvContentPartPr>
              <p14:xfrm>
                <a:off x="4974141" y="3413603"/>
                <a:ext cx="113760" cy="136440"/>
              </p14:xfrm>
            </p:contentPart>
          </mc:Choice>
          <mc:Fallback xmlns="">
            <p:pic>
              <p:nvPicPr>
                <p:cNvPr id="513" name="Entrada de lápiz 512">
                  <a:extLst>
                    <a:ext uri="{FF2B5EF4-FFF2-40B4-BE49-F238E27FC236}">
                      <a16:creationId xmlns:a16="http://schemas.microsoft.com/office/drawing/2014/main" id="{27F43710-7963-2445-A87F-8C3DD857267A}"/>
                    </a:ext>
                  </a:extLst>
                </p:cNvPr>
                <p:cNvPicPr/>
                <p:nvPr/>
              </p:nvPicPr>
              <p:blipFill>
                <a:blip r:embed="rId198"/>
                <a:stretch>
                  <a:fillRect/>
                </a:stretch>
              </p:blipFill>
              <p:spPr>
                <a:xfrm>
                  <a:off x="4958661" y="3398123"/>
                  <a:ext cx="144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14" name="Entrada de lápiz 513">
                  <a:extLst>
                    <a:ext uri="{FF2B5EF4-FFF2-40B4-BE49-F238E27FC236}">
                      <a16:creationId xmlns:a16="http://schemas.microsoft.com/office/drawing/2014/main" id="{CF913878-5F8B-EA45-8DA0-A10FB639478D}"/>
                    </a:ext>
                  </a:extLst>
                </p14:cNvPr>
                <p14:cNvContentPartPr/>
                <p14:nvPr/>
              </p14:nvContentPartPr>
              <p14:xfrm>
                <a:off x="5087541" y="3285083"/>
                <a:ext cx="38160" cy="196920"/>
              </p14:xfrm>
            </p:contentPart>
          </mc:Choice>
          <mc:Fallback xmlns="">
            <p:pic>
              <p:nvPicPr>
                <p:cNvPr id="514" name="Entrada de lápiz 513">
                  <a:extLst>
                    <a:ext uri="{FF2B5EF4-FFF2-40B4-BE49-F238E27FC236}">
                      <a16:creationId xmlns:a16="http://schemas.microsoft.com/office/drawing/2014/main" id="{CF913878-5F8B-EA45-8DA0-A10FB639478D}"/>
                    </a:ext>
                  </a:extLst>
                </p:cNvPr>
                <p:cNvPicPr/>
                <p:nvPr/>
              </p:nvPicPr>
              <p:blipFill>
                <a:blip r:embed="rId200"/>
                <a:stretch>
                  <a:fillRect/>
                </a:stretch>
              </p:blipFill>
              <p:spPr>
                <a:xfrm>
                  <a:off x="5072061" y="3269603"/>
                  <a:ext cx="687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15" name="Entrada de lápiz 514">
                  <a:extLst>
                    <a:ext uri="{FF2B5EF4-FFF2-40B4-BE49-F238E27FC236}">
                      <a16:creationId xmlns:a16="http://schemas.microsoft.com/office/drawing/2014/main" id="{7FA84BCB-C8DE-D74B-80B6-5CC7834AC945}"/>
                    </a:ext>
                  </a:extLst>
                </p14:cNvPr>
                <p14:cNvContentPartPr/>
                <p14:nvPr/>
              </p14:nvContentPartPr>
              <p14:xfrm>
                <a:off x="5193381" y="3421163"/>
                <a:ext cx="83520" cy="106200"/>
              </p14:xfrm>
            </p:contentPart>
          </mc:Choice>
          <mc:Fallback xmlns="">
            <p:pic>
              <p:nvPicPr>
                <p:cNvPr id="515" name="Entrada de lápiz 514">
                  <a:extLst>
                    <a:ext uri="{FF2B5EF4-FFF2-40B4-BE49-F238E27FC236}">
                      <a16:creationId xmlns:a16="http://schemas.microsoft.com/office/drawing/2014/main" id="{7FA84BCB-C8DE-D74B-80B6-5CC7834AC945}"/>
                    </a:ext>
                  </a:extLst>
                </p:cNvPr>
                <p:cNvPicPr/>
                <p:nvPr/>
              </p:nvPicPr>
              <p:blipFill>
                <a:blip r:embed="rId202"/>
                <a:stretch>
                  <a:fillRect/>
                </a:stretch>
              </p:blipFill>
              <p:spPr>
                <a:xfrm>
                  <a:off x="5177901" y="3405683"/>
                  <a:ext cx="114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16" name="Entrada de lápiz 515">
                  <a:extLst>
                    <a:ext uri="{FF2B5EF4-FFF2-40B4-BE49-F238E27FC236}">
                      <a16:creationId xmlns:a16="http://schemas.microsoft.com/office/drawing/2014/main" id="{45F6573B-68BD-3344-BCF5-41B79BF3FE2F}"/>
                    </a:ext>
                  </a:extLst>
                </p14:cNvPr>
                <p14:cNvContentPartPr/>
                <p14:nvPr/>
              </p14:nvContentPartPr>
              <p14:xfrm>
                <a:off x="5284101" y="3316403"/>
                <a:ext cx="53280" cy="188640"/>
              </p14:xfrm>
            </p:contentPart>
          </mc:Choice>
          <mc:Fallback xmlns="">
            <p:pic>
              <p:nvPicPr>
                <p:cNvPr id="516" name="Entrada de lápiz 515">
                  <a:extLst>
                    <a:ext uri="{FF2B5EF4-FFF2-40B4-BE49-F238E27FC236}">
                      <a16:creationId xmlns:a16="http://schemas.microsoft.com/office/drawing/2014/main" id="{45F6573B-68BD-3344-BCF5-41B79BF3FE2F}"/>
                    </a:ext>
                  </a:extLst>
                </p:cNvPr>
                <p:cNvPicPr/>
                <p:nvPr/>
              </p:nvPicPr>
              <p:blipFill>
                <a:blip r:embed="rId204"/>
                <a:stretch>
                  <a:fillRect/>
                </a:stretch>
              </p:blipFill>
              <p:spPr>
                <a:xfrm>
                  <a:off x="5268621" y="3300923"/>
                  <a:ext cx="83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17" name="Entrada de lápiz 516">
                  <a:extLst>
                    <a:ext uri="{FF2B5EF4-FFF2-40B4-BE49-F238E27FC236}">
                      <a16:creationId xmlns:a16="http://schemas.microsoft.com/office/drawing/2014/main" id="{FFF7E080-BF70-7E42-B30C-64422A813E71}"/>
                    </a:ext>
                  </a:extLst>
                </p14:cNvPr>
                <p14:cNvContentPartPr/>
                <p14:nvPr/>
              </p14:nvContentPartPr>
              <p14:xfrm>
                <a:off x="5382381" y="3383363"/>
                <a:ext cx="113760" cy="128880"/>
              </p14:xfrm>
            </p:contentPart>
          </mc:Choice>
          <mc:Fallback xmlns="">
            <p:pic>
              <p:nvPicPr>
                <p:cNvPr id="517" name="Entrada de lápiz 516">
                  <a:extLst>
                    <a:ext uri="{FF2B5EF4-FFF2-40B4-BE49-F238E27FC236}">
                      <a16:creationId xmlns:a16="http://schemas.microsoft.com/office/drawing/2014/main" id="{FFF7E080-BF70-7E42-B30C-64422A813E71}"/>
                    </a:ext>
                  </a:extLst>
                </p:cNvPr>
                <p:cNvPicPr/>
                <p:nvPr/>
              </p:nvPicPr>
              <p:blipFill>
                <a:blip r:embed="rId206"/>
                <a:stretch>
                  <a:fillRect/>
                </a:stretch>
              </p:blipFill>
              <p:spPr>
                <a:xfrm>
                  <a:off x="5366901" y="3367883"/>
                  <a:ext cx="144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18" name="Entrada de lápiz 517">
                  <a:extLst>
                    <a:ext uri="{FF2B5EF4-FFF2-40B4-BE49-F238E27FC236}">
                      <a16:creationId xmlns:a16="http://schemas.microsoft.com/office/drawing/2014/main" id="{136333D9-DCF8-3C43-8C2D-4A8C6F0A97B8}"/>
                    </a:ext>
                  </a:extLst>
                </p14:cNvPr>
                <p14:cNvContentPartPr/>
                <p14:nvPr/>
              </p14:nvContentPartPr>
              <p14:xfrm>
                <a:off x="5563461" y="3398483"/>
                <a:ext cx="121320" cy="102960"/>
              </p14:xfrm>
            </p:contentPart>
          </mc:Choice>
          <mc:Fallback xmlns="">
            <p:pic>
              <p:nvPicPr>
                <p:cNvPr id="518" name="Entrada de lápiz 517">
                  <a:extLst>
                    <a:ext uri="{FF2B5EF4-FFF2-40B4-BE49-F238E27FC236}">
                      <a16:creationId xmlns:a16="http://schemas.microsoft.com/office/drawing/2014/main" id="{136333D9-DCF8-3C43-8C2D-4A8C6F0A97B8}"/>
                    </a:ext>
                  </a:extLst>
                </p:cNvPr>
                <p:cNvPicPr/>
                <p:nvPr/>
              </p:nvPicPr>
              <p:blipFill>
                <a:blip r:embed="rId208"/>
                <a:stretch>
                  <a:fillRect/>
                </a:stretch>
              </p:blipFill>
              <p:spPr>
                <a:xfrm>
                  <a:off x="5547981" y="3382949"/>
                  <a:ext cx="151920" cy="133667"/>
                </a:xfrm>
                <a:prstGeom prst="rect">
                  <a:avLst/>
                </a:prstGeom>
              </p:spPr>
            </p:pic>
          </mc:Fallback>
        </mc:AlternateContent>
      </p:grpSp>
      <p:grpSp>
        <p:nvGrpSpPr>
          <p:cNvPr id="524" name="Grupo 523">
            <a:extLst>
              <a:ext uri="{FF2B5EF4-FFF2-40B4-BE49-F238E27FC236}">
                <a16:creationId xmlns:a16="http://schemas.microsoft.com/office/drawing/2014/main" id="{D9177794-B944-774D-B057-CDD2459A4D2F}"/>
              </a:ext>
            </a:extLst>
          </p:cNvPr>
          <p:cNvGrpSpPr/>
          <p:nvPr/>
        </p:nvGrpSpPr>
        <p:grpSpPr>
          <a:xfrm>
            <a:off x="6281721" y="1796123"/>
            <a:ext cx="680760" cy="589320"/>
            <a:chOff x="6281721" y="1796123"/>
            <a:chExt cx="680760" cy="589320"/>
          </a:xfrm>
        </p:grpSpPr>
        <mc:AlternateContent xmlns:mc="http://schemas.openxmlformats.org/markup-compatibility/2006" xmlns:p14="http://schemas.microsoft.com/office/powerpoint/2010/main">
          <mc:Choice Requires="p14">
            <p:contentPart p14:bwMode="auto" r:id="rId209">
              <p14:nvContentPartPr>
                <p14:cNvPr id="520" name="Entrada de lápiz 519">
                  <a:extLst>
                    <a:ext uri="{FF2B5EF4-FFF2-40B4-BE49-F238E27FC236}">
                      <a16:creationId xmlns:a16="http://schemas.microsoft.com/office/drawing/2014/main" id="{A642A8F1-056D-D340-A086-0606BF77C176}"/>
                    </a:ext>
                  </a:extLst>
                </p14:cNvPr>
                <p14:cNvContentPartPr/>
                <p14:nvPr/>
              </p14:nvContentPartPr>
              <p14:xfrm>
                <a:off x="6596001" y="1992683"/>
                <a:ext cx="366480" cy="392760"/>
              </p14:xfrm>
            </p:contentPart>
          </mc:Choice>
          <mc:Fallback xmlns="">
            <p:pic>
              <p:nvPicPr>
                <p:cNvPr id="520" name="Entrada de lápiz 519">
                  <a:extLst>
                    <a:ext uri="{FF2B5EF4-FFF2-40B4-BE49-F238E27FC236}">
                      <a16:creationId xmlns:a16="http://schemas.microsoft.com/office/drawing/2014/main" id="{A642A8F1-056D-D340-A086-0606BF77C176}"/>
                    </a:ext>
                  </a:extLst>
                </p:cNvPr>
                <p:cNvPicPr/>
                <p:nvPr/>
              </p:nvPicPr>
              <p:blipFill>
                <a:blip r:embed="rId210"/>
                <a:stretch>
                  <a:fillRect/>
                </a:stretch>
              </p:blipFill>
              <p:spPr>
                <a:xfrm>
                  <a:off x="6580536" y="1977203"/>
                  <a:ext cx="39705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1" name="Entrada de lápiz 520">
                  <a:extLst>
                    <a:ext uri="{FF2B5EF4-FFF2-40B4-BE49-F238E27FC236}">
                      <a16:creationId xmlns:a16="http://schemas.microsoft.com/office/drawing/2014/main" id="{A523B1B1-7A80-8E4A-B7D7-A2F59F68AB19}"/>
                    </a:ext>
                  </a:extLst>
                </p14:cNvPr>
                <p14:cNvContentPartPr/>
                <p14:nvPr/>
              </p14:nvContentPartPr>
              <p14:xfrm>
                <a:off x="6281721" y="1796123"/>
                <a:ext cx="113760" cy="225360"/>
              </p14:xfrm>
            </p:contentPart>
          </mc:Choice>
          <mc:Fallback xmlns="">
            <p:pic>
              <p:nvPicPr>
                <p:cNvPr id="521" name="Entrada de lápiz 520">
                  <a:extLst>
                    <a:ext uri="{FF2B5EF4-FFF2-40B4-BE49-F238E27FC236}">
                      <a16:creationId xmlns:a16="http://schemas.microsoft.com/office/drawing/2014/main" id="{A523B1B1-7A80-8E4A-B7D7-A2F59F68AB19}"/>
                    </a:ext>
                  </a:extLst>
                </p:cNvPr>
                <p:cNvPicPr/>
                <p:nvPr/>
              </p:nvPicPr>
              <p:blipFill>
                <a:blip r:embed="rId212"/>
                <a:stretch>
                  <a:fillRect/>
                </a:stretch>
              </p:blipFill>
              <p:spPr>
                <a:xfrm>
                  <a:off x="6266241" y="1780643"/>
                  <a:ext cx="144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3" name="Entrada de lápiz 522">
                  <a:extLst>
                    <a:ext uri="{FF2B5EF4-FFF2-40B4-BE49-F238E27FC236}">
                      <a16:creationId xmlns:a16="http://schemas.microsoft.com/office/drawing/2014/main" id="{9DFC8E6B-3BB1-714C-A932-F512530D1345}"/>
                    </a:ext>
                  </a:extLst>
                </p14:cNvPr>
                <p14:cNvContentPartPr/>
                <p14:nvPr/>
              </p14:nvContentPartPr>
              <p14:xfrm>
                <a:off x="6455601" y="1932203"/>
                <a:ext cx="60840" cy="113760"/>
              </p14:xfrm>
            </p:contentPart>
          </mc:Choice>
          <mc:Fallback xmlns="">
            <p:pic>
              <p:nvPicPr>
                <p:cNvPr id="523" name="Entrada de lápiz 522">
                  <a:extLst>
                    <a:ext uri="{FF2B5EF4-FFF2-40B4-BE49-F238E27FC236}">
                      <a16:creationId xmlns:a16="http://schemas.microsoft.com/office/drawing/2014/main" id="{9DFC8E6B-3BB1-714C-A932-F512530D1345}"/>
                    </a:ext>
                  </a:extLst>
                </p:cNvPr>
                <p:cNvPicPr/>
                <p:nvPr/>
              </p:nvPicPr>
              <p:blipFill>
                <a:blip r:embed="rId214"/>
                <a:stretch>
                  <a:fillRect/>
                </a:stretch>
              </p:blipFill>
              <p:spPr>
                <a:xfrm>
                  <a:off x="6440121" y="1916723"/>
                  <a:ext cx="91440" cy="144360"/>
                </a:xfrm>
                <a:prstGeom prst="rect">
                  <a:avLst/>
                </a:prstGeom>
              </p:spPr>
            </p:pic>
          </mc:Fallback>
        </mc:AlternateContent>
      </p:grpSp>
      <p:grpSp>
        <p:nvGrpSpPr>
          <p:cNvPr id="529" name="Grupo 528">
            <a:extLst>
              <a:ext uri="{FF2B5EF4-FFF2-40B4-BE49-F238E27FC236}">
                <a16:creationId xmlns:a16="http://schemas.microsoft.com/office/drawing/2014/main" id="{B6971716-E567-5244-A084-B46F2E81242C}"/>
              </a:ext>
            </a:extLst>
          </p:cNvPr>
          <p:cNvGrpSpPr/>
          <p:nvPr/>
        </p:nvGrpSpPr>
        <p:grpSpPr>
          <a:xfrm>
            <a:off x="4883121" y="1796123"/>
            <a:ext cx="664920" cy="567360"/>
            <a:chOff x="4883121" y="1796123"/>
            <a:chExt cx="664920" cy="567360"/>
          </a:xfrm>
        </p:grpSpPr>
        <mc:AlternateContent xmlns:mc="http://schemas.openxmlformats.org/markup-compatibility/2006" xmlns:p14="http://schemas.microsoft.com/office/powerpoint/2010/main">
          <mc:Choice Requires="p14">
            <p:contentPart p14:bwMode="auto" r:id="rId215">
              <p14:nvContentPartPr>
                <p14:cNvPr id="525" name="Entrada de lápiz 524">
                  <a:extLst>
                    <a:ext uri="{FF2B5EF4-FFF2-40B4-BE49-F238E27FC236}">
                      <a16:creationId xmlns:a16="http://schemas.microsoft.com/office/drawing/2014/main" id="{4D4BA7D3-8024-BE4D-B432-65C8F57085A5}"/>
                    </a:ext>
                  </a:extLst>
                </p14:cNvPr>
                <p14:cNvContentPartPr/>
                <p14:nvPr/>
              </p14:nvContentPartPr>
              <p14:xfrm>
                <a:off x="5223321" y="1977563"/>
                <a:ext cx="324720" cy="385920"/>
              </p14:xfrm>
            </p:contentPart>
          </mc:Choice>
          <mc:Fallback xmlns="">
            <p:pic>
              <p:nvPicPr>
                <p:cNvPr id="525" name="Entrada de lápiz 524">
                  <a:extLst>
                    <a:ext uri="{FF2B5EF4-FFF2-40B4-BE49-F238E27FC236}">
                      <a16:creationId xmlns:a16="http://schemas.microsoft.com/office/drawing/2014/main" id="{4D4BA7D3-8024-BE4D-B432-65C8F57085A5}"/>
                    </a:ext>
                  </a:extLst>
                </p:cNvPr>
                <p:cNvPicPr/>
                <p:nvPr/>
              </p:nvPicPr>
              <p:blipFill>
                <a:blip r:embed="rId216"/>
                <a:stretch>
                  <a:fillRect/>
                </a:stretch>
              </p:blipFill>
              <p:spPr>
                <a:xfrm>
                  <a:off x="5207824" y="1962083"/>
                  <a:ext cx="355354"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26" name="Entrada de lápiz 525">
                  <a:extLst>
                    <a:ext uri="{FF2B5EF4-FFF2-40B4-BE49-F238E27FC236}">
                      <a16:creationId xmlns:a16="http://schemas.microsoft.com/office/drawing/2014/main" id="{8D155451-498C-6044-B9CF-C29DE86113BF}"/>
                    </a:ext>
                  </a:extLst>
                </p14:cNvPr>
                <p14:cNvContentPartPr/>
                <p14:nvPr/>
              </p14:nvContentPartPr>
              <p14:xfrm>
                <a:off x="4883121" y="1796123"/>
                <a:ext cx="83520" cy="174240"/>
              </p14:xfrm>
            </p:contentPart>
          </mc:Choice>
          <mc:Fallback xmlns="">
            <p:pic>
              <p:nvPicPr>
                <p:cNvPr id="526" name="Entrada de lápiz 525">
                  <a:extLst>
                    <a:ext uri="{FF2B5EF4-FFF2-40B4-BE49-F238E27FC236}">
                      <a16:creationId xmlns:a16="http://schemas.microsoft.com/office/drawing/2014/main" id="{8D155451-498C-6044-B9CF-C29DE86113BF}"/>
                    </a:ext>
                  </a:extLst>
                </p:cNvPr>
                <p:cNvPicPr/>
                <p:nvPr/>
              </p:nvPicPr>
              <p:blipFill>
                <a:blip r:embed="rId218"/>
                <a:stretch>
                  <a:fillRect/>
                </a:stretch>
              </p:blipFill>
              <p:spPr>
                <a:xfrm>
                  <a:off x="4867641" y="1780643"/>
                  <a:ext cx="1141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7" name="Entrada de lápiz 526">
                  <a:extLst>
                    <a:ext uri="{FF2B5EF4-FFF2-40B4-BE49-F238E27FC236}">
                      <a16:creationId xmlns:a16="http://schemas.microsoft.com/office/drawing/2014/main" id="{0C668946-6F56-6B41-8EAE-F2DB4C6A503D}"/>
                    </a:ext>
                  </a:extLst>
                </p14:cNvPr>
                <p14:cNvContentPartPr/>
                <p14:nvPr/>
              </p14:nvContentPartPr>
              <p14:xfrm>
                <a:off x="5019201" y="1910243"/>
                <a:ext cx="38160" cy="105480"/>
              </p14:xfrm>
            </p:contentPart>
          </mc:Choice>
          <mc:Fallback xmlns="">
            <p:pic>
              <p:nvPicPr>
                <p:cNvPr id="527" name="Entrada de lápiz 526">
                  <a:extLst>
                    <a:ext uri="{FF2B5EF4-FFF2-40B4-BE49-F238E27FC236}">
                      <a16:creationId xmlns:a16="http://schemas.microsoft.com/office/drawing/2014/main" id="{0C668946-6F56-6B41-8EAE-F2DB4C6A503D}"/>
                    </a:ext>
                  </a:extLst>
                </p:cNvPr>
                <p:cNvPicPr/>
                <p:nvPr/>
              </p:nvPicPr>
              <p:blipFill>
                <a:blip r:embed="rId220"/>
                <a:stretch>
                  <a:fillRect/>
                </a:stretch>
              </p:blipFill>
              <p:spPr>
                <a:xfrm>
                  <a:off x="5003721" y="1894763"/>
                  <a:ext cx="68760" cy="136080"/>
                </a:xfrm>
                <a:prstGeom prst="rect">
                  <a:avLst/>
                </a:prstGeom>
              </p:spPr>
            </p:pic>
          </mc:Fallback>
        </mc:AlternateContent>
      </p:grpSp>
      <p:grpSp>
        <p:nvGrpSpPr>
          <p:cNvPr id="533" name="Grupo 532">
            <a:extLst>
              <a:ext uri="{FF2B5EF4-FFF2-40B4-BE49-F238E27FC236}">
                <a16:creationId xmlns:a16="http://schemas.microsoft.com/office/drawing/2014/main" id="{B9CC8159-296B-B448-A011-BD70D6C69DC3}"/>
              </a:ext>
            </a:extLst>
          </p:cNvPr>
          <p:cNvGrpSpPr/>
          <p:nvPr/>
        </p:nvGrpSpPr>
        <p:grpSpPr>
          <a:xfrm>
            <a:off x="3673881" y="1811243"/>
            <a:ext cx="594360" cy="541440"/>
            <a:chOff x="3673881" y="1811243"/>
            <a:chExt cx="594360" cy="541440"/>
          </a:xfrm>
        </p:grpSpPr>
        <mc:AlternateContent xmlns:mc="http://schemas.openxmlformats.org/markup-compatibility/2006" xmlns:p14="http://schemas.microsoft.com/office/powerpoint/2010/main">
          <mc:Choice Requires="p14">
            <p:contentPart p14:bwMode="auto" r:id="rId221">
              <p14:nvContentPartPr>
                <p14:cNvPr id="528" name="Entrada de lápiz 527">
                  <a:extLst>
                    <a:ext uri="{FF2B5EF4-FFF2-40B4-BE49-F238E27FC236}">
                      <a16:creationId xmlns:a16="http://schemas.microsoft.com/office/drawing/2014/main" id="{4F1F2645-C207-034C-B00E-6CB05997ECC9}"/>
                    </a:ext>
                  </a:extLst>
                </p14:cNvPr>
                <p14:cNvContentPartPr/>
                <p14:nvPr/>
              </p14:nvContentPartPr>
              <p14:xfrm>
                <a:off x="3961161" y="1954883"/>
                <a:ext cx="307080" cy="397800"/>
              </p14:xfrm>
            </p:contentPart>
          </mc:Choice>
          <mc:Fallback xmlns="">
            <p:pic>
              <p:nvPicPr>
                <p:cNvPr id="528" name="Entrada de lápiz 527">
                  <a:extLst>
                    <a:ext uri="{FF2B5EF4-FFF2-40B4-BE49-F238E27FC236}">
                      <a16:creationId xmlns:a16="http://schemas.microsoft.com/office/drawing/2014/main" id="{4F1F2645-C207-034C-B00E-6CB05997ECC9}"/>
                    </a:ext>
                  </a:extLst>
                </p:cNvPr>
                <p:cNvPicPr/>
                <p:nvPr/>
              </p:nvPicPr>
              <p:blipFill>
                <a:blip r:embed="rId222"/>
                <a:stretch>
                  <a:fillRect/>
                </a:stretch>
              </p:blipFill>
              <p:spPr>
                <a:xfrm>
                  <a:off x="3945681" y="1939403"/>
                  <a:ext cx="3376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30" name="Entrada de lápiz 529">
                  <a:extLst>
                    <a:ext uri="{FF2B5EF4-FFF2-40B4-BE49-F238E27FC236}">
                      <a16:creationId xmlns:a16="http://schemas.microsoft.com/office/drawing/2014/main" id="{595BF7AF-AD75-A544-A813-C4B0915432B6}"/>
                    </a:ext>
                  </a:extLst>
                </p14:cNvPr>
                <p14:cNvContentPartPr/>
                <p14:nvPr/>
              </p14:nvContentPartPr>
              <p14:xfrm>
                <a:off x="3673881" y="1811243"/>
                <a:ext cx="38160" cy="181800"/>
              </p14:xfrm>
            </p:contentPart>
          </mc:Choice>
          <mc:Fallback xmlns="">
            <p:pic>
              <p:nvPicPr>
                <p:cNvPr id="530" name="Entrada de lápiz 529">
                  <a:extLst>
                    <a:ext uri="{FF2B5EF4-FFF2-40B4-BE49-F238E27FC236}">
                      <a16:creationId xmlns:a16="http://schemas.microsoft.com/office/drawing/2014/main" id="{595BF7AF-AD75-A544-A813-C4B0915432B6}"/>
                    </a:ext>
                  </a:extLst>
                </p:cNvPr>
                <p:cNvPicPr/>
                <p:nvPr/>
              </p:nvPicPr>
              <p:blipFill>
                <a:blip r:embed="rId224"/>
                <a:stretch>
                  <a:fillRect/>
                </a:stretch>
              </p:blipFill>
              <p:spPr>
                <a:xfrm>
                  <a:off x="3658401" y="1795763"/>
                  <a:ext cx="68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31" name="Entrada de lápiz 530">
                  <a:extLst>
                    <a:ext uri="{FF2B5EF4-FFF2-40B4-BE49-F238E27FC236}">
                      <a16:creationId xmlns:a16="http://schemas.microsoft.com/office/drawing/2014/main" id="{C58AE682-6EAB-3D44-B7AF-388CDB245B06}"/>
                    </a:ext>
                  </a:extLst>
                </p14:cNvPr>
                <p14:cNvContentPartPr/>
                <p14:nvPr/>
              </p14:nvContentPartPr>
              <p14:xfrm>
                <a:off x="3696561" y="1909523"/>
                <a:ext cx="45720" cy="97920"/>
              </p14:xfrm>
            </p:contentPart>
          </mc:Choice>
          <mc:Fallback xmlns="">
            <p:pic>
              <p:nvPicPr>
                <p:cNvPr id="531" name="Entrada de lápiz 530">
                  <a:extLst>
                    <a:ext uri="{FF2B5EF4-FFF2-40B4-BE49-F238E27FC236}">
                      <a16:creationId xmlns:a16="http://schemas.microsoft.com/office/drawing/2014/main" id="{C58AE682-6EAB-3D44-B7AF-388CDB245B06}"/>
                    </a:ext>
                  </a:extLst>
                </p:cNvPr>
                <p:cNvPicPr/>
                <p:nvPr/>
              </p:nvPicPr>
              <p:blipFill>
                <a:blip r:embed="rId226"/>
                <a:stretch>
                  <a:fillRect/>
                </a:stretch>
              </p:blipFill>
              <p:spPr>
                <a:xfrm>
                  <a:off x="3681081" y="1894043"/>
                  <a:ext cx="76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32" name="Entrada de lápiz 531">
                  <a:extLst>
                    <a:ext uri="{FF2B5EF4-FFF2-40B4-BE49-F238E27FC236}">
                      <a16:creationId xmlns:a16="http://schemas.microsoft.com/office/drawing/2014/main" id="{6568D087-4FAA-B543-850E-51AFD88A4B7D}"/>
                    </a:ext>
                  </a:extLst>
                </p14:cNvPr>
                <p14:cNvContentPartPr/>
                <p14:nvPr/>
              </p14:nvContentPartPr>
              <p14:xfrm>
                <a:off x="3787281" y="1924643"/>
                <a:ext cx="60840" cy="91080"/>
              </p14:xfrm>
            </p:contentPart>
          </mc:Choice>
          <mc:Fallback xmlns="">
            <p:pic>
              <p:nvPicPr>
                <p:cNvPr id="532" name="Entrada de lápiz 531">
                  <a:extLst>
                    <a:ext uri="{FF2B5EF4-FFF2-40B4-BE49-F238E27FC236}">
                      <a16:creationId xmlns:a16="http://schemas.microsoft.com/office/drawing/2014/main" id="{6568D087-4FAA-B543-850E-51AFD88A4B7D}"/>
                    </a:ext>
                  </a:extLst>
                </p:cNvPr>
                <p:cNvPicPr/>
                <p:nvPr/>
              </p:nvPicPr>
              <p:blipFill>
                <a:blip r:embed="rId228"/>
                <a:stretch>
                  <a:fillRect/>
                </a:stretch>
              </p:blipFill>
              <p:spPr>
                <a:xfrm>
                  <a:off x="3771801" y="1909163"/>
                  <a:ext cx="91440" cy="121680"/>
                </a:xfrm>
                <a:prstGeom prst="rect">
                  <a:avLst/>
                </a:prstGeom>
              </p:spPr>
            </p:pic>
          </mc:Fallback>
        </mc:AlternateContent>
      </p:grpSp>
      <p:grpSp>
        <p:nvGrpSpPr>
          <p:cNvPr id="539" name="Grupo 538">
            <a:extLst>
              <a:ext uri="{FF2B5EF4-FFF2-40B4-BE49-F238E27FC236}">
                <a16:creationId xmlns:a16="http://schemas.microsoft.com/office/drawing/2014/main" id="{D96D1DEC-2B02-1E49-92D6-AA474571A9D3}"/>
              </a:ext>
            </a:extLst>
          </p:cNvPr>
          <p:cNvGrpSpPr/>
          <p:nvPr/>
        </p:nvGrpSpPr>
        <p:grpSpPr>
          <a:xfrm>
            <a:off x="8242163" y="2333612"/>
            <a:ext cx="456480" cy="464760"/>
            <a:chOff x="8242163" y="2333612"/>
            <a:chExt cx="456480" cy="464760"/>
          </a:xfrm>
        </p:grpSpPr>
        <mc:AlternateContent xmlns:mc="http://schemas.openxmlformats.org/markup-compatibility/2006" xmlns:p14="http://schemas.microsoft.com/office/powerpoint/2010/main">
          <mc:Choice Requires="p14">
            <p:contentPart p14:bwMode="auto" r:id="rId229">
              <p14:nvContentPartPr>
                <p14:cNvPr id="534" name="Entrada de lápiz 533">
                  <a:extLst>
                    <a:ext uri="{FF2B5EF4-FFF2-40B4-BE49-F238E27FC236}">
                      <a16:creationId xmlns:a16="http://schemas.microsoft.com/office/drawing/2014/main" id="{840C5707-571F-E442-8CB4-9B2B1DC82BF0}"/>
                    </a:ext>
                  </a:extLst>
                </p14:cNvPr>
                <p14:cNvContentPartPr/>
                <p14:nvPr/>
              </p14:nvContentPartPr>
              <p14:xfrm>
                <a:off x="8242163" y="2532332"/>
                <a:ext cx="176400" cy="266040"/>
              </p14:xfrm>
            </p:contentPart>
          </mc:Choice>
          <mc:Fallback xmlns="">
            <p:pic>
              <p:nvPicPr>
                <p:cNvPr id="534" name="Entrada de lápiz 533">
                  <a:extLst>
                    <a:ext uri="{FF2B5EF4-FFF2-40B4-BE49-F238E27FC236}">
                      <a16:creationId xmlns:a16="http://schemas.microsoft.com/office/drawing/2014/main" id="{840C5707-571F-E442-8CB4-9B2B1DC82BF0}"/>
                    </a:ext>
                  </a:extLst>
                </p:cNvPr>
                <p:cNvPicPr/>
                <p:nvPr/>
              </p:nvPicPr>
              <p:blipFill>
                <a:blip r:embed="rId230"/>
                <a:stretch>
                  <a:fillRect/>
                </a:stretch>
              </p:blipFill>
              <p:spPr>
                <a:xfrm>
                  <a:off x="8226715" y="2516852"/>
                  <a:ext cx="206938"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35" name="Entrada de lápiz 534">
                  <a:extLst>
                    <a:ext uri="{FF2B5EF4-FFF2-40B4-BE49-F238E27FC236}">
                      <a16:creationId xmlns:a16="http://schemas.microsoft.com/office/drawing/2014/main" id="{3601F71C-4320-1044-97A3-22D44059AF6C}"/>
                    </a:ext>
                  </a:extLst>
                </p14:cNvPr>
                <p14:cNvContentPartPr/>
                <p14:nvPr/>
              </p14:nvContentPartPr>
              <p14:xfrm>
                <a:off x="8533043" y="2385092"/>
                <a:ext cx="73800" cy="57240"/>
              </p14:xfrm>
            </p:contentPart>
          </mc:Choice>
          <mc:Fallback xmlns="">
            <p:pic>
              <p:nvPicPr>
                <p:cNvPr id="535" name="Entrada de lápiz 534">
                  <a:extLst>
                    <a:ext uri="{FF2B5EF4-FFF2-40B4-BE49-F238E27FC236}">
                      <a16:creationId xmlns:a16="http://schemas.microsoft.com/office/drawing/2014/main" id="{3601F71C-4320-1044-97A3-22D44059AF6C}"/>
                    </a:ext>
                  </a:extLst>
                </p:cNvPr>
                <p:cNvPicPr/>
                <p:nvPr/>
              </p:nvPicPr>
              <p:blipFill>
                <a:blip r:embed="rId232"/>
                <a:stretch>
                  <a:fillRect/>
                </a:stretch>
              </p:blipFill>
              <p:spPr>
                <a:xfrm>
                  <a:off x="8517563" y="2369709"/>
                  <a:ext cx="104400" cy="87649"/>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36" name="Entrada de lápiz 535">
                  <a:extLst>
                    <a:ext uri="{FF2B5EF4-FFF2-40B4-BE49-F238E27FC236}">
                      <a16:creationId xmlns:a16="http://schemas.microsoft.com/office/drawing/2014/main" id="{4B022411-C0AF-9243-8F1D-B42298045D53}"/>
                    </a:ext>
                  </a:extLst>
                </p14:cNvPr>
                <p14:cNvContentPartPr/>
                <p14:nvPr/>
              </p14:nvContentPartPr>
              <p14:xfrm>
                <a:off x="8601443" y="2373572"/>
                <a:ext cx="6120" cy="111960"/>
              </p14:xfrm>
            </p:contentPart>
          </mc:Choice>
          <mc:Fallback xmlns="">
            <p:pic>
              <p:nvPicPr>
                <p:cNvPr id="536" name="Entrada de lápiz 535">
                  <a:extLst>
                    <a:ext uri="{FF2B5EF4-FFF2-40B4-BE49-F238E27FC236}">
                      <a16:creationId xmlns:a16="http://schemas.microsoft.com/office/drawing/2014/main" id="{4B022411-C0AF-9243-8F1D-B42298045D53}"/>
                    </a:ext>
                  </a:extLst>
                </p:cNvPr>
                <p:cNvPicPr/>
                <p:nvPr/>
              </p:nvPicPr>
              <p:blipFill>
                <a:blip r:embed="rId234"/>
                <a:stretch>
                  <a:fillRect/>
                </a:stretch>
              </p:blipFill>
              <p:spPr>
                <a:xfrm>
                  <a:off x="8585963" y="2358092"/>
                  <a:ext cx="36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37" name="Entrada de lápiz 536">
                  <a:extLst>
                    <a:ext uri="{FF2B5EF4-FFF2-40B4-BE49-F238E27FC236}">
                      <a16:creationId xmlns:a16="http://schemas.microsoft.com/office/drawing/2014/main" id="{DECBF8F9-E0B2-DB4B-A302-B83624E4969D}"/>
                    </a:ext>
                  </a:extLst>
                </p14:cNvPr>
                <p14:cNvContentPartPr/>
                <p14:nvPr/>
              </p14:nvContentPartPr>
              <p14:xfrm>
                <a:off x="8441603" y="2362052"/>
                <a:ext cx="68760" cy="160200"/>
              </p14:xfrm>
            </p:contentPart>
          </mc:Choice>
          <mc:Fallback xmlns="">
            <p:pic>
              <p:nvPicPr>
                <p:cNvPr id="537" name="Entrada de lápiz 536">
                  <a:extLst>
                    <a:ext uri="{FF2B5EF4-FFF2-40B4-BE49-F238E27FC236}">
                      <a16:creationId xmlns:a16="http://schemas.microsoft.com/office/drawing/2014/main" id="{DECBF8F9-E0B2-DB4B-A302-B83624E4969D}"/>
                    </a:ext>
                  </a:extLst>
                </p:cNvPr>
                <p:cNvPicPr/>
                <p:nvPr/>
              </p:nvPicPr>
              <p:blipFill>
                <a:blip r:embed="rId236"/>
                <a:stretch>
                  <a:fillRect/>
                </a:stretch>
              </p:blipFill>
              <p:spPr>
                <a:xfrm>
                  <a:off x="8426123" y="2346537"/>
                  <a:ext cx="99360" cy="190869"/>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38" name="Entrada de lápiz 537">
                  <a:extLst>
                    <a:ext uri="{FF2B5EF4-FFF2-40B4-BE49-F238E27FC236}">
                      <a16:creationId xmlns:a16="http://schemas.microsoft.com/office/drawing/2014/main" id="{28186F2F-BBFA-E44A-A37E-6FDA31BF8E03}"/>
                    </a:ext>
                  </a:extLst>
                </p14:cNvPr>
                <p14:cNvContentPartPr/>
                <p14:nvPr/>
              </p14:nvContentPartPr>
              <p14:xfrm>
                <a:off x="8641403" y="2333612"/>
                <a:ext cx="57240" cy="211320"/>
              </p14:xfrm>
            </p:contentPart>
          </mc:Choice>
          <mc:Fallback xmlns="">
            <p:pic>
              <p:nvPicPr>
                <p:cNvPr id="538" name="Entrada de lápiz 537">
                  <a:extLst>
                    <a:ext uri="{FF2B5EF4-FFF2-40B4-BE49-F238E27FC236}">
                      <a16:creationId xmlns:a16="http://schemas.microsoft.com/office/drawing/2014/main" id="{28186F2F-BBFA-E44A-A37E-6FDA31BF8E03}"/>
                    </a:ext>
                  </a:extLst>
                </p:cNvPr>
                <p:cNvPicPr/>
                <p:nvPr/>
              </p:nvPicPr>
              <p:blipFill>
                <a:blip r:embed="rId238"/>
                <a:stretch>
                  <a:fillRect/>
                </a:stretch>
              </p:blipFill>
              <p:spPr>
                <a:xfrm>
                  <a:off x="8626020" y="2318132"/>
                  <a:ext cx="87649"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540" name="Entrada de lápiz 539">
                <a:extLst>
                  <a:ext uri="{FF2B5EF4-FFF2-40B4-BE49-F238E27FC236}">
                    <a16:creationId xmlns:a16="http://schemas.microsoft.com/office/drawing/2014/main" id="{458D5107-760A-8546-8430-3D5FD3D2364A}"/>
                  </a:ext>
                </a:extLst>
              </p14:cNvPr>
              <p14:cNvContentPartPr/>
              <p14:nvPr/>
            </p14:nvContentPartPr>
            <p14:xfrm>
              <a:off x="9342762" y="2612972"/>
              <a:ext cx="131400" cy="279720"/>
            </p14:xfrm>
          </p:contentPart>
        </mc:Choice>
        <mc:Fallback xmlns="">
          <p:pic>
            <p:nvPicPr>
              <p:cNvPr id="540" name="Entrada de lápiz 539">
                <a:extLst>
                  <a:ext uri="{FF2B5EF4-FFF2-40B4-BE49-F238E27FC236}">
                    <a16:creationId xmlns:a16="http://schemas.microsoft.com/office/drawing/2014/main" id="{458D5107-760A-8546-8430-3D5FD3D2364A}"/>
                  </a:ext>
                </a:extLst>
              </p:cNvPr>
              <p:cNvPicPr/>
              <p:nvPr/>
            </p:nvPicPr>
            <p:blipFill>
              <a:blip r:embed="rId240"/>
              <a:stretch>
                <a:fillRect/>
              </a:stretch>
            </p:blipFill>
            <p:spPr>
              <a:xfrm>
                <a:off x="9327282" y="2597492"/>
                <a:ext cx="1620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41" name="Entrada de lápiz 540">
                <a:extLst>
                  <a:ext uri="{FF2B5EF4-FFF2-40B4-BE49-F238E27FC236}">
                    <a16:creationId xmlns:a16="http://schemas.microsoft.com/office/drawing/2014/main" id="{688C7F40-A8B1-7C43-B238-FF378459A35A}"/>
                  </a:ext>
                </a:extLst>
              </p14:cNvPr>
              <p14:cNvContentPartPr/>
              <p14:nvPr/>
            </p14:nvContentPartPr>
            <p14:xfrm>
              <a:off x="9371562" y="2601812"/>
              <a:ext cx="132840" cy="17640"/>
            </p14:xfrm>
          </p:contentPart>
        </mc:Choice>
        <mc:Fallback xmlns="">
          <p:pic>
            <p:nvPicPr>
              <p:cNvPr id="541" name="Entrada de lápiz 540">
                <a:extLst>
                  <a:ext uri="{FF2B5EF4-FFF2-40B4-BE49-F238E27FC236}">
                    <a16:creationId xmlns:a16="http://schemas.microsoft.com/office/drawing/2014/main" id="{688C7F40-A8B1-7C43-B238-FF378459A35A}"/>
                  </a:ext>
                </a:extLst>
              </p:cNvPr>
              <p:cNvPicPr/>
              <p:nvPr/>
            </p:nvPicPr>
            <p:blipFill>
              <a:blip r:embed="rId242"/>
              <a:stretch>
                <a:fillRect/>
              </a:stretch>
            </p:blipFill>
            <p:spPr>
              <a:xfrm>
                <a:off x="9356082" y="2586332"/>
                <a:ext cx="1634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42" name="Entrada de lápiz 541">
                <a:extLst>
                  <a:ext uri="{FF2B5EF4-FFF2-40B4-BE49-F238E27FC236}">
                    <a16:creationId xmlns:a16="http://schemas.microsoft.com/office/drawing/2014/main" id="{A2209C18-08A1-AB4B-94A2-E635EA40255C}"/>
                  </a:ext>
                </a:extLst>
              </p14:cNvPr>
              <p14:cNvContentPartPr/>
              <p14:nvPr/>
            </p14:nvContentPartPr>
            <p14:xfrm>
              <a:off x="9565242" y="2602892"/>
              <a:ext cx="120240" cy="290160"/>
            </p14:xfrm>
          </p:contentPart>
        </mc:Choice>
        <mc:Fallback xmlns="">
          <p:pic>
            <p:nvPicPr>
              <p:cNvPr id="542" name="Entrada de lápiz 541">
                <a:extLst>
                  <a:ext uri="{FF2B5EF4-FFF2-40B4-BE49-F238E27FC236}">
                    <a16:creationId xmlns:a16="http://schemas.microsoft.com/office/drawing/2014/main" id="{A2209C18-08A1-AB4B-94A2-E635EA40255C}"/>
                  </a:ext>
                </a:extLst>
              </p:cNvPr>
              <p:cNvPicPr/>
              <p:nvPr/>
            </p:nvPicPr>
            <p:blipFill>
              <a:blip r:embed="rId244"/>
              <a:stretch>
                <a:fillRect/>
              </a:stretch>
            </p:blipFill>
            <p:spPr>
              <a:xfrm>
                <a:off x="9549762" y="2587393"/>
                <a:ext cx="150840" cy="320798"/>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44" name="Entrada de lápiz 543">
                <a:extLst>
                  <a:ext uri="{FF2B5EF4-FFF2-40B4-BE49-F238E27FC236}">
                    <a16:creationId xmlns:a16="http://schemas.microsoft.com/office/drawing/2014/main" id="{D14E1C50-798B-C64F-AEA8-184B544046D2}"/>
                  </a:ext>
                </a:extLst>
              </p14:cNvPr>
              <p14:cNvContentPartPr/>
              <p14:nvPr/>
            </p14:nvContentPartPr>
            <p14:xfrm>
              <a:off x="9673602" y="2704412"/>
              <a:ext cx="102960" cy="139680"/>
            </p14:xfrm>
          </p:contentPart>
        </mc:Choice>
        <mc:Fallback xmlns="">
          <p:pic>
            <p:nvPicPr>
              <p:cNvPr id="544" name="Entrada de lápiz 543">
                <a:extLst>
                  <a:ext uri="{FF2B5EF4-FFF2-40B4-BE49-F238E27FC236}">
                    <a16:creationId xmlns:a16="http://schemas.microsoft.com/office/drawing/2014/main" id="{D14E1C50-798B-C64F-AEA8-184B544046D2}"/>
                  </a:ext>
                </a:extLst>
              </p:cNvPr>
              <p:cNvPicPr/>
              <p:nvPr/>
            </p:nvPicPr>
            <p:blipFill>
              <a:blip r:embed="rId246"/>
              <a:stretch>
                <a:fillRect/>
              </a:stretch>
            </p:blipFill>
            <p:spPr>
              <a:xfrm>
                <a:off x="9658122" y="2688972"/>
                <a:ext cx="133560" cy="170201"/>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45" name="Entrada de lápiz 544">
                <a:extLst>
                  <a:ext uri="{FF2B5EF4-FFF2-40B4-BE49-F238E27FC236}">
                    <a16:creationId xmlns:a16="http://schemas.microsoft.com/office/drawing/2014/main" id="{BD937578-A829-2D45-8ECD-45C8A7A52BFF}"/>
                  </a:ext>
                </a:extLst>
              </p14:cNvPr>
              <p14:cNvContentPartPr/>
              <p14:nvPr/>
            </p14:nvContentPartPr>
            <p14:xfrm>
              <a:off x="9856482" y="2624492"/>
              <a:ext cx="40320" cy="40320"/>
            </p14:xfrm>
          </p:contentPart>
        </mc:Choice>
        <mc:Fallback xmlns="">
          <p:pic>
            <p:nvPicPr>
              <p:cNvPr id="545" name="Entrada de lápiz 544">
                <a:extLst>
                  <a:ext uri="{FF2B5EF4-FFF2-40B4-BE49-F238E27FC236}">
                    <a16:creationId xmlns:a16="http://schemas.microsoft.com/office/drawing/2014/main" id="{BD937578-A829-2D45-8ECD-45C8A7A52BFF}"/>
                  </a:ext>
                </a:extLst>
              </p:cNvPr>
              <p:cNvPicPr/>
              <p:nvPr/>
            </p:nvPicPr>
            <p:blipFill>
              <a:blip r:embed="rId248"/>
              <a:stretch>
                <a:fillRect/>
              </a:stretch>
            </p:blipFill>
            <p:spPr>
              <a:xfrm>
                <a:off x="9841002" y="2609012"/>
                <a:ext cx="70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46" name="Entrada de lápiz 545">
                <a:extLst>
                  <a:ext uri="{FF2B5EF4-FFF2-40B4-BE49-F238E27FC236}">
                    <a16:creationId xmlns:a16="http://schemas.microsoft.com/office/drawing/2014/main" id="{F2228350-E593-244F-8CC6-44228B48CA6E}"/>
                  </a:ext>
                </a:extLst>
              </p14:cNvPr>
              <p14:cNvContentPartPr/>
              <p14:nvPr/>
            </p14:nvContentPartPr>
            <p14:xfrm>
              <a:off x="9907602" y="2624492"/>
              <a:ext cx="360" cy="51840"/>
            </p14:xfrm>
          </p:contentPart>
        </mc:Choice>
        <mc:Fallback xmlns="">
          <p:pic>
            <p:nvPicPr>
              <p:cNvPr id="546" name="Entrada de lápiz 545">
                <a:extLst>
                  <a:ext uri="{FF2B5EF4-FFF2-40B4-BE49-F238E27FC236}">
                    <a16:creationId xmlns:a16="http://schemas.microsoft.com/office/drawing/2014/main" id="{F2228350-E593-244F-8CC6-44228B48CA6E}"/>
                  </a:ext>
                </a:extLst>
              </p:cNvPr>
              <p:cNvPicPr/>
              <p:nvPr/>
            </p:nvPicPr>
            <p:blipFill>
              <a:blip r:embed="rId250"/>
              <a:stretch>
                <a:fillRect/>
              </a:stretch>
            </p:blipFill>
            <p:spPr>
              <a:xfrm>
                <a:off x="9892122" y="2608904"/>
                <a:ext cx="30960" cy="82654"/>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47" name="Entrada de lápiz 546">
                <a:extLst>
                  <a:ext uri="{FF2B5EF4-FFF2-40B4-BE49-F238E27FC236}">
                    <a16:creationId xmlns:a16="http://schemas.microsoft.com/office/drawing/2014/main" id="{DDB307BB-BE4A-7149-9243-2E4FB8CA3B31}"/>
                  </a:ext>
                </a:extLst>
              </p14:cNvPr>
              <p14:cNvContentPartPr/>
              <p14:nvPr/>
            </p14:nvContentPartPr>
            <p14:xfrm>
              <a:off x="9805002" y="2607572"/>
              <a:ext cx="40320" cy="91800"/>
            </p14:xfrm>
          </p:contentPart>
        </mc:Choice>
        <mc:Fallback xmlns="">
          <p:pic>
            <p:nvPicPr>
              <p:cNvPr id="547" name="Entrada de lápiz 546">
                <a:extLst>
                  <a:ext uri="{FF2B5EF4-FFF2-40B4-BE49-F238E27FC236}">
                    <a16:creationId xmlns:a16="http://schemas.microsoft.com/office/drawing/2014/main" id="{DDB307BB-BE4A-7149-9243-2E4FB8CA3B31}"/>
                  </a:ext>
                </a:extLst>
              </p:cNvPr>
              <p:cNvPicPr/>
              <p:nvPr/>
            </p:nvPicPr>
            <p:blipFill>
              <a:blip r:embed="rId252"/>
              <a:stretch>
                <a:fillRect/>
              </a:stretch>
            </p:blipFill>
            <p:spPr>
              <a:xfrm>
                <a:off x="9789522" y="2592092"/>
                <a:ext cx="70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48" name="Entrada de lápiz 547">
                <a:extLst>
                  <a:ext uri="{FF2B5EF4-FFF2-40B4-BE49-F238E27FC236}">
                    <a16:creationId xmlns:a16="http://schemas.microsoft.com/office/drawing/2014/main" id="{FD8542CB-679D-484C-AD82-4BFBF656A7E5}"/>
                  </a:ext>
                </a:extLst>
              </p14:cNvPr>
              <p14:cNvContentPartPr/>
              <p14:nvPr/>
            </p14:nvContentPartPr>
            <p14:xfrm>
              <a:off x="9941802" y="2596052"/>
              <a:ext cx="17640" cy="108720"/>
            </p14:xfrm>
          </p:contentPart>
        </mc:Choice>
        <mc:Fallback xmlns="">
          <p:pic>
            <p:nvPicPr>
              <p:cNvPr id="548" name="Entrada de lápiz 547">
                <a:extLst>
                  <a:ext uri="{FF2B5EF4-FFF2-40B4-BE49-F238E27FC236}">
                    <a16:creationId xmlns:a16="http://schemas.microsoft.com/office/drawing/2014/main" id="{FD8542CB-679D-484C-AD82-4BFBF656A7E5}"/>
                  </a:ext>
                </a:extLst>
              </p:cNvPr>
              <p:cNvPicPr/>
              <p:nvPr/>
            </p:nvPicPr>
            <p:blipFill>
              <a:blip r:embed="rId254"/>
              <a:stretch>
                <a:fillRect/>
              </a:stretch>
            </p:blipFill>
            <p:spPr>
              <a:xfrm>
                <a:off x="9925999" y="2580572"/>
                <a:ext cx="48878"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49" name="Entrada de lápiz 548">
                <a:extLst>
                  <a:ext uri="{FF2B5EF4-FFF2-40B4-BE49-F238E27FC236}">
                    <a16:creationId xmlns:a16="http://schemas.microsoft.com/office/drawing/2014/main" id="{4E124E41-FA77-1944-A09A-464E7FA45309}"/>
                  </a:ext>
                </a:extLst>
              </p14:cNvPr>
              <p14:cNvContentPartPr/>
              <p14:nvPr/>
            </p14:nvContentPartPr>
            <p14:xfrm>
              <a:off x="9976002" y="2807012"/>
              <a:ext cx="11880" cy="74520"/>
            </p14:xfrm>
          </p:contentPart>
        </mc:Choice>
        <mc:Fallback xmlns="">
          <p:pic>
            <p:nvPicPr>
              <p:cNvPr id="549" name="Entrada de lápiz 548">
                <a:extLst>
                  <a:ext uri="{FF2B5EF4-FFF2-40B4-BE49-F238E27FC236}">
                    <a16:creationId xmlns:a16="http://schemas.microsoft.com/office/drawing/2014/main" id="{4E124E41-FA77-1944-A09A-464E7FA45309}"/>
                  </a:ext>
                </a:extLst>
              </p:cNvPr>
              <p:cNvPicPr/>
              <p:nvPr/>
            </p:nvPicPr>
            <p:blipFill>
              <a:blip r:embed="rId256"/>
              <a:stretch>
                <a:fillRect/>
              </a:stretch>
            </p:blipFill>
            <p:spPr>
              <a:xfrm>
                <a:off x="9960038" y="2791532"/>
                <a:ext cx="43436"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51" name="Entrada de lápiz 550">
                <a:extLst>
                  <a:ext uri="{FF2B5EF4-FFF2-40B4-BE49-F238E27FC236}">
                    <a16:creationId xmlns:a16="http://schemas.microsoft.com/office/drawing/2014/main" id="{3E249773-2DAA-A449-B5E6-11B3A7B7B020}"/>
                  </a:ext>
                </a:extLst>
              </p14:cNvPr>
              <p14:cNvContentPartPr/>
              <p14:nvPr/>
            </p14:nvContentPartPr>
            <p14:xfrm>
              <a:off x="10095882" y="2675972"/>
              <a:ext cx="80280" cy="108720"/>
            </p14:xfrm>
          </p:contentPart>
        </mc:Choice>
        <mc:Fallback xmlns="">
          <p:pic>
            <p:nvPicPr>
              <p:cNvPr id="551" name="Entrada de lápiz 550">
                <a:extLst>
                  <a:ext uri="{FF2B5EF4-FFF2-40B4-BE49-F238E27FC236}">
                    <a16:creationId xmlns:a16="http://schemas.microsoft.com/office/drawing/2014/main" id="{3E249773-2DAA-A449-B5E6-11B3A7B7B020}"/>
                  </a:ext>
                </a:extLst>
              </p:cNvPr>
              <p:cNvPicPr/>
              <p:nvPr/>
            </p:nvPicPr>
            <p:blipFill>
              <a:blip r:embed="rId258"/>
              <a:stretch>
                <a:fillRect/>
              </a:stretch>
            </p:blipFill>
            <p:spPr>
              <a:xfrm>
                <a:off x="10080332" y="2660492"/>
                <a:ext cx="111018"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52" name="Entrada de lápiz 551">
                <a:extLst>
                  <a:ext uri="{FF2B5EF4-FFF2-40B4-BE49-F238E27FC236}">
                    <a16:creationId xmlns:a16="http://schemas.microsoft.com/office/drawing/2014/main" id="{D7D2694F-5272-EE46-9FB2-53C69723AA61}"/>
                  </a:ext>
                </a:extLst>
              </p14:cNvPr>
              <p14:cNvContentPartPr/>
              <p14:nvPr/>
            </p14:nvContentPartPr>
            <p14:xfrm>
              <a:off x="10170042" y="2670212"/>
              <a:ext cx="28800" cy="234360"/>
            </p14:xfrm>
          </p:contentPart>
        </mc:Choice>
        <mc:Fallback xmlns="">
          <p:pic>
            <p:nvPicPr>
              <p:cNvPr id="552" name="Entrada de lápiz 551">
                <a:extLst>
                  <a:ext uri="{FF2B5EF4-FFF2-40B4-BE49-F238E27FC236}">
                    <a16:creationId xmlns:a16="http://schemas.microsoft.com/office/drawing/2014/main" id="{D7D2694F-5272-EE46-9FB2-53C69723AA61}"/>
                  </a:ext>
                </a:extLst>
              </p:cNvPr>
              <p:cNvPicPr/>
              <p:nvPr/>
            </p:nvPicPr>
            <p:blipFill>
              <a:blip r:embed="rId260"/>
              <a:stretch>
                <a:fillRect/>
              </a:stretch>
            </p:blipFill>
            <p:spPr>
              <a:xfrm>
                <a:off x="10154753" y="2654732"/>
                <a:ext cx="59022"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53" name="Entrada de lápiz 552">
                <a:extLst>
                  <a:ext uri="{FF2B5EF4-FFF2-40B4-BE49-F238E27FC236}">
                    <a16:creationId xmlns:a16="http://schemas.microsoft.com/office/drawing/2014/main" id="{73B9E23D-A453-2A40-AD7A-8292632813A1}"/>
                  </a:ext>
                </a:extLst>
              </p14:cNvPr>
              <p14:cNvContentPartPr/>
              <p14:nvPr/>
            </p14:nvContentPartPr>
            <p14:xfrm>
              <a:off x="10301082" y="2592812"/>
              <a:ext cx="51840" cy="345600"/>
            </p14:xfrm>
          </p:contentPart>
        </mc:Choice>
        <mc:Fallback xmlns="">
          <p:pic>
            <p:nvPicPr>
              <p:cNvPr id="553" name="Entrada de lápiz 552">
                <a:extLst>
                  <a:ext uri="{FF2B5EF4-FFF2-40B4-BE49-F238E27FC236}">
                    <a16:creationId xmlns:a16="http://schemas.microsoft.com/office/drawing/2014/main" id="{73B9E23D-A453-2A40-AD7A-8292632813A1}"/>
                  </a:ext>
                </a:extLst>
              </p:cNvPr>
              <p:cNvPicPr/>
              <p:nvPr/>
            </p:nvPicPr>
            <p:blipFill>
              <a:blip r:embed="rId262"/>
              <a:stretch>
                <a:fillRect/>
              </a:stretch>
            </p:blipFill>
            <p:spPr>
              <a:xfrm>
                <a:off x="10285602" y="2577332"/>
                <a:ext cx="82440" cy="376200"/>
              </a:xfrm>
              <a:prstGeom prst="rect">
                <a:avLst/>
              </a:prstGeom>
            </p:spPr>
          </p:pic>
        </mc:Fallback>
      </mc:AlternateContent>
      <p:grpSp>
        <p:nvGrpSpPr>
          <p:cNvPr id="574" name="Grupo 573">
            <a:extLst>
              <a:ext uri="{FF2B5EF4-FFF2-40B4-BE49-F238E27FC236}">
                <a16:creationId xmlns:a16="http://schemas.microsoft.com/office/drawing/2014/main" id="{4CF4DA2A-F762-CB46-ADEF-BC2929E36545}"/>
              </a:ext>
            </a:extLst>
          </p:cNvPr>
          <p:cNvGrpSpPr/>
          <p:nvPr/>
        </p:nvGrpSpPr>
        <p:grpSpPr>
          <a:xfrm>
            <a:off x="10500882" y="2481932"/>
            <a:ext cx="1244160" cy="507240"/>
            <a:chOff x="10500882" y="2481932"/>
            <a:chExt cx="1244160" cy="507240"/>
          </a:xfrm>
        </p:grpSpPr>
        <mc:AlternateContent xmlns:mc="http://schemas.openxmlformats.org/markup-compatibility/2006" xmlns:p14="http://schemas.microsoft.com/office/powerpoint/2010/main">
          <mc:Choice Requires="p14">
            <p:contentPart p14:bwMode="auto" r:id="rId263">
              <p14:nvContentPartPr>
                <p14:cNvPr id="555" name="Entrada de lápiz 554">
                  <a:extLst>
                    <a:ext uri="{FF2B5EF4-FFF2-40B4-BE49-F238E27FC236}">
                      <a16:creationId xmlns:a16="http://schemas.microsoft.com/office/drawing/2014/main" id="{82BC921A-66F3-3C47-B4B7-630E627057FE}"/>
                    </a:ext>
                  </a:extLst>
                </p14:cNvPr>
                <p14:cNvContentPartPr/>
                <p14:nvPr/>
              </p14:nvContentPartPr>
              <p14:xfrm>
                <a:off x="10500882" y="2704412"/>
                <a:ext cx="68760" cy="17640"/>
              </p14:xfrm>
            </p:contentPart>
          </mc:Choice>
          <mc:Fallback xmlns="">
            <p:pic>
              <p:nvPicPr>
                <p:cNvPr id="555" name="Entrada de lápiz 554">
                  <a:extLst>
                    <a:ext uri="{FF2B5EF4-FFF2-40B4-BE49-F238E27FC236}">
                      <a16:creationId xmlns:a16="http://schemas.microsoft.com/office/drawing/2014/main" id="{82BC921A-66F3-3C47-B4B7-630E627057FE}"/>
                    </a:ext>
                  </a:extLst>
                </p:cNvPr>
                <p:cNvPicPr/>
                <p:nvPr/>
              </p:nvPicPr>
              <p:blipFill>
                <a:blip r:embed="rId264"/>
                <a:stretch>
                  <a:fillRect/>
                </a:stretch>
              </p:blipFill>
              <p:spPr>
                <a:xfrm>
                  <a:off x="10485402" y="2688932"/>
                  <a:ext cx="993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56" name="Entrada de lápiz 555">
                  <a:extLst>
                    <a:ext uri="{FF2B5EF4-FFF2-40B4-BE49-F238E27FC236}">
                      <a16:creationId xmlns:a16="http://schemas.microsoft.com/office/drawing/2014/main" id="{3A55483B-3118-1548-8E82-677795F71C9B}"/>
                    </a:ext>
                  </a:extLst>
                </p14:cNvPr>
                <p14:cNvContentPartPr/>
                <p14:nvPr/>
              </p14:nvContentPartPr>
              <p14:xfrm>
                <a:off x="10506642" y="2784332"/>
                <a:ext cx="63000" cy="11880"/>
              </p14:xfrm>
            </p:contentPart>
          </mc:Choice>
          <mc:Fallback xmlns="">
            <p:pic>
              <p:nvPicPr>
                <p:cNvPr id="556" name="Entrada de lápiz 555">
                  <a:extLst>
                    <a:ext uri="{FF2B5EF4-FFF2-40B4-BE49-F238E27FC236}">
                      <a16:creationId xmlns:a16="http://schemas.microsoft.com/office/drawing/2014/main" id="{3A55483B-3118-1548-8E82-677795F71C9B}"/>
                    </a:ext>
                  </a:extLst>
                </p:cNvPr>
                <p:cNvPicPr/>
                <p:nvPr/>
              </p:nvPicPr>
              <p:blipFill>
                <a:blip r:embed="rId266"/>
                <a:stretch>
                  <a:fillRect/>
                </a:stretch>
              </p:blipFill>
              <p:spPr>
                <a:xfrm>
                  <a:off x="10491250" y="2768852"/>
                  <a:ext cx="93426"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58" name="Entrada de lápiz 557">
                  <a:extLst>
                    <a:ext uri="{FF2B5EF4-FFF2-40B4-BE49-F238E27FC236}">
                      <a16:creationId xmlns:a16="http://schemas.microsoft.com/office/drawing/2014/main" id="{B2101AB5-10D3-EC48-8134-30368A60A88C}"/>
                    </a:ext>
                  </a:extLst>
                </p14:cNvPr>
                <p14:cNvContentPartPr/>
                <p14:nvPr/>
              </p14:nvContentPartPr>
              <p14:xfrm>
                <a:off x="10854402" y="2692892"/>
                <a:ext cx="114480" cy="148680"/>
              </p14:xfrm>
            </p:contentPart>
          </mc:Choice>
          <mc:Fallback xmlns="">
            <p:pic>
              <p:nvPicPr>
                <p:cNvPr id="558" name="Entrada de lápiz 557">
                  <a:extLst>
                    <a:ext uri="{FF2B5EF4-FFF2-40B4-BE49-F238E27FC236}">
                      <a16:creationId xmlns:a16="http://schemas.microsoft.com/office/drawing/2014/main" id="{B2101AB5-10D3-EC48-8134-30368A60A88C}"/>
                    </a:ext>
                  </a:extLst>
                </p:cNvPr>
                <p:cNvPicPr/>
                <p:nvPr/>
              </p:nvPicPr>
              <p:blipFill>
                <a:blip r:embed="rId268"/>
                <a:stretch>
                  <a:fillRect/>
                </a:stretch>
              </p:blipFill>
              <p:spPr>
                <a:xfrm>
                  <a:off x="10838922" y="2677412"/>
                  <a:ext cx="145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59" name="Entrada de lápiz 558">
                  <a:extLst>
                    <a:ext uri="{FF2B5EF4-FFF2-40B4-BE49-F238E27FC236}">
                      <a16:creationId xmlns:a16="http://schemas.microsoft.com/office/drawing/2014/main" id="{7162A00D-5844-BE46-AB9D-E4A0FAF5F102}"/>
                    </a:ext>
                  </a:extLst>
                </p14:cNvPr>
                <p14:cNvContentPartPr/>
                <p14:nvPr/>
              </p14:nvContentPartPr>
              <p14:xfrm>
                <a:off x="11059962" y="2601812"/>
                <a:ext cx="57240" cy="51840"/>
              </p14:xfrm>
            </p:contentPart>
          </mc:Choice>
          <mc:Fallback xmlns="">
            <p:pic>
              <p:nvPicPr>
                <p:cNvPr id="559" name="Entrada de lápiz 558">
                  <a:extLst>
                    <a:ext uri="{FF2B5EF4-FFF2-40B4-BE49-F238E27FC236}">
                      <a16:creationId xmlns:a16="http://schemas.microsoft.com/office/drawing/2014/main" id="{7162A00D-5844-BE46-AB9D-E4A0FAF5F102}"/>
                    </a:ext>
                  </a:extLst>
                </p:cNvPr>
                <p:cNvPicPr/>
                <p:nvPr/>
              </p:nvPicPr>
              <p:blipFill>
                <a:blip r:embed="rId270"/>
                <a:stretch>
                  <a:fillRect/>
                </a:stretch>
              </p:blipFill>
              <p:spPr>
                <a:xfrm>
                  <a:off x="11044579" y="2586332"/>
                  <a:ext cx="87649"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60" name="Entrada de lápiz 559">
                  <a:extLst>
                    <a:ext uri="{FF2B5EF4-FFF2-40B4-BE49-F238E27FC236}">
                      <a16:creationId xmlns:a16="http://schemas.microsoft.com/office/drawing/2014/main" id="{8F371518-88DA-8541-BEBF-DDDADD4901D0}"/>
                    </a:ext>
                  </a:extLst>
                </p14:cNvPr>
                <p14:cNvContentPartPr/>
                <p14:nvPr/>
              </p14:nvContentPartPr>
              <p14:xfrm>
                <a:off x="11128362" y="2590292"/>
                <a:ext cx="6120" cy="74520"/>
              </p14:xfrm>
            </p:contentPart>
          </mc:Choice>
          <mc:Fallback xmlns="">
            <p:pic>
              <p:nvPicPr>
                <p:cNvPr id="560" name="Entrada de lápiz 559">
                  <a:extLst>
                    <a:ext uri="{FF2B5EF4-FFF2-40B4-BE49-F238E27FC236}">
                      <a16:creationId xmlns:a16="http://schemas.microsoft.com/office/drawing/2014/main" id="{8F371518-88DA-8541-BEBF-DDDADD4901D0}"/>
                    </a:ext>
                  </a:extLst>
                </p:cNvPr>
                <p:cNvPicPr/>
                <p:nvPr/>
              </p:nvPicPr>
              <p:blipFill>
                <a:blip r:embed="rId272"/>
                <a:stretch>
                  <a:fillRect/>
                </a:stretch>
              </p:blipFill>
              <p:spPr>
                <a:xfrm>
                  <a:off x="11112882" y="2574812"/>
                  <a:ext cx="367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61" name="Entrada de lápiz 560">
                  <a:extLst>
                    <a:ext uri="{FF2B5EF4-FFF2-40B4-BE49-F238E27FC236}">
                      <a16:creationId xmlns:a16="http://schemas.microsoft.com/office/drawing/2014/main" id="{86FEA0C1-98D0-DF42-B1EE-39935A2BD7EB}"/>
                    </a:ext>
                  </a:extLst>
                </p14:cNvPr>
                <p14:cNvContentPartPr/>
                <p14:nvPr/>
              </p14:nvContentPartPr>
              <p14:xfrm>
                <a:off x="10746042" y="2590292"/>
                <a:ext cx="120240" cy="348480"/>
              </p14:xfrm>
            </p:contentPart>
          </mc:Choice>
          <mc:Fallback xmlns="">
            <p:pic>
              <p:nvPicPr>
                <p:cNvPr id="561" name="Entrada de lápiz 560">
                  <a:extLst>
                    <a:ext uri="{FF2B5EF4-FFF2-40B4-BE49-F238E27FC236}">
                      <a16:creationId xmlns:a16="http://schemas.microsoft.com/office/drawing/2014/main" id="{86FEA0C1-98D0-DF42-B1EE-39935A2BD7EB}"/>
                    </a:ext>
                  </a:extLst>
                </p:cNvPr>
                <p:cNvPicPr/>
                <p:nvPr/>
              </p:nvPicPr>
              <p:blipFill>
                <a:blip r:embed="rId274"/>
                <a:stretch>
                  <a:fillRect/>
                </a:stretch>
              </p:blipFill>
              <p:spPr>
                <a:xfrm>
                  <a:off x="10730562" y="2574796"/>
                  <a:ext cx="150840" cy="379112"/>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63" name="Entrada de lápiz 562">
                  <a:extLst>
                    <a:ext uri="{FF2B5EF4-FFF2-40B4-BE49-F238E27FC236}">
                      <a16:creationId xmlns:a16="http://schemas.microsoft.com/office/drawing/2014/main" id="{092EB542-F85B-8D4B-9ABD-0C3D2CC6B2FF}"/>
                    </a:ext>
                  </a:extLst>
                </p14:cNvPr>
                <p14:cNvContentPartPr/>
                <p14:nvPr/>
              </p14:nvContentPartPr>
              <p14:xfrm>
                <a:off x="11196762" y="2778572"/>
                <a:ext cx="66240" cy="360"/>
              </p14:xfrm>
            </p:contentPart>
          </mc:Choice>
          <mc:Fallback xmlns="">
            <p:pic>
              <p:nvPicPr>
                <p:cNvPr id="563" name="Entrada de lápiz 562">
                  <a:extLst>
                    <a:ext uri="{FF2B5EF4-FFF2-40B4-BE49-F238E27FC236}">
                      <a16:creationId xmlns:a16="http://schemas.microsoft.com/office/drawing/2014/main" id="{092EB542-F85B-8D4B-9ABD-0C3D2CC6B2FF}"/>
                    </a:ext>
                  </a:extLst>
                </p:cNvPr>
                <p:cNvPicPr/>
                <p:nvPr/>
              </p:nvPicPr>
              <p:blipFill>
                <a:blip r:embed="rId276"/>
                <a:stretch>
                  <a:fillRect/>
                </a:stretch>
              </p:blipFill>
              <p:spPr>
                <a:xfrm>
                  <a:off x="11181282" y="2763092"/>
                  <a:ext cx="96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64" name="Entrada de lápiz 563">
                  <a:extLst>
                    <a:ext uri="{FF2B5EF4-FFF2-40B4-BE49-F238E27FC236}">
                      <a16:creationId xmlns:a16="http://schemas.microsoft.com/office/drawing/2014/main" id="{E60177AF-7EC0-8541-AA84-66545BE356A9}"/>
                    </a:ext>
                  </a:extLst>
                </p14:cNvPr>
                <p14:cNvContentPartPr/>
                <p14:nvPr/>
              </p14:nvContentPartPr>
              <p14:xfrm>
                <a:off x="11373522" y="2704412"/>
                <a:ext cx="51840" cy="79560"/>
              </p14:xfrm>
            </p:contentPart>
          </mc:Choice>
          <mc:Fallback xmlns="">
            <p:pic>
              <p:nvPicPr>
                <p:cNvPr id="564" name="Entrada de lápiz 563">
                  <a:extLst>
                    <a:ext uri="{FF2B5EF4-FFF2-40B4-BE49-F238E27FC236}">
                      <a16:creationId xmlns:a16="http://schemas.microsoft.com/office/drawing/2014/main" id="{E60177AF-7EC0-8541-AA84-66545BE356A9}"/>
                    </a:ext>
                  </a:extLst>
                </p:cNvPr>
                <p:cNvPicPr/>
                <p:nvPr/>
              </p:nvPicPr>
              <p:blipFill>
                <a:blip r:embed="rId278"/>
                <a:stretch>
                  <a:fillRect/>
                </a:stretch>
              </p:blipFill>
              <p:spPr>
                <a:xfrm>
                  <a:off x="11357934" y="2689002"/>
                  <a:ext cx="82654" cy="110022"/>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65" name="Entrada de lápiz 564">
                  <a:extLst>
                    <a:ext uri="{FF2B5EF4-FFF2-40B4-BE49-F238E27FC236}">
                      <a16:creationId xmlns:a16="http://schemas.microsoft.com/office/drawing/2014/main" id="{C9ED6399-5CB5-4445-8A82-3C32A344ABF2}"/>
                    </a:ext>
                  </a:extLst>
                </p14:cNvPr>
                <p14:cNvContentPartPr/>
                <p14:nvPr/>
              </p14:nvContentPartPr>
              <p14:xfrm>
                <a:off x="11447682" y="2681732"/>
                <a:ext cx="28800" cy="191880"/>
              </p14:xfrm>
            </p:contentPart>
          </mc:Choice>
          <mc:Fallback xmlns="">
            <p:pic>
              <p:nvPicPr>
                <p:cNvPr id="565" name="Entrada de lápiz 564">
                  <a:extLst>
                    <a:ext uri="{FF2B5EF4-FFF2-40B4-BE49-F238E27FC236}">
                      <a16:creationId xmlns:a16="http://schemas.microsoft.com/office/drawing/2014/main" id="{C9ED6399-5CB5-4445-8A82-3C32A344ABF2}"/>
                    </a:ext>
                  </a:extLst>
                </p:cNvPr>
                <p:cNvPicPr/>
                <p:nvPr/>
              </p:nvPicPr>
              <p:blipFill>
                <a:blip r:embed="rId280"/>
                <a:stretch>
                  <a:fillRect/>
                </a:stretch>
              </p:blipFill>
              <p:spPr>
                <a:xfrm>
                  <a:off x="11432202" y="2666252"/>
                  <a:ext cx="59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67" name="Entrada de lápiz 566">
                  <a:extLst>
                    <a:ext uri="{FF2B5EF4-FFF2-40B4-BE49-F238E27FC236}">
                      <a16:creationId xmlns:a16="http://schemas.microsoft.com/office/drawing/2014/main" id="{CFDE90B0-5666-B246-B36C-4DFB67BFCEA4}"/>
                    </a:ext>
                  </a:extLst>
                </p14:cNvPr>
                <p14:cNvContentPartPr/>
                <p14:nvPr/>
              </p14:nvContentPartPr>
              <p14:xfrm>
                <a:off x="11573322" y="2578772"/>
                <a:ext cx="63000" cy="353880"/>
              </p14:xfrm>
            </p:contentPart>
          </mc:Choice>
          <mc:Fallback xmlns="">
            <p:pic>
              <p:nvPicPr>
                <p:cNvPr id="567" name="Entrada de lápiz 566">
                  <a:extLst>
                    <a:ext uri="{FF2B5EF4-FFF2-40B4-BE49-F238E27FC236}">
                      <a16:creationId xmlns:a16="http://schemas.microsoft.com/office/drawing/2014/main" id="{CFDE90B0-5666-B246-B36C-4DFB67BFCEA4}"/>
                    </a:ext>
                  </a:extLst>
                </p:cNvPr>
                <p:cNvPicPr/>
                <p:nvPr/>
              </p:nvPicPr>
              <p:blipFill>
                <a:blip r:embed="rId282"/>
                <a:stretch>
                  <a:fillRect/>
                </a:stretch>
              </p:blipFill>
              <p:spPr>
                <a:xfrm>
                  <a:off x="11557930" y="2563292"/>
                  <a:ext cx="93426"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69" name="Entrada de lápiz 568">
                  <a:extLst>
                    <a:ext uri="{FF2B5EF4-FFF2-40B4-BE49-F238E27FC236}">
                      <a16:creationId xmlns:a16="http://schemas.microsoft.com/office/drawing/2014/main" id="{AF871D48-508C-1344-812E-80AA0B5911FE}"/>
                    </a:ext>
                  </a:extLst>
                </p14:cNvPr>
                <p14:cNvContentPartPr/>
                <p14:nvPr/>
              </p14:nvContentPartPr>
              <p14:xfrm>
                <a:off x="11659002" y="2481932"/>
                <a:ext cx="86040" cy="57240"/>
              </p14:xfrm>
            </p:contentPart>
          </mc:Choice>
          <mc:Fallback xmlns="">
            <p:pic>
              <p:nvPicPr>
                <p:cNvPr id="569" name="Entrada de lápiz 568">
                  <a:extLst>
                    <a:ext uri="{FF2B5EF4-FFF2-40B4-BE49-F238E27FC236}">
                      <a16:creationId xmlns:a16="http://schemas.microsoft.com/office/drawing/2014/main" id="{AF871D48-508C-1344-812E-80AA0B5911FE}"/>
                    </a:ext>
                  </a:extLst>
                </p:cNvPr>
                <p:cNvPicPr/>
                <p:nvPr/>
              </p:nvPicPr>
              <p:blipFill>
                <a:blip r:embed="rId284"/>
                <a:stretch>
                  <a:fillRect/>
                </a:stretch>
              </p:blipFill>
              <p:spPr>
                <a:xfrm>
                  <a:off x="11643522" y="2466452"/>
                  <a:ext cx="116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71" name="Entrada de lápiz 570">
                  <a:extLst>
                    <a:ext uri="{FF2B5EF4-FFF2-40B4-BE49-F238E27FC236}">
                      <a16:creationId xmlns:a16="http://schemas.microsoft.com/office/drawing/2014/main" id="{FE491372-ED0F-D445-8C0A-01841AC49418}"/>
                    </a:ext>
                  </a:extLst>
                </p14:cNvPr>
                <p14:cNvContentPartPr/>
                <p14:nvPr/>
              </p14:nvContentPartPr>
              <p14:xfrm>
                <a:off x="10671882" y="2641772"/>
                <a:ext cx="360" cy="105480"/>
              </p14:xfrm>
            </p:contentPart>
          </mc:Choice>
          <mc:Fallback xmlns="">
            <p:pic>
              <p:nvPicPr>
                <p:cNvPr id="571" name="Entrada de lápiz 570">
                  <a:extLst>
                    <a:ext uri="{FF2B5EF4-FFF2-40B4-BE49-F238E27FC236}">
                      <a16:creationId xmlns:a16="http://schemas.microsoft.com/office/drawing/2014/main" id="{FE491372-ED0F-D445-8C0A-01841AC49418}"/>
                    </a:ext>
                  </a:extLst>
                </p:cNvPr>
                <p:cNvPicPr/>
                <p:nvPr/>
              </p:nvPicPr>
              <p:blipFill>
                <a:blip r:embed="rId286"/>
                <a:stretch>
                  <a:fillRect/>
                </a:stretch>
              </p:blipFill>
              <p:spPr>
                <a:xfrm>
                  <a:off x="10656402" y="2626292"/>
                  <a:ext cx="309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72" name="Entrada de lápiz 571">
                  <a:extLst>
                    <a:ext uri="{FF2B5EF4-FFF2-40B4-BE49-F238E27FC236}">
                      <a16:creationId xmlns:a16="http://schemas.microsoft.com/office/drawing/2014/main" id="{EB14F8CE-61DD-8C43-AB43-76C43B6C509F}"/>
                    </a:ext>
                  </a:extLst>
                </p14:cNvPr>
                <p14:cNvContentPartPr/>
                <p14:nvPr/>
              </p14:nvContentPartPr>
              <p14:xfrm>
                <a:off x="10637682" y="2824292"/>
                <a:ext cx="57240" cy="360"/>
              </p14:xfrm>
            </p:contentPart>
          </mc:Choice>
          <mc:Fallback xmlns="">
            <p:pic>
              <p:nvPicPr>
                <p:cNvPr id="572" name="Entrada de lápiz 571">
                  <a:extLst>
                    <a:ext uri="{FF2B5EF4-FFF2-40B4-BE49-F238E27FC236}">
                      <a16:creationId xmlns:a16="http://schemas.microsoft.com/office/drawing/2014/main" id="{EB14F8CE-61DD-8C43-AB43-76C43B6C509F}"/>
                    </a:ext>
                  </a:extLst>
                </p:cNvPr>
                <p:cNvPicPr/>
                <p:nvPr/>
              </p:nvPicPr>
              <p:blipFill>
                <a:blip r:embed="rId288"/>
                <a:stretch>
                  <a:fillRect/>
                </a:stretch>
              </p:blipFill>
              <p:spPr>
                <a:xfrm>
                  <a:off x="10622202" y="2808812"/>
                  <a:ext cx="87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73" name="Entrada de lápiz 572">
                  <a:extLst>
                    <a:ext uri="{FF2B5EF4-FFF2-40B4-BE49-F238E27FC236}">
                      <a16:creationId xmlns:a16="http://schemas.microsoft.com/office/drawing/2014/main" id="{F728BE8F-5510-BC47-BD8D-1D43BBFC9D57}"/>
                    </a:ext>
                  </a:extLst>
                </p14:cNvPr>
                <p14:cNvContentPartPr/>
                <p14:nvPr/>
              </p14:nvContentPartPr>
              <p14:xfrm>
                <a:off x="10620762" y="2915372"/>
                <a:ext cx="108720" cy="73800"/>
              </p14:xfrm>
            </p:contentPart>
          </mc:Choice>
          <mc:Fallback xmlns="">
            <p:pic>
              <p:nvPicPr>
                <p:cNvPr id="573" name="Entrada de lápiz 572">
                  <a:extLst>
                    <a:ext uri="{FF2B5EF4-FFF2-40B4-BE49-F238E27FC236}">
                      <a16:creationId xmlns:a16="http://schemas.microsoft.com/office/drawing/2014/main" id="{F728BE8F-5510-BC47-BD8D-1D43BBFC9D57}"/>
                    </a:ext>
                  </a:extLst>
                </p:cNvPr>
                <p:cNvPicPr/>
                <p:nvPr/>
              </p:nvPicPr>
              <p:blipFill>
                <a:blip r:embed="rId290"/>
                <a:stretch>
                  <a:fillRect/>
                </a:stretch>
              </p:blipFill>
              <p:spPr>
                <a:xfrm>
                  <a:off x="10605282" y="2899892"/>
                  <a:ext cx="139320" cy="104400"/>
                </a:xfrm>
                <a:prstGeom prst="rect">
                  <a:avLst/>
                </a:prstGeom>
              </p:spPr>
            </p:pic>
          </mc:Fallback>
        </mc:AlternateContent>
      </p:grpSp>
      <p:grpSp>
        <p:nvGrpSpPr>
          <p:cNvPr id="589" name="Grupo 588">
            <a:extLst>
              <a:ext uri="{FF2B5EF4-FFF2-40B4-BE49-F238E27FC236}">
                <a16:creationId xmlns:a16="http://schemas.microsoft.com/office/drawing/2014/main" id="{ACEDA014-AFDE-3F40-A11C-AA5F75270D00}"/>
              </a:ext>
            </a:extLst>
          </p:cNvPr>
          <p:cNvGrpSpPr/>
          <p:nvPr/>
        </p:nvGrpSpPr>
        <p:grpSpPr>
          <a:xfrm>
            <a:off x="1026282" y="4012652"/>
            <a:ext cx="1294560" cy="254880"/>
            <a:chOff x="1026282" y="4012652"/>
            <a:chExt cx="1294560" cy="254880"/>
          </a:xfrm>
        </p:grpSpPr>
        <mc:AlternateContent xmlns:mc="http://schemas.openxmlformats.org/markup-compatibility/2006" xmlns:p14="http://schemas.microsoft.com/office/powerpoint/2010/main">
          <mc:Choice Requires="p14">
            <p:contentPart p14:bwMode="auto" r:id="rId291">
              <p14:nvContentPartPr>
                <p14:cNvPr id="580" name="Entrada de lápiz 579">
                  <a:extLst>
                    <a:ext uri="{FF2B5EF4-FFF2-40B4-BE49-F238E27FC236}">
                      <a16:creationId xmlns:a16="http://schemas.microsoft.com/office/drawing/2014/main" id="{778B99E0-CA8D-2C42-98CF-4A37713E20D9}"/>
                    </a:ext>
                  </a:extLst>
                </p14:cNvPr>
                <p14:cNvContentPartPr/>
                <p14:nvPr/>
              </p14:nvContentPartPr>
              <p14:xfrm>
                <a:off x="1026282" y="4012652"/>
                <a:ext cx="171360" cy="249480"/>
              </p14:xfrm>
            </p:contentPart>
          </mc:Choice>
          <mc:Fallback xmlns="">
            <p:pic>
              <p:nvPicPr>
                <p:cNvPr id="580" name="Entrada de lápiz 579">
                  <a:extLst>
                    <a:ext uri="{FF2B5EF4-FFF2-40B4-BE49-F238E27FC236}">
                      <a16:creationId xmlns:a16="http://schemas.microsoft.com/office/drawing/2014/main" id="{778B99E0-CA8D-2C42-98CF-4A37713E20D9}"/>
                    </a:ext>
                  </a:extLst>
                </p:cNvPr>
                <p:cNvPicPr/>
                <p:nvPr/>
              </p:nvPicPr>
              <p:blipFill>
                <a:blip r:embed="rId292"/>
                <a:stretch>
                  <a:fillRect/>
                </a:stretch>
              </p:blipFill>
              <p:spPr>
                <a:xfrm>
                  <a:off x="1010802" y="3997172"/>
                  <a:ext cx="201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581" name="Entrada de lápiz 580">
                  <a:extLst>
                    <a:ext uri="{FF2B5EF4-FFF2-40B4-BE49-F238E27FC236}">
                      <a16:creationId xmlns:a16="http://schemas.microsoft.com/office/drawing/2014/main" id="{58E50364-30B5-E946-B41E-AB71D91C6BD0}"/>
                    </a:ext>
                  </a:extLst>
                </p14:cNvPr>
                <p14:cNvContentPartPr/>
                <p14:nvPr/>
              </p14:nvContentPartPr>
              <p14:xfrm>
                <a:off x="1157322" y="4170332"/>
                <a:ext cx="46080" cy="97200"/>
              </p14:xfrm>
            </p:contentPart>
          </mc:Choice>
          <mc:Fallback xmlns="">
            <p:pic>
              <p:nvPicPr>
                <p:cNvPr id="581" name="Entrada de lápiz 580">
                  <a:extLst>
                    <a:ext uri="{FF2B5EF4-FFF2-40B4-BE49-F238E27FC236}">
                      <a16:creationId xmlns:a16="http://schemas.microsoft.com/office/drawing/2014/main" id="{58E50364-30B5-E946-B41E-AB71D91C6BD0}"/>
                    </a:ext>
                  </a:extLst>
                </p:cNvPr>
                <p:cNvPicPr/>
                <p:nvPr/>
              </p:nvPicPr>
              <p:blipFill>
                <a:blip r:embed="rId294"/>
                <a:stretch>
                  <a:fillRect/>
                </a:stretch>
              </p:blipFill>
              <p:spPr>
                <a:xfrm>
                  <a:off x="1141842" y="4154852"/>
                  <a:ext cx="76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582" name="Entrada de lápiz 581">
                  <a:extLst>
                    <a:ext uri="{FF2B5EF4-FFF2-40B4-BE49-F238E27FC236}">
                      <a16:creationId xmlns:a16="http://schemas.microsoft.com/office/drawing/2014/main" id="{9938B2F7-BAF3-314A-A96F-E4CE6DD0A40B}"/>
                    </a:ext>
                  </a:extLst>
                </p14:cNvPr>
                <p14:cNvContentPartPr/>
                <p14:nvPr/>
              </p14:nvContentPartPr>
              <p14:xfrm>
                <a:off x="1271442" y="4136132"/>
                <a:ext cx="102960" cy="126000"/>
              </p14:xfrm>
            </p:contentPart>
          </mc:Choice>
          <mc:Fallback xmlns="">
            <p:pic>
              <p:nvPicPr>
                <p:cNvPr id="582" name="Entrada de lápiz 581">
                  <a:extLst>
                    <a:ext uri="{FF2B5EF4-FFF2-40B4-BE49-F238E27FC236}">
                      <a16:creationId xmlns:a16="http://schemas.microsoft.com/office/drawing/2014/main" id="{9938B2F7-BAF3-314A-A96F-E4CE6DD0A40B}"/>
                    </a:ext>
                  </a:extLst>
                </p:cNvPr>
                <p:cNvPicPr/>
                <p:nvPr/>
              </p:nvPicPr>
              <p:blipFill>
                <a:blip r:embed="rId296"/>
                <a:stretch>
                  <a:fillRect/>
                </a:stretch>
              </p:blipFill>
              <p:spPr>
                <a:xfrm>
                  <a:off x="1255962" y="4120608"/>
                  <a:ext cx="133560" cy="156688"/>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583" name="Entrada de lápiz 582">
                  <a:extLst>
                    <a:ext uri="{FF2B5EF4-FFF2-40B4-BE49-F238E27FC236}">
                      <a16:creationId xmlns:a16="http://schemas.microsoft.com/office/drawing/2014/main" id="{788FCC48-4A8A-654E-9567-73256C577F07}"/>
                    </a:ext>
                  </a:extLst>
                </p14:cNvPr>
                <p14:cNvContentPartPr/>
                <p14:nvPr/>
              </p14:nvContentPartPr>
              <p14:xfrm>
                <a:off x="1442802" y="4130372"/>
                <a:ext cx="102960" cy="120240"/>
              </p14:xfrm>
            </p:contentPart>
          </mc:Choice>
          <mc:Fallback xmlns="">
            <p:pic>
              <p:nvPicPr>
                <p:cNvPr id="583" name="Entrada de lápiz 582">
                  <a:extLst>
                    <a:ext uri="{FF2B5EF4-FFF2-40B4-BE49-F238E27FC236}">
                      <a16:creationId xmlns:a16="http://schemas.microsoft.com/office/drawing/2014/main" id="{788FCC48-4A8A-654E-9567-73256C577F07}"/>
                    </a:ext>
                  </a:extLst>
                </p:cNvPr>
                <p:cNvPicPr/>
                <p:nvPr/>
              </p:nvPicPr>
              <p:blipFill>
                <a:blip r:embed="rId298"/>
                <a:stretch>
                  <a:fillRect/>
                </a:stretch>
              </p:blipFill>
              <p:spPr>
                <a:xfrm>
                  <a:off x="1427322" y="4114846"/>
                  <a:ext cx="133560" cy="15093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584" name="Entrada de lápiz 583">
                  <a:extLst>
                    <a:ext uri="{FF2B5EF4-FFF2-40B4-BE49-F238E27FC236}">
                      <a16:creationId xmlns:a16="http://schemas.microsoft.com/office/drawing/2014/main" id="{AAAA6B89-5B32-314E-93C8-396D60CC8FDA}"/>
                    </a:ext>
                  </a:extLst>
                </p14:cNvPr>
                <p14:cNvContentPartPr/>
                <p14:nvPr/>
              </p14:nvContentPartPr>
              <p14:xfrm>
                <a:off x="1619562" y="4113452"/>
                <a:ext cx="68760" cy="128880"/>
              </p14:xfrm>
            </p:contentPart>
          </mc:Choice>
          <mc:Fallback xmlns="">
            <p:pic>
              <p:nvPicPr>
                <p:cNvPr id="584" name="Entrada de lápiz 583">
                  <a:extLst>
                    <a:ext uri="{FF2B5EF4-FFF2-40B4-BE49-F238E27FC236}">
                      <a16:creationId xmlns:a16="http://schemas.microsoft.com/office/drawing/2014/main" id="{AAAA6B89-5B32-314E-93C8-396D60CC8FDA}"/>
                    </a:ext>
                  </a:extLst>
                </p:cNvPr>
                <p:cNvPicPr/>
                <p:nvPr/>
              </p:nvPicPr>
              <p:blipFill>
                <a:blip r:embed="rId300"/>
                <a:stretch>
                  <a:fillRect/>
                </a:stretch>
              </p:blipFill>
              <p:spPr>
                <a:xfrm>
                  <a:off x="1604163" y="4098015"/>
                  <a:ext cx="99201" cy="159395"/>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585" name="Entrada de lápiz 584">
                  <a:extLst>
                    <a:ext uri="{FF2B5EF4-FFF2-40B4-BE49-F238E27FC236}">
                      <a16:creationId xmlns:a16="http://schemas.microsoft.com/office/drawing/2014/main" id="{ADA19513-BA44-0D42-9D5A-1ED587166841}"/>
                    </a:ext>
                  </a:extLst>
                </p14:cNvPr>
                <p14:cNvContentPartPr/>
                <p14:nvPr/>
              </p14:nvContentPartPr>
              <p14:xfrm>
                <a:off x="1722162" y="4101932"/>
                <a:ext cx="102960" cy="142920"/>
              </p14:xfrm>
            </p:contentPart>
          </mc:Choice>
          <mc:Fallback xmlns="">
            <p:pic>
              <p:nvPicPr>
                <p:cNvPr id="585" name="Entrada de lápiz 584">
                  <a:extLst>
                    <a:ext uri="{FF2B5EF4-FFF2-40B4-BE49-F238E27FC236}">
                      <a16:creationId xmlns:a16="http://schemas.microsoft.com/office/drawing/2014/main" id="{ADA19513-BA44-0D42-9D5A-1ED587166841}"/>
                    </a:ext>
                  </a:extLst>
                </p:cNvPr>
                <p:cNvPicPr/>
                <p:nvPr/>
              </p:nvPicPr>
              <p:blipFill>
                <a:blip r:embed="rId302"/>
                <a:stretch>
                  <a:fillRect/>
                </a:stretch>
              </p:blipFill>
              <p:spPr>
                <a:xfrm>
                  <a:off x="1706682" y="4086491"/>
                  <a:ext cx="133560" cy="17344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86" name="Entrada de lápiz 585">
                  <a:extLst>
                    <a:ext uri="{FF2B5EF4-FFF2-40B4-BE49-F238E27FC236}">
                      <a16:creationId xmlns:a16="http://schemas.microsoft.com/office/drawing/2014/main" id="{5F3AED6B-B5BB-074A-8802-6EB43656A71C}"/>
                    </a:ext>
                  </a:extLst>
                </p14:cNvPr>
                <p14:cNvContentPartPr/>
                <p14:nvPr/>
              </p14:nvContentPartPr>
              <p14:xfrm>
                <a:off x="1882002" y="4096892"/>
                <a:ext cx="171360" cy="126360"/>
              </p14:xfrm>
            </p:contentPart>
          </mc:Choice>
          <mc:Fallback xmlns="">
            <p:pic>
              <p:nvPicPr>
                <p:cNvPr id="586" name="Entrada de lápiz 585">
                  <a:extLst>
                    <a:ext uri="{FF2B5EF4-FFF2-40B4-BE49-F238E27FC236}">
                      <a16:creationId xmlns:a16="http://schemas.microsoft.com/office/drawing/2014/main" id="{5F3AED6B-B5BB-074A-8802-6EB43656A71C}"/>
                    </a:ext>
                  </a:extLst>
                </p:cNvPr>
                <p:cNvPicPr/>
                <p:nvPr/>
              </p:nvPicPr>
              <p:blipFill>
                <a:blip r:embed="rId304"/>
                <a:stretch>
                  <a:fillRect/>
                </a:stretch>
              </p:blipFill>
              <p:spPr>
                <a:xfrm>
                  <a:off x="1866554" y="4081456"/>
                  <a:ext cx="201896" cy="156873"/>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87" name="Entrada de lápiz 586">
                  <a:extLst>
                    <a:ext uri="{FF2B5EF4-FFF2-40B4-BE49-F238E27FC236}">
                      <a16:creationId xmlns:a16="http://schemas.microsoft.com/office/drawing/2014/main" id="{608E5F4F-03FE-A340-AF69-59B17E4856AC}"/>
                    </a:ext>
                  </a:extLst>
                </p14:cNvPr>
                <p14:cNvContentPartPr/>
                <p14:nvPr/>
              </p14:nvContentPartPr>
              <p14:xfrm>
                <a:off x="2110242" y="4101932"/>
                <a:ext cx="86040" cy="120240"/>
              </p14:xfrm>
            </p:contentPart>
          </mc:Choice>
          <mc:Fallback xmlns="">
            <p:pic>
              <p:nvPicPr>
                <p:cNvPr id="587" name="Entrada de lápiz 586">
                  <a:extLst>
                    <a:ext uri="{FF2B5EF4-FFF2-40B4-BE49-F238E27FC236}">
                      <a16:creationId xmlns:a16="http://schemas.microsoft.com/office/drawing/2014/main" id="{608E5F4F-03FE-A340-AF69-59B17E4856AC}"/>
                    </a:ext>
                  </a:extLst>
                </p:cNvPr>
                <p:cNvPicPr/>
                <p:nvPr/>
              </p:nvPicPr>
              <p:blipFill>
                <a:blip r:embed="rId306"/>
                <a:stretch>
                  <a:fillRect/>
                </a:stretch>
              </p:blipFill>
              <p:spPr>
                <a:xfrm>
                  <a:off x="2094762" y="4086452"/>
                  <a:ext cx="116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88" name="Entrada de lápiz 587">
                  <a:extLst>
                    <a:ext uri="{FF2B5EF4-FFF2-40B4-BE49-F238E27FC236}">
                      <a16:creationId xmlns:a16="http://schemas.microsoft.com/office/drawing/2014/main" id="{FA55054F-7BA3-2F40-8547-0301F793FBF6}"/>
                    </a:ext>
                  </a:extLst>
                </p14:cNvPr>
                <p14:cNvContentPartPr/>
                <p14:nvPr/>
              </p14:nvContentPartPr>
              <p14:xfrm>
                <a:off x="2241282" y="4107692"/>
                <a:ext cx="79560" cy="131400"/>
              </p14:xfrm>
            </p:contentPart>
          </mc:Choice>
          <mc:Fallback xmlns="">
            <p:pic>
              <p:nvPicPr>
                <p:cNvPr id="588" name="Entrada de lápiz 587">
                  <a:extLst>
                    <a:ext uri="{FF2B5EF4-FFF2-40B4-BE49-F238E27FC236}">
                      <a16:creationId xmlns:a16="http://schemas.microsoft.com/office/drawing/2014/main" id="{FA55054F-7BA3-2F40-8547-0301F793FBF6}"/>
                    </a:ext>
                  </a:extLst>
                </p:cNvPr>
                <p:cNvPicPr/>
                <p:nvPr/>
              </p:nvPicPr>
              <p:blipFill>
                <a:blip r:embed="rId308"/>
                <a:stretch>
                  <a:fillRect/>
                </a:stretch>
              </p:blipFill>
              <p:spPr>
                <a:xfrm>
                  <a:off x="2225802" y="4092254"/>
                  <a:ext cx="110160" cy="161916"/>
                </a:xfrm>
                <a:prstGeom prst="rect">
                  <a:avLst/>
                </a:prstGeom>
              </p:spPr>
            </p:pic>
          </mc:Fallback>
        </mc:AlternateContent>
      </p:grpSp>
      <p:grpSp>
        <p:nvGrpSpPr>
          <p:cNvPr id="595" name="Grupo 594">
            <a:extLst>
              <a:ext uri="{FF2B5EF4-FFF2-40B4-BE49-F238E27FC236}">
                <a16:creationId xmlns:a16="http://schemas.microsoft.com/office/drawing/2014/main" id="{D120392E-AD39-B747-AD10-B1943A2EA5A2}"/>
              </a:ext>
            </a:extLst>
          </p:cNvPr>
          <p:cNvGrpSpPr/>
          <p:nvPr/>
        </p:nvGrpSpPr>
        <p:grpSpPr>
          <a:xfrm>
            <a:off x="2737722" y="3999332"/>
            <a:ext cx="633600" cy="257040"/>
            <a:chOff x="2737722" y="3999332"/>
            <a:chExt cx="633600" cy="257040"/>
          </a:xfrm>
        </p:grpSpPr>
        <mc:AlternateContent xmlns:mc="http://schemas.openxmlformats.org/markup-compatibility/2006" xmlns:p14="http://schemas.microsoft.com/office/powerpoint/2010/main">
          <mc:Choice Requires="p14">
            <p:contentPart p14:bwMode="auto" r:id="rId309">
              <p14:nvContentPartPr>
                <p14:cNvPr id="590" name="Entrada de lápiz 589">
                  <a:extLst>
                    <a:ext uri="{FF2B5EF4-FFF2-40B4-BE49-F238E27FC236}">
                      <a16:creationId xmlns:a16="http://schemas.microsoft.com/office/drawing/2014/main" id="{520F29A7-E7D7-FB42-9E9C-EB181665EAA0}"/>
                    </a:ext>
                  </a:extLst>
                </p14:cNvPr>
                <p14:cNvContentPartPr/>
                <p14:nvPr/>
              </p14:nvContentPartPr>
              <p14:xfrm>
                <a:off x="2737722" y="4113452"/>
                <a:ext cx="80280" cy="142920"/>
              </p14:xfrm>
            </p:contentPart>
          </mc:Choice>
          <mc:Fallback xmlns="">
            <p:pic>
              <p:nvPicPr>
                <p:cNvPr id="590" name="Entrada de lápiz 589">
                  <a:extLst>
                    <a:ext uri="{FF2B5EF4-FFF2-40B4-BE49-F238E27FC236}">
                      <a16:creationId xmlns:a16="http://schemas.microsoft.com/office/drawing/2014/main" id="{520F29A7-E7D7-FB42-9E9C-EB181665EAA0}"/>
                    </a:ext>
                  </a:extLst>
                </p:cNvPr>
                <p:cNvPicPr/>
                <p:nvPr/>
              </p:nvPicPr>
              <p:blipFill>
                <a:blip r:embed="rId310"/>
                <a:stretch>
                  <a:fillRect/>
                </a:stretch>
              </p:blipFill>
              <p:spPr>
                <a:xfrm>
                  <a:off x="2722242" y="4097972"/>
                  <a:ext cx="110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91" name="Entrada de lápiz 590">
                  <a:extLst>
                    <a:ext uri="{FF2B5EF4-FFF2-40B4-BE49-F238E27FC236}">
                      <a16:creationId xmlns:a16="http://schemas.microsoft.com/office/drawing/2014/main" id="{0A8529CF-8BD5-DA49-A276-13DB525FE380}"/>
                    </a:ext>
                  </a:extLst>
                </p14:cNvPr>
                <p14:cNvContentPartPr/>
                <p14:nvPr/>
              </p14:nvContentPartPr>
              <p14:xfrm>
                <a:off x="2868762" y="4141892"/>
                <a:ext cx="126000" cy="108720"/>
              </p14:xfrm>
            </p:contentPart>
          </mc:Choice>
          <mc:Fallback xmlns="">
            <p:pic>
              <p:nvPicPr>
                <p:cNvPr id="591" name="Entrada de lápiz 590">
                  <a:extLst>
                    <a:ext uri="{FF2B5EF4-FFF2-40B4-BE49-F238E27FC236}">
                      <a16:creationId xmlns:a16="http://schemas.microsoft.com/office/drawing/2014/main" id="{0A8529CF-8BD5-DA49-A276-13DB525FE380}"/>
                    </a:ext>
                  </a:extLst>
                </p:cNvPr>
                <p:cNvPicPr/>
                <p:nvPr/>
              </p:nvPicPr>
              <p:blipFill>
                <a:blip r:embed="rId312"/>
                <a:stretch>
                  <a:fillRect/>
                </a:stretch>
              </p:blipFill>
              <p:spPr>
                <a:xfrm>
                  <a:off x="2853282" y="4126412"/>
                  <a:ext cx="156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92" name="Entrada de lápiz 591">
                  <a:extLst>
                    <a:ext uri="{FF2B5EF4-FFF2-40B4-BE49-F238E27FC236}">
                      <a16:creationId xmlns:a16="http://schemas.microsoft.com/office/drawing/2014/main" id="{D58B49B6-679E-2149-BC2D-D467AFC5DB52}"/>
                    </a:ext>
                  </a:extLst>
                </p14:cNvPr>
                <p14:cNvContentPartPr/>
                <p14:nvPr/>
              </p14:nvContentPartPr>
              <p14:xfrm>
                <a:off x="3022842" y="3999332"/>
                <a:ext cx="102960" cy="245520"/>
              </p14:xfrm>
            </p:contentPart>
          </mc:Choice>
          <mc:Fallback xmlns="">
            <p:pic>
              <p:nvPicPr>
                <p:cNvPr id="592" name="Entrada de lápiz 591">
                  <a:extLst>
                    <a:ext uri="{FF2B5EF4-FFF2-40B4-BE49-F238E27FC236}">
                      <a16:creationId xmlns:a16="http://schemas.microsoft.com/office/drawing/2014/main" id="{D58B49B6-679E-2149-BC2D-D467AFC5DB52}"/>
                    </a:ext>
                  </a:extLst>
                </p:cNvPr>
                <p:cNvPicPr/>
                <p:nvPr/>
              </p:nvPicPr>
              <p:blipFill>
                <a:blip r:embed="rId314"/>
                <a:stretch>
                  <a:fillRect/>
                </a:stretch>
              </p:blipFill>
              <p:spPr>
                <a:xfrm>
                  <a:off x="3007362" y="3983875"/>
                  <a:ext cx="13356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593" name="Entrada de lápiz 592">
                  <a:extLst>
                    <a:ext uri="{FF2B5EF4-FFF2-40B4-BE49-F238E27FC236}">
                      <a16:creationId xmlns:a16="http://schemas.microsoft.com/office/drawing/2014/main" id="{004DE325-A588-9146-9D52-C1E147F08518}"/>
                    </a:ext>
                  </a:extLst>
                </p14:cNvPr>
                <p14:cNvContentPartPr/>
                <p14:nvPr/>
              </p14:nvContentPartPr>
              <p14:xfrm>
                <a:off x="3182322" y="4113452"/>
                <a:ext cx="91800" cy="136800"/>
              </p14:xfrm>
            </p:contentPart>
          </mc:Choice>
          <mc:Fallback xmlns="">
            <p:pic>
              <p:nvPicPr>
                <p:cNvPr id="593" name="Entrada de lápiz 592">
                  <a:extLst>
                    <a:ext uri="{FF2B5EF4-FFF2-40B4-BE49-F238E27FC236}">
                      <a16:creationId xmlns:a16="http://schemas.microsoft.com/office/drawing/2014/main" id="{004DE325-A588-9146-9D52-C1E147F08518}"/>
                    </a:ext>
                  </a:extLst>
                </p:cNvPr>
                <p:cNvPicPr/>
                <p:nvPr/>
              </p:nvPicPr>
              <p:blipFill>
                <a:blip r:embed="rId316"/>
                <a:stretch>
                  <a:fillRect/>
                </a:stretch>
              </p:blipFill>
              <p:spPr>
                <a:xfrm>
                  <a:off x="3166781" y="4097972"/>
                  <a:ext cx="122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594" name="Entrada de lápiz 593">
                  <a:extLst>
                    <a:ext uri="{FF2B5EF4-FFF2-40B4-BE49-F238E27FC236}">
                      <a16:creationId xmlns:a16="http://schemas.microsoft.com/office/drawing/2014/main" id="{264BE1DC-228E-2D40-9257-68A519A18BE4}"/>
                    </a:ext>
                  </a:extLst>
                </p14:cNvPr>
                <p14:cNvContentPartPr/>
                <p14:nvPr/>
              </p14:nvContentPartPr>
              <p14:xfrm>
                <a:off x="3325242" y="4107692"/>
                <a:ext cx="46080" cy="116280"/>
              </p14:xfrm>
            </p:contentPart>
          </mc:Choice>
          <mc:Fallback xmlns="">
            <p:pic>
              <p:nvPicPr>
                <p:cNvPr id="594" name="Entrada de lápiz 593">
                  <a:extLst>
                    <a:ext uri="{FF2B5EF4-FFF2-40B4-BE49-F238E27FC236}">
                      <a16:creationId xmlns:a16="http://schemas.microsoft.com/office/drawing/2014/main" id="{264BE1DC-228E-2D40-9257-68A519A18BE4}"/>
                    </a:ext>
                  </a:extLst>
                </p:cNvPr>
                <p:cNvPicPr/>
                <p:nvPr/>
              </p:nvPicPr>
              <p:blipFill>
                <a:blip r:embed="rId318"/>
                <a:stretch>
                  <a:fillRect/>
                </a:stretch>
              </p:blipFill>
              <p:spPr>
                <a:xfrm>
                  <a:off x="3309762" y="4092212"/>
                  <a:ext cx="76680" cy="146880"/>
                </a:xfrm>
                <a:prstGeom prst="rect">
                  <a:avLst/>
                </a:prstGeom>
              </p:spPr>
            </p:pic>
          </mc:Fallback>
        </mc:AlternateContent>
      </p:grpSp>
      <p:grpSp>
        <p:nvGrpSpPr>
          <p:cNvPr id="611" name="Grupo 610">
            <a:extLst>
              <a:ext uri="{FF2B5EF4-FFF2-40B4-BE49-F238E27FC236}">
                <a16:creationId xmlns:a16="http://schemas.microsoft.com/office/drawing/2014/main" id="{245543D4-54A1-2346-A086-FC0F22F8B325}"/>
              </a:ext>
            </a:extLst>
          </p:cNvPr>
          <p:cNvGrpSpPr/>
          <p:nvPr/>
        </p:nvGrpSpPr>
        <p:grpSpPr>
          <a:xfrm>
            <a:off x="3684522" y="3965132"/>
            <a:ext cx="764640" cy="313920"/>
            <a:chOff x="3684522" y="3965132"/>
            <a:chExt cx="764640" cy="313920"/>
          </a:xfrm>
        </p:grpSpPr>
        <mc:AlternateContent xmlns:mc="http://schemas.openxmlformats.org/markup-compatibility/2006" xmlns:p14="http://schemas.microsoft.com/office/powerpoint/2010/main">
          <mc:Choice Requires="p14">
            <p:contentPart p14:bwMode="auto" r:id="rId319">
              <p14:nvContentPartPr>
                <p14:cNvPr id="596" name="Entrada de lápiz 595">
                  <a:extLst>
                    <a:ext uri="{FF2B5EF4-FFF2-40B4-BE49-F238E27FC236}">
                      <a16:creationId xmlns:a16="http://schemas.microsoft.com/office/drawing/2014/main" id="{21C46948-C327-3847-883D-E2DF0E610768}"/>
                    </a:ext>
                  </a:extLst>
                </p14:cNvPr>
                <p14:cNvContentPartPr/>
                <p14:nvPr/>
              </p14:nvContentPartPr>
              <p14:xfrm>
                <a:off x="3684522" y="4113452"/>
                <a:ext cx="91800" cy="142920"/>
              </p14:xfrm>
            </p:contentPart>
          </mc:Choice>
          <mc:Fallback xmlns="">
            <p:pic>
              <p:nvPicPr>
                <p:cNvPr id="596" name="Entrada de lápiz 595">
                  <a:extLst>
                    <a:ext uri="{FF2B5EF4-FFF2-40B4-BE49-F238E27FC236}">
                      <a16:creationId xmlns:a16="http://schemas.microsoft.com/office/drawing/2014/main" id="{21C46948-C327-3847-883D-E2DF0E610768}"/>
                    </a:ext>
                  </a:extLst>
                </p:cNvPr>
                <p:cNvPicPr/>
                <p:nvPr/>
              </p:nvPicPr>
              <p:blipFill>
                <a:blip r:embed="rId320"/>
                <a:stretch>
                  <a:fillRect/>
                </a:stretch>
              </p:blipFill>
              <p:spPr>
                <a:xfrm>
                  <a:off x="3669042" y="4097972"/>
                  <a:ext cx="1224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597" name="Entrada de lápiz 596">
                  <a:extLst>
                    <a:ext uri="{FF2B5EF4-FFF2-40B4-BE49-F238E27FC236}">
                      <a16:creationId xmlns:a16="http://schemas.microsoft.com/office/drawing/2014/main" id="{335B1860-76B3-C24C-A70A-6CBE691620EF}"/>
                    </a:ext>
                  </a:extLst>
                </p14:cNvPr>
                <p14:cNvContentPartPr/>
                <p14:nvPr/>
              </p14:nvContentPartPr>
              <p14:xfrm>
                <a:off x="3776322" y="4118852"/>
                <a:ext cx="108000" cy="131400"/>
              </p14:xfrm>
            </p:contentPart>
          </mc:Choice>
          <mc:Fallback xmlns="">
            <p:pic>
              <p:nvPicPr>
                <p:cNvPr id="597" name="Entrada de lápiz 596">
                  <a:extLst>
                    <a:ext uri="{FF2B5EF4-FFF2-40B4-BE49-F238E27FC236}">
                      <a16:creationId xmlns:a16="http://schemas.microsoft.com/office/drawing/2014/main" id="{335B1860-76B3-C24C-A70A-6CBE691620EF}"/>
                    </a:ext>
                  </a:extLst>
                </p:cNvPr>
                <p:cNvPicPr/>
                <p:nvPr/>
              </p:nvPicPr>
              <p:blipFill>
                <a:blip r:embed="rId322"/>
                <a:stretch>
                  <a:fillRect/>
                </a:stretch>
              </p:blipFill>
              <p:spPr>
                <a:xfrm>
                  <a:off x="3760842" y="4103372"/>
                  <a:ext cx="138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598" name="Entrada de lápiz 597">
                  <a:extLst>
                    <a:ext uri="{FF2B5EF4-FFF2-40B4-BE49-F238E27FC236}">
                      <a16:creationId xmlns:a16="http://schemas.microsoft.com/office/drawing/2014/main" id="{0F5C5402-F300-C148-8D56-0BB6514D2D0F}"/>
                    </a:ext>
                  </a:extLst>
                </p14:cNvPr>
                <p14:cNvContentPartPr/>
                <p14:nvPr/>
              </p14:nvContentPartPr>
              <p14:xfrm>
                <a:off x="3935442" y="4142612"/>
                <a:ext cx="131400" cy="119520"/>
              </p14:xfrm>
            </p:contentPart>
          </mc:Choice>
          <mc:Fallback xmlns="">
            <p:pic>
              <p:nvPicPr>
                <p:cNvPr id="598" name="Entrada de lápiz 597">
                  <a:extLst>
                    <a:ext uri="{FF2B5EF4-FFF2-40B4-BE49-F238E27FC236}">
                      <a16:creationId xmlns:a16="http://schemas.microsoft.com/office/drawing/2014/main" id="{0F5C5402-F300-C148-8D56-0BB6514D2D0F}"/>
                    </a:ext>
                  </a:extLst>
                </p:cNvPr>
                <p:cNvPicPr/>
                <p:nvPr/>
              </p:nvPicPr>
              <p:blipFill>
                <a:blip r:embed="rId324"/>
                <a:stretch>
                  <a:fillRect/>
                </a:stretch>
              </p:blipFill>
              <p:spPr>
                <a:xfrm>
                  <a:off x="3920004" y="4127132"/>
                  <a:ext cx="161916"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599" name="Entrada de lápiz 598">
                  <a:extLst>
                    <a:ext uri="{FF2B5EF4-FFF2-40B4-BE49-F238E27FC236}">
                      <a16:creationId xmlns:a16="http://schemas.microsoft.com/office/drawing/2014/main" id="{6FDCB74A-A57B-EE4B-9922-C319D9463EA6}"/>
                    </a:ext>
                  </a:extLst>
                </p14:cNvPr>
                <p14:cNvContentPartPr/>
                <p14:nvPr/>
              </p14:nvContentPartPr>
              <p14:xfrm>
                <a:off x="4089522" y="4124612"/>
                <a:ext cx="97200" cy="135360"/>
              </p14:xfrm>
            </p:contentPart>
          </mc:Choice>
          <mc:Fallback xmlns="">
            <p:pic>
              <p:nvPicPr>
                <p:cNvPr id="599" name="Entrada de lápiz 598">
                  <a:extLst>
                    <a:ext uri="{FF2B5EF4-FFF2-40B4-BE49-F238E27FC236}">
                      <a16:creationId xmlns:a16="http://schemas.microsoft.com/office/drawing/2014/main" id="{6FDCB74A-A57B-EE4B-9922-C319D9463EA6}"/>
                    </a:ext>
                  </a:extLst>
                </p:cNvPr>
                <p:cNvPicPr/>
                <p:nvPr/>
              </p:nvPicPr>
              <p:blipFill>
                <a:blip r:embed="rId326"/>
                <a:stretch>
                  <a:fillRect/>
                </a:stretch>
              </p:blipFill>
              <p:spPr>
                <a:xfrm>
                  <a:off x="4074099" y="4109132"/>
                  <a:ext cx="127687"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00" name="Entrada de lápiz 599">
                  <a:extLst>
                    <a:ext uri="{FF2B5EF4-FFF2-40B4-BE49-F238E27FC236}">
                      <a16:creationId xmlns:a16="http://schemas.microsoft.com/office/drawing/2014/main" id="{D1D593A7-0A5F-3342-9B2E-C33F26853276}"/>
                    </a:ext>
                  </a:extLst>
                </p14:cNvPr>
                <p14:cNvContentPartPr/>
                <p14:nvPr/>
              </p14:nvContentPartPr>
              <p14:xfrm>
                <a:off x="4243602" y="3965132"/>
                <a:ext cx="40320" cy="251280"/>
              </p14:xfrm>
            </p:contentPart>
          </mc:Choice>
          <mc:Fallback xmlns="">
            <p:pic>
              <p:nvPicPr>
                <p:cNvPr id="600" name="Entrada de lápiz 599">
                  <a:extLst>
                    <a:ext uri="{FF2B5EF4-FFF2-40B4-BE49-F238E27FC236}">
                      <a16:creationId xmlns:a16="http://schemas.microsoft.com/office/drawing/2014/main" id="{D1D593A7-0A5F-3342-9B2E-C33F26853276}"/>
                    </a:ext>
                  </a:extLst>
                </p:cNvPr>
                <p:cNvPicPr/>
                <p:nvPr/>
              </p:nvPicPr>
              <p:blipFill>
                <a:blip r:embed="rId328"/>
                <a:stretch>
                  <a:fillRect/>
                </a:stretch>
              </p:blipFill>
              <p:spPr>
                <a:xfrm>
                  <a:off x="4228122" y="3949652"/>
                  <a:ext cx="709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01" name="Entrada de lápiz 600">
                  <a:extLst>
                    <a:ext uri="{FF2B5EF4-FFF2-40B4-BE49-F238E27FC236}">
                      <a16:creationId xmlns:a16="http://schemas.microsoft.com/office/drawing/2014/main" id="{DC0EFA27-4728-E54E-AF40-9C34CAF655DC}"/>
                    </a:ext>
                  </a:extLst>
                </p14:cNvPr>
                <p14:cNvContentPartPr/>
                <p14:nvPr/>
              </p14:nvContentPartPr>
              <p14:xfrm>
                <a:off x="4226322" y="4147652"/>
                <a:ext cx="91800" cy="6120"/>
              </p14:xfrm>
            </p:contentPart>
          </mc:Choice>
          <mc:Fallback xmlns="">
            <p:pic>
              <p:nvPicPr>
                <p:cNvPr id="601" name="Entrada de lápiz 600">
                  <a:extLst>
                    <a:ext uri="{FF2B5EF4-FFF2-40B4-BE49-F238E27FC236}">
                      <a16:creationId xmlns:a16="http://schemas.microsoft.com/office/drawing/2014/main" id="{DC0EFA27-4728-E54E-AF40-9C34CAF655DC}"/>
                    </a:ext>
                  </a:extLst>
                </p:cNvPr>
                <p:cNvPicPr/>
                <p:nvPr/>
              </p:nvPicPr>
              <p:blipFill>
                <a:blip r:embed="rId330"/>
                <a:stretch>
                  <a:fillRect/>
                </a:stretch>
              </p:blipFill>
              <p:spPr>
                <a:xfrm>
                  <a:off x="4210781" y="4132172"/>
                  <a:ext cx="122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02" name="Entrada de lápiz 601">
                  <a:extLst>
                    <a:ext uri="{FF2B5EF4-FFF2-40B4-BE49-F238E27FC236}">
                      <a16:creationId xmlns:a16="http://schemas.microsoft.com/office/drawing/2014/main" id="{F03ED85C-4BE0-9F4A-B05C-F5FD18913034}"/>
                    </a:ext>
                  </a:extLst>
                </p14:cNvPr>
                <p14:cNvContentPartPr/>
                <p14:nvPr/>
              </p14:nvContentPartPr>
              <p14:xfrm>
                <a:off x="4346202" y="4130372"/>
                <a:ext cx="102960" cy="148680"/>
              </p14:xfrm>
            </p:contentPart>
          </mc:Choice>
          <mc:Fallback xmlns="">
            <p:pic>
              <p:nvPicPr>
                <p:cNvPr id="602" name="Entrada de lápiz 601">
                  <a:extLst>
                    <a:ext uri="{FF2B5EF4-FFF2-40B4-BE49-F238E27FC236}">
                      <a16:creationId xmlns:a16="http://schemas.microsoft.com/office/drawing/2014/main" id="{F03ED85C-4BE0-9F4A-B05C-F5FD18913034}"/>
                    </a:ext>
                  </a:extLst>
                </p:cNvPr>
                <p:cNvPicPr/>
                <p:nvPr/>
              </p:nvPicPr>
              <p:blipFill>
                <a:blip r:embed="rId332"/>
                <a:stretch>
                  <a:fillRect/>
                </a:stretch>
              </p:blipFill>
              <p:spPr>
                <a:xfrm>
                  <a:off x="4330722" y="4114892"/>
                  <a:ext cx="133560" cy="179280"/>
                </a:xfrm>
                <a:prstGeom prst="rect">
                  <a:avLst/>
                </a:prstGeom>
              </p:spPr>
            </p:pic>
          </mc:Fallback>
        </mc:AlternateContent>
      </p:grpSp>
      <p:grpSp>
        <p:nvGrpSpPr>
          <p:cNvPr id="610" name="Grupo 609">
            <a:extLst>
              <a:ext uri="{FF2B5EF4-FFF2-40B4-BE49-F238E27FC236}">
                <a16:creationId xmlns:a16="http://schemas.microsoft.com/office/drawing/2014/main" id="{93B2FB7C-9400-754D-A5E2-98C92FC6282E}"/>
              </a:ext>
            </a:extLst>
          </p:cNvPr>
          <p:cNvGrpSpPr/>
          <p:nvPr/>
        </p:nvGrpSpPr>
        <p:grpSpPr>
          <a:xfrm>
            <a:off x="4773882" y="4022012"/>
            <a:ext cx="873360" cy="308520"/>
            <a:chOff x="4773882" y="4022012"/>
            <a:chExt cx="873360" cy="308520"/>
          </a:xfrm>
        </p:grpSpPr>
        <mc:AlternateContent xmlns:mc="http://schemas.openxmlformats.org/markup-compatibility/2006" xmlns:p14="http://schemas.microsoft.com/office/powerpoint/2010/main">
          <mc:Choice Requires="p14">
            <p:contentPart p14:bwMode="auto" r:id="rId333">
              <p14:nvContentPartPr>
                <p14:cNvPr id="603" name="Entrada de lápiz 602">
                  <a:extLst>
                    <a:ext uri="{FF2B5EF4-FFF2-40B4-BE49-F238E27FC236}">
                      <a16:creationId xmlns:a16="http://schemas.microsoft.com/office/drawing/2014/main" id="{1E79A8BF-5F62-454F-A8CB-92BADB7F64F7}"/>
                    </a:ext>
                  </a:extLst>
                </p14:cNvPr>
                <p14:cNvContentPartPr/>
                <p14:nvPr/>
              </p14:nvContentPartPr>
              <p14:xfrm>
                <a:off x="4773882" y="4124612"/>
                <a:ext cx="91800" cy="153000"/>
              </p14:xfrm>
            </p:contentPart>
          </mc:Choice>
          <mc:Fallback xmlns="">
            <p:pic>
              <p:nvPicPr>
                <p:cNvPr id="603" name="Entrada de lápiz 602">
                  <a:extLst>
                    <a:ext uri="{FF2B5EF4-FFF2-40B4-BE49-F238E27FC236}">
                      <a16:creationId xmlns:a16="http://schemas.microsoft.com/office/drawing/2014/main" id="{1E79A8BF-5F62-454F-A8CB-92BADB7F64F7}"/>
                    </a:ext>
                  </a:extLst>
                </p:cNvPr>
                <p:cNvPicPr/>
                <p:nvPr/>
              </p:nvPicPr>
              <p:blipFill>
                <a:blip r:embed="rId334"/>
                <a:stretch>
                  <a:fillRect/>
                </a:stretch>
              </p:blipFill>
              <p:spPr>
                <a:xfrm>
                  <a:off x="4758341" y="4109132"/>
                  <a:ext cx="122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04" name="Entrada de lápiz 603">
                  <a:extLst>
                    <a:ext uri="{FF2B5EF4-FFF2-40B4-BE49-F238E27FC236}">
                      <a16:creationId xmlns:a16="http://schemas.microsoft.com/office/drawing/2014/main" id="{D61B1833-80D0-3F4F-B475-5DF889B0D9C1}"/>
                    </a:ext>
                  </a:extLst>
                </p14:cNvPr>
                <p14:cNvContentPartPr/>
                <p14:nvPr/>
              </p14:nvContentPartPr>
              <p14:xfrm>
                <a:off x="4876482" y="4147652"/>
                <a:ext cx="120240" cy="142920"/>
              </p14:xfrm>
            </p:contentPart>
          </mc:Choice>
          <mc:Fallback xmlns="">
            <p:pic>
              <p:nvPicPr>
                <p:cNvPr id="604" name="Entrada de lápiz 603">
                  <a:extLst>
                    <a:ext uri="{FF2B5EF4-FFF2-40B4-BE49-F238E27FC236}">
                      <a16:creationId xmlns:a16="http://schemas.microsoft.com/office/drawing/2014/main" id="{D61B1833-80D0-3F4F-B475-5DF889B0D9C1}"/>
                    </a:ext>
                  </a:extLst>
                </p:cNvPr>
                <p:cNvPicPr/>
                <p:nvPr/>
              </p:nvPicPr>
              <p:blipFill>
                <a:blip r:embed="rId336"/>
                <a:stretch>
                  <a:fillRect/>
                </a:stretch>
              </p:blipFill>
              <p:spPr>
                <a:xfrm>
                  <a:off x="4861002" y="4132172"/>
                  <a:ext cx="150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605" name="Entrada de lápiz 604">
                  <a:extLst>
                    <a:ext uri="{FF2B5EF4-FFF2-40B4-BE49-F238E27FC236}">
                      <a16:creationId xmlns:a16="http://schemas.microsoft.com/office/drawing/2014/main" id="{71EC0B3B-DE39-234A-BDFC-311037E9D8F8}"/>
                    </a:ext>
                  </a:extLst>
                </p14:cNvPr>
                <p14:cNvContentPartPr/>
                <p14:nvPr/>
              </p14:nvContentPartPr>
              <p14:xfrm>
                <a:off x="5047842" y="4155932"/>
                <a:ext cx="188640" cy="151920"/>
              </p14:xfrm>
            </p:contentPart>
          </mc:Choice>
          <mc:Fallback xmlns="">
            <p:pic>
              <p:nvPicPr>
                <p:cNvPr id="605" name="Entrada de lápiz 604">
                  <a:extLst>
                    <a:ext uri="{FF2B5EF4-FFF2-40B4-BE49-F238E27FC236}">
                      <a16:creationId xmlns:a16="http://schemas.microsoft.com/office/drawing/2014/main" id="{71EC0B3B-DE39-234A-BDFC-311037E9D8F8}"/>
                    </a:ext>
                  </a:extLst>
                </p:cNvPr>
                <p:cNvPicPr/>
                <p:nvPr/>
              </p:nvPicPr>
              <p:blipFill>
                <a:blip r:embed="rId338"/>
                <a:stretch>
                  <a:fillRect/>
                </a:stretch>
              </p:blipFill>
              <p:spPr>
                <a:xfrm>
                  <a:off x="5032362" y="4140452"/>
                  <a:ext cx="219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606" name="Entrada de lápiz 605">
                  <a:extLst>
                    <a:ext uri="{FF2B5EF4-FFF2-40B4-BE49-F238E27FC236}">
                      <a16:creationId xmlns:a16="http://schemas.microsoft.com/office/drawing/2014/main" id="{85967B33-77BB-FC47-A3CE-3F9E3791D2DA}"/>
                    </a:ext>
                  </a:extLst>
                </p14:cNvPr>
                <p14:cNvContentPartPr/>
                <p14:nvPr/>
              </p14:nvContentPartPr>
              <p14:xfrm>
                <a:off x="5293002" y="4022012"/>
                <a:ext cx="97200" cy="273600"/>
              </p14:xfrm>
            </p:contentPart>
          </mc:Choice>
          <mc:Fallback xmlns="">
            <p:pic>
              <p:nvPicPr>
                <p:cNvPr id="606" name="Entrada de lápiz 605">
                  <a:extLst>
                    <a:ext uri="{FF2B5EF4-FFF2-40B4-BE49-F238E27FC236}">
                      <a16:creationId xmlns:a16="http://schemas.microsoft.com/office/drawing/2014/main" id="{85967B33-77BB-FC47-A3CE-3F9E3791D2DA}"/>
                    </a:ext>
                  </a:extLst>
                </p:cNvPr>
                <p:cNvPicPr/>
                <p:nvPr/>
              </p:nvPicPr>
              <p:blipFill>
                <a:blip r:embed="rId340"/>
                <a:stretch>
                  <a:fillRect/>
                </a:stretch>
              </p:blipFill>
              <p:spPr>
                <a:xfrm>
                  <a:off x="5277579" y="4006512"/>
                  <a:ext cx="127687" cy="3042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07" name="Entrada de lápiz 606">
                  <a:extLst>
                    <a:ext uri="{FF2B5EF4-FFF2-40B4-BE49-F238E27FC236}">
                      <a16:creationId xmlns:a16="http://schemas.microsoft.com/office/drawing/2014/main" id="{1789B188-2A8D-6E49-8B03-B0569B5AAF8A}"/>
                    </a:ext>
                  </a:extLst>
                </p14:cNvPr>
                <p14:cNvContentPartPr/>
                <p14:nvPr/>
              </p14:nvContentPartPr>
              <p14:xfrm>
                <a:off x="5424042" y="4153412"/>
                <a:ext cx="23040" cy="137160"/>
              </p14:xfrm>
            </p:contentPart>
          </mc:Choice>
          <mc:Fallback xmlns="">
            <p:pic>
              <p:nvPicPr>
                <p:cNvPr id="607" name="Entrada de lápiz 606">
                  <a:extLst>
                    <a:ext uri="{FF2B5EF4-FFF2-40B4-BE49-F238E27FC236}">
                      <a16:creationId xmlns:a16="http://schemas.microsoft.com/office/drawing/2014/main" id="{1789B188-2A8D-6E49-8B03-B0569B5AAF8A}"/>
                    </a:ext>
                  </a:extLst>
                </p:cNvPr>
                <p:cNvPicPr/>
                <p:nvPr/>
              </p:nvPicPr>
              <p:blipFill>
                <a:blip r:embed="rId342"/>
                <a:stretch>
                  <a:fillRect/>
                </a:stretch>
              </p:blipFill>
              <p:spPr>
                <a:xfrm>
                  <a:off x="5408562" y="4137932"/>
                  <a:ext cx="53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608" name="Entrada de lápiz 607">
                  <a:extLst>
                    <a:ext uri="{FF2B5EF4-FFF2-40B4-BE49-F238E27FC236}">
                      <a16:creationId xmlns:a16="http://schemas.microsoft.com/office/drawing/2014/main" id="{13BA066E-9A48-2A45-A825-4105C0C23A3C}"/>
                    </a:ext>
                  </a:extLst>
                </p14:cNvPr>
                <p14:cNvContentPartPr/>
                <p14:nvPr/>
              </p14:nvContentPartPr>
              <p14:xfrm>
                <a:off x="5418642" y="4096172"/>
                <a:ext cx="28800" cy="17640"/>
              </p14:xfrm>
            </p:contentPart>
          </mc:Choice>
          <mc:Fallback xmlns="">
            <p:pic>
              <p:nvPicPr>
                <p:cNvPr id="608" name="Entrada de lápiz 607">
                  <a:extLst>
                    <a:ext uri="{FF2B5EF4-FFF2-40B4-BE49-F238E27FC236}">
                      <a16:creationId xmlns:a16="http://schemas.microsoft.com/office/drawing/2014/main" id="{13BA066E-9A48-2A45-A825-4105C0C23A3C}"/>
                    </a:ext>
                  </a:extLst>
                </p:cNvPr>
                <p:cNvPicPr/>
                <p:nvPr/>
              </p:nvPicPr>
              <p:blipFill>
                <a:blip r:embed="rId344"/>
                <a:stretch>
                  <a:fillRect/>
                </a:stretch>
              </p:blipFill>
              <p:spPr>
                <a:xfrm>
                  <a:off x="5403162" y="4080369"/>
                  <a:ext cx="59400" cy="48878"/>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609" name="Entrada de lápiz 608">
                  <a:extLst>
                    <a:ext uri="{FF2B5EF4-FFF2-40B4-BE49-F238E27FC236}">
                      <a16:creationId xmlns:a16="http://schemas.microsoft.com/office/drawing/2014/main" id="{E90FF2B9-E8DC-A745-A4A8-3493781CF12A}"/>
                    </a:ext>
                  </a:extLst>
                </p14:cNvPr>
                <p14:cNvContentPartPr/>
                <p14:nvPr/>
              </p14:nvContentPartPr>
              <p14:xfrm>
                <a:off x="5527002" y="4170332"/>
                <a:ext cx="120240" cy="160200"/>
              </p14:xfrm>
            </p:contentPart>
          </mc:Choice>
          <mc:Fallback xmlns="">
            <p:pic>
              <p:nvPicPr>
                <p:cNvPr id="609" name="Entrada de lápiz 608">
                  <a:extLst>
                    <a:ext uri="{FF2B5EF4-FFF2-40B4-BE49-F238E27FC236}">
                      <a16:creationId xmlns:a16="http://schemas.microsoft.com/office/drawing/2014/main" id="{E90FF2B9-E8DC-A745-A4A8-3493781CF12A}"/>
                    </a:ext>
                  </a:extLst>
                </p:cNvPr>
                <p:cNvPicPr/>
                <p:nvPr/>
              </p:nvPicPr>
              <p:blipFill>
                <a:blip r:embed="rId346"/>
                <a:stretch>
                  <a:fillRect/>
                </a:stretch>
              </p:blipFill>
              <p:spPr>
                <a:xfrm>
                  <a:off x="5511522" y="4154817"/>
                  <a:ext cx="150840" cy="190869"/>
                </a:xfrm>
                <a:prstGeom prst="rect">
                  <a:avLst/>
                </a:prstGeom>
              </p:spPr>
            </p:pic>
          </mc:Fallback>
        </mc:AlternateContent>
      </p:grpSp>
      <p:grpSp>
        <p:nvGrpSpPr>
          <p:cNvPr id="624" name="Grupo 623">
            <a:extLst>
              <a:ext uri="{FF2B5EF4-FFF2-40B4-BE49-F238E27FC236}">
                <a16:creationId xmlns:a16="http://schemas.microsoft.com/office/drawing/2014/main" id="{8FEF4940-7885-744A-8D8D-C7E84AA051EA}"/>
              </a:ext>
            </a:extLst>
          </p:cNvPr>
          <p:cNvGrpSpPr/>
          <p:nvPr/>
        </p:nvGrpSpPr>
        <p:grpSpPr>
          <a:xfrm>
            <a:off x="6085730" y="4087172"/>
            <a:ext cx="177480" cy="205560"/>
            <a:chOff x="6085730" y="4087172"/>
            <a:chExt cx="177480" cy="205560"/>
          </a:xfrm>
        </p:grpSpPr>
        <mc:AlternateContent xmlns:mc="http://schemas.openxmlformats.org/markup-compatibility/2006" xmlns:p14="http://schemas.microsoft.com/office/powerpoint/2010/main">
          <mc:Choice Requires="p14">
            <p:contentPart p14:bwMode="auto" r:id="rId347">
              <p14:nvContentPartPr>
                <p14:cNvPr id="612" name="Entrada de lápiz 611">
                  <a:extLst>
                    <a:ext uri="{FF2B5EF4-FFF2-40B4-BE49-F238E27FC236}">
                      <a16:creationId xmlns:a16="http://schemas.microsoft.com/office/drawing/2014/main" id="{23297869-927C-8744-B5D2-43A0807DFF1D}"/>
                    </a:ext>
                  </a:extLst>
                </p14:cNvPr>
                <p14:cNvContentPartPr/>
                <p14:nvPr/>
              </p14:nvContentPartPr>
              <p14:xfrm>
                <a:off x="6085730" y="4087172"/>
                <a:ext cx="34560" cy="205560"/>
              </p14:xfrm>
            </p:contentPart>
          </mc:Choice>
          <mc:Fallback xmlns="">
            <p:pic>
              <p:nvPicPr>
                <p:cNvPr id="612" name="Entrada de lápiz 611">
                  <a:extLst>
                    <a:ext uri="{FF2B5EF4-FFF2-40B4-BE49-F238E27FC236}">
                      <a16:creationId xmlns:a16="http://schemas.microsoft.com/office/drawing/2014/main" id="{23297869-927C-8744-B5D2-43A0807DFF1D}"/>
                    </a:ext>
                  </a:extLst>
                </p:cNvPr>
                <p:cNvPicPr/>
                <p:nvPr/>
              </p:nvPicPr>
              <p:blipFill>
                <a:blip r:embed="rId348"/>
                <a:stretch>
                  <a:fillRect/>
                </a:stretch>
              </p:blipFill>
              <p:spPr>
                <a:xfrm>
                  <a:off x="6070250" y="4071692"/>
                  <a:ext cx="651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613" name="Entrada de lápiz 612">
                  <a:extLst>
                    <a:ext uri="{FF2B5EF4-FFF2-40B4-BE49-F238E27FC236}">
                      <a16:creationId xmlns:a16="http://schemas.microsoft.com/office/drawing/2014/main" id="{FC895B02-65E0-AF4E-AF1F-8FB385FBD6C6}"/>
                    </a:ext>
                  </a:extLst>
                </p14:cNvPr>
                <p14:cNvContentPartPr/>
                <p14:nvPr/>
              </p14:nvContentPartPr>
              <p14:xfrm>
                <a:off x="6166370" y="4198772"/>
                <a:ext cx="96840" cy="80280"/>
              </p14:xfrm>
            </p:contentPart>
          </mc:Choice>
          <mc:Fallback xmlns="">
            <p:pic>
              <p:nvPicPr>
                <p:cNvPr id="613" name="Entrada de lápiz 612">
                  <a:extLst>
                    <a:ext uri="{FF2B5EF4-FFF2-40B4-BE49-F238E27FC236}">
                      <a16:creationId xmlns:a16="http://schemas.microsoft.com/office/drawing/2014/main" id="{FC895B02-65E0-AF4E-AF1F-8FB385FBD6C6}"/>
                    </a:ext>
                  </a:extLst>
                </p:cNvPr>
                <p:cNvPicPr/>
                <p:nvPr/>
              </p:nvPicPr>
              <p:blipFill>
                <a:blip r:embed="rId350"/>
                <a:stretch>
                  <a:fillRect/>
                </a:stretch>
              </p:blipFill>
              <p:spPr>
                <a:xfrm>
                  <a:off x="6150890" y="4183292"/>
                  <a:ext cx="127440" cy="110880"/>
                </a:xfrm>
                <a:prstGeom prst="rect">
                  <a:avLst/>
                </a:prstGeom>
              </p:spPr>
            </p:pic>
          </mc:Fallback>
        </mc:AlternateContent>
      </p:grpSp>
      <p:grpSp>
        <p:nvGrpSpPr>
          <p:cNvPr id="626" name="Grupo 625">
            <a:extLst>
              <a:ext uri="{FF2B5EF4-FFF2-40B4-BE49-F238E27FC236}">
                <a16:creationId xmlns:a16="http://schemas.microsoft.com/office/drawing/2014/main" id="{90534082-1A64-0240-9484-E5CC29F07202}"/>
              </a:ext>
            </a:extLst>
          </p:cNvPr>
          <p:cNvGrpSpPr/>
          <p:nvPr/>
        </p:nvGrpSpPr>
        <p:grpSpPr>
          <a:xfrm>
            <a:off x="6496490" y="4033532"/>
            <a:ext cx="890280" cy="257040"/>
            <a:chOff x="6496490" y="4033532"/>
            <a:chExt cx="890280" cy="257040"/>
          </a:xfrm>
        </p:grpSpPr>
        <mc:AlternateContent xmlns:mc="http://schemas.openxmlformats.org/markup-compatibility/2006" xmlns:p14="http://schemas.microsoft.com/office/powerpoint/2010/main">
          <mc:Choice Requires="p14">
            <p:contentPart p14:bwMode="auto" r:id="rId351">
              <p14:nvContentPartPr>
                <p14:cNvPr id="614" name="Entrada de lápiz 613">
                  <a:extLst>
                    <a:ext uri="{FF2B5EF4-FFF2-40B4-BE49-F238E27FC236}">
                      <a16:creationId xmlns:a16="http://schemas.microsoft.com/office/drawing/2014/main" id="{8D01515D-CE10-4C44-9178-59087905762D}"/>
                    </a:ext>
                  </a:extLst>
                </p14:cNvPr>
                <p14:cNvContentPartPr/>
                <p14:nvPr/>
              </p14:nvContentPartPr>
              <p14:xfrm>
                <a:off x="6536450" y="4073492"/>
                <a:ext cx="34560" cy="208800"/>
              </p14:xfrm>
            </p:contentPart>
          </mc:Choice>
          <mc:Fallback xmlns="">
            <p:pic>
              <p:nvPicPr>
                <p:cNvPr id="614" name="Entrada de lápiz 613">
                  <a:extLst>
                    <a:ext uri="{FF2B5EF4-FFF2-40B4-BE49-F238E27FC236}">
                      <a16:creationId xmlns:a16="http://schemas.microsoft.com/office/drawing/2014/main" id="{8D01515D-CE10-4C44-9178-59087905762D}"/>
                    </a:ext>
                  </a:extLst>
                </p:cNvPr>
                <p:cNvPicPr/>
                <p:nvPr/>
              </p:nvPicPr>
              <p:blipFill>
                <a:blip r:embed="rId352"/>
                <a:stretch>
                  <a:fillRect/>
                </a:stretch>
              </p:blipFill>
              <p:spPr>
                <a:xfrm>
                  <a:off x="6520970" y="4058012"/>
                  <a:ext cx="65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15" name="Entrada de lápiz 614">
                  <a:extLst>
                    <a:ext uri="{FF2B5EF4-FFF2-40B4-BE49-F238E27FC236}">
                      <a16:creationId xmlns:a16="http://schemas.microsoft.com/office/drawing/2014/main" id="{9E660EAE-BBFB-1549-990B-537A7C07C532}"/>
                    </a:ext>
                  </a:extLst>
                </p14:cNvPr>
                <p14:cNvContentPartPr/>
                <p14:nvPr/>
              </p14:nvContentPartPr>
              <p14:xfrm>
                <a:off x="6496490" y="4187612"/>
                <a:ext cx="97200" cy="17640"/>
              </p14:xfrm>
            </p:contentPart>
          </mc:Choice>
          <mc:Fallback xmlns="">
            <p:pic>
              <p:nvPicPr>
                <p:cNvPr id="615" name="Entrada de lápiz 614">
                  <a:extLst>
                    <a:ext uri="{FF2B5EF4-FFF2-40B4-BE49-F238E27FC236}">
                      <a16:creationId xmlns:a16="http://schemas.microsoft.com/office/drawing/2014/main" id="{9E660EAE-BBFB-1549-990B-537A7C07C532}"/>
                    </a:ext>
                  </a:extLst>
                </p:cNvPr>
                <p:cNvPicPr/>
                <p:nvPr/>
              </p:nvPicPr>
              <p:blipFill>
                <a:blip r:embed="rId354"/>
                <a:stretch>
                  <a:fillRect/>
                </a:stretch>
              </p:blipFill>
              <p:spPr>
                <a:xfrm>
                  <a:off x="6481010" y="4172132"/>
                  <a:ext cx="127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16" name="Entrada de lápiz 615">
                  <a:extLst>
                    <a:ext uri="{FF2B5EF4-FFF2-40B4-BE49-F238E27FC236}">
                      <a16:creationId xmlns:a16="http://schemas.microsoft.com/office/drawing/2014/main" id="{ED1E2963-4BB5-264D-A79C-41A3155CE331}"/>
                    </a:ext>
                  </a:extLst>
                </p14:cNvPr>
                <p14:cNvContentPartPr/>
                <p14:nvPr/>
              </p14:nvContentPartPr>
              <p14:xfrm>
                <a:off x="6627890" y="4170332"/>
                <a:ext cx="91800" cy="108720"/>
              </p14:xfrm>
            </p:contentPart>
          </mc:Choice>
          <mc:Fallback xmlns="">
            <p:pic>
              <p:nvPicPr>
                <p:cNvPr id="616" name="Entrada de lápiz 615">
                  <a:extLst>
                    <a:ext uri="{FF2B5EF4-FFF2-40B4-BE49-F238E27FC236}">
                      <a16:creationId xmlns:a16="http://schemas.microsoft.com/office/drawing/2014/main" id="{ED1E2963-4BB5-264D-A79C-41A3155CE331}"/>
                    </a:ext>
                  </a:extLst>
                </p:cNvPr>
                <p:cNvPicPr/>
                <p:nvPr/>
              </p:nvPicPr>
              <p:blipFill>
                <a:blip r:embed="rId356"/>
                <a:stretch>
                  <a:fillRect/>
                </a:stretch>
              </p:blipFill>
              <p:spPr>
                <a:xfrm>
                  <a:off x="6612410" y="4154852"/>
                  <a:ext cx="122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17" name="Entrada de lápiz 616">
                  <a:extLst>
                    <a:ext uri="{FF2B5EF4-FFF2-40B4-BE49-F238E27FC236}">
                      <a16:creationId xmlns:a16="http://schemas.microsoft.com/office/drawing/2014/main" id="{5C7390D3-6B7B-294F-9C1A-8C78BC2C4E19}"/>
                    </a:ext>
                  </a:extLst>
                </p14:cNvPr>
                <p14:cNvContentPartPr/>
                <p14:nvPr/>
              </p14:nvContentPartPr>
              <p14:xfrm>
                <a:off x="6781610" y="4165292"/>
                <a:ext cx="102960" cy="117000"/>
              </p14:xfrm>
            </p:contentPart>
          </mc:Choice>
          <mc:Fallback xmlns="">
            <p:pic>
              <p:nvPicPr>
                <p:cNvPr id="617" name="Entrada de lápiz 616">
                  <a:extLst>
                    <a:ext uri="{FF2B5EF4-FFF2-40B4-BE49-F238E27FC236}">
                      <a16:creationId xmlns:a16="http://schemas.microsoft.com/office/drawing/2014/main" id="{5C7390D3-6B7B-294F-9C1A-8C78BC2C4E19}"/>
                    </a:ext>
                  </a:extLst>
                </p:cNvPr>
                <p:cNvPicPr/>
                <p:nvPr/>
              </p:nvPicPr>
              <p:blipFill>
                <a:blip r:embed="rId358"/>
                <a:stretch>
                  <a:fillRect/>
                </a:stretch>
              </p:blipFill>
              <p:spPr>
                <a:xfrm>
                  <a:off x="6766130" y="4149812"/>
                  <a:ext cx="133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18" name="Entrada de lápiz 617">
                  <a:extLst>
                    <a:ext uri="{FF2B5EF4-FFF2-40B4-BE49-F238E27FC236}">
                      <a16:creationId xmlns:a16="http://schemas.microsoft.com/office/drawing/2014/main" id="{93B123B3-EBEE-704F-A168-7C356A8E9446}"/>
                    </a:ext>
                  </a:extLst>
                </p14:cNvPr>
                <p14:cNvContentPartPr/>
                <p14:nvPr/>
              </p14:nvContentPartPr>
              <p14:xfrm>
                <a:off x="6935690" y="4181852"/>
                <a:ext cx="80280" cy="108720"/>
              </p14:xfrm>
            </p:contentPart>
          </mc:Choice>
          <mc:Fallback xmlns="">
            <p:pic>
              <p:nvPicPr>
                <p:cNvPr id="618" name="Entrada de lápiz 617">
                  <a:extLst>
                    <a:ext uri="{FF2B5EF4-FFF2-40B4-BE49-F238E27FC236}">
                      <a16:creationId xmlns:a16="http://schemas.microsoft.com/office/drawing/2014/main" id="{93B123B3-EBEE-704F-A168-7C356A8E9446}"/>
                    </a:ext>
                  </a:extLst>
                </p:cNvPr>
                <p:cNvPicPr/>
                <p:nvPr/>
              </p:nvPicPr>
              <p:blipFill>
                <a:blip r:embed="rId360"/>
                <a:stretch>
                  <a:fillRect/>
                </a:stretch>
              </p:blipFill>
              <p:spPr>
                <a:xfrm>
                  <a:off x="6920210" y="4166372"/>
                  <a:ext cx="110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619" name="Entrada de lápiz 618">
                  <a:extLst>
                    <a:ext uri="{FF2B5EF4-FFF2-40B4-BE49-F238E27FC236}">
                      <a16:creationId xmlns:a16="http://schemas.microsoft.com/office/drawing/2014/main" id="{2ABF219C-03E4-E944-A5B3-B2A435951B55}"/>
                    </a:ext>
                  </a:extLst>
                </p14:cNvPr>
                <p14:cNvContentPartPr/>
                <p14:nvPr/>
              </p14:nvContentPartPr>
              <p14:xfrm>
                <a:off x="7038290" y="4181852"/>
                <a:ext cx="22680" cy="85320"/>
              </p14:xfrm>
            </p:contentPart>
          </mc:Choice>
          <mc:Fallback xmlns="">
            <p:pic>
              <p:nvPicPr>
                <p:cNvPr id="619" name="Entrada de lápiz 618">
                  <a:extLst>
                    <a:ext uri="{FF2B5EF4-FFF2-40B4-BE49-F238E27FC236}">
                      <a16:creationId xmlns:a16="http://schemas.microsoft.com/office/drawing/2014/main" id="{2ABF219C-03E4-E944-A5B3-B2A435951B55}"/>
                    </a:ext>
                  </a:extLst>
                </p:cNvPr>
                <p:cNvPicPr/>
                <p:nvPr/>
              </p:nvPicPr>
              <p:blipFill>
                <a:blip r:embed="rId362"/>
                <a:stretch>
                  <a:fillRect/>
                </a:stretch>
              </p:blipFill>
              <p:spPr>
                <a:xfrm>
                  <a:off x="7022810" y="4166372"/>
                  <a:ext cx="53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620" name="Entrada de lápiz 619">
                  <a:extLst>
                    <a:ext uri="{FF2B5EF4-FFF2-40B4-BE49-F238E27FC236}">
                      <a16:creationId xmlns:a16="http://schemas.microsoft.com/office/drawing/2014/main" id="{693BB57C-A671-0542-8D01-6108B82BE78D}"/>
                    </a:ext>
                  </a:extLst>
                </p14:cNvPr>
                <p14:cNvContentPartPr/>
                <p14:nvPr/>
              </p14:nvContentPartPr>
              <p14:xfrm>
                <a:off x="7027130" y="4086092"/>
                <a:ext cx="28800" cy="38880"/>
              </p14:xfrm>
            </p:contentPart>
          </mc:Choice>
          <mc:Fallback xmlns="">
            <p:pic>
              <p:nvPicPr>
                <p:cNvPr id="620" name="Entrada de lápiz 619">
                  <a:extLst>
                    <a:ext uri="{FF2B5EF4-FFF2-40B4-BE49-F238E27FC236}">
                      <a16:creationId xmlns:a16="http://schemas.microsoft.com/office/drawing/2014/main" id="{693BB57C-A671-0542-8D01-6108B82BE78D}"/>
                    </a:ext>
                  </a:extLst>
                </p:cNvPr>
                <p:cNvPicPr/>
                <p:nvPr/>
              </p:nvPicPr>
              <p:blipFill>
                <a:blip r:embed="rId364"/>
                <a:stretch>
                  <a:fillRect/>
                </a:stretch>
              </p:blipFill>
              <p:spPr>
                <a:xfrm>
                  <a:off x="7011841" y="4070754"/>
                  <a:ext cx="59022" cy="69199"/>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621" name="Entrada de lápiz 620">
                  <a:extLst>
                    <a:ext uri="{FF2B5EF4-FFF2-40B4-BE49-F238E27FC236}">
                      <a16:creationId xmlns:a16="http://schemas.microsoft.com/office/drawing/2014/main" id="{5A330BB5-4A64-764F-B03E-AFC0646286F1}"/>
                    </a:ext>
                  </a:extLst>
                </p14:cNvPr>
                <p14:cNvContentPartPr/>
                <p14:nvPr/>
              </p14:nvContentPartPr>
              <p14:xfrm>
                <a:off x="7118210" y="4147652"/>
                <a:ext cx="68760" cy="126000"/>
              </p14:xfrm>
            </p:contentPart>
          </mc:Choice>
          <mc:Fallback xmlns="">
            <p:pic>
              <p:nvPicPr>
                <p:cNvPr id="621" name="Entrada de lápiz 620">
                  <a:extLst>
                    <a:ext uri="{FF2B5EF4-FFF2-40B4-BE49-F238E27FC236}">
                      <a16:creationId xmlns:a16="http://schemas.microsoft.com/office/drawing/2014/main" id="{5A330BB5-4A64-764F-B03E-AFC0646286F1}"/>
                    </a:ext>
                  </a:extLst>
                </p:cNvPr>
                <p:cNvPicPr/>
                <p:nvPr/>
              </p:nvPicPr>
              <p:blipFill>
                <a:blip r:embed="rId366"/>
                <a:stretch>
                  <a:fillRect/>
                </a:stretch>
              </p:blipFill>
              <p:spPr>
                <a:xfrm>
                  <a:off x="7102730" y="4132172"/>
                  <a:ext cx="99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622" name="Entrada de lápiz 621">
                  <a:extLst>
                    <a:ext uri="{FF2B5EF4-FFF2-40B4-BE49-F238E27FC236}">
                      <a16:creationId xmlns:a16="http://schemas.microsoft.com/office/drawing/2014/main" id="{89E63D50-50D3-A94D-9B71-EF31838F95EE}"/>
                    </a:ext>
                  </a:extLst>
                </p14:cNvPr>
                <p14:cNvContentPartPr/>
                <p14:nvPr/>
              </p14:nvContentPartPr>
              <p14:xfrm>
                <a:off x="7266530" y="4147652"/>
                <a:ext cx="120240" cy="137160"/>
              </p14:xfrm>
            </p:contentPart>
          </mc:Choice>
          <mc:Fallback xmlns="">
            <p:pic>
              <p:nvPicPr>
                <p:cNvPr id="622" name="Entrada de lápiz 621">
                  <a:extLst>
                    <a:ext uri="{FF2B5EF4-FFF2-40B4-BE49-F238E27FC236}">
                      <a16:creationId xmlns:a16="http://schemas.microsoft.com/office/drawing/2014/main" id="{89E63D50-50D3-A94D-9B71-EF31838F95EE}"/>
                    </a:ext>
                  </a:extLst>
                </p:cNvPr>
                <p:cNvPicPr/>
                <p:nvPr/>
              </p:nvPicPr>
              <p:blipFill>
                <a:blip r:embed="rId368"/>
                <a:stretch>
                  <a:fillRect/>
                </a:stretch>
              </p:blipFill>
              <p:spPr>
                <a:xfrm>
                  <a:off x="7251050" y="4132172"/>
                  <a:ext cx="150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625" name="Entrada de lápiz 624">
                  <a:extLst>
                    <a:ext uri="{FF2B5EF4-FFF2-40B4-BE49-F238E27FC236}">
                      <a16:creationId xmlns:a16="http://schemas.microsoft.com/office/drawing/2014/main" id="{1CD317C3-B2C6-1E4C-A750-C076C9CEF67D}"/>
                    </a:ext>
                  </a:extLst>
                </p14:cNvPr>
                <p14:cNvContentPartPr/>
                <p14:nvPr/>
              </p14:nvContentPartPr>
              <p14:xfrm>
                <a:off x="7215157" y="4033532"/>
                <a:ext cx="68760" cy="34560"/>
              </p14:xfrm>
            </p:contentPart>
          </mc:Choice>
          <mc:Fallback xmlns="">
            <p:pic>
              <p:nvPicPr>
                <p:cNvPr id="625" name="Entrada de lápiz 624">
                  <a:extLst>
                    <a:ext uri="{FF2B5EF4-FFF2-40B4-BE49-F238E27FC236}">
                      <a16:creationId xmlns:a16="http://schemas.microsoft.com/office/drawing/2014/main" id="{1CD317C3-B2C6-1E4C-A750-C076C9CEF67D}"/>
                    </a:ext>
                  </a:extLst>
                </p:cNvPr>
                <p:cNvPicPr/>
                <p:nvPr/>
              </p:nvPicPr>
              <p:blipFill>
                <a:blip r:embed="rId370"/>
                <a:stretch>
                  <a:fillRect/>
                </a:stretch>
              </p:blipFill>
              <p:spPr>
                <a:xfrm>
                  <a:off x="7199677" y="4018052"/>
                  <a:ext cx="99360" cy="65160"/>
                </a:xfrm>
                <a:prstGeom prst="rect">
                  <a:avLst/>
                </a:prstGeom>
              </p:spPr>
            </p:pic>
          </mc:Fallback>
        </mc:AlternateContent>
      </p:grpSp>
      <p:grpSp>
        <p:nvGrpSpPr>
          <p:cNvPr id="636" name="Grupo 635">
            <a:extLst>
              <a:ext uri="{FF2B5EF4-FFF2-40B4-BE49-F238E27FC236}">
                <a16:creationId xmlns:a16="http://schemas.microsoft.com/office/drawing/2014/main" id="{4D1F1A28-63B4-7F4F-B38B-753EB4AB1A73}"/>
              </a:ext>
            </a:extLst>
          </p:cNvPr>
          <p:cNvGrpSpPr/>
          <p:nvPr/>
        </p:nvGrpSpPr>
        <p:grpSpPr>
          <a:xfrm>
            <a:off x="7717357" y="4027772"/>
            <a:ext cx="1050120" cy="250200"/>
            <a:chOff x="7717357" y="4027772"/>
            <a:chExt cx="1050120" cy="250200"/>
          </a:xfrm>
        </p:grpSpPr>
        <mc:AlternateContent xmlns:mc="http://schemas.openxmlformats.org/markup-compatibility/2006" xmlns:p14="http://schemas.microsoft.com/office/powerpoint/2010/main">
          <mc:Choice Requires="p14">
            <p:contentPart p14:bwMode="auto" r:id="rId371">
              <p14:nvContentPartPr>
                <p14:cNvPr id="627" name="Entrada de lápiz 626">
                  <a:extLst>
                    <a:ext uri="{FF2B5EF4-FFF2-40B4-BE49-F238E27FC236}">
                      <a16:creationId xmlns:a16="http://schemas.microsoft.com/office/drawing/2014/main" id="{AF547CE2-BA7D-CB49-9C8E-BBF9059A43C6}"/>
                    </a:ext>
                  </a:extLst>
                </p14:cNvPr>
                <p14:cNvContentPartPr/>
                <p14:nvPr/>
              </p14:nvContentPartPr>
              <p14:xfrm>
                <a:off x="7717357" y="4153412"/>
                <a:ext cx="120240" cy="124560"/>
              </p14:xfrm>
            </p:contentPart>
          </mc:Choice>
          <mc:Fallback xmlns="">
            <p:pic>
              <p:nvPicPr>
                <p:cNvPr id="627" name="Entrada de lápiz 626">
                  <a:extLst>
                    <a:ext uri="{FF2B5EF4-FFF2-40B4-BE49-F238E27FC236}">
                      <a16:creationId xmlns:a16="http://schemas.microsoft.com/office/drawing/2014/main" id="{AF547CE2-BA7D-CB49-9C8E-BBF9059A43C6}"/>
                    </a:ext>
                  </a:extLst>
                </p:cNvPr>
                <p:cNvPicPr/>
                <p:nvPr/>
              </p:nvPicPr>
              <p:blipFill>
                <a:blip r:embed="rId372"/>
                <a:stretch>
                  <a:fillRect/>
                </a:stretch>
              </p:blipFill>
              <p:spPr>
                <a:xfrm>
                  <a:off x="7701877" y="4137932"/>
                  <a:ext cx="150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628" name="Entrada de lápiz 627">
                  <a:extLst>
                    <a:ext uri="{FF2B5EF4-FFF2-40B4-BE49-F238E27FC236}">
                      <a16:creationId xmlns:a16="http://schemas.microsoft.com/office/drawing/2014/main" id="{5B0E2EB0-39B6-4D48-889B-792F98CFCA5A}"/>
                    </a:ext>
                  </a:extLst>
                </p14:cNvPr>
                <p14:cNvContentPartPr/>
                <p14:nvPr/>
              </p14:nvContentPartPr>
              <p14:xfrm>
                <a:off x="7831477" y="4027772"/>
                <a:ext cx="17640" cy="245520"/>
              </p14:xfrm>
            </p:contentPart>
          </mc:Choice>
          <mc:Fallback xmlns="">
            <p:pic>
              <p:nvPicPr>
                <p:cNvPr id="628" name="Entrada de lápiz 627">
                  <a:extLst>
                    <a:ext uri="{FF2B5EF4-FFF2-40B4-BE49-F238E27FC236}">
                      <a16:creationId xmlns:a16="http://schemas.microsoft.com/office/drawing/2014/main" id="{5B0E2EB0-39B6-4D48-889B-792F98CFCA5A}"/>
                    </a:ext>
                  </a:extLst>
                </p:cNvPr>
                <p:cNvPicPr/>
                <p:nvPr/>
              </p:nvPicPr>
              <p:blipFill>
                <a:blip r:embed="rId374"/>
                <a:stretch>
                  <a:fillRect/>
                </a:stretch>
              </p:blipFill>
              <p:spPr>
                <a:xfrm>
                  <a:off x="7815997" y="4012315"/>
                  <a:ext cx="4824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29" name="Entrada de lápiz 628">
                  <a:extLst>
                    <a:ext uri="{FF2B5EF4-FFF2-40B4-BE49-F238E27FC236}">
                      <a16:creationId xmlns:a16="http://schemas.microsoft.com/office/drawing/2014/main" id="{45C7B74D-09B7-A64E-B102-CEE90AC9F599}"/>
                    </a:ext>
                  </a:extLst>
                </p14:cNvPr>
                <p14:cNvContentPartPr/>
                <p14:nvPr/>
              </p14:nvContentPartPr>
              <p14:xfrm>
                <a:off x="7894117" y="4141892"/>
                <a:ext cx="91800" cy="126000"/>
              </p14:xfrm>
            </p:contentPart>
          </mc:Choice>
          <mc:Fallback xmlns="">
            <p:pic>
              <p:nvPicPr>
                <p:cNvPr id="629" name="Entrada de lápiz 628">
                  <a:extLst>
                    <a:ext uri="{FF2B5EF4-FFF2-40B4-BE49-F238E27FC236}">
                      <a16:creationId xmlns:a16="http://schemas.microsoft.com/office/drawing/2014/main" id="{45C7B74D-09B7-A64E-B102-CEE90AC9F599}"/>
                    </a:ext>
                  </a:extLst>
                </p:cNvPr>
                <p:cNvPicPr/>
                <p:nvPr/>
              </p:nvPicPr>
              <p:blipFill>
                <a:blip r:embed="rId376"/>
                <a:stretch>
                  <a:fillRect/>
                </a:stretch>
              </p:blipFill>
              <p:spPr>
                <a:xfrm>
                  <a:off x="7878637" y="4126412"/>
                  <a:ext cx="122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30" name="Entrada de lápiz 629">
                  <a:extLst>
                    <a:ext uri="{FF2B5EF4-FFF2-40B4-BE49-F238E27FC236}">
                      <a16:creationId xmlns:a16="http://schemas.microsoft.com/office/drawing/2014/main" id="{AB6D921E-5DA9-474C-9AB7-B6EC71BB9E02}"/>
                    </a:ext>
                  </a:extLst>
                </p14:cNvPr>
                <p14:cNvContentPartPr/>
                <p14:nvPr/>
              </p14:nvContentPartPr>
              <p14:xfrm>
                <a:off x="8105077" y="4136852"/>
                <a:ext cx="97200" cy="131040"/>
              </p14:xfrm>
            </p:contentPart>
          </mc:Choice>
          <mc:Fallback xmlns="">
            <p:pic>
              <p:nvPicPr>
                <p:cNvPr id="630" name="Entrada de lápiz 629">
                  <a:extLst>
                    <a:ext uri="{FF2B5EF4-FFF2-40B4-BE49-F238E27FC236}">
                      <a16:creationId xmlns:a16="http://schemas.microsoft.com/office/drawing/2014/main" id="{AB6D921E-5DA9-474C-9AB7-B6EC71BB9E02}"/>
                    </a:ext>
                  </a:extLst>
                </p:cNvPr>
                <p:cNvPicPr/>
                <p:nvPr/>
              </p:nvPicPr>
              <p:blipFill>
                <a:blip r:embed="rId378"/>
                <a:stretch>
                  <a:fillRect/>
                </a:stretch>
              </p:blipFill>
              <p:spPr>
                <a:xfrm>
                  <a:off x="8089597" y="4121372"/>
                  <a:ext cx="127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31" name="Entrada de lápiz 630">
                  <a:extLst>
                    <a:ext uri="{FF2B5EF4-FFF2-40B4-BE49-F238E27FC236}">
                      <a16:creationId xmlns:a16="http://schemas.microsoft.com/office/drawing/2014/main" id="{CF0A30AF-88B9-DF4E-B7AD-2656D2C41A62}"/>
                    </a:ext>
                  </a:extLst>
                </p14:cNvPr>
                <p14:cNvContentPartPr/>
                <p14:nvPr/>
              </p14:nvContentPartPr>
              <p14:xfrm>
                <a:off x="8241877" y="4130372"/>
                <a:ext cx="91800" cy="131400"/>
              </p14:xfrm>
            </p:contentPart>
          </mc:Choice>
          <mc:Fallback xmlns="">
            <p:pic>
              <p:nvPicPr>
                <p:cNvPr id="631" name="Entrada de lápiz 630">
                  <a:extLst>
                    <a:ext uri="{FF2B5EF4-FFF2-40B4-BE49-F238E27FC236}">
                      <a16:creationId xmlns:a16="http://schemas.microsoft.com/office/drawing/2014/main" id="{CF0A30AF-88B9-DF4E-B7AD-2656D2C41A62}"/>
                    </a:ext>
                  </a:extLst>
                </p:cNvPr>
                <p:cNvPicPr/>
                <p:nvPr/>
              </p:nvPicPr>
              <p:blipFill>
                <a:blip r:embed="rId380"/>
                <a:stretch>
                  <a:fillRect/>
                </a:stretch>
              </p:blipFill>
              <p:spPr>
                <a:xfrm>
                  <a:off x="8226336" y="4114892"/>
                  <a:ext cx="122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32" name="Entrada de lápiz 631">
                  <a:extLst>
                    <a:ext uri="{FF2B5EF4-FFF2-40B4-BE49-F238E27FC236}">
                      <a16:creationId xmlns:a16="http://schemas.microsoft.com/office/drawing/2014/main" id="{18D35C1C-B860-BE44-B0AB-9A9E4DB33095}"/>
                    </a:ext>
                  </a:extLst>
                </p14:cNvPr>
                <p14:cNvContentPartPr/>
                <p14:nvPr/>
              </p14:nvContentPartPr>
              <p14:xfrm>
                <a:off x="8379037" y="4141892"/>
                <a:ext cx="80280" cy="120240"/>
              </p14:xfrm>
            </p:contentPart>
          </mc:Choice>
          <mc:Fallback xmlns="">
            <p:pic>
              <p:nvPicPr>
                <p:cNvPr id="632" name="Entrada de lápiz 631">
                  <a:extLst>
                    <a:ext uri="{FF2B5EF4-FFF2-40B4-BE49-F238E27FC236}">
                      <a16:creationId xmlns:a16="http://schemas.microsoft.com/office/drawing/2014/main" id="{18D35C1C-B860-BE44-B0AB-9A9E4DB33095}"/>
                    </a:ext>
                  </a:extLst>
                </p:cNvPr>
                <p:cNvPicPr/>
                <p:nvPr/>
              </p:nvPicPr>
              <p:blipFill>
                <a:blip r:embed="rId382"/>
                <a:stretch>
                  <a:fillRect/>
                </a:stretch>
              </p:blipFill>
              <p:spPr>
                <a:xfrm>
                  <a:off x="8363557" y="4126412"/>
                  <a:ext cx="1108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33" name="Entrada de lápiz 632">
                  <a:extLst>
                    <a:ext uri="{FF2B5EF4-FFF2-40B4-BE49-F238E27FC236}">
                      <a16:creationId xmlns:a16="http://schemas.microsoft.com/office/drawing/2014/main" id="{048D9D62-A406-5244-9661-F1EA4E7418D1}"/>
                    </a:ext>
                  </a:extLst>
                </p14:cNvPr>
                <p14:cNvContentPartPr/>
                <p14:nvPr/>
              </p14:nvContentPartPr>
              <p14:xfrm>
                <a:off x="8572717" y="4039652"/>
                <a:ext cx="11880" cy="205560"/>
              </p14:xfrm>
            </p:contentPart>
          </mc:Choice>
          <mc:Fallback xmlns="">
            <p:pic>
              <p:nvPicPr>
                <p:cNvPr id="633" name="Entrada de lápiz 632">
                  <a:extLst>
                    <a:ext uri="{FF2B5EF4-FFF2-40B4-BE49-F238E27FC236}">
                      <a16:creationId xmlns:a16="http://schemas.microsoft.com/office/drawing/2014/main" id="{048D9D62-A406-5244-9661-F1EA4E7418D1}"/>
                    </a:ext>
                  </a:extLst>
                </p:cNvPr>
                <p:cNvPicPr/>
                <p:nvPr/>
              </p:nvPicPr>
              <p:blipFill>
                <a:blip r:embed="rId384"/>
                <a:stretch>
                  <a:fillRect/>
                </a:stretch>
              </p:blipFill>
              <p:spPr>
                <a:xfrm>
                  <a:off x="8557237" y="4024172"/>
                  <a:ext cx="424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34" name="Entrada de lápiz 633">
                  <a:extLst>
                    <a:ext uri="{FF2B5EF4-FFF2-40B4-BE49-F238E27FC236}">
                      <a16:creationId xmlns:a16="http://schemas.microsoft.com/office/drawing/2014/main" id="{87D53C6E-183E-014F-97AA-A90031C0BC68}"/>
                    </a:ext>
                  </a:extLst>
                </p14:cNvPr>
                <p14:cNvContentPartPr/>
                <p14:nvPr/>
              </p14:nvContentPartPr>
              <p14:xfrm>
                <a:off x="8527357" y="4147652"/>
                <a:ext cx="91800" cy="11880"/>
              </p14:xfrm>
            </p:contentPart>
          </mc:Choice>
          <mc:Fallback xmlns="">
            <p:pic>
              <p:nvPicPr>
                <p:cNvPr id="634" name="Entrada de lápiz 633">
                  <a:extLst>
                    <a:ext uri="{FF2B5EF4-FFF2-40B4-BE49-F238E27FC236}">
                      <a16:creationId xmlns:a16="http://schemas.microsoft.com/office/drawing/2014/main" id="{87D53C6E-183E-014F-97AA-A90031C0BC68}"/>
                    </a:ext>
                  </a:extLst>
                </p:cNvPr>
                <p:cNvPicPr/>
                <p:nvPr/>
              </p:nvPicPr>
              <p:blipFill>
                <a:blip r:embed="rId386"/>
                <a:stretch>
                  <a:fillRect/>
                </a:stretch>
              </p:blipFill>
              <p:spPr>
                <a:xfrm>
                  <a:off x="8511877" y="4132172"/>
                  <a:ext cx="12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635" name="Entrada de lápiz 634">
                  <a:extLst>
                    <a:ext uri="{FF2B5EF4-FFF2-40B4-BE49-F238E27FC236}">
                      <a16:creationId xmlns:a16="http://schemas.microsoft.com/office/drawing/2014/main" id="{5C7C37C1-31E7-D24E-9B5D-5DD1DDBA42EC}"/>
                    </a:ext>
                  </a:extLst>
                </p14:cNvPr>
                <p14:cNvContentPartPr/>
                <p14:nvPr/>
              </p14:nvContentPartPr>
              <p14:xfrm>
                <a:off x="8681437" y="4124612"/>
                <a:ext cx="86040" cy="131040"/>
              </p14:xfrm>
            </p:contentPart>
          </mc:Choice>
          <mc:Fallback xmlns="">
            <p:pic>
              <p:nvPicPr>
                <p:cNvPr id="635" name="Entrada de lápiz 634">
                  <a:extLst>
                    <a:ext uri="{FF2B5EF4-FFF2-40B4-BE49-F238E27FC236}">
                      <a16:creationId xmlns:a16="http://schemas.microsoft.com/office/drawing/2014/main" id="{5C7C37C1-31E7-D24E-9B5D-5DD1DDBA42EC}"/>
                    </a:ext>
                  </a:extLst>
                </p:cNvPr>
                <p:cNvPicPr/>
                <p:nvPr/>
              </p:nvPicPr>
              <p:blipFill>
                <a:blip r:embed="rId388"/>
                <a:stretch>
                  <a:fillRect/>
                </a:stretch>
              </p:blipFill>
              <p:spPr>
                <a:xfrm>
                  <a:off x="8665957" y="4109089"/>
                  <a:ext cx="116640" cy="161724"/>
                </a:xfrm>
                <a:prstGeom prst="rect">
                  <a:avLst/>
                </a:prstGeom>
              </p:spPr>
            </p:pic>
          </mc:Fallback>
        </mc:AlternateContent>
      </p:grpSp>
      <p:grpSp>
        <p:nvGrpSpPr>
          <p:cNvPr id="656" name="Grupo 655">
            <a:extLst>
              <a:ext uri="{FF2B5EF4-FFF2-40B4-BE49-F238E27FC236}">
                <a16:creationId xmlns:a16="http://schemas.microsoft.com/office/drawing/2014/main" id="{8FFF4A75-4D2D-0442-A0A5-D97385FDF18C}"/>
              </a:ext>
            </a:extLst>
          </p:cNvPr>
          <p:cNvGrpSpPr/>
          <p:nvPr/>
        </p:nvGrpSpPr>
        <p:grpSpPr>
          <a:xfrm>
            <a:off x="9223200" y="3982052"/>
            <a:ext cx="998640" cy="348120"/>
            <a:chOff x="9223200" y="3982052"/>
            <a:chExt cx="998640" cy="348120"/>
          </a:xfrm>
        </p:grpSpPr>
        <mc:AlternateContent xmlns:mc="http://schemas.openxmlformats.org/markup-compatibility/2006" xmlns:p14="http://schemas.microsoft.com/office/powerpoint/2010/main">
          <mc:Choice Requires="p14">
            <p:contentPart p14:bwMode="auto" r:id="rId389">
              <p14:nvContentPartPr>
                <p14:cNvPr id="637" name="Entrada de lápiz 636">
                  <a:extLst>
                    <a:ext uri="{FF2B5EF4-FFF2-40B4-BE49-F238E27FC236}">
                      <a16:creationId xmlns:a16="http://schemas.microsoft.com/office/drawing/2014/main" id="{D11DD1A8-F67E-0045-B491-8C6E7E348C9E}"/>
                    </a:ext>
                  </a:extLst>
                </p14:cNvPr>
                <p14:cNvContentPartPr/>
                <p14:nvPr/>
              </p14:nvContentPartPr>
              <p14:xfrm>
                <a:off x="9228960" y="4073492"/>
                <a:ext cx="97200" cy="187920"/>
              </p14:xfrm>
            </p:contentPart>
          </mc:Choice>
          <mc:Fallback xmlns="">
            <p:pic>
              <p:nvPicPr>
                <p:cNvPr id="637" name="Entrada de lápiz 636">
                  <a:extLst>
                    <a:ext uri="{FF2B5EF4-FFF2-40B4-BE49-F238E27FC236}">
                      <a16:creationId xmlns:a16="http://schemas.microsoft.com/office/drawing/2014/main" id="{D11DD1A8-F67E-0045-B491-8C6E7E348C9E}"/>
                    </a:ext>
                  </a:extLst>
                </p:cNvPr>
                <p:cNvPicPr/>
                <p:nvPr/>
              </p:nvPicPr>
              <p:blipFill>
                <a:blip r:embed="rId390"/>
                <a:stretch>
                  <a:fillRect/>
                </a:stretch>
              </p:blipFill>
              <p:spPr>
                <a:xfrm>
                  <a:off x="9213537" y="4058012"/>
                  <a:ext cx="127687"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638" name="Entrada de lápiz 637">
                  <a:extLst>
                    <a:ext uri="{FF2B5EF4-FFF2-40B4-BE49-F238E27FC236}">
                      <a16:creationId xmlns:a16="http://schemas.microsoft.com/office/drawing/2014/main" id="{FD66195B-9394-2D4C-9F1A-C1B1FBDD420E}"/>
                    </a:ext>
                  </a:extLst>
                </p14:cNvPr>
                <p14:cNvContentPartPr/>
                <p14:nvPr/>
              </p14:nvContentPartPr>
              <p14:xfrm>
                <a:off x="9223200" y="4056212"/>
                <a:ext cx="142920" cy="23040"/>
              </p14:xfrm>
            </p:contentPart>
          </mc:Choice>
          <mc:Fallback xmlns="">
            <p:pic>
              <p:nvPicPr>
                <p:cNvPr id="638" name="Entrada de lápiz 637">
                  <a:extLst>
                    <a:ext uri="{FF2B5EF4-FFF2-40B4-BE49-F238E27FC236}">
                      <a16:creationId xmlns:a16="http://schemas.microsoft.com/office/drawing/2014/main" id="{FD66195B-9394-2D4C-9F1A-C1B1FBDD420E}"/>
                    </a:ext>
                  </a:extLst>
                </p:cNvPr>
                <p:cNvPicPr/>
                <p:nvPr/>
              </p:nvPicPr>
              <p:blipFill>
                <a:blip r:embed="rId392"/>
                <a:stretch>
                  <a:fillRect/>
                </a:stretch>
              </p:blipFill>
              <p:spPr>
                <a:xfrm>
                  <a:off x="9207720" y="4040732"/>
                  <a:ext cx="173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643" name="Entrada de lápiz 642">
                  <a:extLst>
                    <a:ext uri="{FF2B5EF4-FFF2-40B4-BE49-F238E27FC236}">
                      <a16:creationId xmlns:a16="http://schemas.microsoft.com/office/drawing/2014/main" id="{B4FB4B02-9FAA-5E43-B218-70CCD5515AFD}"/>
                    </a:ext>
                  </a:extLst>
                </p14:cNvPr>
                <p14:cNvContentPartPr/>
                <p14:nvPr/>
              </p14:nvContentPartPr>
              <p14:xfrm>
                <a:off x="9457200" y="4044692"/>
                <a:ext cx="91800" cy="285480"/>
              </p14:xfrm>
            </p:contentPart>
          </mc:Choice>
          <mc:Fallback xmlns="">
            <p:pic>
              <p:nvPicPr>
                <p:cNvPr id="643" name="Entrada de lápiz 642">
                  <a:extLst>
                    <a:ext uri="{FF2B5EF4-FFF2-40B4-BE49-F238E27FC236}">
                      <a16:creationId xmlns:a16="http://schemas.microsoft.com/office/drawing/2014/main" id="{B4FB4B02-9FAA-5E43-B218-70CCD5515AFD}"/>
                    </a:ext>
                  </a:extLst>
                </p:cNvPr>
                <p:cNvPicPr/>
                <p:nvPr/>
              </p:nvPicPr>
              <p:blipFill>
                <a:blip r:embed="rId394"/>
                <a:stretch>
                  <a:fillRect/>
                </a:stretch>
              </p:blipFill>
              <p:spPr>
                <a:xfrm>
                  <a:off x="9441720" y="4029212"/>
                  <a:ext cx="1224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644" name="Entrada de lápiz 643">
                  <a:extLst>
                    <a:ext uri="{FF2B5EF4-FFF2-40B4-BE49-F238E27FC236}">
                      <a16:creationId xmlns:a16="http://schemas.microsoft.com/office/drawing/2014/main" id="{2F286B8C-4B0F-6F44-BF22-57DED85C6AA0}"/>
                    </a:ext>
                  </a:extLst>
                </p14:cNvPr>
                <p14:cNvContentPartPr/>
                <p14:nvPr/>
              </p14:nvContentPartPr>
              <p14:xfrm>
                <a:off x="9554760" y="4153412"/>
                <a:ext cx="113760" cy="91800"/>
              </p14:xfrm>
            </p:contentPart>
          </mc:Choice>
          <mc:Fallback xmlns="">
            <p:pic>
              <p:nvPicPr>
                <p:cNvPr id="644" name="Entrada de lápiz 643">
                  <a:extLst>
                    <a:ext uri="{FF2B5EF4-FFF2-40B4-BE49-F238E27FC236}">
                      <a16:creationId xmlns:a16="http://schemas.microsoft.com/office/drawing/2014/main" id="{2F286B8C-4B0F-6F44-BF22-57DED85C6AA0}"/>
                    </a:ext>
                  </a:extLst>
                </p:cNvPr>
                <p:cNvPicPr/>
                <p:nvPr/>
              </p:nvPicPr>
              <p:blipFill>
                <a:blip r:embed="rId396"/>
                <a:stretch>
                  <a:fillRect/>
                </a:stretch>
              </p:blipFill>
              <p:spPr>
                <a:xfrm>
                  <a:off x="9539280" y="4137932"/>
                  <a:ext cx="1443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645" name="Entrada de lápiz 644">
                  <a:extLst>
                    <a:ext uri="{FF2B5EF4-FFF2-40B4-BE49-F238E27FC236}">
                      <a16:creationId xmlns:a16="http://schemas.microsoft.com/office/drawing/2014/main" id="{16AE95A8-C7DA-3D42-A8CA-012270ED67B1}"/>
                    </a:ext>
                  </a:extLst>
                </p14:cNvPr>
                <p14:cNvContentPartPr/>
                <p14:nvPr/>
              </p14:nvContentPartPr>
              <p14:xfrm>
                <a:off x="9737280" y="4039292"/>
                <a:ext cx="68040" cy="68760"/>
              </p14:xfrm>
            </p:contentPart>
          </mc:Choice>
          <mc:Fallback xmlns="">
            <p:pic>
              <p:nvPicPr>
                <p:cNvPr id="645" name="Entrada de lápiz 644">
                  <a:extLst>
                    <a:ext uri="{FF2B5EF4-FFF2-40B4-BE49-F238E27FC236}">
                      <a16:creationId xmlns:a16="http://schemas.microsoft.com/office/drawing/2014/main" id="{16AE95A8-C7DA-3D42-A8CA-012270ED67B1}"/>
                    </a:ext>
                  </a:extLst>
                </p:cNvPr>
                <p:cNvPicPr/>
                <p:nvPr/>
              </p:nvPicPr>
              <p:blipFill>
                <a:blip r:embed="rId398"/>
                <a:stretch>
                  <a:fillRect/>
                </a:stretch>
              </p:blipFill>
              <p:spPr>
                <a:xfrm>
                  <a:off x="9721881" y="4023812"/>
                  <a:ext cx="98479"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646" name="Entrada de lápiz 645">
                  <a:extLst>
                    <a:ext uri="{FF2B5EF4-FFF2-40B4-BE49-F238E27FC236}">
                      <a16:creationId xmlns:a16="http://schemas.microsoft.com/office/drawing/2014/main" id="{49EB5CD5-9DC6-2947-A06E-D2392A04CC62}"/>
                    </a:ext>
                  </a:extLst>
                </p14:cNvPr>
                <p14:cNvContentPartPr/>
                <p14:nvPr/>
              </p14:nvContentPartPr>
              <p14:xfrm>
                <a:off x="9673920" y="4027772"/>
                <a:ext cx="74520" cy="126000"/>
              </p14:xfrm>
            </p:contentPart>
          </mc:Choice>
          <mc:Fallback xmlns="">
            <p:pic>
              <p:nvPicPr>
                <p:cNvPr id="646" name="Entrada de lápiz 645">
                  <a:extLst>
                    <a:ext uri="{FF2B5EF4-FFF2-40B4-BE49-F238E27FC236}">
                      <a16:creationId xmlns:a16="http://schemas.microsoft.com/office/drawing/2014/main" id="{49EB5CD5-9DC6-2947-A06E-D2392A04CC62}"/>
                    </a:ext>
                  </a:extLst>
                </p:cNvPr>
                <p:cNvPicPr/>
                <p:nvPr/>
              </p:nvPicPr>
              <p:blipFill>
                <a:blip r:embed="rId400"/>
                <a:stretch>
                  <a:fillRect/>
                </a:stretch>
              </p:blipFill>
              <p:spPr>
                <a:xfrm>
                  <a:off x="9658440" y="4012292"/>
                  <a:ext cx="105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647" name="Entrada de lápiz 646">
                  <a:extLst>
                    <a:ext uri="{FF2B5EF4-FFF2-40B4-BE49-F238E27FC236}">
                      <a16:creationId xmlns:a16="http://schemas.microsoft.com/office/drawing/2014/main" id="{8B9287C4-878A-A04B-983D-86C309E8931B}"/>
                    </a:ext>
                  </a:extLst>
                </p14:cNvPr>
                <p14:cNvContentPartPr/>
                <p14:nvPr/>
              </p14:nvContentPartPr>
              <p14:xfrm>
                <a:off x="9850680" y="4010492"/>
                <a:ext cx="34560" cy="142920"/>
              </p14:xfrm>
            </p:contentPart>
          </mc:Choice>
          <mc:Fallback xmlns="">
            <p:pic>
              <p:nvPicPr>
                <p:cNvPr id="647" name="Entrada de lápiz 646">
                  <a:extLst>
                    <a:ext uri="{FF2B5EF4-FFF2-40B4-BE49-F238E27FC236}">
                      <a16:creationId xmlns:a16="http://schemas.microsoft.com/office/drawing/2014/main" id="{8B9287C4-878A-A04B-983D-86C309E8931B}"/>
                    </a:ext>
                  </a:extLst>
                </p:cNvPr>
                <p:cNvPicPr/>
                <p:nvPr/>
              </p:nvPicPr>
              <p:blipFill>
                <a:blip r:embed="rId402"/>
                <a:stretch>
                  <a:fillRect/>
                </a:stretch>
              </p:blipFill>
              <p:spPr>
                <a:xfrm>
                  <a:off x="9835200" y="3995012"/>
                  <a:ext cx="65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648" name="Entrada de lápiz 647">
                  <a:extLst>
                    <a:ext uri="{FF2B5EF4-FFF2-40B4-BE49-F238E27FC236}">
                      <a16:creationId xmlns:a16="http://schemas.microsoft.com/office/drawing/2014/main" id="{5AC84525-2BFA-4347-AB32-96911E647066}"/>
                    </a:ext>
                  </a:extLst>
                </p14:cNvPr>
                <p14:cNvContentPartPr/>
                <p14:nvPr/>
              </p14:nvContentPartPr>
              <p14:xfrm>
                <a:off x="9999000" y="4141892"/>
                <a:ext cx="57240" cy="71280"/>
              </p14:xfrm>
            </p:contentPart>
          </mc:Choice>
          <mc:Fallback xmlns="">
            <p:pic>
              <p:nvPicPr>
                <p:cNvPr id="648" name="Entrada de lápiz 647">
                  <a:extLst>
                    <a:ext uri="{FF2B5EF4-FFF2-40B4-BE49-F238E27FC236}">
                      <a16:creationId xmlns:a16="http://schemas.microsoft.com/office/drawing/2014/main" id="{5AC84525-2BFA-4347-AB32-96911E647066}"/>
                    </a:ext>
                  </a:extLst>
                </p:cNvPr>
                <p:cNvPicPr/>
                <p:nvPr/>
              </p:nvPicPr>
              <p:blipFill>
                <a:blip r:embed="rId404"/>
                <a:stretch>
                  <a:fillRect/>
                </a:stretch>
              </p:blipFill>
              <p:spPr>
                <a:xfrm>
                  <a:off x="9983617" y="4126490"/>
                  <a:ext cx="87649" cy="101726"/>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649" name="Entrada de lápiz 648">
                  <a:extLst>
                    <a:ext uri="{FF2B5EF4-FFF2-40B4-BE49-F238E27FC236}">
                      <a16:creationId xmlns:a16="http://schemas.microsoft.com/office/drawing/2014/main" id="{9DF63DB4-5ED5-D544-8377-1EEF23C2E28C}"/>
                    </a:ext>
                  </a:extLst>
                </p14:cNvPr>
                <p14:cNvContentPartPr/>
                <p14:nvPr/>
              </p14:nvContentPartPr>
              <p14:xfrm>
                <a:off x="10038960" y="4153412"/>
                <a:ext cx="34560" cy="133920"/>
              </p14:xfrm>
            </p:contentPart>
          </mc:Choice>
          <mc:Fallback xmlns="">
            <p:pic>
              <p:nvPicPr>
                <p:cNvPr id="649" name="Entrada de lápiz 648">
                  <a:extLst>
                    <a:ext uri="{FF2B5EF4-FFF2-40B4-BE49-F238E27FC236}">
                      <a16:creationId xmlns:a16="http://schemas.microsoft.com/office/drawing/2014/main" id="{9DF63DB4-5ED5-D544-8377-1EEF23C2E28C}"/>
                    </a:ext>
                  </a:extLst>
                </p:cNvPr>
                <p:cNvPicPr/>
                <p:nvPr/>
              </p:nvPicPr>
              <p:blipFill>
                <a:blip r:embed="rId406"/>
                <a:stretch>
                  <a:fillRect/>
                </a:stretch>
              </p:blipFill>
              <p:spPr>
                <a:xfrm>
                  <a:off x="10023480" y="4137974"/>
                  <a:ext cx="65160" cy="164438"/>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650" name="Entrada de lápiz 649">
                  <a:extLst>
                    <a:ext uri="{FF2B5EF4-FFF2-40B4-BE49-F238E27FC236}">
                      <a16:creationId xmlns:a16="http://schemas.microsoft.com/office/drawing/2014/main" id="{A2D5BC15-D504-804A-9904-0461B20B8F78}"/>
                    </a:ext>
                  </a:extLst>
                </p14:cNvPr>
                <p14:cNvContentPartPr/>
                <p14:nvPr/>
              </p14:nvContentPartPr>
              <p14:xfrm>
                <a:off x="9919080" y="4238732"/>
                <a:ext cx="17640" cy="56880"/>
              </p14:xfrm>
            </p:contentPart>
          </mc:Choice>
          <mc:Fallback xmlns="">
            <p:pic>
              <p:nvPicPr>
                <p:cNvPr id="650" name="Entrada de lápiz 649">
                  <a:extLst>
                    <a:ext uri="{FF2B5EF4-FFF2-40B4-BE49-F238E27FC236}">
                      <a16:creationId xmlns:a16="http://schemas.microsoft.com/office/drawing/2014/main" id="{A2D5BC15-D504-804A-9904-0461B20B8F78}"/>
                    </a:ext>
                  </a:extLst>
                </p:cNvPr>
                <p:cNvPicPr/>
                <p:nvPr/>
              </p:nvPicPr>
              <p:blipFill>
                <a:blip r:embed="rId408"/>
                <a:stretch>
                  <a:fillRect/>
                </a:stretch>
              </p:blipFill>
              <p:spPr>
                <a:xfrm>
                  <a:off x="9903600" y="4223153"/>
                  <a:ext cx="48240" cy="87675"/>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651" name="Entrada de lápiz 650">
                  <a:extLst>
                    <a:ext uri="{FF2B5EF4-FFF2-40B4-BE49-F238E27FC236}">
                      <a16:creationId xmlns:a16="http://schemas.microsoft.com/office/drawing/2014/main" id="{D58B7746-29C1-6F49-806D-EF40945B9D1B}"/>
                    </a:ext>
                  </a:extLst>
                </p14:cNvPr>
                <p14:cNvContentPartPr/>
                <p14:nvPr/>
              </p14:nvContentPartPr>
              <p14:xfrm>
                <a:off x="10141560" y="3982052"/>
                <a:ext cx="80280" cy="336960"/>
              </p14:xfrm>
            </p:contentPart>
          </mc:Choice>
          <mc:Fallback xmlns="">
            <p:pic>
              <p:nvPicPr>
                <p:cNvPr id="651" name="Entrada de lápiz 650">
                  <a:extLst>
                    <a:ext uri="{FF2B5EF4-FFF2-40B4-BE49-F238E27FC236}">
                      <a16:creationId xmlns:a16="http://schemas.microsoft.com/office/drawing/2014/main" id="{D58B7746-29C1-6F49-806D-EF40945B9D1B}"/>
                    </a:ext>
                  </a:extLst>
                </p:cNvPr>
                <p:cNvPicPr/>
                <p:nvPr/>
              </p:nvPicPr>
              <p:blipFill>
                <a:blip r:embed="rId410"/>
                <a:stretch>
                  <a:fillRect/>
                </a:stretch>
              </p:blipFill>
              <p:spPr>
                <a:xfrm>
                  <a:off x="10126080" y="3966572"/>
                  <a:ext cx="110880" cy="367560"/>
                </a:xfrm>
                <a:prstGeom prst="rect">
                  <a:avLst/>
                </a:prstGeom>
              </p:spPr>
            </p:pic>
          </mc:Fallback>
        </mc:AlternateContent>
      </p:grpSp>
      <p:grpSp>
        <p:nvGrpSpPr>
          <p:cNvPr id="655" name="Grupo 654">
            <a:extLst>
              <a:ext uri="{FF2B5EF4-FFF2-40B4-BE49-F238E27FC236}">
                <a16:creationId xmlns:a16="http://schemas.microsoft.com/office/drawing/2014/main" id="{4B57C897-A7C7-B340-A237-C3CC48A26F5B}"/>
              </a:ext>
            </a:extLst>
          </p:cNvPr>
          <p:cNvGrpSpPr/>
          <p:nvPr/>
        </p:nvGrpSpPr>
        <p:grpSpPr>
          <a:xfrm>
            <a:off x="10464120" y="4081772"/>
            <a:ext cx="196920" cy="191520"/>
            <a:chOff x="10464120" y="4081772"/>
            <a:chExt cx="196920" cy="191520"/>
          </a:xfrm>
        </p:grpSpPr>
        <mc:AlternateContent xmlns:mc="http://schemas.openxmlformats.org/markup-compatibility/2006" xmlns:p14="http://schemas.microsoft.com/office/powerpoint/2010/main">
          <mc:Choice Requires="p14">
            <p:contentPart p14:bwMode="auto" r:id="rId411">
              <p14:nvContentPartPr>
                <p14:cNvPr id="652" name="Entrada de lápiz 651">
                  <a:extLst>
                    <a:ext uri="{FF2B5EF4-FFF2-40B4-BE49-F238E27FC236}">
                      <a16:creationId xmlns:a16="http://schemas.microsoft.com/office/drawing/2014/main" id="{8B334833-B210-D643-8009-4738EE5EFE6E}"/>
                    </a:ext>
                  </a:extLst>
                </p14:cNvPr>
                <p14:cNvContentPartPr/>
                <p14:nvPr/>
              </p14:nvContentPartPr>
              <p14:xfrm>
                <a:off x="10464120" y="4164572"/>
                <a:ext cx="111240" cy="108720"/>
              </p14:xfrm>
            </p:contentPart>
          </mc:Choice>
          <mc:Fallback xmlns="">
            <p:pic>
              <p:nvPicPr>
                <p:cNvPr id="652" name="Entrada de lápiz 651">
                  <a:extLst>
                    <a:ext uri="{FF2B5EF4-FFF2-40B4-BE49-F238E27FC236}">
                      <a16:creationId xmlns:a16="http://schemas.microsoft.com/office/drawing/2014/main" id="{8B334833-B210-D643-8009-4738EE5EFE6E}"/>
                    </a:ext>
                  </a:extLst>
                </p:cNvPr>
                <p:cNvPicPr/>
                <p:nvPr/>
              </p:nvPicPr>
              <p:blipFill>
                <a:blip r:embed="rId412"/>
                <a:stretch>
                  <a:fillRect/>
                </a:stretch>
              </p:blipFill>
              <p:spPr>
                <a:xfrm>
                  <a:off x="10448640" y="4149092"/>
                  <a:ext cx="141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653" name="Entrada de lápiz 652">
                  <a:extLst>
                    <a:ext uri="{FF2B5EF4-FFF2-40B4-BE49-F238E27FC236}">
                      <a16:creationId xmlns:a16="http://schemas.microsoft.com/office/drawing/2014/main" id="{5D34E654-B15E-7A46-80DF-AA270656609E}"/>
                    </a:ext>
                  </a:extLst>
                </p14:cNvPr>
                <p14:cNvContentPartPr/>
                <p14:nvPr/>
              </p14:nvContentPartPr>
              <p14:xfrm>
                <a:off x="10660680" y="4158812"/>
                <a:ext cx="360" cy="99360"/>
              </p14:xfrm>
            </p:contentPart>
          </mc:Choice>
          <mc:Fallback xmlns="">
            <p:pic>
              <p:nvPicPr>
                <p:cNvPr id="653" name="Entrada de lápiz 652">
                  <a:extLst>
                    <a:ext uri="{FF2B5EF4-FFF2-40B4-BE49-F238E27FC236}">
                      <a16:creationId xmlns:a16="http://schemas.microsoft.com/office/drawing/2014/main" id="{5D34E654-B15E-7A46-80DF-AA270656609E}"/>
                    </a:ext>
                  </a:extLst>
                </p:cNvPr>
                <p:cNvPicPr/>
                <p:nvPr/>
              </p:nvPicPr>
              <p:blipFill>
                <a:blip r:embed="rId414"/>
                <a:stretch>
                  <a:fillRect/>
                </a:stretch>
              </p:blipFill>
              <p:spPr>
                <a:xfrm>
                  <a:off x="10645200" y="4143332"/>
                  <a:ext cx="30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654" name="Entrada de lápiz 653">
                  <a:extLst>
                    <a:ext uri="{FF2B5EF4-FFF2-40B4-BE49-F238E27FC236}">
                      <a16:creationId xmlns:a16="http://schemas.microsoft.com/office/drawing/2014/main" id="{781F0E4A-7BB4-0D41-840C-FB9455965A4F}"/>
                    </a:ext>
                  </a:extLst>
                </p14:cNvPr>
                <p14:cNvContentPartPr/>
                <p14:nvPr/>
              </p14:nvContentPartPr>
              <p14:xfrm>
                <a:off x="10620720" y="4081772"/>
                <a:ext cx="17640" cy="20520"/>
              </p14:xfrm>
            </p:contentPart>
          </mc:Choice>
          <mc:Fallback xmlns="">
            <p:pic>
              <p:nvPicPr>
                <p:cNvPr id="654" name="Entrada de lápiz 653">
                  <a:extLst>
                    <a:ext uri="{FF2B5EF4-FFF2-40B4-BE49-F238E27FC236}">
                      <a16:creationId xmlns:a16="http://schemas.microsoft.com/office/drawing/2014/main" id="{781F0E4A-7BB4-0D41-840C-FB9455965A4F}"/>
                    </a:ext>
                  </a:extLst>
                </p:cNvPr>
                <p:cNvPicPr/>
                <p:nvPr/>
              </p:nvPicPr>
              <p:blipFill>
                <a:blip r:embed="rId416"/>
                <a:stretch>
                  <a:fillRect/>
                </a:stretch>
              </p:blipFill>
              <p:spPr>
                <a:xfrm>
                  <a:off x="10605240" y="4066292"/>
                  <a:ext cx="48240" cy="51120"/>
                </a:xfrm>
                <a:prstGeom prst="rect">
                  <a:avLst/>
                </a:prstGeom>
              </p:spPr>
            </p:pic>
          </mc:Fallback>
        </mc:AlternateContent>
      </p:grpSp>
      <p:grpSp>
        <p:nvGrpSpPr>
          <p:cNvPr id="659" name="Grupo 658">
            <a:extLst>
              <a:ext uri="{FF2B5EF4-FFF2-40B4-BE49-F238E27FC236}">
                <a16:creationId xmlns:a16="http://schemas.microsoft.com/office/drawing/2014/main" id="{4A4CFE0D-C12F-B241-B4D2-1ECF185AF415}"/>
              </a:ext>
            </a:extLst>
          </p:cNvPr>
          <p:cNvGrpSpPr/>
          <p:nvPr/>
        </p:nvGrpSpPr>
        <p:grpSpPr>
          <a:xfrm>
            <a:off x="11065680" y="4141892"/>
            <a:ext cx="273960" cy="131400"/>
            <a:chOff x="11065680" y="4141892"/>
            <a:chExt cx="273960" cy="131400"/>
          </a:xfrm>
        </p:grpSpPr>
        <mc:AlternateContent xmlns:mc="http://schemas.openxmlformats.org/markup-compatibility/2006" xmlns:p14="http://schemas.microsoft.com/office/powerpoint/2010/main">
          <mc:Choice Requires="p14">
            <p:contentPart p14:bwMode="auto" r:id="rId417">
              <p14:nvContentPartPr>
                <p14:cNvPr id="657" name="Entrada de lápiz 656">
                  <a:extLst>
                    <a:ext uri="{FF2B5EF4-FFF2-40B4-BE49-F238E27FC236}">
                      <a16:creationId xmlns:a16="http://schemas.microsoft.com/office/drawing/2014/main" id="{4C2336DF-FBDD-9142-AA29-4E8E74E5A796}"/>
                    </a:ext>
                  </a:extLst>
                </p14:cNvPr>
                <p14:cNvContentPartPr/>
                <p14:nvPr/>
              </p14:nvContentPartPr>
              <p14:xfrm>
                <a:off x="11065680" y="4141892"/>
                <a:ext cx="86040" cy="131400"/>
              </p14:xfrm>
            </p:contentPart>
          </mc:Choice>
          <mc:Fallback xmlns="">
            <p:pic>
              <p:nvPicPr>
                <p:cNvPr id="657" name="Entrada de lápiz 656">
                  <a:extLst>
                    <a:ext uri="{FF2B5EF4-FFF2-40B4-BE49-F238E27FC236}">
                      <a16:creationId xmlns:a16="http://schemas.microsoft.com/office/drawing/2014/main" id="{4C2336DF-FBDD-9142-AA29-4E8E74E5A796}"/>
                    </a:ext>
                  </a:extLst>
                </p:cNvPr>
                <p:cNvPicPr/>
                <p:nvPr/>
              </p:nvPicPr>
              <p:blipFill>
                <a:blip r:embed="rId418"/>
                <a:stretch>
                  <a:fillRect/>
                </a:stretch>
              </p:blipFill>
              <p:spPr>
                <a:xfrm>
                  <a:off x="11050200" y="4126454"/>
                  <a:ext cx="116640" cy="161916"/>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658" name="Entrada de lápiz 657">
                  <a:extLst>
                    <a:ext uri="{FF2B5EF4-FFF2-40B4-BE49-F238E27FC236}">
                      <a16:creationId xmlns:a16="http://schemas.microsoft.com/office/drawing/2014/main" id="{49A490E1-B101-9F4A-BC08-DA7861928D3E}"/>
                    </a:ext>
                  </a:extLst>
                </p14:cNvPr>
                <p14:cNvContentPartPr/>
                <p14:nvPr/>
              </p14:nvContentPartPr>
              <p14:xfrm>
                <a:off x="11208240" y="4158812"/>
                <a:ext cx="131400" cy="108720"/>
              </p14:xfrm>
            </p:contentPart>
          </mc:Choice>
          <mc:Fallback xmlns="">
            <p:pic>
              <p:nvPicPr>
                <p:cNvPr id="658" name="Entrada de lápiz 657">
                  <a:extLst>
                    <a:ext uri="{FF2B5EF4-FFF2-40B4-BE49-F238E27FC236}">
                      <a16:creationId xmlns:a16="http://schemas.microsoft.com/office/drawing/2014/main" id="{49A490E1-B101-9F4A-BC08-DA7861928D3E}"/>
                    </a:ext>
                  </a:extLst>
                </p:cNvPr>
                <p:cNvPicPr/>
                <p:nvPr/>
              </p:nvPicPr>
              <p:blipFill>
                <a:blip r:embed="rId420"/>
                <a:stretch>
                  <a:fillRect/>
                </a:stretch>
              </p:blipFill>
              <p:spPr>
                <a:xfrm>
                  <a:off x="11192802" y="4143332"/>
                  <a:ext cx="161916"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1">
            <p14:nvContentPartPr>
              <p14:cNvPr id="660" name="Entrada de lápiz 659">
                <a:extLst>
                  <a:ext uri="{FF2B5EF4-FFF2-40B4-BE49-F238E27FC236}">
                    <a16:creationId xmlns:a16="http://schemas.microsoft.com/office/drawing/2014/main" id="{1AEC9ACD-5944-434B-BC64-4DE7E0FDFD78}"/>
                  </a:ext>
                </a:extLst>
              </p14:cNvPr>
              <p14:cNvContentPartPr/>
              <p14:nvPr/>
            </p14:nvContentPartPr>
            <p14:xfrm>
              <a:off x="1043513" y="4489652"/>
              <a:ext cx="74520" cy="142920"/>
            </p14:xfrm>
          </p:contentPart>
        </mc:Choice>
        <mc:Fallback xmlns="">
          <p:pic>
            <p:nvPicPr>
              <p:cNvPr id="660" name="Entrada de lápiz 659">
                <a:extLst>
                  <a:ext uri="{FF2B5EF4-FFF2-40B4-BE49-F238E27FC236}">
                    <a16:creationId xmlns:a16="http://schemas.microsoft.com/office/drawing/2014/main" id="{1AEC9ACD-5944-434B-BC64-4DE7E0FDFD78}"/>
                  </a:ext>
                </a:extLst>
              </p:cNvPr>
              <p:cNvPicPr/>
              <p:nvPr/>
            </p:nvPicPr>
            <p:blipFill>
              <a:blip r:embed="rId422"/>
              <a:stretch>
                <a:fillRect/>
              </a:stretch>
            </p:blipFill>
            <p:spPr>
              <a:xfrm>
                <a:off x="1028033" y="4474172"/>
                <a:ext cx="1051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661" name="Entrada de lápiz 660">
                <a:extLst>
                  <a:ext uri="{FF2B5EF4-FFF2-40B4-BE49-F238E27FC236}">
                    <a16:creationId xmlns:a16="http://schemas.microsoft.com/office/drawing/2014/main" id="{C0163229-1A54-D642-A6C1-C5310AB543B1}"/>
                  </a:ext>
                </a:extLst>
              </p14:cNvPr>
              <p14:cNvContentPartPr/>
              <p14:nvPr/>
            </p14:nvContentPartPr>
            <p14:xfrm>
              <a:off x="1163033" y="4493612"/>
              <a:ext cx="142920" cy="139320"/>
            </p14:xfrm>
          </p:contentPart>
        </mc:Choice>
        <mc:Fallback xmlns="">
          <p:pic>
            <p:nvPicPr>
              <p:cNvPr id="661" name="Entrada de lápiz 660">
                <a:extLst>
                  <a:ext uri="{FF2B5EF4-FFF2-40B4-BE49-F238E27FC236}">
                    <a16:creationId xmlns:a16="http://schemas.microsoft.com/office/drawing/2014/main" id="{C0163229-1A54-D642-A6C1-C5310AB543B1}"/>
                  </a:ext>
                </a:extLst>
              </p:cNvPr>
              <p:cNvPicPr/>
              <p:nvPr/>
            </p:nvPicPr>
            <p:blipFill>
              <a:blip r:embed="rId424"/>
              <a:stretch>
                <a:fillRect/>
              </a:stretch>
            </p:blipFill>
            <p:spPr>
              <a:xfrm>
                <a:off x="1147553" y="4478132"/>
                <a:ext cx="173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662" name="Entrada de lápiz 661">
                <a:extLst>
                  <a:ext uri="{FF2B5EF4-FFF2-40B4-BE49-F238E27FC236}">
                    <a16:creationId xmlns:a16="http://schemas.microsoft.com/office/drawing/2014/main" id="{E0574BF0-C2CC-8E40-8D2D-D5D177DB11D2}"/>
                  </a:ext>
                </a:extLst>
              </p14:cNvPr>
              <p14:cNvContentPartPr/>
              <p14:nvPr/>
            </p14:nvContentPartPr>
            <p14:xfrm>
              <a:off x="1328633" y="4484612"/>
              <a:ext cx="200160" cy="136080"/>
            </p14:xfrm>
          </p:contentPart>
        </mc:Choice>
        <mc:Fallback xmlns="">
          <p:pic>
            <p:nvPicPr>
              <p:cNvPr id="662" name="Entrada de lápiz 661">
                <a:extLst>
                  <a:ext uri="{FF2B5EF4-FFF2-40B4-BE49-F238E27FC236}">
                    <a16:creationId xmlns:a16="http://schemas.microsoft.com/office/drawing/2014/main" id="{E0574BF0-C2CC-8E40-8D2D-D5D177DB11D2}"/>
                  </a:ext>
                </a:extLst>
              </p:cNvPr>
              <p:cNvPicPr/>
              <p:nvPr/>
            </p:nvPicPr>
            <p:blipFill>
              <a:blip r:embed="rId426"/>
              <a:stretch>
                <a:fillRect/>
              </a:stretch>
            </p:blipFill>
            <p:spPr>
              <a:xfrm>
                <a:off x="1313153" y="4469132"/>
                <a:ext cx="230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663" name="Entrada de lápiz 662">
                <a:extLst>
                  <a:ext uri="{FF2B5EF4-FFF2-40B4-BE49-F238E27FC236}">
                    <a16:creationId xmlns:a16="http://schemas.microsoft.com/office/drawing/2014/main" id="{E19C35E4-5FF4-3F4D-84D5-58510A986B1D}"/>
                  </a:ext>
                </a:extLst>
              </p14:cNvPr>
              <p14:cNvContentPartPr/>
              <p14:nvPr/>
            </p14:nvContentPartPr>
            <p14:xfrm>
              <a:off x="1573793" y="4387052"/>
              <a:ext cx="142920" cy="228600"/>
            </p14:xfrm>
          </p:contentPart>
        </mc:Choice>
        <mc:Fallback xmlns="">
          <p:pic>
            <p:nvPicPr>
              <p:cNvPr id="663" name="Entrada de lápiz 662">
                <a:extLst>
                  <a:ext uri="{FF2B5EF4-FFF2-40B4-BE49-F238E27FC236}">
                    <a16:creationId xmlns:a16="http://schemas.microsoft.com/office/drawing/2014/main" id="{E19C35E4-5FF4-3F4D-84D5-58510A986B1D}"/>
                  </a:ext>
                </a:extLst>
              </p:cNvPr>
              <p:cNvPicPr/>
              <p:nvPr/>
            </p:nvPicPr>
            <p:blipFill>
              <a:blip r:embed="rId428"/>
              <a:stretch>
                <a:fillRect/>
              </a:stretch>
            </p:blipFill>
            <p:spPr>
              <a:xfrm>
                <a:off x="1558313" y="4371548"/>
                <a:ext cx="173520" cy="259248"/>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664" name="Entrada de lápiz 663">
                <a:extLst>
                  <a:ext uri="{FF2B5EF4-FFF2-40B4-BE49-F238E27FC236}">
                    <a16:creationId xmlns:a16="http://schemas.microsoft.com/office/drawing/2014/main" id="{CF3F3867-9922-9A46-935C-BA6A3BBD50C5}"/>
                  </a:ext>
                </a:extLst>
              </p14:cNvPr>
              <p14:cNvContentPartPr/>
              <p14:nvPr/>
            </p14:nvContentPartPr>
            <p14:xfrm>
              <a:off x="1767833" y="4478492"/>
              <a:ext cx="37800" cy="131400"/>
            </p14:xfrm>
          </p:contentPart>
        </mc:Choice>
        <mc:Fallback xmlns="">
          <p:pic>
            <p:nvPicPr>
              <p:cNvPr id="664" name="Entrada de lápiz 663">
                <a:extLst>
                  <a:ext uri="{FF2B5EF4-FFF2-40B4-BE49-F238E27FC236}">
                    <a16:creationId xmlns:a16="http://schemas.microsoft.com/office/drawing/2014/main" id="{CF3F3867-9922-9A46-935C-BA6A3BBD50C5}"/>
                  </a:ext>
                </a:extLst>
              </p:cNvPr>
              <p:cNvPicPr/>
              <p:nvPr/>
            </p:nvPicPr>
            <p:blipFill>
              <a:blip r:embed="rId430"/>
              <a:stretch>
                <a:fillRect/>
              </a:stretch>
            </p:blipFill>
            <p:spPr>
              <a:xfrm>
                <a:off x="1752204" y="4463054"/>
                <a:ext cx="68694" cy="161916"/>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665" name="Entrada de lápiz 664">
                <a:extLst>
                  <a:ext uri="{FF2B5EF4-FFF2-40B4-BE49-F238E27FC236}">
                    <a16:creationId xmlns:a16="http://schemas.microsoft.com/office/drawing/2014/main" id="{7F844586-0467-6B44-B5B4-ED274E099704}"/>
                  </a:ext>
                </a:extLst>
              </p14:cNvPr>
              <p14:cNvContentPartPr/>
              <p14:nvPr/>
            </p14:nvContentPartPr>
            <p14:xfrm>
              <a:off x="1773593" y="4415492"/>
              <a:ext cx="51840" cy="28800"/>
            </p14:xfrm>
          </p:contentPart>
        </mc:Choice>
        <mc:Fallback xmlns="">
          <p:pic>
            <p:nvPicPr>
              <p:cNvPr id="665" name="Entrada de lápiz 664">
                <a:extLst>
                  <a:ext uri="{FF2B5EF4-FFF2-40B4-BE49-F238E27FC236}">
                    <a16:creationId xmlns:a16="http://schemas.microsoft.com/office/drawing/2014/main" id="{7F844586-0467-6B44-B5B4-ED274E099704}"/>
                  </a:ext>
                </a:extLst>
              </p:cNvPr>
              <p:cNvPicPr/>
              <p:nvPr/>
            </p:nvPicPr>
            <p:blipFill>
              <a:blip r:embed="rId432"/>
              <a:stretch>
                <a:fillRect/>
              </a:stretch>
            </p:blipFill>
            <p:spPr>
              <a:xfrm>
                <a:off x="1758113" y="4400012"/>
                <a:ext cx="824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666" name="Entrada de lápiz 665">
                <a:extLst>
                  <a:ext uri="{FF2B5EF4-FFF2-40B4-BE49-F238E27FC236}">
                    <a16:creationId xmlns:a16="http://schemas.microsoft.com/office/drawing/2014/main" id="{46653491-BB7B-1F46-955B-9DA116130807}"/>
                  </a:ext>
                </a:extLst>
              </p14:cNvPr>
              <p14:cNvContentPartPr/>
              <p14:nvPr/>
            </p14:nvContentPartPr>
            <p14:xfrm>
              <a:off x="1864673" y="4455452"/>
              <a:ext cx="142920" cy="142920"/>
            </p14:xfrm>
          </p:contentPart>
        </mc:Choice>
        <mc:Fallback xmlns="">
          <p:pic>
            <p:nvPicPr>
              <p:cNvPr id="666" name="Entrada de lápiz 665">
                <a:extLst>
                  <a:ext uri="{FF2B5EF4-FFF2-40B4-BE49-F238E27FC236}">
                    <a16:creationId xmlns:a16="http://schemas.microsoft.com/office/drawing/2014/main" id="{46653491-BB7B-1F46-955B-9DA116130807}"/>
                  </a:ext>
                </a:extLst>
              </p:cNvPr>
              <p:cNvPicPr/>
              <p:nvPr/>
            </p:nvPicPr>
            <p:blipFill>
              <a:blip r:embed="rId434"/>
              <a:stretch>
                <a:fillRect/>
              </a:stretch>
            </p:blipFill>
            <p:spPr>
              <a:xfrm>
                <a:off x="1849193" y="4439972"/>
                <a:ext cx="173520" cy="173520"/>
              </a:xfrm>
              <a:prstGeom prst="rect">
                <a:avLst/>
              </a:prstGeom>
            </p:spPr>
          </p:pic>
        </mc:Fallback>
      </mc:AlternateContent>
      <p:grpSp>
        <p:nvGrpSpPr>
          <p:cNvPr id="679" name="Grupo 678">
            <a:extLst>
              <a:ext uri="{FF2B5EF4-FFF2-40B4-BE49-F238E27FC236}">
                <a16:creationId xmlns:a16="http://schemas.microsoft.com/office/drawing/2014/main" id="{F21CC0A2-8893-A041-8D25-CBB42EA4D002}"/>
              </a:ext>
            </a:extLst>
          </p:cNvPr>
          <p:cNvGrpSpPr/>
          <p:nvPr/>
        </p:nvGrpSpPr>
        <p:grpSpPr>
          <a:xfrm>
            <a:off x="2463713" y="4410092"/>
            <a:ext cx="188640" cy="239760"/>
            <a:chOff x="2463713" y="4410092"/>
            <a:chExt cx="188640" cy="239760"/>
          </a:xfrm>
        </p:grpSpPr>
        <mc:AlternateContent xmlns:mc="http://schemas.openxmlformats.org/markup-compatibility/2006" xmlns:p14="http://schemas.microsoft.com/office/powerpoint/2010/main">
          <mc:Choice Requires="p14">
            <p:contentPart p14:bwMode="auto" r:id="rId435">
              <p14:nvContentPartPr>
                <p14:cNvPr id="669" name="Entrada de lápiz 668">
                  <a:extLst>
                    <a:ext uri="{FF2B5EF4-FFF2-40B4-BE49-F238E27FC236}">
                      <a16:creationId xmlns:a16="http://schemas.microsoft.com/office/drawing/2014/main" id="{2E9ABC6E-0E50-274B-B17B-8B63EA8A2884}"/>
                    </a:ext>
                  </a:extLst>
                </p14:cNvPr>
                <p14:cNvContentPartPr/>
                <p14:nvPr/>
              </p14:nvContentPartPr>
              <p14:xfrm>
                <a:off x="2463713" y="4501172"/>
                <a:ext cx="80280" cy="148680"/>
              </p14:xfrm>
            </p:contentPart>
          </mc:Choice>
          <mc:Fallback xmlns="">
            <p:pic>
              <p:nvPicPr>
                <p:cNvPr id="669" name="Entrada de lápiz 668">
                  <a:extLst>
                    <a:ext uri="{FF2B5EF4-FFF2-40B4-BE49-F238E27FC236}">
                      <a16:creationId xmlns:a16="http://schemas.microsoft.com/office/drawing/2014/main" id="{2E9ABC6E-0E50-274B-B17B-8B63EA8A2884}"/>
                    </a:ext>
                  </a:extLst>
                </p:cNvPr>
                <p:cNvPicPr/>
                <p:nvPr/>
              </p:nvPicPr>
              <p:blipFill>
                <a:blip r:embed="rId436"/>
                <a:stretch>
                  <a:fillRect/>
                </a:stretch>
              </p:blipFill>
              <p:spPr>
                <a:xfrm>
                  <a:off x="2448163" y="4485692"/>
                  <a:ext cx="111018"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670" name="Entrada de lápiz 669">
                  <a:extLst>
                    <a:ext uri="{FF2B5EF4-FFF2-40B4-BE49-F238E27FC236}">
                      <a16:creationId xmlns:a16="http://schemas.microsoft.com/office/drawing/2014/main" id="{2743D6CE-6A4C-F044-8D2C-18E2175EBF39}"/>
                    </a:ext>
                  </a:extLst>
                </p14:cNvPr>
                <p14:cNvContentPartPr/>
                <p14:nvPr/>
              </p14:nvContentPartPr>
              <p14:xfrm>
                <a:off x="2612033" y="4410092"/>
                <a:ext cx="40320" cy="214560"/>
              </p14:xfrm>
            </p:contentPart>
          </mc:Choice>
          <mc:Fallback xmlns="">
            <p:pic>
              <p:nvPicPr>
                <p:cNvPr id="670" name="Entrada de lápiz 669">
                  <a:extLst>
                    <a:ext uri="{FF2B5EF4-FFF2-40B4-BE49-F238E27FC236}">
                      <a16:creationId xmlns:a16="http://schemas.microsoft.com/office/drawing/2014/main" id="{2743D6CE-6A4C-F044-8D2C-18E2175EBF39}"/>
                    </a:ext>
                  </a:extLst>
                </p:cNvPr>
                <p:cNvPicPr/>
                <p:nvPr/>
              </p:nvPicPr>
              <p:blipFill>
                <a:blip r:embed="rId438"/>
                <a:stretch>
                  <a:fillRect/>
                </a:stretch>
              </p:blipFill>
              <p:spPr>
                <a:xfrm>
                  <a:off x="2596414" y="4394612"/>
                  <a:ext cx="71196" cy="245160"/>
                </a:xfrm>
                <a:prstGeom prst="rect">
                  <a:avLst/>
                </a:prstGeom>
              </p:spPr>
            </p:pic>
          </mc:Fallback>
        </mc:AlternateContent>
      </p:grpSp>
      <p:grpSp>
        <p:nvGrpSpPr>
          <p:cNvPr id="678" name="Grupo 677">
            <a:extLst>
              <a:ext uri="{FF2B5EF4-FFF2-40B4-BE49-F238E27FC236}">
                <a16:creationId xmlns:a16="http://schemas.microsoft.com/office/drawing/2014/main" id="{21ECC848-B98C-D640-BA91-ECAE5C947583}"/>
              </a:ext>
            </a:extLst>
          </p:cNvPr>
          <p:cNvGrpSpPr/>
          <p:nvPr/>
        </p:nvGrpSpPr>
        <p:grpSpPr>
          <a:xfrm>
            <a:off x="2897873" y="4478492"/>
            <a:ext cx="604440" cy="279000"/>
            <a:chOff x="2897873" y="4478492"/>
            <a:chExt cx="604440" cy="279000"/>
          </a:xfrm>
        </p:grpSpPr>
        <mc:AlternateContent xmlns:mc="http://schemas.openxmlformats.org/markup-compatibility/2006" xmlns:p14="http://schemas.microsoft.com/office/powerpoint/2010/main">
          <mc:Choice Requires="p14">
            <p:contentPart p14:bwMode="auto" r:id="rId439">
              <p14:nvContentPartPr>
                <p14:cNvPr id="671" name="Entrada de lápiz 670">
                  <a:extLst>
                    <a:ext uri="{FF2B5EF4-FFF2-40B4-BE49-F238E27FC236}">
                      <a16:creationId xmlns:a16="http://schemas.microsoft.com/office/drawing/2014/main" id="{2C49E36A-2944-F24D-BD04-EBA2871D24DC}"/>
                    </a:ext>
                  </a:extLst>
                </p14:cNvPr>
                <p14:cNvContentPartPr/>
                <p14:nvPr/>
              </p14:nvContentPartPr>
              <p14:xfrm>
                <a:off x="2897873" y="4490372"/>
                <a:ext cx="91080" cy="267120"/>
              </p14:xfrm>
            </p:contentPart>
          </mc:Choice>
          <mc:Fallback xmlns="">
            <p:pic>
              <p:nvPicPr>
                <p:cNvPr id="671" name="Entrada de lápiz 670">
                  <a:extLst>
                    <a:ext uri="{FF2B5EF4-FFF2-40B4-BE49-F238E27FC236}">
                      <a16:creationId xmlns:a16="http://schemas.microsoft.com/office/drawing/2014/main" id="{2C49E36A-2944-F24D-BD04-EBA2871D24DC}"/>
                    </a:ext>
                  </a:extLst>
                </p:cNvPr>
                <p:cNvPicPr/>
                <p:nvPr/>
              </p:nvPicPr>
              <p:blipFill>
                <a:blip r:embed="rId440"/>
                <a:stretch>
                  <a:fillRect/>
                </a:stretch>
              </p:blipFill>
              <p:spPr>
                <a:xfrm>
                  <a:off x="2882332" y="4474892"/>
                  <a:ext cx="121801"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672" name="Entrada de lápiz 671">
                  <a:extLst>
                    <a:ext uri="{FF2B5EF4-FFF2-40B4-BE49-F238E27FC236}">
                      <a16:creationId xmlns:a16="http://schemas.microsoft.com/office/drawing/2014/main" id="{FD18693A-8769-D343-8F2A-6E9B1738CA5C}"/>
                    </a:ext>
                  </a:extLst>
                </p14:cNvPr>
                <p14:cNvContentPartPr/>
                <p14:nvPr/>
              </p14:nvContentPartPr>
              <p14:xfrm>
                <a:off x="3062753" y="4518452"/>
                <a:ext cx="120240" cy="108720"/>
              </p14:xfrm>
            </p:contentPart>
          </mc:Choice>
          <mc:Fallback xmlns="">
            <p:pic>
              <p:nvPicPr>
                <p:cNvPr id="672" name="Entrada de lápiz 671">
                  <a:extLst>
                    <a:ext uri="{FF2B5EF4-FFF2-40B4-BE49-F238E27FC236}">
                      <a16:creationId xmlns:a16="http://schemas.microsoft.com/office/drawing/2014/main" id="{FD18693A-8769-D343-8F2A-6E9B1738CA5C}"/>
                    </a:ext>
                  </a:extLst>
                </p:cNvPr>
                <p:cNvPicPr/>
                <p:nvPr/>
              </p:nvPicPr>
              <p:blipFill>
                <a:blip r:embed="rId442"/>
                <a:stretch>
                  <a:fillRect/>
                </a:stretch>
              </p:blipFill>
              <p:spPr>
                <a:xfrm>
                  <a:off x="3047273" y="4502972"/>
                  <a:ext cx="150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673" name="Entrada de lápiz 672">
                  <a:extLst>
                    <a:ext uri="{FF2B5EF4-FFF2-40B4-BE49-F238E27FC236}">
                      <a16:creationId xmlns:a16="http://schemas.microsoft.com/office/drawing/2014/main" id="{2E36A944-B97C-A64E-8656-A3310340E26E}"/>
                    </a:ext>
                  </a:extLst>
                </p14:cNvPr>
                <p14:cNvContentPartPr/>
                <p14:nvPr/>
              </p14:nvContentPartPr>
              <p14:xfrm>
                <a:off x="3279473" y="4478492"/>
                <a:ext cx="102240" cy="131400"/>
              </p14:xfrm>
            </p:contentPart>
          </mc:Choice>
          <mc:Fallback xmlns="">
            <p:pic>
              <p:nvPicPr>
                <p:cNvPr id="673" name="Entrada de lápiz 672">
                  <a:extLst>
                    <a:ext uri="{FF2B5EF4-FFF2-40B4-BE49-F238E27FC236}">
                      <a16:creationId xmlns:a16="http://schemas.microsoft.com/office/drawing/2014/main" id="{2E36A944-B97C-A64E-8656-A3310340E26E}"/>
                    </a:ext>
                  </a:extLst>
                </p:cNvPr>
                <p:cNvPicPr/>
                <p:nvPr/>
              </p:nvPicPr>
              <p:blipFill>
                <a:blip r:embed="rId444"/>
                <a:stretch>
                  <a:fillRect/>
                </a:stretch>
              </p:blipFill>
              <p:spPr>
                <a:xfrm>
                  <a:off x="3264047" y="4463054"/>
                  <a:ext cx="132733" cy="161916"/>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674" name="Entrada de lápiz 673">
                  <a:extLst>
                    <a:ext uri="{FF2B5EF4-FFF2-40B4-BE49-F238E27FC236}">
                      <a16:creationId xmlns:a16="http://schemas.microsoft.com/office/drawing/2014/main" id="{773FAE55-AD27-4D44-A77B-15CD20F67DC1}"/>
                    </a:ext>
                  </a:extLst>
                </p14:cNvPr>
                <p14:cNvContentPartPr/>
                <p14:nvPr/>
              </p14:nvContentPartPr>
              <p14:xfrm>
                <a:off x="3410513" y="4518452"/>
                <a:ext cx="91800" cy="120240"/>
              </p14:xfrm>
            </p:contentPart>
          </mc:Choice>
          <mc:Fallback xmlns="">
            <p:pic>
              <p:nvPicPr>
                <p:cNvPr id="674" name="Entrada de lápiz 673">
                  <a:extLst>
                    <a:ext uri="{FF2B5EF4-FFF2-40B4-BE49-F238E27FC236}">
                      <a16:creationId xmlns:a16="http://schemas.microsoft.com/office/drawing/2014/main" id="{773FAE55-AD27-4D44-A77B-15CD20F67DC1}"/>
                    </a:ext>
                  </a:extLst>
                </p:cNvPr>
                <p:cNvPicPr/>
                <p:nvPr/>
              </p:nvPicPr>
              <p:blipFill>
                <a:blip r:embed="rId446"/>
                <a:stretch>
                  <a:fillRect/>
                </a:stretch>
              </p:blipFill>
              <p:spPr>
                <a:xfrm>
                  <a:off x="3394972" y="4502972"/>
                  <a:ext cx="122520" cy="150840"/>
                </a:xfrm>
                <a:prstGeom prst="rect">
                  <a:avLst/>
                </a:prstGeom>
              </p:spPr>
            </p:pic>
          </mc:Fallback>
        </mc:AlternateContent>
      </p:grpSp>
      <p:grpSp>
        <p:nvGrpSpPr>
          <p:cNvPr id="677" name="Grupo 676">
            <a:extLst>
              <a:ext uri="{FF2B5EF4-FFF2-40B4-BE49-F238E27FC236}">
                <a16:creationId xmlns:a16="http://schemas.microsoft.com/office/drawing/2014/main" id="{E4B95B82-CAE3-B54A-9600-CEDC3AB8B122}"/>
              </a:ext>
            </a:extLst>
          </p:cNvPr>
          <p:cNvGrpSpPr/>
          <p:nvPr/>
        </p:nvGrpSpPr>
        <p:grpSpPr>
          <a:xfrm>
            <a:off x="3901193" y="4462652"/>
            <a:ext cx="428400" cy="210240"/>
            <a:chOff x="3901193" y="4462652"/>
            <a:chExt cx="428400" cy="210240"/>
          </a:xfrm>
        </p:grpSpPr>
        <mc:AlternateContent xmlns:mc="http://schemas.openxmlformats.org/markup-compatibility/2006" xmlns:p14="http://schemas.microsoft.com/office/powerpoint/2010/main">
          <mc:Choice Requires="p14">
            <p:contentPart p14:bwMode="auto" r:id="rId447">
              <p14:nvContentPartPr>
                <p14:cNvPr id="675" name="Entrada de lápiz 674">
                  <a:extLst>
                    <a:ext uri="{FF2B5EF4-FFF2-40B4-BE49-F238E27FC236}">
                      <a16:creationId xmlns:a16="http://schemas.microsoft.com/office/drawing/2014/main" id="{5A61B942-635E-8F42-9A34-E3611C0570BC}"/>
                    </a:ext>
                  </a:extLst>
                </p14:cNvPr>
                <p14:cNvContentPartPr/>
                <p14:nvPr/>
              </p14:nvContentPartPr>
              <p14:xfrm>
                <a:off x="3901193" y="4462652"/>
                <a:ext cx="239760" cy="176040"/>
              </p14:xfrm>
            </p:contentPart>
          </mc:Choice>
          <mc:Fallback xmlns="">
            <p:pic>
              <p:nvPicPr>
                <p:cNvPr id="675" name="Entrada de lápiz 674">
                  <a:extLst>
                    <a:ext uri="{FF2B5EF4-FFF2-40B4-BE49-F238E27FC236}">
                      <a16:creationId xmlns:a16="http://schemas.microsoft.com/office/drawing/2014/main" id="{5A61B942-635E-8F42-9A34-E3611C0570BC}"/>
                    </a:ext>
                  </a:extLst>
                </p:cNvPr>
                <p:cNvPicPr/>
                <p:nvPr/>
              </p:nvPicPr>
              <p:blipFill>
                <a:blip r:embed="rId448"/>
                <a:stretch>
                  <a:fillRect/>
                </a:stretch>
              </p:blipFill>
              <p:spPr>
                <a:xfrm>
                  <a:off x="3885736" y="4447172"/>
                  <a:ext cx="270314"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676" name="Entrada de lápiz 675">
                  <a:extLst>
                    <a:ext uri="{FF2B5EF4-FFF2-40B4-BE49-F238E27FC236}">
                      <a16:creationId xmlns:a16="http://schemas.microsoft.com/office/drawing/2014/main" id="{8A830618-2648-0143-BA2C-7970F11BC280}"/>
                    </a:ext>
                  </a:extLst>
                </p14:cNvPr>
                <p14:cNvContentPartPr/>
                <p14:nvPr/>
              </p14:nvContentPartPr>
              <p14:xfrm>
                <a:off x="4237793" y="4581092"/>
                <a:ext cx="91800" cy="91800"/>
              </p14:xfrm>
            </p:contentPart>
          </mc:Choice>
          <mc:Fallback xmlns="">
            <p:pic>
              <p:nvPicPr>
                <p:cNvPr id="676" name="Entrada de lápiz 675">
                  <a:extLst>
                    <a:ext uri="{FF2B5EF4-FFF2-40B4-BE49-F238E27FC236}">
                      <a16:creationId xmlns:a16="http://schemas.microsoft.com/office/drawing/2014/main" id="{8A830618-2648-0143-BA2C-7970F11BC280}"/>
                    </a:ext>
                  </a:extLst>
                </p:cNvPr>
                <p:cNvPicPr/>
                <p:nvPr/>
              </p:nvPicPr>
              <p:blipFill>
                <a:blip r:embed="rId450"/>
                <a:stretch>
                  <a:fillRect/>
                </a:stretch>
              </p:blipFill>
              <p:spPr>
                <a:xfrm>
                  <a:off x="4222313" y="4565612"/>
                  <a:ext cx="122400" cy="122400"/>
                </a:xfrm>
                <a:prstGeom prst="rect">
                  <a:avLst/>
                </a:prstGeom>
              </p:spPr>
            </p:pic>
          </mc:Fallback>
        </mc:AlternateContent>
      </p:grpSp>
    </p:spTree>
    <p:extLst>
      <p:ext uri="{BB962C8B-B14F-4D97-AF65-F5344CB8AC3E}">
        <p14:creationId xmlns:p14="http://schemas.microsoft.com/office/powerpoint/2010/main" val="42811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a:t>Regla de la cadena</a:t>
            </a:r>
          </a:p>
        </p:txBody>
      </p:sp>
      <p:grpSp>
        <p:nvGrpSpPr>
          <p:cNvPr id="95" name="Grupo 94">
            <a:extLst>
              <a:ext uri="{FF2B5EF4-FFF2-40B4-BE49-F238E27FC236}">
                <a16:creationId xmlns:a16="http://schemas.microsoft.com/office/drawing/2014/main" id="{E0BEA74D-2DF5-3549-B284-18D4DAE65F45}"/>
              </a:ext>
            </a:extLst>
          </p:cNvPr>
          <p:cNvGrpSpPr/>
          <p:nvPr/>
        </p:nvGrpSpPr>
        <p:grpSpPr>
          <a:xfrm>
            <a:off x="4108159" y="1849985"/>
            <a:ext cx="2419560" cy="476640"/>
            <a:chOff x="4108159" y="1849985"/>
            <a:chExt cx="2419560" cy="476640"/>
          </a:xfrm>
        </p:grpSpPr>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F14F524D-9525-574F-9F59-55B35CABC500}"/>
                    </a:ext>
                  </a:extLst>
                </p14:cNvPr>
                <p14:cNvContentPartPr/>
                <p14:nvPr/>
              </p14:nvContentPartPr>
              <p14:xfrm>
                <a:off x="4674799" y="1849985"/>
                <a:ext cx="506160" cy="475920"/>
              </p14:xfrm>
            </p:contentPart>
          </mc:Choice>
          <mc:Fallback xmlns="">
            <p:pic>
              <p:nvPicPr>
                <p:cNvPr id="3" name="Entrada de lápiz 2">
                  <a:extLst>
                    <a:ext uri="{FF2B5EF4-FFF2-40B4-BE49-F238E27FC236}">
                      <a16:creationId xmlns:a16="http://schemas.microsoft.com/office/drawing/2014/main" id="{F14F524D-9525-574F-9F59-55B35CABC500}"/>
                    </a:ext>
                  </a:extLst>
                </p:cNvPr>
                <p:cNvPicPr/>
                <p:nvPr/>
              </p:nvPicPr>
              <p:blipFill>
                <a:blip r:embed="rId4"/>
                <a:stretch>
                  <a:fillRect/>
                </a:stretch>
              </p:blipFill>
              <p:spPr>
                <a:xfrm>
                  <a:off x="4659319" y="1834505"/>
                  <a:ext cx="5367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6CB6B831-6561-7845-85CB-91F6E9387718}"/>
                    </a:ext>
                  </a:extLst>
                </p14:cNvPr>
                <p14:cNvContentPartPr/>
                <p14:nvPr/>
              </p14:nvContentPartPr>
              <p14:xfrm>
                <a:off x="6051799" y="1895345"/>
                <a:ext cx="475920" cy="431280"/>
              </p14:xfrm>
            </p:contentPart>
          </mc:Choice>
          <mc:Fallback xmlns="">
            <p:pic>
              <p:nvPicPr>
                <p:cNvPr id="4" name="Entrada de lápiz 3">
                  <a:extLst>
                    <a:ext uri="{FF2B5EF4-FFF2-40B4-BE49-F238E27FC236}">
                      <a16:creationId xmlns:a16="http://schemas.microsoft.com/office/drawing/2014/main" id="{6CB6B831-6561-7845-85CB-91F6E9387718}"/>
                    </a:ext>
                  </a:extLst>
                </p:cNvPr>
                <p:cNvPicPr/>
                <p:nvPr/>
              </p:nvPicPr>
              <p:blipFill>
                <a:blip r:embed="rId6"/>
                <a:stretch>
                  <a:fillRect/>
                </a:stretch>
              </p:blipFill>
              <p:spPr>
                <a:xfrm>
                  <a:off x="6036319" y="1879865"/>
                  <a:ext cx="5065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FD7550B5-1094-DA4D-AAF1-5E6B25042E06}"/>
                    </a:ext>
                  </a:extLst>
                </p14:cNvPr>
                <p14:cNvContentPartPr/>
                <p14:nvPr/>
              </p14:nvContentPartPr>
              <p14:xfrm>
                <a:off x="4108159" y="2038985"/>
                <a:ext cx="317880" cy="45720"/>
              </p14:xfrm>
            </p:contentPart>
          </mc:Choice>
          <mc:Fallback xmlns="">
            <p:pic>
              <p:nvPicPr>
                <p:cNvPr id="5" name="Entrada de lápiz 4">
                  <a:extLst>
                    <a:ext uri="{FF2B5EF4-FFF2-40B4-BE49-F238E27FC236}">
                      <a16:creationId xmlns:a16="http://schemas.microsoft.com/office/drawing/2014/main" id="{FD7550B5-1094-DA4D-AAF1-5E6B25042E06}"/>
                    </a:ext>
                  </a:extLst>
                </p:cNvPr>
                <p:cNvPicPr/>
                <p:nvPr/>
              </p:nvPicPr>
              <p:blipFill>
                <a:blip r:embed="rId8"/>
                <a:stretch>
                  <a:fillRect/>
                </a:stretch>
              </p:blipFill>
              <p:spPr>
                <a:xfrm>
                  <a:off x="4092679" y="2023505"/>
                  <a:ext cx="348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A835C8E2-BFA0-994B-B145-B74E57840717}"/>
                    </a:ext>
                  </a:extLst>
                </p14:cNvPr>
                <p14:cNvContentPartPr/>
                <p14:nvPr/>
              </p14:nvContentPartPr>
              <p14:xfrm>
                <a:off x="4440799" y="1993625"/>
                <a:ext cx="113760" cy="121320"/>
              </p14:xfrm>
            </p:contentPart>
          </mc:Choice>
          <mc:Fallback xmlns="">
            <p:pic>
              <p:nvPicPr>
                <p:cNvPr id="6" name="Entrada de lápiz 5">
                  <a:extLst>
                    <a:ext uri="{FF2B5EF4-FFF2-40B4-BE49-F238E27FC236}">
                      <a16:creationId xmlns:a16="http://schemas.microsoft.com/office/drawing/2014/main" id="{A835C8E2-BFA0-994B-B145-B74E57840717}"/>
                    </a:ext>
                  </a:extLst>
                </p:cNvPr>
                <p:cNvPicPr/>
                <p:nvPr/>
              </p:nvPicPr>
              <p:blipFill>
                <a:blip r:embed="rId10"/>
                <a:stretch>
                  <a:fillRect/>
                </a:stretch>
              </p:blipFill>
              <p:spPr>
                <a:xfrm>
                  <a:off x="4425319" y="1978145"/>
                  <a:ext cx="144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a:extLst>
                    <a:ext uri="{FF2B5EF4-FFF2-40B4-BE49-F238E27FC236}">
                      <a16:creationId xmlns:a16="http://schemas.microsoft.com/office/drawing/2014/main" id="{BAC1B8FE-AD29-F542-8627-630AFE3DD1E2}"/>
                    </a:ext>
                  </a:extLst>
                </p14:cNvPr>
                <p14:cNvContentPartPr/>
                <p14:nvPr/>
              </p14:nvContentPartPr>
              <p14:xfrm>
                <a:off x="5347639" y="2061665"/>
                <a:ext cx="393480" cy="7920"/>
              </p14:xfrm>
            </p:contentPart>
          </mc:Choice>
          <mc:Fallback xmlns="">
            <p:pic>
              <p:nvPicPr>
                <p:cNvPr id="7" name="Entrada de lápiz 6">
                  <a:extLst>
                    <a:ext uri="{FF2B5EF4-FFF2-40B4-BE49-F238E27FC236}">
                      <a16:creationId xmlns:a16="http://schemas.microsoft.com/office/drawing/2014/main" id="{BAC1B8FE-AD29-F542-8627-630AFE3DD1E2}"/>
                    </a:ext>
                  </a:extLst>
                </p:cNvPr>
                <p:cNvPicPr/>
                <p:nvPr/>
              </p:nvPicPr>
              <p:blipFill>
                <a:blip r:embed="rId12"/>
                <a:stretch>
                  <a:fillRect/>
                </a:stretch>
              </p:blipFill>
              <p:spPr>
                <a:xfrm>
                  <a:off x="5332159" y="2046185"/>
                  <a:ext cx="424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8F0927D7-E86F-AC41-A51F-725B656B13EF}"/>
                    </a:ext>
                  </a:extLst>
                </p14:cNvPr>
                <p14:cNvContentPartPr/>
                <p14:nvPr/>
              </p14:nvContentPartPr>
              <p14:xfrm>
                <a:off x="5778559" y="2023865"/>
                <a:ext cx="219600" cy="121320"/>
              </p14:xfrm>
            </p:contentPart>
          </mc:Choice>
          <mc:Fallback xmlns="">
            <p:pic>
              <p:nvPicPr>
                <p:cNvPr id="8" name="Entrada de lápiz 7">
                  <a:extLst>
                    <a:ext uri="{FF2B5EF4-FFF2-40B4-BE49-F238E27FC236}">
                      <a16:creationId xmlns:a16="http://schemas.microsoft.com/office/drawing/2014/main" id="{8F0927D7-E86F-AC41-A51F-725B656B13EF}"/>
                    </a:ext>
                  </a:extLst>
                </p:cNvPr>
                <p:cNvPicPr/>
                <p:nvPr/>
              </p:nvPicPr>
              <p:blipFill>
                <a:blip r:embed="rId14"/>
                <a:stretch>
                  <a:fillRect/>
                </a:stretch>
              </p:blipFill>
              <p:spPr>
                <a:xfrm>
                  <a:off x="5763079" y="2008385"/>
                  <a:ext cx="250200" cy="151920"/>
                </a:xfrm>
                <a:prstGeom prst="rect">
                  <a:avLst/>
                </a:prstGeom>
              </p:spPr>
            </p:pic>
          </mc:Fallback>
        </mc:AlternateContent>
      </p:grpSp>
      <p:grpSp>
        <p:nvGrpSpPr>
          <p:cNvPr id="94" name="Grupo 93">
            <a:extLst>
              <a:ext uri="{FF2B5EF4-FFF2-40B4-BE49-F238E27FC236}">
                <a16:creationId xmlns:a16="http://schemas.microsoft.com/office/drawing/2014/main" id="{21A41141-B8D9-E145-9268-31B8C0645805}"/>
              </a:ext>
            </a:extLst>
          </p:cNvPr>
          <p:cNvGrpSpPr/>
          <p:nvPr/>
        </p:nvGrpSpPr>
        <p:grpSpPr>
          <a:xfrm>
            <a:off x="6776479" y="1986065"/>
            <a:ext cx="567360" cy="181800"/>
            <a:chOff x="6776479" y="1986065"/>
            <a:chExt cx="567360" cy="181800"/>
          </a:xfrm>
        </p:grpSpPr>
        <mc:AlternateContent xmlns:mc="http://schemas.openxmlformats.org/markup-compatibility/2006" xmlns:p14="http://schemas.microsoft.com/office/powerpoint/2010/main">
          <mc:Choice Requires="p14">
            <p:contentPart p14:bwMode="auto" r:id="rId15">
              <p14:nvContentPartPr>
                <p14:cNvPr id="9" name="Entrada de lápiz 8">
                  <a:extLst>
                    <a:ext uri="{FF2B5EF4-FFF2-40B4-BE49-F238E27FC236}">
                      <a16:creationId xmlns:a16="http://schemas.microsoft.com/office/drawing/2014/main" id="{38707DF3-0FBD-BE46-9E41-DDF9382B8488}"/>
                    </a:ext>
                  </a:extLst>
                </p14:cNvPr>
                <p14:cNvContentPartPr/>
                <p14:nvPr/>
              </p14:nvContentPartPr>
              <p14:xfrm>
                <a:off x="6776479" y="2061665"/>
                <a:ext cx="325440" cy="30600"/>
              </p14:xfrm>
            </p:contentPart>
          </mc:Choice>
          <mc:Fallback xmlns="">
            <p:pic>
              <p:nvPicPr>
                <p:cNvPr id="9" name="Entrada de lápiz 8">
                  <a:extLst>
                    <a:ext uri="{FF2B5EF4-FFF2-40B4-BE49-F238E27FC236}">
                      <a16:creationId xmlns:a16="http://schemas.microsoft.com/office/drawing/2014/main" id="{38707DF3-0FBD-BE46-9E41-DDF9382B8488}"/>
                    </a:ext>
                  </a:extLst>
                </p:cNvPr>
                <p:cNvPicPr/>
                <p:nvPr/>
              </p:nvPicPr>
              <p:blipFill>
                <a:blip r:embed="rId16"/>
                <a:stretch>
                  <a:fillRect/>
                </a:stretch>
              </p:blipFill>
              <p:spPr>
                <a:xfrm>
                  <a:off x="6760999" y="2046185"/>
                  <a:ext cx="356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5F7567D5-03F6-8F42-9C94-EEADC6E100D6}"/>
                    </a:ext>
                  </a:extLst>
                </p14:cNvPr>
                <p14:cNvContentPartPr/>
                <p14:nvPr/>
              </p14:nvContentPartPr>
              <p14:xfrm>
                <a:off x="7094719" y="1986065"/>
                <a:ext cx="249120" cy="181800"/>
              </p14:xfrm>
            </p:contentPart>
          </mc:Choice>
          <mc:Fallback xmlns="">
            <p:pic>
              <p:nvPicPr>
                <p:cNvPr id="10" name="Entrada de lápiz 9">
                  <a:extLst>
                    <a:ext uri="{FF2B5EF4-FFF2-40B4-BE49-F238E27FC236}">
                      <a16:creationId xmlns:a16="http://schemas.microsoft.com/office/drawing/2014/main" id="{5F7567D5-03F6-8F42-9C94-EEADC6E100D6}"/>
                    </a:ext>
                  </a:extLst>
                </p:cNvPr>
                <p:cNvPicPr/>
                <p:nvPr/>
              </p:nvPicPr>
              <p:blipFill>
                <a:blip r:embed="rId18"/>
                <a:stretch>
                  <a:fillRect/>
                </a:stretch>
              </p:blipFill>
              <p:spPr>
                <a:xfrm>
                  <a:off x="7079239" y="1970585"/>
                  <a:ext cx="279720" cy="212400"/>
                </a:xfrm>
                <a:prstGeom prst="rect">
                  <a:avLst/>
                </a:prstGeom>
              </p:spPr>
            </p:pic>
          </mc:Fallback>
        </mc:AlternateContent>
      </p:grpSp>
      <p:grpSp>
        <p:nvGrpSpPr>
          <p:cNvPr id="101" name="Grupo 100">
            <a:extLst>
              <a:ext uri="{FF2B5EF4-FFF2-40B4-BE49-F238E27FC236}">
                <a16:creationId xmlns:a16="http://schemas.microsoft.com/office/drawing/2014/main" id="{76E16F4D-4DF9-2C48-99DA-AB023A7C716E}"/>
              </a:ext>
            </a:extLst>
          </p:cNvPr>
          <p:cNvGrpSpPr/>
          <p:nvPr/>
        </p:nvGrpSpPr>
        <p:grpSpPr>
          <a:xfrm>
            <a:off x="2701999" y="1842425"/>
            <a:ext cx="1134360" cy="438840"/>
            <a:chOff x="2701999" y="1842425"/>
            <a:chExt cx="1134360" cy="438840"/>
          </a:xfrm>
        </p:grpSpPr>
        <mc:AlternateContent xmlns:mc="http://schemas.openxmlformats.org/markup-compatibility/2006" xmlns:p14="http://schemas.microsoft.com/office/powerpoint/2010/main">
          <mc:Choice Requires="p14">
            <p:contentPart p14:bwMode="auto" r:id="rId19">
              <p14:nvContentPartPr>
                <p14:cNvPr id="2" name="Entrada de lápiz 1">
                  <a:extLst>
                    <a:ext uri="{FF2B5EF4-FFF2-40B4-BE49-F238E27FC236}">
                      <a16:creationId xmlns:a16="http://schemas.microsoft.com/office/drawing/2014/main" id="{55D8224E-DC51-9D4A-A20D-043E40AB3A6F}"/>
                    </a:ext>
                  </a:extLst>
                </p14:cNvPr>
                <p14:cNvContentPartPr/>
                <p14:nvPr/>
              </p14:nvContentPartPr>
              <p14:xfrm>
                <a:off x="3397519" y="1842425"/>
                <a:ext cx="438840" cy="438840"/>
              </p14:xfrm>
            </p:contentPart>
          </mc:Choice>
          <mc:Fallback xmlns="">
            <p:pic>
              <p:nvPicPr>
                <p:cNvPr id="2" name="Entrada de lápiz 1">
                  <a:extLst>
                    <a:ext uri="{FF2B5EF4-FFF2-40B4-BE49-F238E27FC236}">
                      <a16:creationId xmlns:a16="http://schemas.microsoft.com/office/drawing/2014/main" id="{55D8224E-DC51-9D4A-A20D-043E40AB3A6F}"/>
                    </a:ext>
                  </a:extLst>
                </p:cNvPr>
                <p:cNvPicPr/>
                <p:nvPr/>
              </p:nvPicPr>
              <p:blipFill>
                <a:blip r:embed="rId20"/>
                <a:stretch>
                  <a:fillRect/>
                </a:stretch>
              </p:blipFill>
              <p:spPr>
                <a:xfrm>
                  <a:off x="3382039" y="1826945"/>
                  <a:ext cx="46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Entrada de lápiz 10">
                  <a:extLst>
                    <a:ext uri="{FF2B5EF4-FFF2-40B4-BE49-F238E27FC236}">
                      <a16:creationId xmlns:a16="http://schemas.microsoft.com/office/drawing/2014/main" id="{E9F64738-DBF4-D64C-B04C-892D62F48416}"/>
                    </a:ext>
                  </a:extLst>
                </p14:cNvPr>
                <p14:cNvContentPartPr/>
                <p14:nvPr/>
              </p14:nvContentPartPr>
              <p14:xfrm>
                <a:off x="2701999" y="2110625"/>
                <a:ext cx="412920" cy="12240"/>
              </p14:xfrm>
            </p:contentPart>
          </mc:Choice>
          <mc:Fallback xmlns="">
            <p:pic>
              <p:nvPicPr>
                <p:cNvPr id="11" name="Entrada de lápiz 10">
                  <a:extLst>
                    <a:ext uri="{FF2B5EF4-FFF2-40B4-BE49-F238E27FC236}">
                      <a16:creationId xmlns:a16="http://schemas.microsoft.com/office/drawing/2014/main" id="{E9F64738-DBF4-D64C-B04C-892D62F48416}"/>
                    </a:ext>
                  </a:extLst>
                </p:cNvPr>
                <p:cNvPicPr/>
                <p:nvPr/>
              </p:nvPicPr>
              <p:blipFill>
                <a:blip r:embed="rId22"/>
                <a:stretch>
                  <a:fillRect/>
                </a:stretch>
              </p:blipFill>
              <p:spPr>
                <a:xfrm>
                  <a:off x="2686519" y="2095145"/>
                  <a:ext cx="443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Entrada de lápiz 11">
                  <a:extLst>
                    <a:ext uri="{FF2B5EF4-FFF2-40B4-BE49-F238E27FC236}">
                      <a16:creationId xmlns:a16="http://schemas.microsoft.com/office/drawing/2014/main" id="{4419605F-0DA5-134D-8A71-AB2CB48236B3}"/>
                    </a:ext>
                  </a:extLst>
                </p14:cNvPr>
                <p14:cNvContentPartPr/>
                <p14:nvPr/>
              </p14:nvContentPartPr>
              <p14:xfrm>
                <a:off x="3140479" y="2069225"/>
                <a:ext cx="106200" cy="128880"/>
              </p14:xfrm>
            </p:contentPart>
          </mc:Choice>
          <mc:Fallback xmlns="">
            <p:pic>
              <p:nvPicPr>
                <p:cNvPr id="12" name="Entrada de lápiz 11">
                  <a:extLst>
                    <a:ext uri="{FF2B5EF4-FFF2-40B4-BE49-F238E27FC236}">
                      <a16:creationId xmlns:a16="http://schemas.microsoft.com/office/drawing/2014/main" id="{4419605F-0DA5-134D-8A71-AB2CB48236B3}"/>
                    </a:ext>
                  </a:extLst>
                </p:cNvPr>
                <p:cNvPicPr/>
                <p:nvPr/>
              </p:nvPicPr>
              <p:blipFill>
                <a:blip r:embed="rId24"/>
                <a:stretch>
                  <a:fillRect/>
                </a:stretch>
              </p:blipFill>
              <p:spPr>
                <a:xfrm>
                  <a:off x="3124999" y="2053745"/>
                  <a:ext cx="136800" cy="159480"/>
                </a:xfrm>
                <a:prstGeom prst="rect">
                  <a:avLst/>
                </a:prstGeom>
              </p:spPr>
            </p:pic>
          </mc:Fallback>
        </mc:AlternateContent>
      </p:grpSp>
      <p:grpSp>
        <p:nvGrpSpPr>
          <p:cNvPr id="89" name="Grupo 88">
            <a:extLst>
              <a:ext uri="{FF2B5EF4-FFF2-40B4-BE49-F238E27FC236}">
                <a16:creationId xmlns:a16="http://schemas.microsoft.com/office/drawing/2014/main" id="{6D8E8A67-A528-C84E-8B2C-BDCAC0F763E2}"/>
              </a:ext>
            </a:extLst>
          </p:cNvPr>
          <p:cNvGrpSpPr/>
          <p:nvPr/>
        </p:nvGrpSpPr>
        <p:grpSpPr>
          <a:xfrm>
            <a:off x="872479" y="1904705"/>
            <a:ext cx="1587960" cy="436320"/>
            <a:chOff x="872479" y="1904705"/>
            <a:chExt cx="1587960" cy="436320"/>
          </a:xfrm>
        </p:grpSpPr>
        <mc:AlternateContent xmlns:mc="http://schemas.openxmlformats.org/markup-compatibility/2006" xmlns:p14="http://schemas.microsoft.com/office/powerpoint/2010/main">
          <mc:Choice Requires="p14">
            <p:contentPart p14:bwMode="auto" r:id="rId25">
              <p14:nvContentPartPr>
                <p14:cNvPr id="13" name="Entrada de lápiz 12">
                  <a:extLst>
                    <a:ext uri="{FF2B5EF4-FFF2-40B4-BE49-F238E27FC236}">
                      <a16:creationId xmlns:a16="http://schemas.microsoft.com/office/drawing/2014/main" id="{ED834413-DB27-5C41-A65B-9B3C691C3763}"/>
                    </a:ext>
                  </a:extLst>
                </p14:cNvPr>
                <p14:cNvContentPartPr/>
                <p14:nvPr/>
              </p14:nvContentPartPr>
              <p14:xfrm>
                <a:off x="2066959" y="1904705"/>
                <a:ext cx="393480" cy="436320"/>
              </p14:xfrm>
            </p:contentPart>
          </mc:Choice>
          <mc:Fallback xmlns="">
            <p:pic>
              <p:nvPicPr>
                <p:cNvPr id="13" name="Entrada de lápiz 12">
                  <a:extLst>
                    <a:ext uri="{FF2B5EF4-FFF2-40B4-BE49-F238E27FC236}">
                      <a16:creationId xmlns:a16="http://schemas.microsoft.com/office/drawing/2014/main" id="{ED834413-DB27-5C41-A65B-9B3C691C3763}"/>
                    </a:ext>
                  </a:extLst>
                </p:cNvPr>
                <p:cNvPicPr/>
                <p:nvPr/>
              </p:nvPicPr>
              <p:blipFill>
                <a:blip r:embed="rId26"/>
                <a:stretch>
                  <a:fillRect/>
                </a:stretch>
              </p:blipFill>
              <p:spPr>
                <a:xfrm>
                  <a:off x="2051479" y="1889225"/>
                  <a:ext cx="4240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Entrada de lápiz 13">
                  <a:extLst>
                    <a:ext uri="{FF2B5EF4-FFF2-40B4-BE49-F238E27FC236}">
                      <a16:creationId xmlns:a16="http://schemas.microsoft.com/office/drawing/2014/main" id="{6217D240-9A7F-F644-8557-5FB023F04619}"/>
                    </a:ext>
                  </a:extLst>
                </p14:cNvPr>
                <p14:cNvContentPartPr/>
                <p14:nvPr/>
              </p14:nvContentPartPr>
              <p14:xfrm>
                <a:off x="1363879" y="2114585"/>
                <a:ext cx="378360" cy="30600"/>
              </p14:xfrm>
            </p:contentPart>
          </mc:Choice>
          <mc:Fallback xmlns="">
            <p:pic>
              <p:nvPicPr>
                <p:cNvPr id="14" name="Entrada de lápiz 13">
                  <a:extLst>
                    <a:ext uri="{FF2B5EF4-FFF2-40B4-BE49-F238E27FC236}">
                      <a16:creationId xmlns:a16="http://schemas.microsoft.com/office/drawing/2014/main" id="{6217D240-9A7F-F644-8557-5FB023F04619}"/>
                    </a:ext>
                  </a:extLst>
                </p:cNvPr>
                <p:cNvPicPr/>
                <p:nvPr/>
              </p:nvPicPr>
              <p:blipFill>
                <a:blip r:embed="rId28"/>
                <a:stretch>
                  <a:fillRect/>
                </a:stretch>
              </p:blipFill>
              <p:spPr>
                <a:xfrm>
                  <a:off x="1348384" y="2099105"/>
                  <a:ext cx="408989"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Entrada de lápiz 14">
                  <a:extLst>
                    <a:ext uri="{FF2B5EF4-FFF2-40B4-BE49-F238E27FC236}">
                      <a16:creationId xmlns:a16="http://schemas.microsoft.com/office/drawing/2014/main" id="{305687AE-7043-B549-BE7F-4F6D94CC00D9}"/>
                    </a:ext>
                  </a:extLst>
                </p14:cNvPr>
                <p14:cNvContentPartPr/>
                <p14:nvPr/>
              </p14:nvContentPartPr>
              <p14:xfrm>
                <a:off x="1783999" y="2061665"/>
                <a:ext cx="117000" cy="106200"/>
              </p14:xfrm>
            </p:contentPart>
          </mc:Choice>
          <mc:Fallback xmlns="">
            <p:pic>
              <p:nvPicPr>
                <p:cNvPr id="15" name="Entrada de lápiz 14">
                  <a:extLst>
                    <a:ext uri="{FF2B5EF4-FFF2-40B4-BE49-F238E27FC236}">
                      <a16:creationId xmlns:a16="http://schemas.microsoft.com/office/drawing/2014/main" id="{305687AE-7043-B549-BE7F-4F6D94CC00D9}"/>
                    </a:ext>
                  </a:extLst>
                </p:cNvPr>
                <p:cNvPicPr/>
                <p:nvPr/>
              </p:nvPicPr>
              <p:blipFill>
                <a:blip r:embed="rId30"/>
                <a:stretch>
                  <a:fillRect/>
                </a:stretch>
              </p:blipFill>
              <p:spPr>
                <a:xfrm>
                  <a:off x="1768519" y="2046185"/>
                  <a:ext cx="147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Entrada de lápiz 15">
                  <a:extLst>
                    <a:ext uri="{FF2B5EF4-FFF2-40B4-BE49-F238E27FC236}">
                      <a16:creationId xmlns:a16="http://schemas.microsoft.com/office/drawing/2014/main" id="{DEF29ACD-0D19-EF40-BF3E-094AA5FEA3A1}"/>
                    </a:ext>
                  </a:extLst>
                </p14:cNvPr>
                <p14:cNvContentPartPr/>
                <p14:nvPr/>
              </p14:nvContentPartPr>
              <p14:xfrm>
                <a:off x="872479" y="2129705"/>
                <a:ext cx="204480" cy="113040"/>
              </p14:xfrm>
            </p:contentPart>
          </mc:Choice>
          <mc:Fallback xmlns="">
            <p:pic>
              <p:nvPicPr>
                <p:cNvPr id="16" name="Entrada de lápiz 15">
                  <a:extLst>
                    <a:ext uri="{FF2B5EF4-FFF2-40B4-BE49-F238E27FC236}">
                      <a16:creationId xmlns:a16="http://schemas.microsoft.com/office/drawing/2014/main" id="{DEF29ACD-0D19-EF40-BF3E-094AA5FEA3A1}"/>
                    </a:ext>
                  </a:extLst>
                </p:cNvPr>
                <p:cNvPicPr/>
                <p:nvPr/>
              </p:nvPicPr>
              <p:blipFill>
                <a:blip r:embed="rId32"/>
                <a:stretch>
                  <a:fillRect/>
                </a:stretch>
              </p:blipFill>
              <p:spPr>
                <a:xfrm>
                  <a:off x="856999" y="2114225"/>
                  <a:ext cx="23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Entrada de lápiz 17">
                  <a:extLst>
                    <a:ext uri="{FF2B5EF4-FFF2-40B4-BE49-F238E27FC236}">
                      <a16:creationId xmlns:a16="http://schemas.microsoft.com/office/drawing/2014/main" id="{33104242-FD6D-444A-B569-76CB5199B1DB}"/>
                    </a:ext>
                  </a:extLst>
                </p14:cNvPr>
                <p14:cNvContentPartPr/>
                <p14:nvPr/>
              </p14:nvContentPartPr>
              <p14:xfrm>
                <a:off x="910279" y="2061665"/>
                <a:ext cx="151560" cy="212040"/>
              </p14:xfrm>
            </p:contentPart>
          </mc:Choice>
          <mc:Fallback xmlns="">
            <p:pic>
              <p:nvPicPr>
                <p:cNvPr id="18" name="Entrada de lápiz 17">
                  <a:extLst>
                    <a:ext uri="{FF2B5EF4-FFF2-40B4-BE49-F238E27FC236}">
                      <a16:creationId xmlns:a16="http://schemas.microsoft.com/office/drawing/2014/main" id="{33104242-FD6D-444A-B569-76CB5199B1DB}"/>
                    </a:ext>
                  </a:extLst>
                </p:cNvPr>
                <p:cNvPicPr/>
                <p:nvPr/>
              </p:nvPicPr>
              <p:blipFill>
                <a:blip r:embed="rId34"/>
                <a:stretch>
                  <a:fillRect/>
                </a:stretch>
              </p:blipFill>
              <p:spPr>
                <a:xfrm>
                  <a:off x="894799" y="2046185"/>
                  <a:ext cx="182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Entrada de lápiz 18">
                  <a:extLst>
                    <a:ext uri="{FF2B5EF4-FFF2-40B4-BE49-F238E27FC236}">
                      <a16:creationId xmlns:a16="http://schemas.microsoft.com/office/drawing/2014/main" id="{EF25A761-4692-B842-B02F-0F56FBB0B523}"/>
                    </a:ext>
                  </a:extLst>
                </p14:cNvPr>
                <p14:cNvContentPartPr/>
                <p14:nvPr/>
              </p14:nvContentPartPr>
              <p14:xfrm>
                <a:off x="1167319" y="2197745"/>
                <a:ext cx="7920" cy="45720"/>
              </p14:xfrm>
            </p:contentPart>
          </mc:Choice>
          <mc:Fallback xmlns="">
            <p:pic>
              <p:nvPicPr>
                <p:cNvPr id="19" name="Entrada de lápiz 18">
                  <a:extLst>
                    <a:ext uri="{FF2B5EF4-FFF2-40B4-BE49-F238E27FC236}">
                      <a16:creationId xmlns:a16="http://schemas.microsoft.com/office/drawing/2014/main" id="{EF25A761-4692-B842-B02F-0F56FBB0B523}"/>
                    </a:ext>
                  </a:extLst>
                </p:cNvPr>
                <p:cNvPicPr/>
                <p:nvPr/>
              </p:nvPicPr>
              <p:blipFill>
                <a:blip r:embed="rId36"/>
                <a:stretch>
                  <a:fillRect/>
                </a:stretch>
              </p:blipFill>
              <p:spPr>
                <a:xfrm>
                  <a:off x="1151839" y="2182265"/>
                  <a:ext cx="38520" cy="76320"/>
                </a:xfrm>
                <a:prstGeom prst="rect">
                  <a:avLst/>
                </a:prstGeom>
              </p:spPr>
            </p:pic>
          </mc:Fallback>
        </mc:AlternateContent>
      </p:grpSp>
      <p:grpSp>
        <p:nvGrpSpPr>
          <p:cNvPr id="100" name="Grupo 99">
            <a:extLst>
              <a:ext uri="{FF2B5EF4-FFF2-40B4-BE49-F238E27FC236}">
                <a16:creationId xmlns:a16="http://schemas.microsoft.com/office/drawing/2014/main" id="{70EBFE3E-9F49-1B49-B0E9-EB5E1BDA1E55}"/>
              </a:ext>
            </a:extLst>
          </p:cNvPr>
          <p:cNvGrpSpPr/>
          <p:nvPr/>
        </p:nvGrpSpPr>
        <p:grpSpPr>
          <a:xfrm>
            <a:off x="1794799" y="2367665"/>
            <a:ext cx="718560" cy="642600"/>
            <a:chOff x="1794799" y="2367665"/>
            <a:chExt cx="718560" cy="642600"/>
          </a:xfrm>
        </p:grpSpPr>
        <mc:AlternateContent xmlns:mc="http://schemas.openxmlformats.org/markup-compatibility/2006" xmlns:p14="http://schemas.microsoft.com/office/powerpoint/2010/main">
          <mc:Choice Requires="p14">
            <p:contentPart p14:bwMode="auto" r:id="rId37">
              <p14:nvContentPartPr>
                <p14:cNvPr id="20" name="Entrada de lápiz 19">
                  <a:extLst>
                    <a:ext uri="{FF2B5EF4-FFF2-40B4-BE49-F238E27FC236}">
                      <a16:creationId xmlns:a16="http://schemas.microsoft.com/office/drawing/2014/main" id="{7B803EC7-3AB5-8040-9189-689F41595D6A}"/>
                    </a:ext>
                  </a:extLst>
                </p14:cNvPr>
                <p14:cNvContentPartPr/>
                <p14:nvPr/>
              </p14:nvContentPartPr>
              <p14:xfrm>
                <a:off x="1945999" y="2367665"/>
                <a:ext cx="567360" cy="186120"/>
              </p14:xfrm>
            </p:contentPart>
          </mc:Choice>
          <mc:Fallback xmlns="">
            <p:pic>
              <p:nvPicPr>
                <p:cNvPr id="20" name="Entrada de lápiz 19">
                  <a:extLst>
                    <a:ext uri="{FF2B5EF4-FFF2-40B4-BE49-F238E27FC236}">
                      <a16:creationId xmlns:a16="http://schemas.microsoft.com/office/drawing/2014/main" id="{7B803EC7-3AB5-8040-9189-689F41595D6A}"/>
                    </a:ext>
                  </a:extLst>
                </p:cNvPr>
                <p:cNvPicPr/>
                <p:nvPr/>
              </p:nvPicPr>
              <p:blipFill>
                <a:blip r:embed="rId38"/>
                <a:stretch>
                  <a:fillRect/>
                </a:stretch>
              </p:blipFill>
              <p:spPr>
                <a:xfrm>
                  <a:off x="1930519" y="2352185"/>
                  <a:ext cx="5979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Entrada de lápiz 20">
                  <a:extLst>
                    <a:ext uri="{FF2B5EF4-FFF2-40B4-BE49-F238E27FC236}">
                      <a16:creationId xmlns:a16="http://schemas.microsoft.com/office/drawing/2014/main" id="{C3FF88EB-D9F4-144C-B276-7A0C73DE0838}"/>
                    </a:ext>
                  </a:extLst>
                </p14:cNvPr>
                <p14:cNvContentPartPr/>
                <p14:nvPr/>
              </p14:nvContentPartPr>
              <p14:xfrm>
                <a:off x="1847719" y="2711825"/>
                <a:ext cx="23040" cy="166680"/>
              </p14:xfrm>
            </p:contentPart>
          </mc:Choice>
          <mc:Fallback xmlns="">
            <p:pic>
              <p:nvPicPr>
                <p:cNvPr id="21" name="Entrada de lápiz 20">
                  <a:extLst>
                    <a:ext uri="{FF2B5EF4-FFF2-40B4-BE49-F238E27FC236}">
                      <a16:creationId xmlns:a16="http://schemas.microsoft.com/office/drawing/2014/main" id="{C3FF88EB-D9F4-144C-B276-7A0C73DE0838}"/>
                    </a:ext>
                  </a:extLst>
                </p:cNvPr>
                <p:cNvPicPr/>
                <p:nvPr/>
              </p:nvPicPr>
              <p:blipFill>
                <a:blip r:embed="rId40"/>
                <a:stretch>
                  <a:fillRect/>
                </a:stretch>
              </p:blipFill>
              <p:spPr>
                <a:xfrm>
                  <a:off x="1832239" y="2696345"/>
                  <a:ext cx="53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Entrada de lápiz 21">
                  <a:extLst>
                    <a:ext uri="{FF2B5EF4-FFF2-40B4-BE49-F238E27FC236}">
                      <a16:creationId xmlns:a16="http://schemas.microsoft.com/office/drawing/2014/main" id="{78E2AE3B-71F8-C342-B476-6415BB5CFBD7}"/>
                    </a:ext>
                  </a:extLst>
                </p14:cNvPr>
                <p14:cNvContentPartPr/>
                <p14:nvPr/>
              </p14:nvContentPartPr>
              <p14:xfrm>
                <a:off x="1802359" y="2696705"/>
                <a:ext cx="113040" cy="23040"/>
              </p14:xfrm>
            </p:contentPart>
          </mc:Choice>
          <mc:Fallback xmlns="">
            <p:pic>
              <p:nvPicPr>
                <p:cNvPr id="22" name="Entrada de lápiz 21">
                  <a:extLst>
                    <a:ext uri="{FF2B5EF4-FFF2-40B4-BE49-F238E27FC236}">
                      <a16:creationId xmlns:a16="http://schemas.microsoft.com/office/drawing/2014/main" id="{78E2AE3B-71F8-C342-B476-6415BB5CFBD7}"/>
                    </a:ext>
                  </a:extLst>
                </p:cNvPr>
                <p:cNvPicPr/>
                <p:nvPr/>
              </p:nvPicPr>
              <p:blipFill>
                <a:blip r:embed="rId42"/>
                <a:stretch>
                  <a:fillRect/>
                </a:stretch>
              </p:blipFill>
              <p:spPr>
                <a:xfrm>
                  <a:off x="1786879" y="2681225"/>
                  <a:ext cx="143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Entrada de lápiz 22">
                  <a:extLst>
                    <a:ext uri="{FF2B5EF4-FFF2-40B4-BE49-F238E27FC236}">
                      <a16:creationId xmlns:a16="http://schemas.microsoft.com/office/drawing/2014/main" id="{657EDC54-58D0-524E-A643-EA5B874AC741}"/>
                    </a:ext>
                  </a:extLst>
                </p14:cNvPr>
                <p14:cNvContentPartPr/>
                <p14:nvPr/>
              </p14:nvContentPartPr>
              <p14:xfrm>
                <a:off x="1794799" y="2847905"/>
                <a:ext cx="128880" cy="38160"/>
              </p14:xfrm>
            </p:contentPart>
          </mc:Choice>
          <mc:Fallback xmlns="">
            <p:pic>
              <p:nvPicPr>
                <p:cNvPr id="23" name="Entrada de lápiz 22">
                  <a:extLst>
                    <a:ext uri="{FF2B5EF4-FFF2-40B4-BE49-F238E27FC236}">
                      <a16:creationId xmlns:a16="http://schemas.microsoft.com/office/drawing/2014/main" id="{657EDC54-58D0-524E-A643-EA5B874AC741}"/>
                    </a:ext>
                  </a:extLst>
                </p:cNvPr>
                <p:cNvPicPr/>
                <p:nvPr/>
              </p:nvPicPr>
              <p:blipFill>
                <a:blip r:embed="rId44"/>
                <a:stretch>
                  <a:fillRect/>
                </a:stretch>
              </p:blipFill>
              <p:spPr>
                <a:xfrm>
                  <a:off x="1779319" y="2832425"/>
                  <a:ext cx="1594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Entrada de lápiz 23">
                  <a:extLst>
                    <a:ext uri="{FF2B5EF4-FFF2-40B4-BE49-F238E27FC236}">
                      <a16:creationId xmlns:a16="http://schemas.microsoft.com/office/drawing/2014/main" id="{4F432D4A-34E4-8F41-9607-B9D982E0288F}"/>
                    </a:ext>
                  </a:extLst>
                </p14:cNvPr>
                <p14:cNvContentPartPr/>
                <p14:nvPr/>
              </p14:nvContentPartPr>
              <p14:xfrm>
                <a:off x="1953559" y="2794985"/>
                <a:ext cx="98640" cy="102960"/>
              </p14:xfrm>
            </p:contentPart>
          </mc:Choice>
          <mc:Fallback xmlns="">
            <p:pic>
              <p:nvPicPr>
                <p:cNvPr id="24" name="Entrada de lápiz 23">
                  <a:extLst>
                    <a:ext uri="{FF2B5EF4-FFF2-40B4-BE49-F238E27FC236}">
                      <a16:creationId xmlns:a16="http://schemas.microsoft.com/office/drawing/2014/main" id="{4F432D4A-34E4-8F41-9607-B9D982E0288F}"/>
                    </a:ext>
                  </a:extLst>
                </p:cNvPr>
                <p:cNvPicPr/>
                <p:nvPr/>
              </p:nvPicPr>
              <p:blipFill>
                <a:blip r:embed="rId46"/>
                <a:stretch>
                  <a:fillRect/>
                </a:stretch>
              </p:blipFill>
              <p:spPr>
                <a:xfrm>
                  <a:off x="1938079" y="2779451"/>
                  <a:ext cx="129240" cy="133667"/>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Entrada de lápiz 24">
                  <a:extLst>
                    <a:ext uri="{FF2B5EF4-FFF2-40B4-BE49-F238E27FC236}">
                      <a16:creationId xmlns:a16="http://schemas.microsoft.com/office/drawing/2014/main" id="{AC0EF3CB-967F-ED4D-902B-293B0AAE0873}"/>
                    </a:ext>
                  </a:extLst>
                </p14:cNvPr>
                <p14:cNvContentPartPr/>
                <p14:nvPr/>
              </p14:nvContentPartPr>
              <p14:xfrm>
                <a:off x="2112319" y="2757185"/>
                <a:ext cx="68400" cy="253080"/>
              </p14:xfrm>
            </p:contentPart>
          </mc:Choice>
          <mc:Fallback xmlns="">
            <p:pic>
              <p:nvPicPr>
                <p:cNvPr id="25" name="Entrada de lápiz 24">
                  <a:extLst>
                    <a:ext uri="{FF2B5EF4-FFF2-40B4-BE49-F238E27FC236}">
                      <a16:creationId xmlns:a16="http://schemas.microsoft.com/office/drawing/2014/main" id="{AC0EF3CB-967F-ED4D-902B-293B0AAE0873}"/>
                    </a:ext>
                  </a:extLst>
                </p:cNvPr>
                <p:cNvPicPr/>
                <p:nvPr/>
              </p:nvPicPr>
              <p:blipFill>
                <a:blip r:embed="rId48"/>
                <a:stretch>
                  <a:fillRect/>
                </a:stretch>
              </p:blipFill>
              <p:spPr>
                <a:xfrm>
                  <a:off x="2096839" y="2741705"/>
                  <a:ext cx="99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Entrada de lápiz 25">
                  <a:extLst>
                    <a:ext uri="{FF2B5EF4-FFF2-40B4-BE49-F238E27FC236}">
                      <a16:creationId xmlns:a16="http://schemas.microsoft.com/office/drawing/2014/main" id="{09736F96-A150-AC41-8F4C-D5404745EA1B}"/>
                    </a:ext>
                  </a:extLst>
                </p14:cNvPr>
                <p14:cNvContentPartPr/>
                <p14:nvPr/>
              </p14:nvContentPartPr>
              <p14:xfrm>
                <a:off x="2218879" y="2776625"/>
                <a:ext cx="97920" cy="94320"/>
              </p14:xfrm>
            </p:contentPart>
          </mc:Choice>
          <mc:Fallback xmlns="">
            <p:pic>
              <p:nvPicPr>
                <p:cNvPr id="26" name="Entrada de lápiz 25">
                  <a:extLst>
                    <a:ext uri="{FF2B5EF4-FFF2-40B4-BE49-F238E27FC236}">
                      <a16:creationId xmlns:a16="http://schemas.microsoft.com/office/drawing/2014/main" id="{09736F96-A150-AC41-8F4C-D5404745EA1B}"/>
                    </a:ext>
                  </a:extLst>
                </p:cNvPr>
                <p:cNvPicPr/>
                <p:nvPr/>
              </p:nvPicPr>
              <p:blipFill>
                <a:blip r:embed="rId50"/>
                <a:stretch>
                  <a:fillRect/>
                </a:stretch>
              </p:blipFill>
              <p:spPr>
                <a:xfrm>
                  <a:off x="2203342" y="2761204"/>
                  <a:ext cx="128633" cy="12480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Entrada de lápiz 26">
                  <a:extLst>
                    <a:ext uri="{FF2B5EF4-FFF2-40B4-BE49-F238E27FC236}">
                      <a16:creationId xmlns:a16="http://schemas.microsoft.com/office/drawing/2014/main" id="{E31C509B-42DC-6F4E-BB85-A4028C7058E0}"/>
                    </a:ext>
                  </a:extLst>
                </p14:cNvPr>
                <p14:cNvContentPartPr/>
                <p14:nvPr/>
              </p14:nvContentPartPr>
              <p14:xfrm>
                <a:off x="2407159" y="2643785"/>
                <a:ext cx="38160" cy="212040"/>
              </p14:xfrm>
            </p:contentPart>
          </mc:Choice>
          <mc:Fallback xmlns="">
            <p:pic>
              <p:nvPicPr>
                <p:cNvPr id="27" name="Entrada de lápiz 26">
                  <a:extLst>
                    <a:ext uri="{FF2B5EF4-FFF2-40B4-BE49-F238E27FC236}">
                      <a16:creationId xmlns:a16="http://schemas.microsoft.com/office/drawing/2014/main" id="{E31C509B-42DC-6F4E-BB85-A4028C7058E0}"/>
                    </a:ext>
                  </a:extLst>
                </p:cNvPr>
                <p:cNvPicPr/>
                <p:nvPr/>
              </p:nvPicPr>
              <p:blipFill>
                <a:blip r:embed="rId52"/>
                <a:stretch>
                  <a:fillRect/>
                </a:stretch>
              </p:blipFill>
              <p:spPr>
                <a:xfrm>
                  <a:off x="2391679" y="2628305"/>
                  <a:ext cx="68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Entrada de lápiz 27">
                  <a:extLst>
                    <a:ext uri="{FF2B5EF4-FFF2-40B4-BE49-F238E27FC236}">
                      <a16:creationId xmlns:a16="http://schemas.microsoft.com/office/drawing/2014/main" id="{A0C94E2F-A64E-D148-BE68-F31DE95BFBDB}"/>
                    </a:ext>
                  </a:extLst>
                </p14:cNvPr>
                <p14:cNvContentPartPr/>
                <p14:nvPr/>
              </p14:nvContentPartPr>
              <p14:xfrm>
                <a:off x="2392039" y="2764745"/>
                <a:ext cx="83520" cy="38160"/>
              </p14:xfrm>
            </p:contentPart>
          </mc:Choice>
          <mc:Fallback xmlns="">
            <p:pic>
              <p:nvPicPr>
                <p:cNvPr id="28" name="Entrada de lápiz 27">
                  <a:extLst>
                    <a:ext uri="{FF2B5EF4-FFF2-40B4-BE49-F238E27FC236}">
                      <a16:creationId xmlns:a16="http://schemas.microsoft.com/office/drawing/2014/main" id="{A0C94E2F-A64E-D148-BE68-F31DE95BFBDB}"/>
                    </a:ext>
                  </a:extLst>
                </p:cNvPr>
                <p:cNvPicPr/>
                <p:nvPr/>
              </p:nvPicPr>
              <p:blipFill>
                <a:blip r:embed="rId54"/>
                <a:stretch>
                  <a:fillRect/>
                </a:stretch>
              </p:blipFill>
              <p:spPr>
                <a:xfrm>
                  <a:off x="2376559" y="2749265"/>
                  <a:ext cx="114120" cy="68760"/>
                </a:xfrm>
                <a:prstGeom prst="rect">
                  <a:avLst/>
                </a:prstGeom>
              </p:spPr>
            </p:pic>
          </mc:Fallback>
        </mc:AlternateContent>
      </p:grpSp>
      <p:grpSp>
        <p:nvGrpSpPr>
          <p:cNvPr id="104" name="Grupo 103">
            <a:extLst>
              <a:ext uri="{FF2B5EF4-FFF2-40B4-BE49-F238E27FC236}">
                <a16:creationId xmlns:a16="http://schemas.microsoft.com/office/drawing/2014/main" id="{0D751A78-5918-4E4A-9AAB-9950DB37A131}"/>
              </a:ext>
            </a:extLst>
          </p:cNvPr>
          <p:cNvGrpSpPr/>
          <p:nvPr/>
        </p:nvGrpSpPr>
        <p:grpSpPr>
          <a:xfrm>
            <a:off x="2724679" y="1668545"/>
            <a:ext cx="385920" cy="174600"/>
            <a:chOff x="2724679" y="1668545"/>
            <a:chExt cx="385920" cy="174600"/>
          </a:xfrm>
        </p:grpSpPr>
        <mc:AlternateContent xmlns:mc="http://schemas.openxmlformats.org/markup-compatibility/2006" xmlns:p14="http://schemas.microsoft.com/office/powerpoint/2010/main">
          <mc:Choice Requires="p14">
            <p:contentPart p14:bwMode="auto" r:id="rId55">
              <p14:nvContentPartPr>
                <p14:cNvPr id="30" name="Entrada de lápiz 29">
                  <a:extLst>
                    <a:ext uri="{FF2B5EF4-FFF2-40B4-BE49-F238E27FC236}">
                      <a16:creationId xmlns:a16="http://schemas.microsoft.com/office/drawing/2014/main" id="{B5FB21E8-2446-7D47-BFBD-D459D191CB3B}"/>
                    </a:ext>
                  </a:extLst>
                </p14:cNvPr>
                <p14:cNvContentPartPr/>
                <p14:nvPr/>
              </p14:nvContentPartPr>
              <p14:xfrm>
                <a:off x="2724679" y="1668545"/>
                <a:ext cx="234720" cy="159120"/>
              </p14:xfrm>
            </p:contentPart>
          </mc:Choice>
          <mc:Fallback xmlns="">
            <p:pic>
              <p:nvPicPr>
                <p:cNvPr id="30" name="Entrada de lápiz 29">
                  <a:extLst>
                    <a:ext uri="{FF2B5EF4-FFF2-40B4-BE49-F238E27FC236}">
                      <a16:creationId xmlns:a16="http://schemas.microsoft.com/office/drawing/2014/main" id="{B5FB21E8-2446-7D47-BFBD-D459D191CB3B}"/>
                    </a:ext>
                  </a:extLst>
                </p:cNvPr>
                <p:cNvPicPr/>
                <p:nvPr/>
              </p:nvPicPr>
              <p:blipFill>
                <a:blip r:embed="rId56"/>
                <a:stretch>
                  <a:fillRect/>
                </a:stretch>
              </p:blipFill>
              <p:spPr>
                <a:xfrm>
                  <a:off x="2709199" y="1653065"/>
                  <a:ext cx="265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Entrada de lápiz 31">
                  <a:extLst>
                    <a:ext uri="{FF2B5EF4-FFF2-40B4-BE49-F238E27FC236}">
                      <a16:creationId xmlns:a16="http://schemas.microsoft.com/office/drawing/2014/main" id="{05994AF9-F3BC-B149-88DB-8F2AC0E9921B}"/>
                    </a:ext>
                  </a:extLst>
                </p14:cNvPr>
                <p14:cNvContentPartPr/>
                <p14:nvPr/>
              </p14:nvContentPartPr>
              <p14:xfrm>
                <a:off x="3064879" y="1798145"/>
                <a:ext cx="45720" cy="45000"/>
              </p14:xfrm>
            </p:contentPart>
          </mc:Choice>
          <mc:Fallback xmlns="">
            <p:pic>
              <p:nvPicPr>
                <p:cNvPr id="32" name="Entrada de lápiz 31">
                  <a:extLst>
                    <a:ext uri="{FF2B5EF4-FFF2-40B4-BE49-F238E27FC236}">
                      <a16:creationId xmlns:a16="http://schemas.microsoft.com/office/drawing/2014/main" id="{05994AF9-F3BC-B149-88DB-8F2AC0E9921B}"/>
                    </a:ext>
                  </a:extLst>
                </p:cNvPr>
                <p:cNvPicPr/>
                <p:nvPr/>
              </p:nvPicPr>
              <p:blipFill>
                <a:blip r:embed="rId58"/>
                <a:stretch>
                  <a:fillRect/>
                </a:stretch>
              </p:blipFill>
              <p:spPr>
                <a:xfrm>
                  <a:off x="3049399" y="1782665"/>
                  <a:ext cx="76320" cy="75600"/>
                </a:xfrm>
                <a:prstGeom prst="rect">
                  <a:avLst/>
                </a:prstGeom>
              </p:spPr>
            </p:pic>
          </mc:Fallback>
        </mc:AlternateContent>
      </p:grpSp>
      <p:grpSp>
        <p:nvGrpSpPr>
          <p:cNvPr id="103" name="Grupo 102">
            <a:extLst>
              <a:ext uri="{FF2B5EF4-FFF2-40B4-BE49-F238E27FC236}">
                <a16:creationId xmlns:a16="http://schemas.microsoft.com/office/drawing/2014/main" id="{1FFFA3B4-AD78-0644-A428-6D6F37B9C881}"/>
              </a:ext>
            </a:extLst>
          </p:cNvPr>
          <p:cNvGrpSpPr/>
          <p:nvPr/>
        </p:nvGrpSpPr>
        <p:grpSpPr>
          <a:xfrm>
            <a:off x="4108159" y="1642625"/>
            <a:ext cx="408600" cy="222840"/>
            <a:chOff x="4108159" y="1642625"/>
            <a:chExt cx="408600" cy="222840"/>
          </a:xfrm>
        </p:grpSpPr>
        <mc:AlternateContent xmlns:mc="http://schemas.openxmlformats.org/markup-compatibility/2006" xmlns:p14="http://schemas.microsoft.com/office/powerpoint/2010/main">
          <mc:Choice Requires="p14">
            <p:contentPart p14:bwMode="auto" r:id="rId59">
              <p14:nvContentPartPr>
                <p14:cNvPr id="31" name="Entrada de lápiz 30">
                  <a:extLst>
                    <a:ext uri="{FF2B5EF4-FFF2-40B4-BE49-F238E27FC236}">
                      <a16:creationId xmlns:a16="http://schemas.microsoft.com/office/drawing/2014/main" id="{6EB10805-C4E7-DE47-BBFF-BF5FEF19488B}"/>
                    </a:ext>
                  </a:extLst>
                </p14:cNvPr>
                <p14:cNvContentPartPr/>
                <p14:nvPr/>
              </p14:nvContentPartPr>
              <p14:xfrm>
                <a:off x="4108159" y="1642625"/>
                <a:ext cx="257400" cy="207720"/>
              </p14:xfrm>
            </p:contentPart>
          </mc:Choice>
          <mc:Fallback xmlns="">
            <p:pic>
              <p:nvPicPr>
                <p:cNvPr id="31" name="Entrada de lápiz 30">
                  <a:extLst>
                    <a:ext uri="{FF2B5EF4-FFF2-40B4-BE49-F238E27FC236}">
                      <a16:creationId xmlns:a16="http://schemas.microsoft.com/office/drawing/2014/main" id="{6EB10805-C4E7-DE47-BBFF-BF5FEF19488B}"/>
                    </a:ext>
                  </a:extLst>
                </p:cNvPr>
                <p:cNvPicPr/>
                <p:nvPr/>
              </p:nvPicPr>
              <p:blipFill>
                <a:blip r:embed="rId60"/>
                <a:stretch>
                  <a:fillRect/>
                </a:stretch>
              </p:blipFill>
              <p:spPr>
                <a:xfrm>
                  <a:off x="4092679" y="1627145"/>
                  <a:ext cx="2880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Entrada de lápiz 32">
                  <a:extLst>
                    <a:ext uri="{FF2B5EF4-FFF2-40B4-BE49-F238E27FC236}">
                      <a16:creationId xmlns:a16="http://schemas.microsoft.com/office/drawing/2014/main" id="{2B552369-FD2F-DD49-B080-15B3F9F5C90C}"/>
                    </a:ext>
                  </a:extLst>
                </p14:cNvPr>
                <p14:cNvContentPartPr/>
                <p14:nvPr/>
              </p14:nvContentPartPr>
              <p14:xfrm>
                <a:off x="4455919" y="1781945"/>
                <a:ext cx="60840" cy="83520"/>
              </p14:xfrm>
            </p:contentPart>
          </mc:Choice>
          <mc:Fallback xmlns="">
            <p:pic>
              <p:nvPicPr>
                <p:cNvPr id="33" name="Entrada de lápiz 32">
                  <a:extLst>
                    <a:ext uri="{FF2B5EF4-FFF2-40B4-BE49-F238E27FC236}">
                      <a16:creationId xmlns:a16="http://schemas.microsoft.com/office/drawing/2014/main" id="{2B552369-FD2F-DD49-B080-15B3F9F5C90C}"/>
                    </a:ext>
                  </a:extLst>
                </p:cNvPr>
                <p:cNvPicPr/>
                <p:nvPr/>
              </p:nvPicPr>
              <p:blipFill>
                <a:blip r:embed="rId62"/>
                <a:stretch>
                  <a:fillRect/>
                </a:stretch>
              </p:blipFill>
              <p:spPr>
                <a:xfrm>
                  <a:off x="4440439" y="1766465"/>
                  <a:ext cx="91440" cy="114120"/>
                </a:xfrm>
                <a:prstGeom prst="rect">
                  <a:avLst/>
                </a:prstGeom>
              </p:spPr>
            </p:pic>
          </mc:Fallback>
        </mc:AlternateContent>
      </p:grpSp>
      <p:grpSp>
        <p:nvGrpSpPr>
          <p:cNvPr id="98" name="Grupo 97">
            <a:extLst>
              <a:ext uri="{FF2B5EF4-FFF2-40B4-BE49-F238E27FC236}">
                <a16:creationId xmlns:a16="http://schemas.microsoft.com/office/drawing/2014/main" id="{5318E78A-EB38-504E-96C4-6BF94FF3DA65}"/>
              </a:ext>
            </a:extLst>
          </p:cNvPr>
          <p:cNvGrpSpPr/>
          <p:nvPr/>
        </p:nvGrpSpPr>
        <p:grpSpPr>
          <a:xfrm>
            <a:off x="5461039" y="1701305"/>
            <a:ext cx="438840" cy="194400"/>
            <a:chOff x="5461039" y="1701305"/>
            <a:chExt cx="438840" cy="194400"/>
          </a:xfrm>
        </p:grpSpPr>
        <mc:AlternateContent xmlns:mc="http://schemas.openxmlformats.org/markup-compatibility/2006" xmlns:p14="http://schemas.microsoft.com/office/powerpoint/2010/main">
          <mc:Choice Requires="p14">
            <p:contentPart p14:bwMode="auto" r:id="rId63">
              <p14:nvContentPartPr>
                <p14:cNvPr id="34" name="Entrada de lápiz 33">
                  <a:extLst>
                    <a:ext uri="{FF2B5EF4-FFF2-40B4-BE49-F238E27FC236}">
                      <a16:creationId xmlns:a16="http://schemas.microsoft.com/office/drawing/2014/main" id="{86DD1224-2F9C-2249-B823-9CEA6EA518B1}"/>
                    </a:ext>
                  </a:extLst>
                </p14:cNvPr>
                <p14:cNvContentPartPr/>
                <p14:nvPr/>
              </p14:nvContentPartPr>
              <p14:xfrm>
                <a:off x="5461039" y="1701305"/>
                <a:ext cx="257400" cy="179280"/>
              </p14:xfrm>
            </p:contentPart>
          </mc:Choice>
          <mc:Fallback xmlns="">
            <p:pic>
              <p:nvPicPr>
                <p:cNvPr id="34" name="Entrada de lápiz 33">
                  <a:extLst>
                    <a:ext uri="{FF2B5EF4-FFF2-40B4-BE49-F238E27FC236}">
                      <a16:creationId xmlns:a16="http://schemas.microsoft.com/office/drawing/2014/main" id="{86DD1224-2F9C-2249-B823-9CEA6EA518B1}"/>
                    </a:ext>
                  </a:extLst>
                </p:cNvPr>
                <p:cNvPicPr/>
                <p:nvPr/>
              </p:nvPicPr>
              <p:blipFill>
                <a:blip r:embed="rId64"/>
                <a:stretch>
                  <a:fillRect/>
                </a:stretch>
              </p:blipFill>
              <p:spPr>
                <a:xfrm>
                  <a:off x="5445559" y="1685825"/>
                  <a:ext cx="288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Entrada de lápiz 34">
                  <a:extLst>
                    <a:ext uri="{FF2B5EF4-FFF2-40B4-BE49-F238E27FC236}">
                      <a16:creationId xmlns:a16="http://schemas.microsoft.com/office/drawing/2014/main" id="{18D63886-A401-0C41-9839-C6AEC083CB52}"/>
                    </a:ext>
                  </a:extLst>
                </p14:cNvPr>
                <p14:cNvContentPartPr/>
                <p14:nvPr/>
              </p14:nvContentPartPr>
              <p14:xfrm>
                <a:off x="5793679" y="1804625"/>
                <a:ext cx="60840" cy="45720"/>
              </p14:xfrm>
            </p:contentPart>
          </mc:Choice>
          <mc:Fallback xmlns="">
            <p:pic>
              <p:nvPicPr>
                <p:cNvPr id="35" name="Entrada de lápiz 34">
                  <a:extLst>
                    <a:ext uri="{FF2B5EF4-FFF2-40B4-BE49-F238E27FC236}">
                      <a16:creationId xmlns:a16="http://schemas.microsoft.com/office/drawing/2014/main" id="{18D63886-A401-0C41-9839-C6AEC083CB52}"/>
                    </a:ext>
                  </a:extLst>
                </p:cNvPr>
                <p:cNvPicPr/>
                <p:nvPr/>
              </p:nvPicPr>
              <p:blipFill>
                <a:blip r:embed="rId66"/>
                <a:stretch>
                  <a:fillRect/>
                </a:stretch>
              </p:blipFill>
              <p:spPr>
                <a:xfrm>
                  <a:off x="5778199" y="1789145"/>
                  <a:ext cx="91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Entrada de lápiz 35">
                  <a:extLst>
                    <a:ext uri="{FF2B5EF4-FFF2-40B4-BE49-F238E27FC236}">
                      <a16:creationId xmlns:a16="http://schemas.microsoft.com/office/drawing/2014/main" id="{202987C8-ED6A-0D4E-9A38-7988098335AC}"/>
                    </a:ext>
                  </a:extLst>
                </p14:cNvPr>
                <p14:cNvContentPartPr/>
                <p14:nvPr/>
              </p14:nvContentPartPr>
              <p14:xfrm>
                <a:off x="5876839" y="1819745"/>
                <a:ext cx="23040" cy="75960"/>
              </p14:xfrm>
            </p:contentPart>
          </mc:Choice>
          <mc:Fallback xmlns="">
            <p:pic>
              <p:nvPicPr>
                <p:cNvPr id="36" name="Entrada de lápiz 35">
                  <a:extLst>
                    <a:ext uri="{FF2B5EF4-FFF2-40B4-BE49-F238E27FC236}">
                      <a16:creationId xmlns:a16="http://schemas.microsoft.com/office/drawing/2014/main" id="{202987C8-ED6A-0D4E-9A38-7988098335AC}"/>
                    </a:ext>
                  </a:extLst>
                </p:cNvPr>
                <p:cNvPicPr/>
                <p:nvPr/>
              </p:nvPicPr>
              <p:blipFill>
                <a:blip r:embed="rId68"/>
                <a:stretch>
                  <a:fillRect/>
                </a:stretch>
              </p:blipFill>
              <p:spPr>
                <a:xfrm>
                  <a:off x="5861359" y="1804265"/>
                  <a:ext cx="5364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37" name="Entrada de lápiz 36">
                <a:extLst>
                  <a:ext uri="{FF2B5EF4-FFF2-40B4-BE49-F238E27FC236}">
                    <a16:creationId xmlns:a16="http://schemas.microsoft.com/office/drawing/2014/main" id="{1A9F494E-D433-FE4E-BCFC-9C1F8C44E03C}"/>
                  </a:ext>
                </a:extLst>
              </p14:cNvPr>
              <p14:cNvContentPartPr/>
              <p14:nvPr/>
            </p14:nvContentPartPr>
            <p14:xfrm>
              <a:off x="5861719" y="2386745"/>
              <a:ext cx="726120" cy="204480"/>
            </p14:xfrm>
          </p:contentPart>
        </mc:Choice>
        <mc:Fallback xmlns="">
          <p:pic>
            <p:nvPicPr>
              <p:cNvPr id="37" name="Entrada de lápiz 36">
                <a:extLst>
                  <a:ext uri="{FF2B5EF4-FFF2-40B4-BE49-F238E27FC236}">
                    <a16:creationId xmlns:a16="http://schemas.microsoft.com/office/drawing/2014/main" id="{1A9F494E-D433-FE4E-BCFC-9C1F8C44E03C}"/>
                  </a:ext>
                </a:extLst>
              </p:cNvPr>
              <p:cNvPicPr/>
              <p:nvPr/>
            </p:nvPicPr>
            <p:blipFill>
              <a:blip r:embed="rId70"/>
              <a:stretch>
                <a:fillRect/>
              </a:stretch>
            </p:blipFill>
            <p:spPr>
              <a:xfrm>
                <a:off x="5846239" y="2371265"/>
                <a:ext cx="756720" cy="235080"/>
              </a:xfrm>
              <a:prstGeom prst="rect">
                <a:avLst/>
              </a:prstGeom>
            </p:spPr>
          </p:pic>
        </mc:Fallback>
      </mc:AlternateContent>
      <p:grpSp>
        <p:nvGrpSpPr>
          <p:cNvPr id="88" name="Grupo 87">
            <a:extLst>
              <a:ext uri="{FF2B5EF4-FFF2-40B4-BE49-F238E27FC236}">
                <a16:creationId xmlns:a16="http://schemas.microsoft.com/office/drawing/2014/main" id="{631D5663-0ED7-5F4F-95E1-F09C1336BBA4}"/>
              </a:ext>
            </a:extLst>
          </p:cNvPr>
          <p:cNvGrpSpPr/>
          <p:nvPr/>
        </p:nvGrpSpPr>
        <p:grpSpPr>
          <a:xfrm>
            <a:off x="5884399" y="2787425"/>
            <a:ext cx="839520" cy="263160"/>
            <a:chOff x="5884399" y="2787425"/>
            <a:chExt cx="839520" cy="263160"/>
          </a:xfrm>
        </p:grpSpPr>
        <mc:AlternateContent xmlns:mc="http://schemas.openxmlformats.org/markup-compatibility/2006" xmlns:p14="http://schemas.microsoft.com/office/powerpoint/2010/main">
          <mc:Choice Requires="p14">
            <p:contentPart p14:bwMode="auto" r:id="rId71">
              <p14:nvContentPartPr>
                <p14:cNvPr id="38" name="Entrada de lápiz 37">
                  <a:extLst>
                    <a:ext uri="{FF2B5EF4-FFF2-40B4-BE49-F238E27FC236}">
                      <a16:creationId xmlns:a16="http://schemas.microsoft.com/office/drawing/2014/main" id="{48FF94B1-C3CF-2848-B2C4-510D2AE2989B}"/>
                    </a:ext>
                  </a:extLst>
                </p14:cNvPr>
                <p14:cNvContentPartPr/>
                <p14:nvPr/>
              </p14:nvContentPartPr>
              <p14:xfrm>
                <a:off x="5884399" y="2787425"/>
                <a:ext cx="151560" cy="189360"/>
              </p14:xfrm>
            </p:contentPart>
          </mc:Choice>
          <mc:Fallback xmlns="">
            <p:pic>
              <p:nvPicPr>
                <p:cNvPr id="38" name="Entrada de lápiz 37">
                  <a:extLst>
                    <a:ext uri="{FF2B5EF4-FFF2-40B4-BE49-F238E27FC236}">
                      <a16:creationId xmlns:a16="http://schemas.microsoft.com/office/drawing/2014/main" id="{48FF94B1-C3CF-2848-B2C4-510D2AE2989B}"/>
                    </a:ext>
                  </a:extLst>
                </p:cNvPr>
                <p:cNvPicPr/>
                <p:nvPr/>
              </p:nvPicPr>
              <p:blipFill>
                <a:blip r:embed="rId72"/>
                <a:stretch>
                  <a:fillRect/>
                </a:stretch>
              </p:blipFill>
              <p:spPr>
                <a:xfrm>
                  <a:off x="5868919" y="2771945"/>
                  <a:ext cx="182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Entrada de lápiz 38">
                  <a:extLst>
                    <a:ext uri="{FF2B5EF4-FFF2-40B4-BE49-F238E27FC236}">
                      <a16:creationId xmlns:a16="http://schemas.microsoft.com/office/drawing/2014/main" id="{EF0B5308-24BD-4943-BACA-012DFC9E0093}"/>
                    </a:ext>
                  </a:extLst>
                </p14:cNvPr>
                <p14:cNvContentPartPr/>
                <p14:nvPr/>
              </p14:nvContentPartPr>
              <p14:xfrm>
                <a:off x="6118759" y="2863025"/>
                <a:ext cx="91080" cy="98640"/>
              </p14:xfrm>
            </p:contentPart>
          </mc:Choice>
          <mc:Fallback xmlns="">
            <p:pic>
              <p:nvPicPr>
                <p:cNvPr id="39" name="Entrada de lápiz 38">
                  <a:extLst>
                    <a:ext uri="{FF2B5EF4-FFF2-40B4-BE49-F238E27FC236}">
                      <a16:creationId xmlns:a16="http://schemas.microsoft.com/office/drawing/2014/main" id="{EF0B5308-24BD-4943-BACA-012DFC9E0093}"/>
                    </a:ext>
                  </a:extLst>
                </p:cNvPr>
                <p:cNvPicPr/>
                <p:nvPr/>
              </p:nvPicPr>
              <p:blipFill>
                <a:blip r:embed="rId74"/>
                <a:stretch>
                  <a:fillRect/>
                </a:stretch>
              </p:blipFill>
              <p:spPr>
                <a:xfrm>
                  <a:off x="6103279" y="2847545"/>
                  <a:ext cx="121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Entrada de lápiz 39">
                  <a:extLst>
                    <a:ext uri="{FF2B5EF4-FFF2-40B4-BE49-F238E27FC236}">
                      <a16:creationId xmlns:a16="http://schemas.microsoft.com/office/drawing/2014/main" id="{B6F237C4-07B9-EC4D-823C-4020260DACFC}"/>
                    </a:ext>
                  </a:extLst>
                </p14:cNvPr>
                <p14:cNvContentPartPr/>
                <p14:nvPr/>
              </p14:nvContentPartPr>
              <p14:xfrm>
                <a:off x="6262399" y="2787425"/>
                <a:ext cx="18720" cy="158400"/>
              </p14:xfrm>
            </p:contentPart>
          </mc:Choice>
          <mc:Fallback xmlns="">
            <p:pic>
              <p:nvPicPr>
                <p:cNvPr id="40" name="Entrada de lápiz 39">
                  <a:extLst>
                    <a:ext uri="{FF2B5EF4-FFF2-40B4-BE49-F238E27FC236}">
                      <a16:creationId xmlns:a16="http://schemas.microsoft.com/office/drawing/2014/main" id="{B6F237C4-07B9-EC4D-823C-4020260DACFC}"/>
                    </a:ext>
                  </a:extLst>
                </p:cNvPr>
                <p:cNvPicPr/>
                <p:nvPr/>
              </p:nvPicPr>
              <p:blipFill>
                <a:blip r:embed="rId76"/>
                <a:stretch>
                  <a:fillRect/>
                </a:stretch>
              </p:blipFill>
              <p:spPr>
                <a:xfrm>
                  <a:off x="6246919" y="2771910"/>
                  <a:ext cx="49320" cy="18907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Entrada de lápiz 40">
                  <a:extLst>
                    <a:ext uri="{FF2B5EF4-FFF2-40B4-BE49-F238E27FC236}">
                      <a16:creationId xmlns:a16="http://schemas.microsoft.com/office/drawing/2014/main" id="{7090B5C2-42C6-7A42-8ED1-5D55842E32BB}"/>
                    </a:ext>
                  </a:extLst>
                </p14:cNvPr>
                <p14:cNvContentPartPr/>
                <p14:nvPr/>
              </p14:nvContentPartPr>
              <p14:xfrm>
                <a:off x="6232159" y="2863025"/>
                <a:ext cx="75960" cy="15480"/>
              </p14:xfrm>
            </p:contentPart>
          </mc:Choice>
          <mc:Fallback xmlns="">
            <p:pic>
              <p:nvPicPr>
                <p:cNvPr id="41" name="Entrada de lápiz 40">
                  <a:extLst>
                    <a:ext uri="{FF2B5EF4-FFF2-40B4-BE49-F238E27FC236}">
                      <a16:creationId xmlns:a16="http://schemas.microsoft.com/office/drawing/2014/main" id="{7090B5C2-42C6-7A42-8ED1-5D55842E32BB}"/>
                    </a:ext>
                  </a:extLst>
                </p:cNvPr>
                <p:cNvPicPr/>
                <p:nvPr/>
              </p:nvPicPr>
              <p:blipFill>
                <a:blip r:embed="rId78"/>
                <a:stretch>
                  <a:fillRect/>
                </a:stretch>
              </p:blipFill>
              <p:spPr>
                <a:xfrm>
                  <a:off x="6216679" y="2847545"/>
                  <a:ext cx="106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Entrada de lápiz 41">
                  <a:extLst>
                    <a:ext uri="{FF2B5EF4-FFF2-40B4-BE49-F238E27FC236}">
                      <a16:creationId xmlns:a16="http://schemas.microsoft.com/office/drawing/2014/main" id="{47BCA36C-0917-194B-B306-894BC2479F3A}"/>
                    </a:ext>
                  </a:extLst>
                </p14:cNvPr>
                <p14:cNvContentPartPr/>
                <p14:nvPr/>
              </p14:nvContentPartPr>
              <p14:xfrm>
                <a:off x="6337999" y="2863025"/>
                <a:ext cx="91080" cy="187560"/>
              </p14:xfrm>
            </p:contentPart>
          </mc:Choice>
          <mc:Fallback xmlns="">
            <p:pic>
              <p:nvPicPr>
                <p:cNvPr id="42" name="Entrada de lápiz 41">
                  <a:extLst>
                    <a:ext uri="{FF2B5EF4-FFF2-40B4-BE49-F238E27FC236}">
                      <a16:creationId xmlns:a16="http://schemas.microsoft.com/office/drawing/2014/main" id="{47BCA36C-0917-194B-B306-894BC2479F3A}"/>
                    </a:ext>
                  </a:extLst>
                </p:cNvPr>
                <p:cNvPicPr/>
                <p:nvPr/>
              </p:nvPicPr>
              <p:blipFill>
                <a:blip r:embed="rId80"/>
                <a:stretch>
                  <a:fillRect/>
                </a:stretch>
              </p:blipFill>
              <p:spPr>
                <a:xfrm>
                  <a:off x="6322519" y="2847545"/>
                  <a:ext cx="121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Entrada de lápiz 42">
                  <a:extLst>
                    <a:ext uri="{FF2B5EF4-FFF2-40B4-BE49-F238E27FC236}">
                      <a16:creationId xmlns:a16="http://schemas.microsoft.com/office/drawing/2014/main" id="{ECF731B0-9C93-EB4B-827A-45C9740D4384}"/>
                    </a:ext>
                  </a:extLst>
                </p14:cNvPr>
                <p14:cNvContentPartPr/>
                <p14:nvPr/>
              </p14:nvContentPartPr>
              <p14:xfrm>
                <a:off x="6489199" y="2832785"/>
                <a:ext cx="98640" cy="136440"/>
              </p14:xfrm>
            </p:contentPart>
          </mc:Choice>
          <mc:Fallback xmlns="">
            <p:pic>
              <p:nvPicPr>
                <p:cNvPr id="43" name="Entrada de lápiz 42">
                  <a:extLst>
                    <a:ext uri="{FF2B5EF4-FFF2-40B4-BE49-F238E27FC236}">
                      <a16:creationId xmlns:a16="http://schemas.microsoft.com/office/drawing/2014/main" id="{ECF731B0-9C93-EB4B-827A-45C9740D4384}"/>
                    </a:ext>
                  </a:extLst>
                </p:cNvPr>
                <p:cNvPicPr/>
                <p:nvPr/>
              </p:nvPicPr>
              <p:blipFill>
                <a:blip r:embed="rId82"/>
                <a:stretch>
                  <a:fillRect/>
                </a:stretch>
              </p:blipFill>
              <p:spPr>
                <a:xfrm>
                  <a:off x="6473719" y="2817305"/>
                  <a:ext cx="129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Entrada de lápiz 43">
                  <a:extLst>
                    <a:ext uri="{FF2B5EF4-FFF2-40B4-BE49-F238E27FC236}">
                      <a16:creationId xmlns:a16="http://schemas.microsoft.com/office/drawing/2014/main" id="{EBBACA3F-902A-7949-ACA9-EA6BF6F53F25}"/>
                    </a:ext>
                  </a:extLst>
                </p14:cNvPr>
                <p14:cNvContentPartPr/>
                <p14:nvPr/>
              </p14:nvContentPartPr>
              <p14:xfrm>
                <a:off x="6632839" y="2810105"/>
                <a:ext cx="53280" cy="174240"/>
              </p14:xfrm>
            </p:contentPart>
          </mc:Choice>
          <mc:Fallback xmlns="">
            <p:pic>
              <p:nvPicPr>
                <p:cNvPr id="44" name="Entrada de lápiz 43">
                  <a:extLst>
                    <a:ext uri="{FF2B5EF4-FFF2-40B4-BE49-F238E27FC236}">
                      <a16:creationId xmlns:a16="http://schemas.microsoft.com/office/drawing/2014/main" id="{EBBACA3F-902A-7949-ACA9-EA6BF6F53F25}"/>
                    </a:ext>
                  </a:extLst>
                </p:cNvPr>
                <p:cNvPicPr/>
                <p:nvPr/>
              </p:nvPicPr>
              <p:blipFill>
                <a:blip r:embed="rId84"/>
                <a:stretch>
                  <a:fillRect/>
                </a:stretch>
              </p:blipFill>
              <p:spPr>
                <a:xfrm>
                  <a:off x="6617359" y="2794625"/>
                  <a:ext cx="83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Entrada de lápiz 44">
                  <a:extLst>
                    <a:ext uri="{FF2B5EF4-FFF2-40B4-BE49-F238E27FC236}">
                      <a16:creationId xmlns:a16="http://schemas.microsoft.com/office/drawing/2014/main" id="{D32A8C7C-5CAC-FD4D-9C6D-939E9ACFC6BE}"/>
                    </a:ext>
                  </a:extLst>
                </p14:cNvPr>
                <p14:cNvContentPartPr/>
                <p14:nvPr/>
              </p14:nvContentPartPr>
              <p14:xfrm>
                <a:off x="6640399" y="2878145"/>
                <a:ext cx="83520" cy="30600"/>
              </p14:xfrm>
            </p:contentPart>
          </mc:Choice>
          <mc:Fallback xmlns="">
            <p:pic>
              <p:nvPicPr>
                <p:cNvPr id="45" name="Entrada de lápiz 44">
                  <a:extLst>
                    <a:ext uri="{FF2B5EF4-FFF2-40B4-BE49-F238E27FC236}">
                      <a16:creationId xmlns:a16="http://schemas.microsoft.com/office/drawing/2014/main" id="{D32A8C7C-5CAC-FD4D-9C6D-939E9ACFC6BE}"/>
                    </a:ext>
                  </a:extLst>
                </p:cNvPr>
                <p:cNvPicPr/>
                <p:nvPr/>
              </p:nvPicPr>
              <p:blipFill>
                <a:blip r:embed="rId86"/>
                <a:stretch>
                  <a:fillRect/>
                </a:stretch>
              </p:blipFill>
              <p:spPr>
                <a:xfrm>
                  <a:off x="6624919" y="2862665"/>
                  <a:ext cx="114120" cy="61200"/>
                </a:xfrm>
                <a:prstGeom prst="rect">
                  <a:avLst/>
                </a:prstGeom>
              </p:spPr>
            </p:pic>
          </mc:Fallback>
        </mc:AlternateContent>
      </p:grpSp>
      <p:grpSp>
        <p:nvGrpSpPr>
          <p:cNvPr id="102" name="Grupo 101">
            <a:extLst>
              <a:ext uri="{FF2B5EF4-FFF2-40B4-BE49-F238E27FC236}">
                <a16:creationId xmlns:a16="http://schemas.microsoft.com/office/drawing/2014/main" id="{DE01C8D5-3EEF-A04D-8686-C22ECD3EE887}"/>
              </a:ext>
            </a:extLst>
          </p:cNvPr>
          <p:cNvGrpSpPr/>
          <p:nvPr/>
        </p:nvGrpSpPr>
        <p:grpSpPr>
          <a:xfrm>
            <a:off x="3306799" y="2342465"/>
            <a:ext cx="2026440" cy="218880"/>
            <a:chOff x="3306799" y="2342465"/>
            <a:chExt cx="2026440" cy="218880"/>
          </a:xfrm>
        </p:grpSpPr>
        <mc:AlternateContent xmlns:mc="http://schemas.openxmlformats.org/markup-compatibility/2006" xmlns:p14="http://schemas.microsoft.com/office/powerpoint/2010/main">
          <mc:Choice Requires="p14">
            <p:contentPart p14:bwMode="auto" r:id="rId87">
              <p14:nvContentPartPr>
                <p14:cNvPr id="29" name="Entrada de lápiz 28">
                  <a:extLst>
                    <a:ext uri="{FF2B5EF4-FFF2-40B4-BE49-F238E27FC236}">
                      <a16:creationId xmlns:a16="http://schemas.microsoft.com/office/drawing/2014/main" id="{D98EC644-9AF4-1B40-A27A-7D5761181589}"/>
                    </a:ext>
                  </a:extLst>
                </p14:cNvPr>
                <p14:cNvContentPartPr/>
                <p14:nvPr/>
              </p14:nvContentPartPr>
              <p14:xfrm>
                <a:off x="3306799" y="2371625"/>
                <a:ext cx="15480" cy="15480"/>
              </p14:xfrm>
            </p:contentPart>
          </mc:Choice>
          <mc:Fallback xmlns="">
            <p:pic>
              <p:nvPicPr>
                <p:cNvPr id="29" name="Entrada de lápiz 28">
                  <a:extLst>
                    <a:ext uri="{FF2B5EF4-FFF2-40B4-BE49-F238E27FC236}">
                      <a16:creationId xmlns:a16="http://schemas.microsoft.com/office/drawing/2014/main" id="{D98EC644-9AF4-1B40-A27A-7D5761181589}"/>
                    </a:ext>
                  </a:extLst>
                </p:cNvPr>
                <p:cNvPicPr/>
                <p:nvPr/>
              </p:nvPicPr>
              <p:blipFill>
                <a:blip r:embed="rId88"/>
                <a:stretch>
                  <a:fillRect/>
                </a:stretch>
              </p:blipFill>
              <p:spPr>
                <a:xfrm>
                  <a:off x="3291319" y="2356145"/>
                  <a:ext cx="46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Entrada de lápiz 45">
                  <a:extLst>
                    <a:ext uri="{FF2B5EF4-FFF2-40B4-BE49-F238E27FC236}">
                      <a16:creationId xmlns:a16="http://schemas.microsoft.com/office/drawing/2014/main" id="{737430D3-C492-444D-BF16-CDC8D4FA4B01}"/>
                    </a:ext>
                  </a:extLst>
                </p14:cNvPr>
                <p14:cNvContentPartPr/>
                <p14:nvPr/>
              </p14:nvContentPartPr>
              <p14:xfrm>
                <a:off x="3306799" y="2342465"/>
                <a:ext cx="2026440" cy="218880"/>
              </p14:xfrm>
            </p:contentPart>
          </mc:Choice>
          <mc:Fallback xmlns="">
            <p:pic>
              <p:nvPicPr>
                <p:cNvPr id="46" name="Entrada de lápiz 45">
                  <a:extLst>
                    <a:ext uri="{FF2B5EF4-FFF2-40B4-BE49-F238E27FC236}">
                      <a16:creationId xmlns:a16="http://schemas.microsoft.com/office/drawing/2014/main" id="{737430D3-C492-444D-BF16-CDC8D4FA4B01}"/>
                    </a:ext>
                  </a:extLst>
                </p:cNvPr>
                <p:cNvPicPr/>
                <p:nvPr/>
              </p:nvPicPr>
              <p:blipFill>
                <a:blip r:embed="rId90"/>
                <a:stretch>
                  <a:fillRect/>
                </a:stretch>
              </p:blipFill>
              <p:spPr>
                <a:xfrm>
                  <a:off x="3291319" y="2326985"/>
                  <a:ext cx="2057040" cy="249480"/>
                </a:xfrm>
                <a:prstGeom prst="rect">
                  <a:avLst/>
                </a:prstGeom>
              </p:spPr>
            </p:pic>
          </mc:Fallback>
        </mc:AlternateContent>
      </p:grpSp>
      <p:grpSp>
        <p:nvGrpSpPr>
          <p:cNvPr id="91" name="Grupo 90">
            <a:extLst>
              <a:ext uri="{FF2B5EF4-FFF2-40B4-BE49-F238E27FC236}">
                <a16:creationId xmlns:a16="http://schemas.microsoft.com/office/drawing/2014/main" id="{D41510D8-A368-6845-A51D-AF37B6611D7D}"/>
              </a:ext>
            </a:extLst>
          </p:cNvPr>
          <p:cNvGrpSpPr/>
          <p:nvPr/>
        </p:nvGrpSpPr>
        <p:grpSpPr>
          <a:xfrm>
            <a:off x="3760399" y="2696705"/>
            <a:ext cx="1126440" cy="280080"/>
            <a:chOff x="3760399" y="2696705"/>
            <a:chExt cx="1126440" cy="280080"/>
          </a:xfrm>
        </p:grpSpPr>
        <mc:AlternateContent xmlns:mc="http://schemas.openxmlformats.org/markup-compatibility/2006" xmlns:p14="http://schemas.microsoft.com/office/powerpoint/2010/main">
          <mc:Choice Requires="p14">
            <p:contentPart p14:bwMode="auto" r:id="rId91">
              <p14:nvContentPartPr>
                <p14:cNvPr id="47" name="Entrada de lápiz 46">
                  <a:extLst>
                    <a:ext uri="{FF2B5EF4-FFF2-40B4-BE49-F238E27FC236}">
                      <a16:creationId xmlns:a16="http://schemas.microsoft.com/office/drawing/2014/main" id="{89F1093E-C28E-DF40-AC55-406229E0BB98}"/>
                    </a:ext>
                  </a:extLst>
                </p14:cNvPr>
                <p14:cNvContentPartPr/>
                <p14:nvPr/>
              </p14:nvContentPartPr>
              <p14:xfrm>
                <a:off x="3760399" y="2696705"/>
                <a:ext cx="15480" cy="272520"/>
              </p14:xfrm>
            </p:contentPart>
          </mc:Choice>
          <mc:Fallback xmlns="">
            <p:pic>
              <p:nvPicPr>
                <p:cNvPr id="47" name="Entrada de lápiz 46">
                  <a:extLst>
                    <a:ext uri="{FF2B5EF4-FFF2-40B4-BE49-F238E27FC236}">
                      <a16:creationId xmlns:a16="http://schemas.microsoft.com/office/drawing/2014/main" id="{89F1093E-C28E-DF40-AC55-406229E0BB98}"/>
                    </a:ext>
                  </a:extLst>
                </p:cNvPr>
                <p:cNvPicPr/>
                <p:nvPr/>
              </p:nvPicPr>
              <p:blipFill>
                <a:blip r:embed="rId92"/>
                <a:stretch>
                  <a:fillRect/>
                </a:stretch>
              </p:blipFill>
              <p:spPr>
                <a:xfrm>
                  <a:off x="3744919" y="2681225"/>
                  <a:ext cx="46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Entrada de lápiz 47">
                  <a:extLst>
                    <a:ext uri="{FF2B5EF4-FFF2-40B4-BE49-F238E27FC236}">
                      <a16:creationId xmlns:a16="http://schemas.microsoft.com/office/drawing/2014/main" id="{1ECC2F0E-0059-5E4B-A8CC-E10CBE3D46B0}"/>
                    </a:ext>
                  </a:extLst>
                </p14:cNvPr>
                <p14:cNvContentPartPr/>
                <p14:nvPr/>
              </p14:nvContentPartPr>
              <p14:xfrm>
                <a:off x="3926719" y="2704265"/>
                <a:ext cx="360" cy="258120"/>
              </p14:xfrm>
            </p:contentPart>
          </mc:Choice>
          <mc:Fallback xmlns="">
            <p:pic>
              <p:nvPicPr>
                <p:cNvPr id="48" name="Entrada de lápiz 47">
                  <a:extLst>
                    <a:ext uri="{FF2B5EF4-FFF2-40B4-BE49-F238E27FC236}">
                      <a16:creationId xmlns:a16="http://schemas.microsoft.com/office/drawing/2014/main" id="{1ECC2F0E-0059-5E4B-A8CC-E10CBE3D46B0}"/>
                    </a:ext>
                  </a:extLst>
                </p:cNvPr>
                <p:cNvPicPr/>
                <p:nvPr/>
              </p:nvPicPr>
              <p:blipFill>
                <a:blip r:embed="rId94"/>
                <a:stretch>
                  <a:fillRect/>
                </a:stretch>
              </p:blipFill>
              <p:spPr>
                <a:xfrm>
                  <a:off x="3911239" y="2688785"/>
                  <a:ext cx="309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Entrada de lápiz 48">
                  <a:extLst>
                    <a:ext uri="{FF2B5EF4-FFF2-40B4-BE49-F238E27FC236}">
                      <a16:creationId xmlns:a16="http://schemas.microsoft.com/office/drawing/2014/main" id="{5CBB9735-A377-234C-81B7-54823757B867}"/>
                    </a:ext>
                  </a:extLst>
                </p14:cNvPr>
                <p14:cNvContentPartPr/>
                <p14:nvPr/>
              </p14:nvContentPartPr>
              <p14:xfrm>
                <a:off x="3813319" y="2817665"/>
                <a:ext cx="113760" cy="15480"/>
              </p14:xfrm>
            </p:contentPart>
          </mc:Choice>
          <mc:Fallback xmlns="">
            <p:pic>
              <p:nvPicPr>
                <p:cNvPr id="49" name="Entrada de lápiz 48">
                  <a:extLst>
                    <a:ext uri="{FF2B5EF4-FFF2-40B4-BE49-F238E27FC236}">
                      <a16:creationId xmlns:a16="http://schemas.microsoft.com/office/drawing/2014/main" id="{5CBB9735-A377-234C-81B7-54823757B867}"/>
                    </a:ext>
                  </a:extLst>
                </p:cNvPr>
                <p:cNvPicPr/>
                <p:nvPr/>
              </p:nvPicPr>
              <p:blipFill>
                <a:blip r:embed="rId96"/>
                <a:stretch>
                  <a:fillRect/>
                </a:stretch>
              </p:blipFill>
              <p:spPr>
                <a:xfrm>
                  <a:off x="3797839" y="2802185"/>
                  <a:ext cx="144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Entrada de lápiz 49">
                  <a:extLst>
                    <a:ext uri="{FF2B5EF4-FFF2-40B4-BE49-F238E27FC236}">
                      <a16:creationId xmlns:a16="http://schemas.microsoft.com/office/drawing/2014/main" id="{F280C5A3-F3A1-6140-91F2-7EA4735C6ABB}"/>
                    </a:ext>
                  </a:extLst>
                </p14:cNvPr>
                <p14:cNvContentPartPr/>
                <p14:nvPr/>
              </p14:nvContentPartPr>
              <p14:xfrm>
                <a:off x="4032559" y="2825225"/>
                <a:ext cx="15480" cy="118080"/>
              </p14:xfrm>
            </p:contentPart>
          </mc:Choice>
          <mc:Fallback xmlns="">
            <p:pic>
              <p:nvPicPr>
                <p:cNvPr id="50" name="Entrada de lápiz 49">
                  <a:extLst>
                    <a:ext uri="{FF2B5EF4-FFF2-40B4-BE49-F238E27FC236}">
                      <a16:creationId xmlns:a16="http://schemas.microsoft.com/office/drawing/2014/main" id="{F280C5A3-F3A1-6140-91F2-7EA4735C6ABB}"/>
                    </a:ext>
                  </a:extLst>
                </p:cNvPr>
                <p:cNvPicPr/>
                <p:nvPr/>
              </p:nvPicPr>
              <p:blipFill>
                <a:blip r:embed="rId98"/>
                <a:stretch>
                  <a:fillRect/>
                </a:stretch>
              </p:blipFill>
              <p:spPr>
                <a:xfrm>
                  <a:off x="4017079" y="2809698"/>
                  <a:ext cx="46080" cy="148774"/>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Entrada de lápiz 50">
                  <a:extLst>
                    <a:ext uri="{FF2B5EF4-FFF2-40B4-BE49-F238E27FC236}">
                      <a16:creationId xmlns:a16="http://schemas.microsoft.com/office/drawing/2014/main" id="{610C7CCE-BD44-424D-957D-E236690EF69B}"/>
                    </a:ext>
                  </a:extLst>
                </p14:cNvPr>
                <p14:cNvContentPartPr/>
                <p14:nvPr/>
              </p14:nvContentPartPr>
              <p14:xfrm>
                <a:off x="4040119" y="2764745"/>
                <a:ext cx="38160" cy="30600"/>
              </p14:xfrm>
            </p:contentPart>
          </mc:Choice>
          <mc:Fallback xmlns="">
            <p:pic>
              <p:nvPicPr>
                <p:cNvPr id="51" name="Entrada de lápiz 50">
                  <a:extLst>
                    <a:ext uri="{FF2B5EF4-FFF2-40B4-BE49-F238E27FC236}">
                      <a16:creationId xmlns:a16="http://schemas.microsoft.com/office/drawing/2014/main" id="{610C7CCE-BD44-424D-957D-E236690EF69B}"/>
                    </a:ext>
                  </a:extLst>
                </p:cNvPr>
                <p:cNvPicPr/>
                <p:nvPr/>
              </p:nvPicPr>
              <p:blipFill>
                <a:blip r:embed="rId100"/>
                <a:stretch>
                  <a:fillRect/>
                </a:stretch>
              </p:blipFill>
              <p:spPr>
                <a:xfrm>
                  <a:off x="4024639" y="2749265"/>
                  <a:ext cx="68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Entrada de lápiz 51">
                  <a:extLst>
                    <a:ext uri="{FF2B5EF4-FFF2-40B4-BE49-F238E27FC236}">
                      <a16:creationId xmlns:a16="http://schemas.microsoft.com/office/drawing/2014/main" id="{372CFBB4-F0A7-374F-8937-B5A5D63D1B30}"/>
                    </a:ext>
                  </a:extLst>
                </p14:cNvPr>
                <p14:cNvContentPartPr/>
                <p14:nvPr/>
              </p14:nvContentPartPr>
              <p14:xfrm>
                <a:off x="4176199" y="2840345"/>
                <a:ext cx="113760" cy="136440"/>
              </p14:xfrm>
            </p:contentPart>
          </mc:Choice>
          <mc:Fallback xmlns="">
            <p:pic>
              <p:nvPicPr>
                <p:cNvPr id="52" name="Entrada de lápiz 51">
                  <a:extLst>
                    <a:ext uri="{FF2B5EF4-FFF2-40B4-BE49-F238E27FC236}">
                      <a16:creationId xmlns:a16="http://schemas.microsoft.com/office/drawing/2014/main" id="{372CFBB4-F0A7-374F-8937-B5A5D63D1B30}"/>
                    </a:ext>
                  </a:extLst>
                </p:cNvPr>
                <p:cNvPicPr/>
                <p:nvPr/>
              </p:nvPicPr>
              <p:blipFill>
                <a:blip r:embed="rId102"/>
                <a:stretch>
                  <a:fillRect/>
                </a:stretch>
              </p:blipFill>
              <p:spPr>
                <a:xfrm>
                  <a:off x="4160719" y="2824865"/>
                  <a:ext cx="144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 name="Entrada de lápiz 52">
                  <a:extLst>
                    <a:ext uri="{FF2B5EF4-FFF2-40B4-BE49-F238E27FC236}">
                      <a16:creationId xmlns:a16="http://schemas.microsoft.com/office/drawing/2014/main" id="{93C85492-32CB-E045-9C4F-0551EF3618DC}"/>
                    </a:ext>
                  </a:extLst>
                </p14:cNvPr>
                <p14:cNvContentPartPr/>
                <p14:nvPr/>
              </p14:nvContentPartPr>
              <p14:xfrm>
                <a:off x="4289599" y="2711825"/>
                <a:ext cx="38160" cy="196920"/>
              </p14:xfrm>
            </p:contentPart>
          </mc:Choice>
          <mc:Fallback xmlns="">
            <p:pic>
              <p:nvPicPr>
                <p:cNvPr id="53" name="Entrada de lápiz 52">
                  <a:extLst>
                    <a:ext uri="{FF2B5EF4-FFF2-40B4-BE49-F238E27FC236}">
                      <a16:creationId xmlns:a16="http://schemas.microsoft.com/office/drawing/2014/main" id="{93C85492-32CB-E045-9C4F-0551EF3618DC}"/>
                    </a:ext>
                  </a:extLst>
                </p:cNvPr>
                <p:cNvPicPr/>
                <p:nvPr/>
              </p:nvPicPr>
              <p:blipFill>
                <a:blip r:embed="rId104"/>
                <a:stretch>
                  <a:fillRect/>
                </a:stretch>
              </p:blipFill>
              <p:spPr>
                <a:xfrm>
                  <a:off x="4274119" y="2696345"/>
                  <a:ext cx="687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 name="Entrada de lápiz 53">
                  <a:extLst>
                    <a:ext uri="{FF2B5EF4-FFF2-40B4-BE49-F238E27FC236}">
                      <a16:creationId xmlns:a16="http://schemas.microsoft.com/office/drawing/2014/main" id="{82D333BA-96FF-8940-A4EE-658B279D08FC}"/>
                    </a:ext>
                  </a:extLst>
                </p14:cNvPr>
                <p14:cNvContentPartPr/>
                <p14:nvPr/>
              </p14:nvContentPartPr>
              <p14:xfrm>
                <a:off x="4395439" y="2847905"/>
                <a:ext cx="83520" cy="106200"/>
              </p14:xfrm>
            </p:contentPart>
          </mc:Choice>
          <mc:Fallback xmlns="">
            <p:pic>
              <p:nvPicPr>
                <p:cNvPr id="54" name="Entrada de lápiz 53">
                  <a:extLst>
                    <a:ext uri="{FF2B5EF4-FFF2-40B4-BE49-F238E27FC236}">
                      <a16:creationId xmlns:a16="http://schemas.microsoft.com/office/drawing/2014/main" id="{82D333BA-96FF-8940-A4EE-658B279D08FC}"/>
                    </a:ext>
                  </a:extLst>
                </p:cNvPr>
                <p:cNvPicPr/>
                <p:nvPr/>
              </p:nvPicPr>
              <p:blipFill>
                <a:blip r:embed="rId106"/>
                <a:stretch>
                  <a:fillRect/>
                </a:stretch>
              </p:blipFill>
              <p:spPr>
                <a:xfrm>
                  <a:off x="4379959" y="2832425"/>
                  <a:ext cx="114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5" name="Entrada de lápiz 54">
                  <a:extLst>
                    <a:ext uri="{FF2B5EF4-FFF2-40B4-BE49-F238E27FC236}">
                      <a16:creationId xmlns:a16="http://schemas.microsoft.com/office/drawing/2014/main" id="{75931380-C66B-884B-AF61-2A462BB0025F}"/>
                    </a:ext>
                  </a:extLst>
                </p14:cNvPr>
                <p14:cNvContentPartPr/>
                <p14:nvPr/>
              </p14:nvContentPartPr>
              <p14:xfrm>
                <a:off x="4486159" y="2743145"/>
                <a:ext cx="53280" cy="188640"/>
              </p14:xfrm>
            </p:contentPart>
          </mc:Choice>
          <mc:Fallback xmlns="">
            <p:pic>
              <p:nvPicPr>
                <p:cNvPr id="55" name="Entrada de lápiz 54">
                  <a:extLst>
                    <a:ext uri="{FF2B5EF4-FFF2-40B4-BE49-F238E27FC236}">
                      <a16:creationId xmlns:a16="http://schemas.microsoft.com/office/drawing/2014/main" id="{75931380-C66B-884B-AF61-2A462BB0025F}"/>
                    </a:ext>
                  </a:extLst>
                </p:cNvPr>
                <p:cNvPicPr/>
                <p:nvPr/>
              </p:nvPicPr>
              <p:blipFill>
                <a:blip r:embed="rId108"/>
                <a:stretch>
                  <a:fillRect/>
                </a:stretch>
              </p:blipFill>
              <p:spPr>
                <a:xfrm>
                  <a:off x="4470679" y="2727665"/>
                  <a:ext cx="83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 name="Entrada de lápiz 55">
                  <a:extLst>
                    <a:ext uri="{FF2B5EF4-FFF2-40B4-BE49-F238E27FC236}">
                      <a16:creationId xmlns:a16="http://schemas.microsoft.com/office/drawing/2014/main" id="{AA805DD3-E84A-184F-AC61-6C731C568F21}"/>
                    </a:ext>
                  </a:extLst>
                </p14:cNvPr>
                <p14:cNvContentPartPr/>
                <p14:nvPr/>
              </p14:nvContentPartPr>
              <p14:xfrm>
                <a:off x="4584439" y="2810105"/>
                <a:ext cx="113760" cy="128880"/>
              </p14:xfrm>
            </p:contentPart>
          </mc:Choice>
          <mc:Fallback xmlns="">
            <p:pic>
              <p:nvPicPr>
                <p:cNvPr id="56" name="Entrada de lápiz 55">
                  <a:extLst>
                    <a:ext uri="{FF2B5EF4-FFF2-40B4-BE49-F238E27FC236}">
                      <a16:creationId xmlns:a16="http://schemas.microsoft.com/office/drawing/2014/main" id="{AA805DD3-E84A-184F-AC61-6C731C568F21}"/>
                    </a:ext>
                  </a:extLst>
                </p:cNvPr>
                <p:cNvPicPr/>
                <p:nvPr/>
              </p:nvPicPr>
              <p:blipFill>
                <a:blip r:embed="rId110"/>
                <a:stretch>
                  <a:fillRect/>
                </a:stretch>
              </p:blipFill>
              <p:spPr>
                <a:xfrm>
                  <a:off x="4568959" y="2794625"/>
                  <a:ext cx="144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7" name="Entrada de lápiz 56">
                  <a:extLst>
                    <a:ext uri="{FF2B5EF4-FFF2-40B4-BE49-F238E27FC236}">
                      <a16:creationId xmlns:a16="http://schemas.microsoft.com/office/drawing/2014/main" id="{34BFF2C3-F7ED-7048-9B56-9DF450046AB9}"/>
                    </a:ext>
                  </a:extLst>
                </p14:cNvPr>
                <p14:cNvContentPartPr/>
                <p14:nvPr/>
              </p14:nvContentPartPr>
              <p14:xfrm>
                <a:off x="4765519" y="2825225"/>
                <a:ext cx="121320" cy="102960"/>
              </p14:xfrm>
            </p:contentPart>
          </mc:Choice>
          <mc:Fallback xmlns="">
            <p:pic>
              <p:nvPicPr>
                <p:cNvPr id="57" name="Entrada de lápiz 56">
                  <a:extLst>
                    <a:ext uri="{FF2B5EF4-FFF2-40B4-BE49-F238E27FC236}">
                      <a16:creationId xmlns:a16="http://schemas.microsoft.com/office/drawing/2014/main" id="{34BFF2C3-F7ED-7048-9B56-9DF450046AB9}"/>
                    </a:ext>
                  </a:extLst>
                </p:cNvPr>
                <p:cNvPicPr/>
                <p:nvPr/>
              </p:nvPicPr>
              <p:blipFill>
                <a:blip r:embed="rId112"/>
                <a:stretch>
                  <a:fillRect/>
                </a:stretch>
              </p:blipFill>
              <p:spPr>
                <a:xfrm>
                  <a:off x="4750039" y="2809691"/>
                  <a:ext cx="151920" cy="133667"/>
                </a:xfrm>
                <a:prstGeom prst="rect">
                  <a:avLst/>
                </a:prstGeom>
              </p:spPr>
            </p:pic>
          </mc:Fallback>
        </mc:AlternateContent>
      </p:grpSp>
      <p:grpSp>
        <p:nvGrpSpPr>
          <p:cNvPr id="97" name="Grupo 96">
            <a:extLst>
              <a:ext uri="{FF2B5EF4-FFF2-40B4-BE49-F238E27FC236}">
                <a16:creationId xmlns:a16="http://schemas.microsoft.com/office/drawing/2014/main" id="{ECB78850-F6F3-0D4F-A991-B39F45BC2361}"/>
              </a:ext>
            </a:extLst>
          </p:cNvPr>
          <p:cNvGrpSpPr/>
          <p:nvPr/>
        </p:nvGrpSpPr>
        <p:grpSpPr>
          <a:xfrm>
            <a:off x="5483779" y="1222865"/>
            <a:ext cx="680760" cy="589320"/>
            <a:chOff x="5483779" y="1222865"/>
            <a:chExt cx="680760" cy="589320"/>
          </a:xfrm>
        </p:grpSpPr>
        <mc:AlternateContent xmlns:mc="http://schemas.openxmlformats.org/markup-compatibility/2006" xmlns:p14="http://schemas.microsoft.com/office/powerpoint/2010/main">
          <mc:Choice Requires="p14">
            <p:contentPart p14:bwMode="auto" r:id="rId113">
              <p14:nvContentPartPr>
                <p14:cNvPr id="58" name="Entrada de lápiz 57">
                  <a:extLst>
                    <a:ext uri="{FF2B5EF4-FFF2-40B4-BE49-F238E27FC236}">
                      <a16:creationId xmlns:a16="http://schemas.microsoft.com/office/drawing/2014/main" id="{E3EEBCEF-DA29-4C49-808B-1AD0B0CBD32E}"/>
                    </a:ext>
                  </a:extLst>
                </p14:cNvPr>
                <p14:cNvContentPartPr/>
                <p14:nvPr/>
              </p14:nvContentPartPr>
              <p14:xfrm>
                <a:off x="5798059" y="1419425"/>
                <a:ext cx="366480" cy="392760"/>
              </p14:xfrm>
            </p:contentPart>
          </mc:Choice>
          <mc:Fallback xmlns="">
            <p:pic>
              <p:nvPicPr>
                <p:cNvPr id="58" name="Entrada de lápiz 57">
                  <a:extLst>
                    <a:ext uri="{FF2B5EF4-FFF2-40B4-BE49-F238E27FC236}">
                      <a16:creationId xmlns:a16="http://schemas.microsoft.com/office/drawing/2014/main" id="{E3EEBCEF-DA29-4C49-808B-1AD0B0CBD32E}"/>
                    </a:ext>
                  </a:extLst>
                </p:cNvPr>
                <p:cNvPicPr/>
                <p:nvPr/>
              </p:nvPicPr>
              <p:blipFill>
                <a:blip r:embed="rId114"/>
                <a:stretch>
                  <a:fillRect/>
                </a:stretch>
              </p:blipFill>
              <p:spPr>
                <a:xfrm>
                  <a:off x="5782594" y="1403945"/>
                  <a:ext cx="39705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9" name="Entrada de lápiz 58">
                  <a:extLst>
                    <a:ext uri="{FF2B5EF4-FFF2-40B4-BE49-F238E27FC236}">
                      <a16:creationId xmlns:a16="http://schemas.microsoft.com/office/drawing/2014/main" id="{2FB43941-F797-4741-9A96-53E4E7C2C665}"/>
                    </a:ext>
                  </a:extLst>
                </p14:cNvPr>
                <p14:cNvContentPartPr/>
                <p14:nvPr/>
              </p14:nvContentPartPr>
              <p14:xfrm>
                <a:off x="5483779" y="1222865"/>
                <a:ext cx="113760" cy="225360"/>
              </p14:xfrm>
            </p:contentPart>
          </mc:Choice>
          <mc:Fallback xmlns="">
            <p:pic>
              <p:nvPicPr>
                <p:cNvPr id="59" name="Entrada de lápiz 58">
                  <a:extLst>
                    <a:ext uri="{FF2B5EF4-FFF2-40B4-BE49-F238E27FC236}">
                      <a16:creationId xmlns:a16="http://schemas.microsoft.com/office/drawing/2014/main" id="{2FB43941-F797-4741-9A96-53E4E7C2C665}"/>
                    </a:ext>
                  </a:extLst>
                </p:cNvPr>
                <p:cNvPicPr/>
                <p:nvPr/>
              </p:nvPicPr>
              <p:blipFill>
                <a:blip r:embed="rId116"/>
                <a:stretch>
                  <a:fillRect/>
                </a:stretch>
              </p:blipFill>
              <p:spPr>
                <a:xfrm>
                  <a:off x="5468299" y="1207385"/>
                  <a:ext cx="144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0" name="Entrada de lápiz 59">
                  <a:extLst>
                    <a:ext uri="{FF2B5EF4-FFF2-40B4-BE49-F238E27FC236}">
                      <a16:creationId xmlns:a16="http://schemas.microsoft.com/office/drawing/2014/main" id="{6A2A72BE-F26E-A44A-BE7B-89FCA3604695}"/>
                    </a:ext>
                  </a:extLst>
                </p14:cNvPr>
                <p14:cNvContentPartPr/>
                <p14:nvPr/>
              </p14:nvContentPartPr>
              <p14:xfrm>
                <a:off x="5657659" y="1358945"/>
                <a:ext cx="60840" cy="113760"/>
              </p14:xfrm>
            </p:contentPart>
          </mc:Choice>
          <mc:Fallback xmlns="">
            <p:pic>
              <p:nvPicPr>
                <p:cNvPr id="60" name="Entrada de lápiz 59">
                  <a:extLst>
                    <a:ext uri="{FF2B5EF4-FFF2-40B4-BE49-F238E27FC236}">
                      <a16:creationId xmlns:a16="http://schemas.microsoft.com/office/drawing/2014/main" id="{6A2A72BE-F26E-A44A-BE7B-89FCA3604695}"/>
                    </a:ext>
                  </a:extLst>
                </p:cNvPr>
                <p:cNvPicPr/>
                <p:nvPr/>
              </p:nvPicPr>
              <p:blipFill>
                <a:blip r:embed="rId118"/>
                <a:stretch>
                  <a:fillRect/>
                </a:stretch>
              </p:blipFill>
              <p:spPr>
                <a:xfrm>
                  <a:off x="5642179" y="1343465"/>
                  <a:ext cx="91440" cy="144360"/>
                </a:xfrm>
                <a:prstGeom prst="rect">
                  <a:avLst/>
                </a:prstGeom>
              </p:spPr>
            </p:pic>
          </mc:Fallback>
        </mc:AlternateContent>
      </p:grpSp>
      <p:grpSp>
        <p:nvGrpSpPr>
          <p:cNvPr id="99" name="Grupo 98">
            <a:extLst>
              <a:ext uri="{FF2B5EF4-FFF2-40B4-BE49-F238E27FC236}">
                <a16:creationId xmlns:a16="http://schemas.microsoft.com/office/drawing/2014/main" id="{22F18DB3-41AE-F041-A3E9-0CD1AA0BCD60}"/>
              </a:ext>
            </a:extLst>
          </p:cNvPr>
          <p:cNvGrpSpPr/>
          <p:nvPr/>
        </p:nvGrpSpPr>
        <p:grpSpPr>
          <a:xfrm>
            <a:off x="4085179" y="1222865"/>
            <a:ext cx="664920" cy="567360"/>
            <a:chOff x="4085179" y="1222865"/>
            <a:chExt cx="664920" cy="567360"/>
          </a:xfrm>
        </p:grpSpPr>
        <mc:AlternateContent xmlns:mc="http://schemas.openxmlformats.org/markup-compatibility/2006" xmlns:p14="http://schemas.microsoft.com/office/powerpoint/2010/main">
          <mc:Choice Requires="p14">
            <p:contentPart p14:bwMode="auto" r:id="rId119">
              <p14:nvContentPartPr>
                <p14:cNvPr id="61" name="Entrada de lápiz 60">
                  <a:extLst>
                    <a:ext uri="{FF2B5EF4-FFF2-40B4-BE49-F238E27FC236}">
                      <a16:creationId xmlns:a16="http://schemas.microsoft.com/office/drawing/2014/main" id="{EF449E4D-E524-DE4C-93B4-A4BF34488374}"/>
                    </a:ext>
                  </a:extLst>
                </p14:cNvPr>
                <p14:cNvContentPartPr/>
                <p14:nvPr/>
              </p14:nvContentPartPr>
              <p14:xfrm>
                <a:off x="4425379" y="1404305"/>
                <a:ext cx="324720" cy="385920"/>
              </p14:xfrm>
            </p:contentPart>
          </mc:Choice>
          <mc:Fallback xmlns="">
            <p:pic>
              <p:nvPicPr>
                <p:cNvPr id="61" name="Entrada de lápiz 60">
                  <a:extLst>
                    <a:ext uri="{FF2B5EF4-FFF2-40B4-BE49-F238E27FC236}">
                      <a16:creationId xmlns:a16="http://schemas.microsoft.com/office/drawing/2014/main" id="{EF449E4D-E524-DE4C-93B4-A4BF34488374}"/>
                    </a:ext>
                  </a:extLst>
                </p:cNvPr>
                <p:cNvPicPr/>
                <p:nvPr/>
              </p:nvPicPr>
              <p:blipFill>
                <a:blip r:embed="rId120"/>
                <a:stretch>
                  <a:fillRect/>
                </a:stretch>
              </p:blipFill>
              <p:spPr>
                <a:xfrm>
                  <a:off x="4409882" y="1388825"/>
                  <a:ext cx="355354"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2" name="Entrada de lápiz 61">
                  <a:extLst>
                    <a:ext uri="{FF2B5EF4-FFF2-40B4-BE49-F238E27FC236}">
                      <a16:creationId xmlns:a16="http://schemas.microsoft.com/office/drawing/2014/main" id="{3CF40C8B-3EE3-3B4C-B4DC-E63B2DAF7CDA}"/>
                    </a:ext>
                  </a:extLst>
                </p14:cNvPr>
                <p14:cNvContentPartPr/>
                <p14:nvPr/>
              </p14:nvContentPartPr>
              <p14:xfrm>
                <a:off x="4085179" y="1222865"/>
                <a:ext cx="83520" cy="174240"/>
              </p14:xfrm>
            </p:contentPart>
          </mc:Choice>
          <mc:Fallback xmlns="">
            <p:pic>
              <p:nvPicPr>
                <p:cNvPr id="62" name="Entrada de lápiz 61">
                  <a:extLst>
                    <a:ext uri="{FF2B5EF4-FFF2-40B4-BE49-F238E27FC236}">
                      <a16:creationId xmlns:a16="http://schemas.microsoft.com/office/drawing/2014/main" id="{3CF40C8B-3EE3-3B4C-B4DC-E63B2DAF7CDA}"/>
                    </a:ext>
                  </a:extLst>
                </p:cNvPr>
                <p:cNvPicPr/>
                <p:nvPr/>
              </p:nvPicPr>
              <p:blipFill>
                <a:blip r:embed="rId122"/>
                <a:stretch>
                  <a:fillRect/>
                </a:stretch>
              </p:blipFill>
              <p:spPr>
                <a:xfrm>
                  <a:off x="4069699" y="1207385"/>
                  <a:ext cx="1141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3" name="Entrada de lápiz 62">
                  <a:extLst>
                    <a:ext uri="{FF2B5EF4-FFF2-40B4-BE49-F238E27FC236}">
                      <a16:creationId xmlns:a16="http://schemas.microsoft.com/office/drawing/2014/main" id="{26778E22-C617-2F49-AE0F-E3CE93EF8C8B}"/>
                    </a:ext>
                  </a:extLst>
                </p14:cNvPr>
                <p14:cNvContentPartPr/>
                <p14:nvPr/>
              </p14:nvContentPartPr>
              <p14:xfrm>
                <a:off x="4221259" y="1336985"/>
                <a:ext cx="38160" cy="105480"/>
              </p14:xfrm>
            </p:contentPart>
          </mc:Choice>
          <mc:Fallback xmlns="">
            <p:pic>
              <p:nvPicPr>
                <p:cNvPr id="63" name="Entrada de lápiz 62">
                  <a:extLst>
                    <a:ext uri="{FF2B5EF4-FFF2-40B4-BE49-F238E27FC236}">
                      <a16:creationId xmlns:a16="http://schemas.microsoft.com/office/drawing/2014/main" id="{26778E22-C617-2F49-AE0F-E3CE93EF8C8B}"/>
                    </a:ext>
                  </a:extLst>
                </p:cNvPr>
                <p:cNvPicPr/>
                <p:nvPr/>
              </p:nvPicPr>
              <p:blipFill>
                <a:blip r:embed="rId124"/>
                <a:stretch>
                  <a:fillRect/>
                </a:stretch>
              </p:blipFill>
              <p:spPr>
                <a:xfrm>
                  <a:off x="4205779" y="1321505"/>
                  <a:ext cx="68760" cy="136080"/>
                </a:xfrm>
                <a:prstGeom prst="rect">
                  <a:avLst/>
                </a:prstGeom>
              </p:spPr>
            </p:pic>
          </mc:Fallback>
        </mc:AlternateContent>
      </p:grpSp>
      <p:grpSp>
        <p:nvGrpSpPr>
          <p:cNvPr id="90" name="Grupo 89">
            <a:extLst>
              <a:ext uri="{FF2B5EF4-FFF2-40B4-BE49-F238E27FC236}">
                <a16:creationId xmlns:a16="http://schemas.microsoft.com/office/drawing/2014/main" id="{A1DECA72-36DB-E74C-BE03-ACD7CDEE569F}"/>
              </a:ext>
            </a:extLst>
          </p:cNvPr>
          <p:cNvGrpSpPr/>
          <p:nvPr/>
        </p:nvGrpSpPr>
        <p:grpSpPr>
          <a:xfrm>
            <a:off x="2875939" y="1237985"/>
            <a:ext cx="594360" cy="541440"/>
            <a:chOff x="2875939" y="1237985"/>
            <a:chExt cx="594360" cy="541440"/>
          </a:xfrm>
        </p:grpSpPr>
        <mc:AlternateContent xmlns:mc="http://schemas.openxmlformats.org/markup-compatibility/2006" xmlns:p14="http://schemas.microsoft.com/office/powerpoint/2010/main">
          <mc:Choice Requires="p14">
            <p:contentPart p14:bwMode="auto" r:id="rId125">
              <p14:nvContentPartPr>
                <p14:cNvPr id="461" name="Entrada de lápiz 460">
                  <a:extLst>
                    <a:ext uri="{FF2B5EF4-FFF2-40B4-BE49-F238E27FC236}">
                      <a16:creationId xmlns:a16="http://schemas.microsoft.com/office/drawing/2014/main" id="{77600761-E2F9-E748-9EA0-70FD739E27AB}"/>
                    </a:ext>
                  </a:extLst>
                </p14:cNvPr>
                <p14:cNvContentPartPr/>
                <p14:nvPr/>
              </p14:nvContentPartPr>
              <p14:xfrm>
                <a:off x="3163219" y="1381625"/>
                <a:ext cx="307080" cy="397800"/>
              </p14:xfrm>
            </p:contentPart>
          </mc:Choice>
          <mc:Fallback xmlns="">
            <p:pic>
              <p:nvPicPr>
                <p:cNvPr id="461" name="Entrada de lápiz 460">
                  <a:extLst>
                    <a:ext uri="{FF2B5EF4-FFF2-40B4-BE49-F238E27FC236}">
                      <a16:creationId xmlns:a16="http://schemas.microsoft.com/office/drawing/2014/main" id="{77600761-E2F9-E748-9EA0-70FD739E27AB}"/>
                    </a:ext>
                  </a:extLst>
                </p:cNvPr>
                <p:cNvPicPr/>
                <p:nvPr/>
              </p:nvPicPr>
              <p:blipFill>
                <a:blip r:embed="rId126"/>
                <a:stretch>
                  <a:fillRect/>
                </a:stretch>
              </p:blipFill>
              <p:spPr>
                <a:xfrm>
                  <a:off x="3147739" y="1366145"/>
                  <a:ext cx="3376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62" name="Entrada de lápiz 461">
                  <a:extLst>
                    <a:ext uri="{FF2B5EF4-FFF2-40B4-BE49-F238E27FC236}">
                      <a16:creationId xmlns:a16="http://schemas.microsoft.com/office/drawing/2014/main" id="{2A6CDD29-218C-0044-B94F-4B49BE07C346}"/>
                    </a:ext>
                  </a:extLst>
                </p14:cNvPr>
                <p14:cNvContentPartPr/>
                <p14:nvPr/>
              </p14:nvContentPartPr>
              <p14:xfrm>
                <a:off x="2875939" y="1237985"/>
                <a:ext cx="38160" cy="181800"/>
              </p14:xfrm>
            </p:contentPart>
          </mc:Choice>
          <mc:Fallback xmlns="">
            <p:pic>
              <p:nvPicPr>
                <p:cNvPr id="462" name="Entrada de lápiz 461">
                  <a:extLst>
                    <a:ext uri="{FF2B5EF4-FFF2-40B4-BE49-F238E27FC236}">
                      <a16:creationId xmlns:a16="http://schemas.microsoft.com/office/drawing/2014/main" id="{2A6CDD29-218C-0044-B94F-4B49BE07C346}"/>
                    </a:ext>
                  </a:extLst>
                </p:cNvPr>
                <p:cNvPicPr/>
                <p:nvPr/>
              </p:nvPicPr>
              <p:blipFill>
                <a:blip r:embed="rId128"/>
                <a:stretch>
                  <a:fillRect/>
                </a:stretch>
              </p:blipFill>
              <p:spPr>
                <a:xfrm>
                  <a:off x="2860459" y="1222505"/>
                  <a:ext cx="68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65" name="Entrada de lápiz 464">
                  <a:extLst>
                    <a:ext uri="{FF2B5EF4-FFF2-40B4-BE49-F238E27FC236}">
                      <a16:creationId xmlns:a16="http://schemas.microsoft.com/office/drawing/2014/main" id="{F84EFBCA-B156-0A4E-95B8-891DC538D218}"/>
                    </a:ext>
                  </a:extLst>
                </p14:cNvPr>
                <p14:cNvContentPartPr/>
                <p14:nvPr/>
              </p14:nvContentPartPr>
              <p14:xfrm>
                <a:off x="2898619" y="1336265"/>
                <a:ext cx="45720" cy="97920"/>
              </p14:xfrm>
            </p:contentPart>
          </mc:Choice>
          <mc:Fallback xmlns="">
            <p:pic>
              <p:nvPicPr>
                <p:cNvPr id="465" name="Entrada de lápiz 464">
                  <a:extLst>
                    <a:ext uri="{FF2B5EF4-FFF2-40B4-BE49-F238E27FC236}">
                      <a16:creationId xmlns:a16="http://schemas.microsoft.com/office/drawing/2014/main" id="{F84EFBCA-B156-0A4E-95B8-891DC538D218}"/>
                    </a:ext>
                  </a:extLst>
                </p:cNvPr>
                <p:cNvPicPr/>
                <p:nvPr/>
              </p:nvPicPr>
              <p:blipFill>
                <a:blip r:embed="rId130"/>
                <a:stretch>
                  <a:fillRect/>
                </a:stretch>
              </p:blipFill>
              <p:spPr>
                <a:xfrm>
                  <a:off x="2883139" y="1320785"/>
                  <a:ext cx="76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78" name="Entrada de lápiz 477">
                  <a:extLst>
                    <a:ext uri="{FF2B5EF4-FFF2-40B4-BE49-F238E27FC236}">
                      <a16:creationId xmlns:a16="http://schemas.microsoft.com/office/drawing/2014/main" id="{93839E14-BD21-3240-A8EB-9396E4702F2C}"/>
                    </a:ext>
                  </a:extLst>
                </p14:cNvPr>
                <p14:cNvContentPartPr/>
                <p14:nvPr/>
              </p14:nvContentPartPr>
              <p14:xfrm>
                <a:off x="2989339" y="1351385"/>
                <a:ext cx="60840" cy="91080"/>
              </p14:xfrm>
            </p:contentPart>
          </mc:Choice>
          <mc:Fallback xmlns="">
            <p:pic>
              <p:nvPicPr>
                <p:cNvPr id="478" name="Entrada de lápiz 477">
                  <a:extLst>
                    <a:ext uri="{FF2B5EF4-FFF2-40B4-BE49-F238E27FC236}">
                      <a16:creationId xmlns:a16="http://schemas.microsoft.com/office/drawing/2014/main" id="{93839E14-BD21-3240-A8EB-9396E4702F2C}"/>
                    </a:ext>
                  </a:extLst>
                </p:cNvPr>
                <p:cNvPicPr/>
                <p:nvPr/>
              </p:nvPicPr>
              <p:blipFill>
                <a:blip r:embed="rId132"/>
                <a:stretch>
                  <a:fillRect/>
                </a:stretch>
              </p:blipFill>
              <p:spPr>
                <a:xfrm>
                  <a:off x="2973859" y="1335905"/>
                  <a:ext cx="91440" cy="121680"/>
                </a:xfrm>
                <a:prstGeom prst="rect">
                  <a:avLst/>
                </a:prstGeom>
              </p:spPr>
            </p:pic>
          </mc:Fallback>
        </mc:AlternateContent>
      </p:grpSp>
      <p:grpSp>
        <p:nvGrpSpPr>
          <p:cNvPr id="96" name="Grupo 95">
            <a:extLst>
              <a:ext uri="{FF2B5EF4-FFF2-40B4-BE49-F238E27FC236}">
                <a16:creationId xmlns:a16="http://schemas.microsoft.com/office/drawing/2014/main" id="{09739CEF-AF71-6345-A885-64D891FE14F2}"/>
              </a:ext>
            </a:extLst>
          </p:cNvPr>
          <p:cNvGrpSpPr/>
          <p:nvPr/>
        </p:nvGrpSpPr>
        <p:grpSpPr>
          <a:xfrm>
            <a:off x="7444221" y="1760354"/>
            <a:ext cx="456480" cy="464760"/>
            <a:chOff x="7444221" y="1760354"/>
            <a:chExt cx="456480" cy="464760"/>
          </a:xfrm>
        </p:grpSpPr>
        <mc:AlternateContent xmlns:mc="http://schemas.openxmlformats.org/markup-compatibility/2006" xmlns:p14="http://schemas.microsoft.com/office/powerpoint/2010/main">
          <mc:Choice Requires="p14">
            <p:contentPart p14:bwMode="auto" r:id="rId133">
              <p14:nvContentPartPr>
                <p14:cNvPr id="479" name="Entrada de lápiz 478">
                  <a:extLst>
                    <a:ext uri="{FF2B5EF4-FFF2-40B4-BE49-F238E27FC236}">
                      <a16:creationId xmlns:a16="http://schemas.microsoft.com/office/drawing/2014/main" id="{05AD004A-B7BC-174F-A3AD-E876D7DF8E6F}"/>
                    </a:ext>
                  </a:extLst>
                </p14:cNvPr>
                <p14:cNvContentPartPr/>
                <p14:nvPr/>
              </p14:nvContentPartPr>
              <p14:xfrm>
                <a:off x="7444221" y="1959074"/>
                <a:ext cx="176400" cy="266040"/>
              </p14:xfrm>
            </p:contentPart>
          </mc:Choice>
          <mc:Fallback xmlns="">
            <p:pic>
              <p:nvPicPr>
                <p:cNvPr id="479" name="Entrada de lápiz 478">
                  <a:extLst>
                    <a:ext uri="{FF2B5EF4-FFF2-40B4-BE49-F238E27FC236}">
                      <a16:creationId xmlns:a16="http://schemas.microsoft.com/office/drawing/2014/main" id="{05AD004A-B7BC-174F-A3AD-E876D7DF8E6F}"/>
                    </a:ext>
                  </a:extLst>
                </p:cNvPr>
                <p:cNvPicPr/>
                <p:nvPr/>
              </p:nvPicPr>
              <p:blipFill>
                <a:blip r:embed="rId134"/>
                <a:stretch>
                  <a:fillRect/>
                </a:stretch>
              </p:blipFill>
              <p:spPr>
                <a:xfrm>
                  <a:off x="7428773" y="1943594"/>
                  <a:ext cx="206938"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81" name="Entrada de lápiz 480">
                  <a:extLst>
                    <a:ext uri="{FF2B5EF4-FFF2-40B4-BE49-F238E27FC236}">
                      <a16:creationId xmlns:a16="http://schemas.microsoft.com/office/drawing/2014/main" id="{829B69FA-B165-7344-BA64-66535308966D}"/>
                    </a:ext>
                  </a:extLst>
                </p14:cNvPr>
                <p14:cNvContentPartPr/>
                <p14:nvPr/>
              </p14:nvContentPartPr>
              <p14:xfrm>
                <a:off x="7735101" y="1811834"/>
                <a:ext cx="73800" cy="57240"/>
              </p14:xfrm>
            </p:contentPart>
          </mc:Choice>
          <mc:Fallback xmlns="">
            <p:pic>
              <p:nvPicPr>
                <p:cNvPr id="481" name="Entrada de lápiz 480">
                  <a:extLst>
                    <a:ext uri="{FF2B5EF4-FFF2-40B4-BE49-F238E27FC236}">
                      <a16:creationId xmlns:a16="http://schemas.microsoft.com/office/drawing/2014/main" id="{829B69FA-B165-7344-BA64-66535308966D}"/>
                    </a:ext>
                  </a:extLst>
                </p:cNvPr>
                <p:cNvPicPr/>
                <p:nvPr/>
              </p:nvPicPr>
              <p:blipFill>
                <a:blip r:embed="rId136"/>
                <a:stretch>
                  <a:fillRect/>
                </a:stretch>
              </p:blipFill>
              <p:spPr>
                <a:xfrm>
                  <a:off x="7719621" y="1796451"/>
                  <a:ext cx="104400" cy="87649"/>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82" name="Entrada de lápiz 481">
                  <a:extLst>
                    <a:ext uri="{FF2B5EF4-FFF2-40B4-BE49-F238E27FC236}">
                      <a16:creationId xmlns:a16="http://schemas.microsoft.com/office/drawing/2014/main" id="{FA6FC6BD-C748-7A48-9352-2C79E6245011}"/>
                    </a:ext>
                  </a:extLst>
                </p14:cNvPr>
                <p14:cNvContentPartPr/>
                <p14:nvPr/>
              </p14:nvContentPartPr>
              <p14:xfrm>
                <a:off x="7803501" y="1800314"/>
                <a:ext cx="6120" cy="111960"/>
              </p14:xfrm>
            </p:contentPart>
          </mc:Choice>
          <mc:Fallback xmlns="">
            <p:pic>
              <p:nvPicPr>
                <p:cNvPr id="482" name="Entrada de lápiz 481">
                  <a:extLst>
                    <a:ext uri="{FF2B5EF4-FFF2-40B4-BE49-F238E27FC236}">
                      <a16:creationId xmlns:a16="http://schemas.microsoft.com/office/drawing/2014/main" id="{FA6FC6BD-C748-7A48-9352-2C79E6245011}"/>
                    </a:ext>
                  </a:extLst>
                </p:cNvPr>
                <p:cNvPicPr/>
                <p:nvPr/>
              </p:nvPicPr>
              <p:blipFill>
                <a:blip r:embed="rId138"/>
                <a:stretch>
                  <a:fillRect/>
                </a:stretch>
              </p:blipFill>
              <p:spPr>
                <a:xfrm>
                  <a:off x="7788021" y="1784834"/>
                  <a:ext cx="36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84" name="Entrada de lápiz 483">
                  <a:extLst>
                    <a:ext uri="{FF2B5EF4-FFF2-40B4-BE49-F238E27FC236}">
                      <a16:creationId xmlns:a16="http://schemas.microsoft.com/office/drawing/2014/main" id="{DF12754C-6970-3B44-ACA5-FC2B7B69A9EA}"/>
                    </a:ext>
                  </a:extLst>
                </p14:cNvPr>
                <p14:cNvContentPartPr/>
                <p14:nvPr/>
              </p14:nvContentPartPr>
              <p14:xfrm>
                <a:off x="7643661" y="1788794"/>
                <a:ext cx="68760" cy="160200"/>
              </p14:xfrm>
            </p:contentPart>
          </mc:Choice>
          <mc:Fallback xmlns="">
            <p:pic>
              <p:nvPicPr>
                <p:cNvPr id="484" name="Entrada de lápiz 483">
                  <a:extLst>
                    <a:ext uri="{FF2B5EF4-FFF2-40B4-BE49-F238E27FC236}">
                      <a16:creationId xmlns:a16="http://schemas.microsoft.com/office/drawing/2014/main" id="{DF12754C-6970-3B44-ACA5-FC2B7B69A9EA}"/>
                    </a:ext>
                  </a:extLst>
                </p:cNvPr>
                <p:cNvPicPr/>
                <p:nvPr/>
              </p:nvPicPr>
              <p:blipFill>
                <a:blip r:embed="rId140"/>
                <a:stretch>
                  <a:fillRect/>
                </a:stretch>
              </p:blipFill>
              <p:spPr>
                <a:xfrm>
                  <a:off x="7628181" y="1773279"/>
                  <a:ext cx="99360" cy="190869"/>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86" name="Entrada de lápiz 485">
                  <a:extLst>
                    <a:ext uri="{FF2B5EF4-FFF2-40B4-BE49-F238E27FC236}">
                      <a16:creationId xmlns:a16="http://schemas.microsoft.com/office/drawing/2014/main" id="{F74B0A91-5DD6-A641-BAD7-678BA40A5F32}"/>
                    </a:ext>
                  </a:extLst>
                </p14:cNvPr>
                <p14:cNvContentPartPr/>
                <p14:nvPr/>
              </p14:nvContentPartPr>
              <p14:xfrm>
                <a:off x="7843461" y="1760354"/>
                <a:ext cx="57240" cy="211320"/>
              </p14:xfrm>
            </p:contentPart>
          </mc:Choice>
          <mc:Fallback xmlns="">
            <p:pic>
              <p:nvPicPr>
                <p:cNvPr id="486" name="Entrada de lápiz 485">
                  <a:extLst>
                    <a:ext uri="{FF2B5EF4-FFF2-40B4-BE49-F238E27FC236}">
                      <a16:creationId xmlns:a16="http://schemas.microsoft.com/office/drawing/2014/main" id="{F74B0A91-5DD6-A641-BAD7-678BA40A5F32}"/>
                    </a:ext>
                  </a:extLst>
                </p:cNvPr>
                <p:cNvPicPr/>
                <p:nvPr/>
              </p:nvPicPr>
              <p:blipFill>
                <a:blip r:embed="rId142"/>
                <a:stretch>
                  <a:fillRect/>
                </a:stretch>
              </p:blipFill>
              <p:spPr>
                <a:xfrm>
                  <a:off x="7828078" y="1744874"/>
                  <a:ext cx="87649"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494" name="Entrada de lápiz 493">
                <a:extLst>
                  <a:ext uri="{FF2B5EF4-FFF2-40B4-BE49-F238E27FC236}">
                    <a16:creationId xmlns:a16="http://schemas.microsoft.com/office/drawing/2014/main" id="{745CF06A-A18F-E248-AF92-9E2FA08737FA}"/>
                  </a:ext>
                </a:extLst>
              </p14:cNvPr>
              <p14:cNvContentPartPr/>
              <p14:nvPr/>
            </p14:nvContentPartPr>
            <p14:xfrm>
              <a:off x="8544820" y="2039714"/>
              <a:ext cx="131400" cy="279720"/>
            </p14:xfrm>
          </p:contentPart>
        </mc:Choice>
        <mc:Fallback xmlns="">
          <p:pic>
            <p:nvPicPr>
              <p:cNvPr id="494" name="Entrada de lápiz 493">
                <a:extLst>
                  <a:ext uri="{FF2B5EF4-FFF2-40B4-BE49-F238E27FC236}">
                    <a16:creationId xmlns:a16="http://schemas.microsoft.com/office/drawing/2014/main" id="{745CF06A-A18F-E248-AF92-9E2FA08737FA}"/>
                  </a:ext>
                </a:extLst>
              </p:cNvPr>
              <p:cNvPicPr/>
              <p:nvPr/>
            </p:nvPicPr>
            <p:blipFill>
              <a:blip r:embed="rId144"/>
              <a:stretch>
                <a:fillRect/>
              </a:stretch>
            </p:blipFill>
            <p:spPr>
              <a:xfrm>
                <a:off x="8529340" y="2024234"/>
                <a:ext cx="1620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96" name="Entrada de lápiz 495">
                <a:extLst>
                  <a:ext uri="{FF2B5EF4-FFF2-40B4-BE49-F238E27FC236}">
                    <a16:creationId xmlns:a16="http://schemas.microsoft.com/office/drawing/2014/main" id="{BCAE6677-86B3-5346-A0A4-C925B833B915}"/>
                  </a:ext>
                </a:extLst>
              </p14:cNvPr>
              <p14:cNvContentPartPr/>
              <p14:nvPr/>
            </p14:nvContentPartPr>
            <p14:xfrm>
              <a:off x="8573620" y="2028554"/>
              <a:ext cx="132840" cy="17640"/>
            </p14:xfrm>
          </p:contentPart>
        </mc:Choice>
        <mc:Fallback xmlns="">
          <p:pic>
            <p:nvPicPr>
              <p:cNvPr id="496" name="Entrada de lápiz 495">
                <a:extLst>
                  <a:ext uri="{FF2B5EF4-FFF2-40B4-BE49-F238E27FC236}">
                    <a16:creationId xmlns:a16="http://schemas.microsoft.com/office/drawing/2014/main" id="{BCAE6677-86B3-5346-A0A4-C925B833B915}"/>
                  </a:ext>
                </a:extLst>
              </p:cNvPr>
              <p:cNvPicPr/>
              <p:nvPr/>
            </p:nvPicPr>
            <p:blipFill>
              <a:blip r:embed="rId146"/>
              <a:stretch>
                <a:fillRect/>
              </a:stretch>
            </p:blipFill>
            <p:spPr>
              <a:xfrm>
                <a:off x="8558140" y="2013074"/>
                <a:ext cx="1634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4" name="Entrada de lápiz 63">
                <a:extLst>
                  <a:ext uri="{FF2B5EF4-FFF2-40B4-BE49-F238E27FC236}">
                    <a16:creationId xmlns:a16="http://schemas.microsoft.com/office/drawing/2014/main" id="{20B39D88-2785-084A-A2B8-C70001A9A1C1}"/>
                  </a:ext>
                </a:extLst>
              </p14:cNvPr>
              <p14:cNvContentPartPr/>
              <p14:nvPr/>
            </p14:nvContentPartPr>
            <p14:xfrm>
              <a:off x="8767300" y="2029634"/>
              <a:ext cx="120240" cy="290160"/>
            </p14:xfrm>
          </p:contentPart>
        </mc:Choice>
        <mc:Fallback xmlns="">
          <p:pic>
            <p:nvPicPr>
              <p:cNvPr id="64" name="Entrada de lápiz 63">
                <a:extLst>
                  <a:ext uri="{FF2B5EF4-FFF2-40B4-BE49-F238E27FC236}">
                    <a16:creationId xmlns:a16="http://schemas.microsoft.com/office/drawing/2014/main" id="{20B39D88-2785-084A-A2B8-C70001A9A1C1}"/>
                  </a:ext>
                </a:extLst>
              </p:cNvPr>
              <p:cNvPicPr/>
              <p:nvPr/>
            </p:nvPicPr>
            <p:blipFill>
              <a:blip r:embed="rId148"/>
              <a:stretch>
                <a:fillRect/>
              </a:stretch>
            </p:blipFill>
            <p:spPr>
              <a:xfrm>
                <a:off x="8751820" y="2014135"/>
                <a:ext cx="150840" cy="320798"/>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5" name="Entrada de lápiz 64">
                <a:extLst>
                  <a:ext uri="{FF2B5EF4-FFF2-40B4-BE49-F238E27FC236}">
                    <a16:creationId xmlns:a16="http://schemas.microsoft.com/office/drawing/2014/main" id="{AFEF8556-FE7B-4446-B901-1E5AFDCF8BC1}"/>
                  </a:ext>
                </a:extLst>
              </p14:cNvPr>
              <p14:cNvContentPartPr/>
              <p14:nvPr/>
            </p14:nvContentPartPr>
            <p14:xfrm>
              <a:off x="8875660" y="2131154"/>
              <a:ext cx="102960" cy="139680"/>
            </p14:xfrm>
          </p:contentPart>
        </mc:Choice>
        <mc:Fallback xmlns="">
          <p:pic>
            <p:nvPicPr>
              <p:cNvPr id="65" name="Entrada de lápiz 64">
                <a:extLst>
                  <a:ext uri="{FF2B5EF4-FFF2-40B4-BE49-F238E27FC236}">
                    <a16:creationId xmlns:a16="http://schemas.microsoft.com/office/drawing/2014/main" id="{AFEF8556-FE7B-4446-B901-1E5AFDCF8BC1}"/>
                  </a:ext>
                </a:extLst>
              </p:cNvPr>
              <p:cNvPicPr/>
              <p:nvPr/>
            </p:nvPicPr>
            <p:blipFill>
              <a:blip r:embed="rId150"/>
              <a:stretch>
                <a:fillRect/>
              </a:stretch>
            </p:blipFill>
            <p:spPr>
              <a:xfrm>
                <a:off x="8860180" y="2115714"/>
                <a:ext cx="133560" cy="17020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6" name="Entrada de lápiz 65">
                <a:extLst>
                  <a:ext uri="{FF2B5EF4-FFF2-40B4-BE49-F238E27FC236}">
                    <a16:creationId xmlns:a16="http://schemas.microsoft.com/office/drawing/2014/main" id="{C0DD6CAF-F62D-9A44-A2CF-D8B35F984897}"/>
                  </a:ext>
                </a:extLst>
              </p14:cNvPr>
              <p14:cNvContentPartPr/>
              <p14:nvPr/>
            </p14:nvContentPartPr>
            <p14:xfrm>
              <a:off x="9058540" y="2051234"/>
              <a:ext cx="40320" cy="40320"/>
            </p14:xfrm>
          </p:contentPart>
        </mc:Choice>
        <mc:Fallback xmlns="">
          <p:pic>
            <p:nvPicPr>
              <p:cNvPr id="66" name="Entrada de lápiz 65">
                <a:extLst>
                  <a:ext uri="{FF2B5EF4-FFF2-40B4-BE49-F238E27FC236}">
                    <a16:creationId xmlns:a16="http://schemas.microsoft.com/office/drawing/2014/main" id="{C0DD6CAF-F62D-9A44-A2CF-D8B35F984897}"/>
                  </a:ext>
                </a:extLst>
              </p:cNvPr>
              <p:cNvPicPr/>
              <p:nvPr/>
            </p:nvPicPr>
            <p:blipFill>
              <a:blip r:embed="rId152"/>
              <a:stretch>
                <a:fillRect/>
              </a:stretch>
            </p:blipFill>
            <p:spPr>
              <a:xfrm>
                <a:off x="9043060" y="2035754"/>
                <a:ext cx="70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7" name="Entrada de lápiz 66">
                <a:extLst>
                  <a:ext uri="{FF2B5EF4-FFF2-40B4-BE49-F238E27FC236}">
                    <a16:creationId xmlns:a16="http://schemas.microsoft.com/office/drawing/2014/main" id="{DE227072-5E08-774D-87BC-B4677E4076A3}"/>
                  </a:ext>
                </a:extLst>
              </p14:cNvPr>
              <p14:cNvContentPartPr/>
              <p14:nvPr/>
            </p14:nvContentPartPr>
            <p14:xfrm>
              <a:off x="9109660" y="2051234"/>
              <a:ext cx="360" cy="51840"/>
            </p14:xfrm>
          </p:contentPart>
        </mc:Choice>
        <mc:Fallback xmlns="">
          <p:pic>
            <p:nvPicPr>
              <p:cNvPr id="67" name="Entrada de lápiz 66">
                <a:extLst>
                  <a:ext uri="{FF2B5EF4-FFF2-40B4-BE49-F238E27FC236}">
                    <a16:creationId xmlns:a16="http://schemas.microsoft.com/office/drawing/2014/main" id="{DE227072-5E08-774D-87BC-B4677E4076A3}"/>
                  </a:ext>
                </a:extLst>
              </p:cNvPr>
              <p:cNvPicPr/>
              <p:nvPr/>
            </p:nvPicPr>
            <p:blipFill>
              <a:blip r:embed="rId154"/>
              <a:stretch>
                <a:fillRect/>
              </a:stretch>
            </p:blipFill>
            <p:spPr>
              <a:xfrm>
                <a:off x="9094180" y="2035646"/>
                <a:ext cx="30960" cy="82654"/>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8" name="Entrada de lápiz 67">
                <a:extLst>
                  <a:ext uri="{FF2B5EF4-FFF2-40B4-BE49-F238E27FC236}">
                    <a16:creationId xmlns:a16="http://schemas.microsoft.com/office/drawing/2014/main" id="{592F5502-F070-4D4F-BA54-6FA5AA103B57}"/>
                  </a:ext>
                </a:extLst>
              </p14:cNvPr>
              <p14:cNvContentPartPr/>
              <p14:nvPr/>
            </p14:nvContentPartPr>
            <p14:xfrm>
              <a:off x="9007060" y="2034314"/>
              <a:ext cx="40320" cy="91800"/>
            </p14:xfrm>
          </p:contentPart>
        </mc:Choice>
        <mc:Fallback xmlns="">
          <p:pic>
            <p:nvPicPr>
              <p:cNvPr id="68" name="Entrada de lápiz 67">
                <a:extLst>
                  <a:ext uri="{FF2B5EF4-FFF2-40B4-BE49-F238E27FC236}">
                    <a16:creationId xmlns:a16="http://schemas.microsoft.com/office/drawing/2014/main" id="{592F5502-F070-4D4F-BA54-6FA5AA103B57}"/>
                  </a:ext>
                </a:extLst>
              </p:cNvPr>
              <p:cNvPicPr/>
              <p:nvPr/>
            </p:nvPicPr>
            <p:blipFill>
              <a:blip r:embed="rId156"/>
              <a:stretch>
                <a:fillRect/>
              </a:stretch>
            </p:blipFill>
            <p:spPr>
              <a:xfrm>
                <a:off x="8991580" y="2018834"/>
                <a:ext cx="70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9" name="Entrada de lápiz 68">
                <a:extLst>
                  <a:ext uri="{FF2B5EF4-FFF2-40B4-BE49-F238E27FC236}">
                    <a16:creationId xmlns:a16="http://schemas.microsoft.com/office/drawing/2014/main" id="{21D3AEAA-7F93-C94B-B746-D1A53AAD560C}"/>
                  </a:ext>
                </a:extLst>
              </p14:cNvPr>
              <p14:cNvContentPartPr/>
              <p14:nvPr/>
            </p14:nvContentPartPr>
            <p14:xfrm>
              <a:off x="9143860" y="2022794"/>
              <a:ext cx="17640" cy="108720"/>
            </p14:xfrm>
          </p:contentPart>
        </mc:Choice>
        <mc:Fallback xmlns="">
          <p:pic>
            <p:nvPicPr>
              <p:cNvPr id="69" name="Entrada de lápiz 68">
                <a:extLst>
                  <a:ext uri="{FF2B5EF4-FFF2-40B4-BE49-F238E27FC236}">
                    <a16:creationId xmlns:a16="http://schemas.microsoft.com/office/drawing/2014/main" id="{21D3AEAA-7F93-C94B-B746-D1A53AAD560C}"/>
                  </a:ext>
                </a:extLst>
              </p:cNvPr>
              <p:cNvPicPr/>
              <p:nvPr/>
            </p:nvPicPr>
            <p:blipFill>
              <a:blip r:embed="rId158"/>
              <a:stretch>
                <a:fillRect/>
              </a:stretch>
            </p:blipFill>
            <p:spPr>
              <a:xfrm>
                <a:off x="9128057" y="2007314"/>
                <a:ext cx="48878"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0" name="Entrada de lápiz 69">
                <a:extLst>
                  <a:ext uri="{FF2B5EF4-FFF2-40B4-BE49-F238E27FC236}">
                    <a16:creationId xmlns:a16="http://schemas.microsoft.com/office/drawing/2014/main" id="{1B4E800B-B1E1-6B47-AA11-69E740AE6B9A}"/>
                  </a:ext>
                </a:extLst>
              </p14:cNvPr>
              <p14:cNvContentPartPr/>
              <p14:nvPr/>
            </p14:nvContentPartPr>
            <p14:xfrm>
              <a:off x="9178060" y="2233754"/>
              <a:ext cx="11880" cy="74520"/>
            </p14:xfrm>
          </p:contentPart>
        </mc:Choice>
        <mc:Fallback xmlns="">
          <p:pic>
            <p:nvPicPr>
              <p:cNvPr id="70" name="Entrada de lápiz 69">
                <a:extLst>
                  <a:ext uri="{FF2B5EF4-FFF2-40B4-BE49-F238E27FC236}">
                    <a16:creationId xmlns:a16="http://schemas.microsoft.com/office/drawing/2014/main" id="{1B4E800B-B1E1-6B47-AA11-69E740AE6B9A}"/>
                  </a:ext>
                </a:extLst>
              </p:cNvPr>
              <p:cNvPicPr/>
              <p:nvPr/>
            </p:nvPicPr>
            <p:blipFill>
              <a:blip r:embed="rId160"/>
              <a:stretch>
                <a:fillRect/>
              </a:stretch>
            </p:blipFill>
            <p:spPr>
              <a:xfrm>
                <a:off x="9162096" y="2218274"/>
                <a:ext cx="43436"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1" name="Entrada de lápiz 70">
                <a:extLst>
                  <a:ext uri="{FF2B5EF4-FFF2-40B4-BE49-F238E27FC236}">
                    <a16:creationId xmlns:a16="http://schemas.microsoft.com/office/drawing/2014/main" id="{775E1322-0D42-E942-9CA8-789CF9AD888F}"/>
                  </a:ext>
                </a:extLst>
              </p14:cNvPr>
              <p14:cNvContentPartPr/>
              <p14:nvPr/>
            </p14:nvContentPartPr>
            <p14:xfrm>
              <a:off x="9297940" y="2102714"/>
              <a:ext cx="80280" cy="108720"/>
            </p14:xfrm>
          </p:contentPart>
        </mc:Choice>
        <mc:Fallback xmlns="">
          <p:pic>
            <p:nvPicPr>
              <p:cNvPr id="71" name="Entrada de lápiz 70">
                <a:extLst>
                  <a:ext uri="{FF2B5EF4-FFF2-40B4-BE49-F238E27FC236}">
                    <a16:creationId xmlns:a16="http://schemas.microsoft.com/office/drawing/2014/main" id="{775E1322-0D42-E942-9CA8-789CF9AD888F}"/>
                  </a:ext>
                </a:extLst>
              </p:cNvPr>
              <p:cNvPicPr/>
              <p:nvPr/>
            </p:nvPicPr>
            <p:blipFill>
              <a:blip r:embed="rId162"/>
              <a:stretch>
                <a:fillRect/>
              </a:stretch>
            </p:blipFill>
            <p:spPr>
              <a:xfrm>
                <a:off x="9282390" y="2087234"/>
                <a:ext cx="111018"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2" name="Entrada de lápiz 71">
                <a:extLst>
                  <a:ext uri="{FF2B5EF4-FFF2-40B4-BE49-F238E27FC236}">
                    <a16:creationId xmlns:a16="http://schemas.microsoft.com/office/drawing/2014/main" id="{955AA74C-AD2D-7542-B9E7-0F80EDA2ED16}"/>
                  </a:ext>
                </a:extLst>
              </p14:cNvPr>
              <p14:cNvContentPartPr/>
              <p14:nvPr/>
            </p14:nvContentPartPr>
            <p14:xfrm>
              <a:off x="9372100" y="2096954"/>
              <a:ext cx="28800" cy="234360"/>
            </p14:xfrm>
          </p:contentPart>
        </mc:Choice>
        <mc:Fallback xmlns="">
          <p:pic>
            <p:nvPicPr>
              <p:cNvPr id="72" name="Entrada de lápiz 71">
                <a:extLst>
                  <a:ext uri="{FF2B5EF4-FFF2-40B4-BE49-F238E27FC236}">
                    <a16:creationId xmlns:a16="http://schemas.microsoft.com/office/drawing/2014/main" id="{955AA74C-AD2D-7542-B9E7-0F80EDA2ED16}"/>
                  </a:ext>
                </a:extLst>
              </p:cNvPr>
              <p:cNvPicPr/>
              <p:nvPr/>
            </p:nvPicPr>
            <p:blipFill>
              <a:blip r:embed="rId164"/>
              <a:stretch>
                <a:fillRect/>
              </a:stretch>
            </p:blipFill>
            <p:spPr>
              <a:xfrm>
                <a:off x="9356811" y="2081474"/>
                <a:ext cx="59022"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73" name="Entrada de lápiz 72">
                <a:extLst>
                  <a:ext uri="{FF2B5EF4-FFF2-40B4-BE49-F238E27FC236}">
                    <a16:creationId xmlns:a16="http://schemas.microsoft.com/office/drawing/2014/main" id="{FC3706C8-2620-9F45-90C4-F3CBBEC389D9}"/>
                  </a:ext>
                </a:extLst>
              </p14:cNvPr>
              <p14:cNvContentPartPr/>
              <p14:nvPr/>
            </p14:nvContentPartPr>
            <p14:xfrm>
              <a:off x="9503140" y="2019554"/>
              <a:ext cx="51840" cy="345600"/>
            </p14:xfrm>
          </p:contentPart>
        </mc:Choice>
        <mc:Fallback xmlns="">
          <p:pic>
            <p:nvPicPr>
              <p:cNvPr id="73" name="Entrada de lápiz 72">
                <a:extLst>
                  <a:ext uri="{FF2B5EF4-FFF2-40B4-BE49-F238E27FC236}">
                    <a16:creationId xmlns:a16="http://schemas.microsoft.com/office/drawing/2014/main" id="{FC3706C8-2620-9F45-90C4-F3CBBEC389D9}"/>
                  </a:ext>
                </a:extLst>
              </p:cNvPr>
              <p:cNvPicPr/>
              <p:nvPr/>
            </p:nvPicPr>
            <p:blipFill>
              <a:blip r:embed="rId166"/>
              <a:stretch>
                <a:fillRect/>
              </a:stretch>
            </p:blipFill>
            <p:spPr>
              <a:xfrm>
                <a:off x="9487660" y="2004074"/>
                <a:ext cx="82440" cy="376200"/>
              </a:xfrm>
              <a:prstGeom prst="rect">
                <a:avLst/>
              </a:prstGeom>
            </p:spPr>
          </p:pic>
        </mc:Fallback>
      </mc:AlternateContent>
      <p:grpSp>
        <p:nvGrpSpPr>
          <p:cNvPr id="92" name="Grupo 91">
            <a:extLst>
              <a:ext uri="{FF2B5EF4-FFF2-40B4-BE49-F238E27FC236}">
                <a16:creationId xmlns:a16="http://schemas.microsoft.com/office/drawing/2014/main" id="{69AB19B6-262C-AC4B-8DBC-FA8BEF7AB327}"/>
              </a:ext>
            </a:extLst>
          </p:cNvPr>
          <p:cNvGrpSpPr/>
          <p:nvPr/>
        </p:nvGrpSpPr>
        <p:grpSpPr>
          <a:xfrm>
            <a:off x="9702940" y="1908674"/>
            <a:ext cx="1244160" cy="456840"/>
            <a:chOff x="9702940" y="1908674"/>
            <a:chExt cx="1244160" cy="456840"/>
          </a:xfrm>
        </p:grpSpPr>
        <p:grpSp>
          <p:nvGrpSpPr>
            <p:cNvPr id="93" name="Grupo 92">
              <a:extLst>
                <a:ext uri="{FF2B5EF4-FFF2-40B4-BE49-F238E27FC236}">
                  <a16:creationId xmlns:a16="http://schemas.microsoft.com/office/drawing/2014/main" id="{AB1BBF88-B9B0-8C49-9C39-57B5A63DB928}"/>
                </a:ext>
              </a:extLst>
            </p:cNvPr>
            <p:cNvGrpSpPr/>
            <p:nvPr/>
          </p:nvGrpSpPr>
          <p:grpSpPr>
            <a:xfrm>
              <a:off x="9702940" y="1908674"/>
              <a:ext cx="1244160" cy="456840"/>
              <a:chOff x="9702940" y="1908674"/>
              <a:chExt cx="1244160" cy="456840"/>
            </a:xfrm>
          </p:grpSpPr>
          <mc:AlternateContent xmlns:mc="http://schemas.openxmlformats.org/markup-compatibility/2006" xmlns:p14="http://schemas.microsoft.com/office/powerpoint/2010/main">
            <mc:Choice Requires="p14">
              <p:contentPart p14:bwMode="auto" r:id="rId167">
                <p14:nvContentPartPr>
                  <p14:cNvPr id="74" name="Entrada de lápiz 73">
                    <a:extLst>
                      <a:ext uri="{FF2B5EF4-FFF2-40B4-BE49-F238E27FC236}">
                        <a16:creationId xmlns:a16="http://schemas.microsoft.com/office/drawing/2014/main" id="{A7317329-00B4-4B4F-99DD-D7AAD23362EA}"/>
                      </a:ext>
                    </a:extLst>
                  </p14:cNvPr>
                  <p14:cNvContentPartPr/>
                  <p14:nvPr/>
                </p14:nvContentPartPr>
                <p14:xfrm>
                  <a:off x="9702940" y="2131154"/>
                  <a:ext cx="68760" cy="17640"/>
                </p14:xfrm>
              </p:contentPart>
            </mc:Choice>
            <mc:Fallback xmlns="">
              <p:pic>
                <p:nvPicPr>
                  <p:cNvPr id="74" name="Entrada de lápiz 73">
                    <a:extLst>
                      <a:ext uri="{FF2B5EF4-FFF2-40B4-BE49-F238E27FC236}">
                        <a16:creationId xmlns:a16="http://schemas.microsoft.com/office/drawing/2014/main" id="{A7317329-00B4-4B4F-99DD-D7AAD23362EA}"/>
                      </a:ext>
                    </a:extLst>
                  </p:cNvPr>
                  <p:cNvPicPr/>
                  <p:nvPr/>
                </p:nvPicPr>
                <p:blipFill>
                  <a:blip r:embed="rId168"/>
                  <a:stretch>
                    <a:fillRect/>
                  </a:stretch>
                </p:blipFill>
                <p:spPr>
                  <a:xfrm>
                    <a:off x="9687460" y="2115674"/>
                    <a:ext cx="993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6" name="Entrada de lápiz 75">
                    <a:extLst>
                      <a:ext uri="{FF2B5EF4-FFF2-40B4-BE49-F238E27FC236}">
                        <a16:creationId xmlns:a16="http://schemas.microsoft.com/office/drawing/2014/main" id="{9989D692-177D-DB4F-85CF-A664D05F2C13}"/>
                      </a:ext>
                    </a:extLst>
                  </p14:cNvPr>
                  <p14:cNvContentPartPr/>
                  <p14:nvPr/>
                </p14:nvContentPartPr>
                <p14:xfrm>
                  <a:off x="10056460" y="2119634"/>
                  <a:ext cx="114480" cy="148680"/>
                </p14:xfrm>
              </p:contentPart>
            </mc:Choice>
            <mc:Fallback xmlns="">
              <p:pic>
                <p:nvPicPr>
                  <p:cNvPr id="76" name="Entrada de lápiz 75">
                    <a:extLst>
                      <a:ext uri="{FF2B5EF4-FFF2-40B4-BE49-F238E27FC236}">
                        <a16:creationId xmlns:a16="http://schemas.microsoft.com/office/drawing/2014/main" id="{9989D692-177D-DB4F-85CF-A664D05F2C13}"/>
                      </a:ext>
                    </a:extLst>
                  </p:cNvPr>
                  <p:cNvPicPr/>
                  <p:nvPr/>
                </p:nvPicPr>
                <p:blipFill>
                  <a:blip r:embed="rId170"/>
                  <a:stretch>
                    <a:fillRect/>
                  </a:stretch>
                </p:blipFill>
                <p:spPr>
                  <a:xfrm>
                    <a:off x="10040980" y="2104154"/>
                    <a:ext cx="145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7" name="Entrada de lápiz 76">
                    <a:extLst>
                      <a:ext uri="{FF2B5EF4-FFF2-40B4-BE49-F238E27FC236}">
                        <a16:creationId xmlns:a16="http://schemas.microsoft.com/office/drawing/2014/main" id="{B798B4B0-8016-DA44-BF7D-4EDA76A38F0A}"/>
                      </a:ext>
                    </a:extLst>
                  </p14:cNvPr>
                  <p14:cNvContentPartPr/>
                  <p14:nvPr/>
                </p14:nvContentPartPr>
                <p14:xfrm>
                  <a:off x="10262020" y="2028554"/>
                  <a:ext cx="57240" cy="51840"/>
                </p14:xfrm>
              </p:contentPart>
            </mc:Choice>
            <mc:Fallback xmlns="">
              <p:pic>
                <p:nvPicPr>
                  <p:cNvPr id="77" name="Entrada de lápiz 76">
                    <a:extLst>
                      <a:ext uri="{FF2B5EF4-FFF2-40B4-BE49-F238E27FC236}">
                        <a16:creationId xmlns:a16="http://schemas.microsoft.com/office/drawing/2014/main" id="{B798B4B0-8016-DA44-BF7D-4EDA76A38F0A}"/>
                      </a:ext>
                    </a:extLst>
                  </p:cNvPr>
                  <p:cNvPicPr/>
                  <p:nvPr/>
                </p:nvPicPr>
                <p:blipFill>
                  <a:blip r:embed="rId172"/>
                  <a:stretch>
                    <a:fillRect/>
                  </a:stretch>
                </p:blipFill>
                <p:spPr>
                  <a:xfrm>
                    <a:off x="10246637" y="2013074"/>
                    <a:ext cx="87649"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8" name="Entrada de lápiz 77">
                    <a:extLst>
                      <a:ext uri="{FF2B5EF4-FFF2-40B4-BE49-F238E27FC236}">
                        <a16:creationId xmlns:a16="http://schemas.microsoft.com/office/drawing/2014/main" id="{1EB5701E-64B3-8049-9B77-9B6A2A48A2EA}"/>
                      </a:ext>
                    </a:extLst>
                  </p14:cNvPr>
                  <p14:cNvContentPartPr/>
                  <p14:nvPr/>
                </p14:nvContentPartPr>
                <p14:xfrm>
                  <a:off x="10330420" y="2017034"/>
                  <a:ext cx="6120" cy="74520"/>
                </p14:xfrm>
              </p:contentPart>
            </mc:Choice>
            <mc:Fallback xmlns="">
              <p:pic>
                <p:nvPicPr>
                  <p:cNvPr id="78" name="Entrada de lápiz 77">
                    <a:extLst>
                      <a:ext uri="{FF2B5EF4-FFF2-40B4-BE49-F238E27FC236}">
                        <a16:creationId xmlns:a16="http://schemas.microsoft.com/office/drawing/2014/main" id="{1EB5701E-64B3-8049-9B77-9B6A2A48A2EA}"/>
                      </a:ext>
                    </a:extLst>
                  </p:cNvPr>
                  <p:cNvPicPr/>
                  <p:nvPr/>
                </p:nvPicPr>
                <p:blipFill>
                  <a:blip r:embed="rId174"/>
                  <a:stretch>
                    <a:fillRect/>
                  </a:stretch>
                </p:blipFill>
                <p:spPr>
                  <a:xfrm>
                    <a:off x="10314940" y="2001554"/>
                    <a:ext cx="367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Entrada de lápiz 78">
                    <a:extLst>
                      <a:ext uri="{FF2B5EF4-FFF2-40B4-BE49-F238E27FC236}">
                        <a16:creationId xmlns:a16="http://schemas.microsoft.com/office/drawing/2014/main" id="{A746ECBE-B3DA-7A4E-A3CE-5CDEFC1C2F63}"/>
                      </a:ext>
                    </a:extLst>
                  </p14:cNvPr>
                  <p14:cNvContentPartPr/>
                  <p14:nvPr/>
                </p14:nvContentPartPr>
                <p14:xfrm>
                  <a:off x="9948100" y="2017034"/>
                  <a:ext cx="120240" cy="348480"/>
                </p14:xfrm>
              </p:contentPart>
            </mc:Choice>
            <mc:Fallback xmlns="">
              <p:pic>
                <p:nvPicPr>
                  <p:cNvPr id="79" name="Entrada de lápiz 78">
                    <a:extLst>
                      <a:ext uri="{FF2B5EF4-FFF2-40B4-BE49-F238E27FC236}">
                        <a16:creationId xmlns:a16="http://schemas.microsoft.com/office/drawing/2014/main" id="{A746ECBE-B3DA-7A4E-A3CE-5CDEFC1C2F63}"/>
                      </a:ext>
                    </a:extLst>
                  </p:cNvPr>
                  <p:cNvPicPr/>
                  <p:nvPr/>
                </p:nvPicPr>
                <p:blipFill>
                  <a:blip r:embed="rId176"/>
                  <a:stretch>
                    <a:fillRect/>
                  </a:stretch>
                </p:blipFill>
                <p:spPr>
                  <a:xfrm>
                    <a:off x="9932620" y="2001538"/>
                    <a:ext cx="150840" cy="379112"/>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0" name="Entrada de lápiz 79">
                    <a:extLst>
                      <a:ext uri="{FF2B5EF4-FFF2-40B4-BE49-F238E27FC236}">
                        <a16:creationId xmlns:a16="http://schemas.microsoft.com/office/drawing/2014/main" id="{13079CBB-5D17-A041-8915-B23BB31C2B83}"/>
                      </a:ext>
                    </a:extLst>
                  </p14:cNvPr>
                  <p14:cNvContentPartPr/>
                  <p14:nvPr/>
                </p14:nvContentPartPr>
                <p14:xfrm>
                  <a:off x="10398820" y="2205314"/>
                  <a:ext cx="66240" cy="360"/>
                </p14:xfrm>
              </p:contentPart>
            </mc:Choice>
            <mc:Fallback xmlns="">
              <p:pic>
                <p:nvPicPr>
                  <p:cNvPr id="80" name="Entrada de lápiz 79">
                    <a:extLst>
                      <a:ext uri="{FF2B5EF4-FFF2-40B4-BE49-F238E27FC236}">
                        <a16:creationId xmlns:a16="http://schemas.microsoft.com/office/drawing/2014/main" id="{13079CBB-5D17-A041-8915-B23BB31C2B83}"/>
                      </a:ext>
                    </a:extLst>
                  </p:cNvPr>
                  <p:cNvPicPr/>
                  <p:nvPr/>
                </p:nvPicPr>
                <p:blipFill>
                  <a:blip r:embed="rId178"/>
                  <a:stretch>
                    <a:fillRect/>
                  </a:stretch>
                </p:blipFill>
                <p:spPr>
                  <a:xfrm>
                    <a:off x="10383340" y="2189834"/>
                    <a:ext cx="96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1" name="Entrada de lápiz 80">
                    <a:extLst>
                      <a:ext uri="{FF2B5EF4-FFF2-40B4-BE49-F238E27FC236}">
                        <a16:creationId xmlns:a16="http://schemas.microsoft.com/office/drawing/2014/main" id="{3A115613-E394-4844-8E48-ED6C1CD89B34}"/>
                      </a:ext>
                    </a:extLst>
                  </p14:cNvPr>
                  <p14:cNvContentPartPr/>
                  <p14:nvPr/>
                </p14:nvContentPartPr>
                <p14:xfrm>
                  <a:off x="10575580" y="2131154"/>
                  <a:ext cx="51840" cy="79560"/>
                </p14:xfrm>
              </p:contentPart>
            </mc:Choice>
            <mc:Fallback xmlns="">
              <p:pic>
                <p:nvPicPr>
                  <p:cNvPr id="81" name="Entrada de lápiz 80">
                    <a:extLst>
                      <a:ext uri="{FF2B5EF4-FFF2-40B4-BE49-F238E27FC236}">
                        <a16:creationId xmlns:a16="http://schemas.microsoft.com/office/drawing/2014/main" id="{3A115613-E394-4844-8E48-ED6C1CD89B34}"/>
                      </a:ext>
                    </a:extLst>
                  </p:cNvPr>
                  <p:cNvPicPr/>
                  <p:nvPr/>
                </p:nvPicPr>
                <p:blipFill>
                  <a:blip r:embed="rId180"/>
                  <a:stretch>
                    <a:fillRect/>
                  </a:stretch>
                </p:blipFill>
                <p:spPr>
                  <a:xfrm>
                    <a:off x="10559992" y="2115744"/>
                    <a:ext cx="82654" cy="110022"/>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2" name="Entrada de lápiz 81">
                    <a:extLst>
                      <a:ext uri="{FF2B5EF4-FFF2-40B4-BE49-F238E27FC236}">
                        <a16:creationId xmlns:a16="http://schemas.microsoft.com/office/drawing/2014/main" id="{576926A3-22B2-584E-8C6B-BC6CDEBA68CD}"/>
                      </a:ext>
                    </a:extLst>
                  </p14:cNvPr>
                  <p14:cNvContentPartPr/>
                  <p14:nvPr/>
                </p14:nvContentPartPr>
                <p14:xfrm>
                  <a:off x="10649740" y="2108474"/>
                  <a:ext cx="28800" cy="191880"/>
                </p14:xfrm>
              </p:contentPart>
            </mc:Choice>
            <mc:Fallback xmlns="">
              <p:pic>
                <p:nvPicPr>
                  <p:cNvPr id="82" name="Entrada de lápiz 81">
                    <a:extLst>
                      <a:ext uri="{FF2B5EF4-FFF2-40B4-BE49-F238E27FC236}">
                        <a16:creationId xmlns:a16="http://schemas.microsoft.com/office/drawing/2014/main" id="{576926A3-22B2-584E-8C6B-BC6CDEBA68CD}"/>
                      </a:ext>
                    </a:extLst>
                  </p:cNvPr>
                  <p:cNvPicPr/>
                  <p:nvPr/>
                </p:nvPicPr>
                <p:blipFill>
                  <a:blip r:embed="rId182"/>
                  <a:stretch>
                    <a:fillRect/>
                  </a:stretch>
                </p:blipFill>
                <p:spPr>
                  <a:xfrm>
                    <a:off x="10634260" y="2092994"/>
                    <a:ext cx="59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3" name="Entrada de lápiz 82">
                    <a:extLst>
                      <a:ext uri="{FF2B5EF4-FFF2-40B4-BE49-F238E27FC236}">
                        <a16:creationId xmlns:a16="http://schemas.microsoft.com/office/drawing/2014/main" id="{16B4AE84-A246-1146-99F9-9A79612328C5}"/>
                      </a:ext>
                    </a:extLst>
                  </p14:cNvPr>
                  <p14:cNvContentPartPr/>
                  <p14:nvPr/>
                </p14:nvContentPartPr>
                <p14:xfrm>
                  <a:off x="10775380" y="2005514"/>
                  <a:ext cx="63000" cy="353880"/>
                </p14:xfrm>
              </p:contentPart>
            </mc:Choice>
            <mc:Fallback xmlns="">
              <p:pic>
                <p:nvPicPr>
                  <p:cNvPr id="83" name="Entrada de lápiz 82">
                    <a:extLst>
                      <a:ext uri="{FF2B5EF4-FFF2-40B4-BE49-F238E27FC236}">
                        <a16:creationId xmlns:a16="http://schemas.microsoft.com/office/drawing/2014/main" id="{16B4AE84-A246-1146-99F9-9A79612328C5}"/>
                      </a:ext>
                    </a:extLst>
                  </p:cNvPr>
                  <p:cNvPicPr/>
                  <p:nvPr/>
                </p:nvPicPr>
                <p:blipFill>
                  <a:blip r:embed="rId184"/>
                  <a:stretch>
                    <a:fillRect/>
                  </a:stretch>
                </p:blipFill>
                <p:spPr>
                  <a:xfrm>
                    <a:off x="10759988" y="1990034"/>
                    <a:ext cx="93426"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4" name="Entrada de lápiz 83">
                    <a:extLst>
                      <a:ext uri="{FF2B5EF4-FFF2-40B4-BE49-F238E27FC236}">
                        <a16:creationId xmlns:a16="http://schemas.microsoft.com/office/drawing/2014/main" id="{7EB47493-6B4B-1D4B-BCE7-6245A1F84EA7}"/>
                      </a:ext>
                    </a:extLst>
                  </p14:cNvPr>
                  <p14:cNvContentPartPr/>
                  <p14:nvPr/>
                </p14:nvContentPartPr>
                <p14:xfrm>
                  <a:off x="10861060" y="1908674"/>
                  <a:ext cx="86040" cy="57240"/>
                </p14:xfrm>
              </p:contentPart>
            </mc:Choice>
            <mc:Fallback xmlns="">
              <p:pic>
                <p:nvPicPr>
                  <p:cNvPr id="84" name="Entrada de lápiz 83">
                    <a:extLst>
                      <a:ext uri="{FF2B5EF4-FFF2-40B4-BE49-F238E27FC236}">
                        <a16:creationId xmlns:a16="http://schemas.microsoft.com/office/drawing/2014/main" id="{7EB47493-6B4B-1D4B-BCE7-6245A1F84EA7}"/>
                      </a:ext>
                    </a:extLst>
                  </p:cNvPr>
                  <p:cNvPicPr/>
                  <p:nvPr/>
                </p:nvPicPr>
                <p:blipFill>
                  <a:blip r:embed="rId186"/>
                  <a:stretch>
                    <a:fillRect/>
                  </a:stretch>
                </p:blipFill>
                <p:spPr>
                  <a:xfrm>
                    <a:off x="10845580" y="1893194"/>
                    <a:ext cx="116640" cy="87840"/>
                  </a:xfrm>
                  <a:prstGeom prst="rect">
                    <a:avLst/>
                  </a:prstGeom>
                </p:spPr>
              </p:pic>
            </mc:Fallback>
          </mc:AlternateContent>
        </p:grpSp>
      </p:grpSp>
      <p:grpSp>
        <p:nvGrpSpPr>
          <p:cNvPr id="691" name="Grupo 690">
            <a:extLst>
              <a:ext uri="{FF2B5EF4-FFF2-40B4-BE49-F238E27FC236}">
                <a16:creationId xmlns:a16="http://schemas.microsoft.com/office/drawing/2014/main" id="{FA9B9935-B65F-3D4A-BC3A-72832C834B22}"/>
              </a:ext>
            </a:extLst>
          </p:cNvPr>
          <p:cNvGrpSpPr/>
          <p:nvPr/>
        </p:nvGrpSpPr>
        <p:grpSpPr>
          <a:xfrm>
            <a:off x="573974" y="3243362"/>
            <a:ext cx="1119240" cy="347040"/>
            <a:chOff x="573974" y="3243362"/>
            <a:chExt cx="1119240" cy="347040"/>
          </a:xfrm>
        </p:grpSpPr>
        <mc:AlternateContent xmlns:mc="http://schemas.openxmlformats.org/markup-compatibility/2006" xmlns:p14="http://schemas.microsoft.com/office/powerpoint/2010/main">
          <mc:Choice Requires="p14">
            <p:contentPart p14:bwMode="auto" r:id="rId187">
              <p14:nvContentPartPr>
                <p14:cNvPr id="121" name="Entrada de lápiz 120">
                  <a:extLst>
                    <a:ext uri="{FF2B5EF4-FFF2-40B4-BE49-F238E27FC236}">
                      <a16:creationId xmlns:a16="http://schemas.microsoft.com/office/drawing/2014/main" id="{59067211-E1A2-A64F-B08E-B5A24277BC6D}"/>
                    </a:ext>
                  </a:extLst>
                </p14:cNvPr>
                <p14:cNvContentPartPr/>
                <p14:nvPr/>
              </p14:nvContentPartPr>
              <p14:xfrm>
                <a:off x="573974" y="3350282"/>
                <a:ext cx="21600" cy="219960"/>
              </p14:xfrm>
            </p:contentPart>
          </mc:Choice>
          <mc:Fallback xmlns="">
            <p:pic>
              <p:nvPicPr>
                <p:cNvPr id="121" name="Entrada de lápiz 120">
                  <a:extLst>
                    <a:ext uri="{FF2B5EF4-FFF2-40B4-BE49-F238E27FC236}">
                      <a16:creationId xmlns:a16="http://schemas.microsoft.com/office/drawing/2014/main" id="{59067211-E1A2-A64F-B08E-B5A24277BC6D}"/>
                    </a:ext>
                  </a:extLst>
                </p:cNvPr>
                <p:cNvPicPr/>
                <p:nvPr/>
              </p:nvPicPr>
              <p:blipFill>
                <a:blip r:embed="rId188"/>
                <a:stretch>
                  <a:fillRect/>
                </a:stretch>
              </p:blipFill>
              <p:spPr>
                <a:xfrm>
                  <a:off x="558494" y="3334802"/>
                  <a:ext cx="52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Entrada de lápiz 121">
                  <a:extLst>
                    <a:ext uri="{FF2B5EF4-FFF2-40B4-BE49-F238E27FC236}">
                      <a16:creationId xmlns:a16="http://schemas.microsoft.com/office/drawing/2014/main" id="{238A6708-964F-3448-9DD8-6032BCC0141F}"/>
                    </a:ext>
                  </a:extLst>
                </p14:cNvPr>
                <p14:cNvContentPartPr/>
                <p14:nvPr/>
              </p14:nvContentPartPr>
              <p14:xfrm>
                <a:off x="588374" y="3243362"/>
                <a:ext cx="120600" cy="184320"/>
              </p14:xfrm>
            </p:contentPart>
          </mc:Choice>
          <mc:Fallback xmlns="">
            <p:pic>
              <p:nvPicPr>
                <p:cNvPr id="122" name="Entrada de lápiz 121">
                  <a:extLst>
                    <a:ext uri="{FF2B5EF4-FFF2-40B4-BE49-F238E27FC236}">
                      <a16:creationId xmlns:a16="http://schemas.microsoft.com/office/drawing/2014/main" id="{238A6708-964F-3448-9DD8-6032BCC0141F}"/>
                    </a:ext>
                  </a:extLst>
                </p:cNvPr>
                <p:cNvPicPr/>
                <p:nvPr/>
              </p:nvPicPr>
              <p:blipFill>
                <a:blip r:embed="rId190"/>
                <a:stretch>
                  <a:fillRect/>
                </a:stretch>
              </p:blipFill>
              <p:spPr>
                <a:xfrm>
                  <a:off x="572894" y="3227912"/>
                  <a:ext cx="151200" cy="2148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3" name="Entrada de lápiz 122">
                  <a:extLst>
                    <a:ext uri="{FF2B5EF4-FFF2-40B4-BE49-F238E27FC236}">
                      <a16:creationId xmlns:a16="http://schemas.microsoft.com/office/drawing/2014/main" id="{BD807FB2-93F8-B443-A2BD-1E50AD0546F8}"/>
                    </a:ext>
                  </a:extLst>
                </p14:cNvPr>
                <p14:cNvContentPartPr/>
                <p14:nvPr/>
              </p14:nvContentPartPr>
              <p14:xfrm>
                <a:off x="708614" y="3413282"/>
                <a:ext cx="99360" cy="170280"/>
              </p14:xfrm>
            </p:contentPart>
          </mc:Choice>
          <mc:Fallback xmlns="">
            <p:pic>
              <p:nvPicPr>
                <p:cNvPr id="123" name="Entrada de lápiz 122">
                  <a:extLst>
                    <a:ext uri="{FF2B5EF4-FFF2-40B4-BE49-F238E27FC236}">
                      <a16:creationId xmlns:a16="http://schemas.microsoft.com/office/drawing/2014/main" id="{BD807FB2-93F8-B443-A2BD-1E50AD0546F8}"/>
                    </a:ext>
                  </a:extLst>
                </p:cNvPr>
                <p:cNvPicPr/>
                <p:nvPr/>
              </p:nvPicPr>
              <p:blipFill>
                <a:blip r:embed="rId192"/>
                <a:stretch>
                  <a:fillRect/>
                </a:stretch>
              </p:blipFill>
              <p:spPr>
                <a:xfrm>
                  <a:off x="693190" y="3397802"/>
                  <a:ext cx="12985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 name="Entrada de lápiz 123">
                  <a:extLst>
                    <a:ext uri="{FF2B5EF4-FFF2-40B4-BE49-F238E27FC236}">
                      <a16:creationId xmlns:a16="http://schemas.microsoft.com/office/drawing/2014/main" id="{7D0FB53A-9840-B84C-9339-D7EDC6F0F857}"/>
                    </a:ext>
                  </a:extLst>
                </p14:cNvPr>
                <p14:cNvContentPartPr/>
                <p14:nvPr/>
              </p14:nvContentPartPr>
              <p14:xfrm>
                <a:off x="850094" y="3427322"/>
                <a:ext cx="85320" cy="141120"/>
              </p14:xfrm>
            </p:contentPart>
          </mc:Choice>
          <mc:Fallback xmlns="">
            <p:pic>
              <p:nvPicPr>
                <p:cNvPr id="124" name="Entrada de lápiz 123">
                  <a:extLst>
                    <a:ext uri="{FF2B5EF4-FFF2-40B4-BE49-F238E27FC236}">
                      <a16:creationId xmlns:a16="http://schemas.microsoft.com/office/drawing/2014/main" id="{7D0FB53A-9840-B84C-9339-D7EDC6F0F857}"/>
                    </a:ext>
                  </a:extLst>
                </p:cNvPr>
                <p:cNvPicPr/>
                <p:nvPr/>
              </p:nvPicPr>
              <p:blipFill>
                <a:blip r:embed="rId194"/>
                <a:stretch>
                  <a:fillRect/>
                </a:stretch>
              </p:blipFill>
              <p:spPr>
                <a:xfrm>
                  <a:off x="834614" y="3411842"/>
                  <a:ext cx="115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5" name="Entrada de lápiz 124">
                  <a:extLst>
                    <a:ext uri="{FF2B5EF4-FFF2-40B4-BE49-F238E27FC236}">
                      <a16:creationId xmlns:a16="http://schemas.microsoft.com/office/drawing/2014/main" id="{4DE2EFF6-8B75-5A45-9765-8015DF3F7A6D}"/>
                    </a:ext>
                  </a:extLst>
                </p14:cNvPr>
                <p14:cNvContentPartPr/>
                <p14:nvPr/>
              </p14:nvContentPartPr>
              <p14:xfrm>
                <a:off x="984734" y="3406082"/>
                <a:ext cx="64080" cy="177480"/>
              </p14:xfrm>
            </p:contentPart>
          </mc:Choice>
          <mc:Fallback xmlns="">
            <p:pic>
              <p:nvPicPr>
                <p:cNvPr id="125" name="Entrada de lápiz 124">
                  <a:extLst>
                    <a:ext uri="{FF2B5EF4-FFF2-40B4-BE49-F238E27FC236}">
                      <a16:creationId xmlns:a16="http://schemas.microsoft.com/office/drawing/2014/main" id="{4DE2EFF6-8B75-5A45-9765-8015DF3F7A6D}"/>
                    </a:ext>
                  </a:extLst>
                </p:cNvPr>
                <p:cNvPicPr/>
                <p:nvPr/>
              </p:nvPicPr>
              <p:blipFill>
                <a:blip r:embed="rId196"/>
                <a:stretch>
                  <a:fillRect/>
                </a:stretch>
              </p:blipFill>
              <p:spPr>
                <a:xfrm>
                  <a:off x="969254" y="3390571"/>
                  <a:ext cx="94680" cy="20814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6" name="Entrada de lápiz 125">
                  <a:extLst>
                    <a:ext uri="{FF2B5EF4-FFF2-40B4-BE49-F238E27FC236}">
                      <a16:creationId xmlns:a16="http://schemas.microsoft.com/office/drawing/2014/main" id="{D41EDA3F-CD06-7F4B-9264-3C6F98B71C43}"/>
                    </a:ext>
                  </a:extLst>
                </p14:cNvPr>
                <p14:cNvContentPartPr/>
                <p14:nvPr/>
              </p14:nvContentPartPr>
              <p14:xfrm>
                <a:off x="1076894" y="3428042"/>
                <a:ext cx="106560" cy="162360"/>
              </p14:xfrm>
            </p:contentPart>
          </mc:Choice>
          <mc:Fallback xmlns="">
            <p:pic>
              <p:nvPicPr>
                <p:cNvPr id="126" name="Entrada de lápiz 125">
                  <a:extLst>
                    <a:ext uri="{FF2B5EF4-FFF2-40B4-BE49-F238E27FC236}">
                      <a16:creationId xmlns:a16="http://schemas.microsoft.com/office/drawing/2014/main" id="{D41EDA3F-CD06-7F4B-9264-3C6F98B71C43}"/>
                    </a:ext>
                  </a:extLst>
                </p:cNvPr>
                <p:cNvPicPr/>
                <p:nvPr/>
              </p:nvPicPr>
              <p:blipFill>
                <a:blip r:embed="rId198"/>
                <a:stretch>
                  <a:fillRect/>
                </a:stretch>
              </p:blipFill>
              <p:spPr>
                <a:xfrm>
                  <a:off x="1061466" y="3412562"/>
                  <a:ext cx="137057"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Entrada de lápiz 126">
                  <a:extLst>
                    <a:ext uri="{FF2B5EF4-FFF2-40B4-BE49-F238E27FC236}">
                      <a16:creationId xmlns:a16="http://schemas.microsoft.com/office/drawing/2014/main" id="{7B9FDF63-87F8-DF49-8AF4-ADCA0BAC7608}"/>
                    </a:ext>
                  </a:extLst>
                </p14:cNvPr>
                <p14:cNvContentPartPr/>
                <p14:nvPr/>
              </p14:nvContentPartPr>
              <p14:xfrm>
                <a:off x="1239614" y="3434522"/>
                <a:ext cx="170280" cy="138240"/>
              </p14:xfrm>
            </p:contentPart>
          </mc:Choice>
          <mc:Fallback xmlns="">
            <p:pic>
              <p:nvPicPr>
                <p:cNvPr id="127" name="Entrada de lápiz 126">
                  <a:extLst>
                    <a:ext uri="{FF2B5EF4-FFF2-40B4-BE49-F238E27FC236}">
                      <a16:creationId xmlns:a16="http://schemas.microsoft.com/office/drawing/2014/main" id="{7B9FDF63-87F8-DF49-8AF4-ADCA0BAC7608}"/>
                    </a:ext>
                  </a:extLst>
                </p:cNvPr>
                <p:cNvPicPr/>
                <p:nvPr/>
              </p:nvPicPr>
              <p:blipFill>
                <a:blip r:embed="rId200"/>
                <a:stretch>
                  <a:fillRect/>
                </a:stretch>
              </p:blipFill>
              <p:spPr>
                <a:xfrm>
                  <a:off x="1224134" y="3419042"/>
                  <a:ext cx="200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83" name="Entrada de lápiz 682">
                  <a:extLst>
                    <a:ext uri="{FF2B5EF4-FFF2-40B4-BE49-F238E27FC236}">
                      <a16:creationId xmlns:a16="http://schemas.microsoft.com/office/drawing/2014/main" id="{9016FF62-45BF-304B-8BCD-8F291628D45F}"/>
                    </a:ext>
                  </a:extLst>
                </p14:cNvPr>
                <p14:cNvContentPartPr/>
                <p14:nvPr/>
              </p14:nvContentPartPr>
              <p14:xfrm>
                <a:off x="1459214" y="3420122"/>
                <a:ext cx="92520" cy="156240"/>
              </p14:xfrm>
            </p:contentPart>
          </mc:Choice>
          <mc:Fallback xmlns="">
            <p:pic>
              <p:nvPicPr>
                <p:cNvPr id="683" name="Entrada de lápiz 682">
                  <a:extLst>
                    <a:ext uri="{FF2B5EF4-FFF2-40B4-BE49-F238E27FC236}">
                      <a16:creationId xmlns:a16="http://schemas.microsoft.com/office/drawing/2014/main" id="{9016FF62-45BF-304B-8BCD-8F291628D45F}"/>
                    </a:ext>
                  </a:extLst>
                </p:cNvPr>
                <p:cNvPicPr/>
                <p:nvPr/>
              </p:nvPicPr>
              <p:blipFill>
                <a:blip r:embed="rId202"/>
                <a:stretch>
                  <a:fillRect/>
                </a:stretch>
              </p:blipFill>
              <p:spPr>
                <a:xfrm>
                  <a:off x="1443674" y="3404642"/>
                  <a:ext cx="123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84" name="Entrada de lápiz 683">
                  <a:extLst>
                    <a:ext uri="{FF2B5EF4-FFF2-40B4-BE49-F238E27FC236}">
                      <a16:creationId xmlns:a16="http://schemas.microsoft.com/office/drawing/2014/main" id="{A17D3CDD-0AC4-044C-8AB9-851CE5A43077}"/>
                    </a:ext>
                  </a:extLst>
                </p14:cNvPr>
                <p14:cNvContentPartPr/>
                <p14:nvPr/>
              </p14:nvContentPartPr>
              <p14:xfrm>
                <a:off x="1629134" y="3406082"/>
                <a:ext cx="64080" cy="163080"/>
              </p14:xfrm>
            </p:contentPart>
          </mc:Choice>
          <mc:Fallback xmlns="">
            <p:pic>
              <p:nvPicPr>
                <p:cNvPr id="684" name="Entrada de lápiz 683">
                  <a:extLst>
                    <a:ext uri="{FF2B5EF4-FFF2-40B4-BE49-F238E27FC236}">
                      <a16:creationId xmlns:a16="http://schemas.microsoft.com/office/drawing/2014/main" id="{A17D3CDD-0AC4-044C-8AB9-851CE5A43077}"/>
                    </a:ext>
                  </a:extLst>
                </p:cNvPr>
                <p:cNvPicPr/>
                <p:nvPr/>
              </p:nvPicPr>
              <p:blipFill>
                <a:blip r:embed="rId204"/>
                <a:stretch>
                  <a:fillRect/>
                </a:stretch>
              </p:blipFill>
              <p:spPr>
                <a:xfrm>
                  <a:off x="1613654" y="3390602"/>
                  <a:ext cx="94680" cy="193680"/>
                </a:xfrm>
                <a:prstGeom prst="rect">
                  <a:avLst/>
                </a:prstGeom>
              </p:spPr>
            </p:pic>
          </mc:Fallback>
        </mc:AlternateContent>
      </p:grpSp>
      <p:grpSp>
        <p:nvGrpSpPr>
          <p:cNvPr id="690" name="Grupo 689">
            <a:extLst>
              <a:ext uri="{FF2B5EF4-FFF2-40B4-BE49-F238E27FC236}">
                <a16:creationId xmlns:a16="http://schemas.microsoft.com/office/drawing/2014/main" id="{1F396548-ACE8-BE4B-911B-99A963778756}"/>
              </a:ext>
            </a:extLst>
          </p:cNvPr>
          <p:cNvGrpSpPr/>
          <p:nvPr/>
        </p:nvGrpSpPr>
        <p:grpSpPr>
          <a:xfrm>
            <a:off x="2025854" y="3434522"/>
            <a:ext cx="248400" cy="163080"/>
            <a:chOff x="2025854" y="3434522"/>
            <a:chExt cx="248400" cy="163080"/>
          </a:xfrm>
        </p:grpSpPr>
        <mc:AlternateContent xmlns:mc="http://schemas.openxmlformats.org/markup-compatibility/2006" xmlns:p14="http://schemas.microsoft.com/office/powerpoint/2010/main">
          <mc:Choice Requires="p14">
            <p:contentPart p14:bwMode="auto" r:id="rId205">
              <p14:nvContentPartPr>
                <p14:cNvPr id="685" name="Entrada de lápiz 684">
                  <a:extLst>
                    <a:ext uri="{FF2B5EF4-FFF2-40B4-BE49-F238E27FC236}">
                      <a16:creationId xmlns:a16="http://schemas.microsoft.com/office/drawing/2014/main" id="{F1661C83-FA50-8B4C-91CC-ADF19F42D42F}"/>
                    </a:ext>
                  </a:extLst>
                </p14:cNvPr>
                <p14:cNvContentPartPr/>
                <p14:nvPr/>
              </p14:nvContentPartPr>
              <p14:xfrm>
                <a:off x="2025854" y="3434522"/>
                <a:ext cx="85320" cy="163080"/>
              </p14:xfrm>
            </p:contentPart>
          </mc:Choice>
          <mc:Fallback xmlns="">
            <p:pic>
              <p:nvPicPr>
                <p:cNvPr id="685" name="Entrada de lápiz 684">
                  <a:extLst>
                    <a:ext uri="{FF2B5EF4-FFF2-40B4-BE49-F238E27FC236}">
                      <a16:creationId xmlns:a16="http://schemas.microsoft.com/office/drawing/2014/main" id="{F1661C83-FA50-8B4C-91CC-ADF19F42D42F}"/>
                    </a:ext>
                  </a:extLst>
                </p:cNvPr>
                <p:cNvPicPr/>
                <p:nvPr/>
              </p:nvPicPr>
              <p:blipFill>
                <a:blip r:embed="rId206"/>
                <a:stretch>
                  <a:fillRect/>
                </a:stretch>
              </p:blipFill>
              <p:spPr>
                <a:xfrm>
                  <a:off x="2010374" y="3419076"/>
                  <a:ext cx="115920" cy="193613"/>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86" name="Entrada de lápiz 685">
                  <a:extLst>
                    <a:ext uri="{FF2B5EF4-FFF2-40B4-BE49-F238E27FC236}">
                      <a16:creationId xmlns:a16="http://schemas.microsoft.com/office/drawing/2014/main" id="{E8AED37E-3F82-A44F-B154-4C3071DAF6DC}"/>
                    </a:ext>
                  </a:extLst>
                </p14:cNvPr>
                <p14:cNvContentPartPr/>
                <p14:nvPr/>
              </p14:nvContentPartPr>
              <p14:xfrm>
                <a:off x="2188934" y="3448562"/>
                <a:ext cx="85320" cy="148320"/>
              </p14:xfrm>
            </p:contentPart>
          </mc:Choice>
          <mc:Fallback xmlns="">
            <p:pic>
              <p:nvPicPr>
                <p:cNvPr id="686" name="Entrada de lápiz 685">
                  <a:extLst>
                    <a:ext uri="{FF2B5EF4-FFF2-40B4-BE49-F238E27FC236}">
                      <a16:creationId xmlns:a16="http://schemas.microsoft.com/office/drawing/2014/main" id="{E8AED37E-3F82-A44F-B154-4C3071DAF6DC}"/>
                    </a:ext>
                  </a:extLst>
                </p:cNvPr>
                <p:cNvPicPr/>
                <p:nvPr/>
              </p:nvPicPr>
              <p:blipFill>
                <a:blip r:embed="rId208"/>
                <a:stretch>
                  <a:fillRect/>
                </a:stretch>
              </p:blipFill>
              <p:spPr>
                <a:xfrm>
                  <a:off x="2173454" y="3433082"/>
                  <a:ext cx="115920" cy="178920"/>
                </a:xfrm>
                <a:prstGeom prst="rect">
                  <a:avLst/>
                </a:prstGeom>
              </p:spPr>
            </p:pic>
          </mc:Fallback>
        </mc:AlternateContent>
      </p:grpSp>
      <p:grpSp>
        <p:nvGrpSpPr>
          <p:cNvPr id="689" name="Grupo 688">
            <a:extLst>
              <a:ext uri="{FF2B5EF4-FFF2-40B4-BE49-F238E27FC236}">
                <a16:creationId xmlns:a16="http://schemas.microsoft.com/office/drawing/2014/main" id="{A3447449-93EF-CE47-AA53-5039D6C4C6B6}"/>
              </a:ext>
            </a:extLst>
          </p:cNvPr>
          <p:cNvGrpSpPr/>
          <p:nvPr/>
        </p:nvGrpSpPr>
        <p:grpSpPr>
          <a:xfrm>
            <a:off x="2514374" y="3321842"/>
            <a:ext cx="163440" cy="275760"/>
            <a:chOff x="2514374" y="3321842"/>
            <a:chExt cx="163440" cy="275760"/>
          </a:xfrm>
        </p:grpSpPr>
        <mc:AlternateContent xmlns:mc="http://schemas.openxmlformats.org/markup-compatibility/2006" xmlns:p14="http://schemas.microsoft.com/office/powerpoint/2010/main">
          <mc:Choice Requires="p14">
            <p:contentPart p14:bwMode="auto" r:id="rId209">
              <p14:nvContentPartPr>
                <p14:cNvPr id="687" name="Entrada de lápiz 686">
                  <a:extLst>
                    <a:ext uri="{FF2B5EF4-FFF2-40B4-BE49-F238E27FC236}">
                      <a16:creationId xmlns:a16="http://schemas.microsoft.com/office/drawing/2014/main" id="{63812CD0-6BBE-C440-A2B6-A53CE645DE0C}"/>
                    </a:ext>
                  </a:extLst>
                </p14:cNvPr>
                <p14:cNvContentPartPr/>
                <p14:nvPr/>
              </p14:nvContentPartPr>
              <p14:xfrm>
                <a:off x="2514374" y="3321842"/>
                <a:ext cx="28800" cy="267840"/>
              </p14:xfrm>
            </p:contentPart>
          </mc:Choice>
          <mc:Fallback xmlns="">
            <p:pic>
              <p:nvPicPr>
                <p:cNvPr id="687" name="Entrada de lápiz 686">
                  <a:extLst>
                    <a:ext uri="{FF2B5EF4-FFF2-40B4-BE49-F238E27FC236}">
                      <a16:creationId xmlns:a16="http://schemas.microsoft.com/office/drawing/2014/main" id="{63812CD0-6BBE-C440-A2B6-A53CE645DE0C}"/>
                    </a:ext>
                  </a:extLst>
                </p:cNvPr>
                <p:cNvPicPr/>
                <p:nvPr/>
              </p:nvPicPr>
              <p:blipFill>
                <a:blip r:embed="rId210"/>
                <a:stretch>
                  <a:fillRect/>
                </a:stretch>
              </p:blipFill>
              <p:spPr>
                <a:xfrm>
                  <a:off x="2498894" y="3306362"/>
                  <a:ext cx="594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88" name="Entrada de lápiz 687">
                  <a:extLst>
                    <a:ext uri="{FF2B5EF4-FFF2-40B4-BE49-F238E27FC236}">
                      <a16:creationId xmlns:a16="http://schemas.microsoft.com/office/drawing/2014/main" id="{817C6B69-79FF-5E49-942B-AF38A0A81FD2}"/>
                    </a:ext>
                  </a:extLst>
                </p14:cNvPr>
                <p14:cNvContentPartPr/>
                <p14:nvPr/>
              </p14:nvContentPartPr>
              <p14:xfrm>
                <a:off x="2585294" y="3455762"/>
                <a:ext cx="92520" cy="141840"/>
              </p14:xfrm>
            </p:contentPart>
          </mc:Choice>
          <mc:Fallback xmlns="">
            <p:pic>
              <p:nvPicPr>
                <p:cNvPr id="688" name="Entrada de lápiz 687">
                  <a:extLst>
                    <a:ext uri="{FF2B5EF4-FFF2-40B4-BE49-F238E27FC236}">
                      <a16:creationId xmlns:a16="http://schemas.microsoft.com/office/drawing/2014/main" id="{817C6B69-79FF-5E49-942B-AF38A0A81FD2}"/>
                    </a:ext>
                  </a:extLst>
                </p:cNvPr>
                <p:cNvPicPr/>
                <p:nvPr/>
              </p:nvPicPr>
              <p:blipFill>
                <a:blip r:embed="rId212"/>
                <a:stretch>
                  <a:fillRect/>
                </a:stretch>
              </p:blipFill>
              <p:spPr>
                <a:xfrm>
                  <a:off x="2569754" y="3440321"/>
                  <a:ext cx="123240" cy="172363"/>
                </a:xfrm>
                <a:prstGeom prst="rect">
                  <a:avLst/>
                </a:prstGeom>
              </p:spPr>
            </p:pic>
          </mc:Fallback>
        </mc:AlternateContent>
      </p:grpSp>
      <p:grpSp>
        <p:nvGrpSpPr>
          <p:cNvPr id="259" name="Grupo 258">
            <a:extLst>
              <a:ext uri="{FF2B5EF4-FFF2-40B4-BE49-F238E27FC236}">
                <a16:creationId xmlns:a16="http://schemas.microsoft.com/office/drawing/2014/main" id="{BD2ACBA9-B181-7946-9619-B72CB996D5FD}"/>
              </a:ext>
            </a:extLst>
          </p:cNvPr>
          <p:cNvGrpSpPr/>
          <p:nvPr/>
        </p:nvGrpSpPr>
        <p:grpSpPr>
          <a:xfrm>
            <a:off x="3017294" y="3321122"/>
            <a:ext cx="1091160" cy="310320"/>
            <a:chOff x="3017294" y="3321122"/>
            <a:chExt cx="1091160" cy="310320"/>
          </a:xfrm>
        </p:grpSpPr>
        <mc:AlternateContent xmlns:mc="http://schemas.openxmlformats.org/markup-compatibility/2006" xmlns:p14="http://schemas.microsoft.com/office/powerpoint/2010/main">
          <mc:Choice Requires="p14">
            <p:contentPart p14:bwMode="auto" r:id="rId213">
              <p14:nvContentPartPr>
                <p14:cNvPr id="692" name="Entrada de lápiz 691">
                  <a:extLst>
                    <a:ext uri="{FF2B5EF4-FFF2-40B4-BE49-F238E27FC236}">
                      <a16:creationId xmlns:a16="http://schemas.microsoft.com/office/drawing/2014/main" id="{F661DECE-3B18-D049-A797-5CA291FA4F78}"/>
                    </a:ext>
                  </a:extLst>
                </p14:cNvPr>
                <p14:cNvContentPartPr/>
                <p14:nvPr/>
              </p14:nvContentPartPr>
              <p14:xfrm>
                <a:off x="3017294" y="3434522"/>
                <a:ext cx="127800" cy="163080"/>
              </p14:xfrm>
            </p:contentPart>
          </mc:Choice>
          <mc:Fallback xmlns="">
            <p:pic>
              <p:nvPicPr>
                <p:cNvPr id="692" name="Entrada de lápiz 691">
                  <a:extLst>
                    <a:ext uri="{FF2B5EF4-FFF2-40B4-BE49-F238E27FC236}">
                      <a16:creationId xmlns:a16="http://schemas.microsoft.com/office/drawing/2014/main" id="{F661DECE-3B18-D049-A797-5CA291FA4F78}"/>
                    </a:ext>
                  </a:extLst>
                </p:cNvPr>
                <p:cNvPicPr/>
                <p:nvPr/>
              </p:nvPicPr>
              <p:blipFill>
                <a:blip r:embed="rId214"/>
                <a:stretch>
                  <a:fillRect/>
                </a:stretch>
              </p:blipFill>
              <p:spPr>
                <a:xfrm>
                  <a:off x="3001814" y="3419076"/>
                  <a:ext cx="158400" cy="193613"/>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95" name="Entrada de lápiz 694">
                  <a:extLst>
                    <a:ext uri="{FF2B5EF4-FFF2-40B4-BE49-F238E27FC236}">
                      <a16:creationId xmlns:a16="http://schemas.microsoft.com/office/drawing/2014/main" id="{F1730F44-7FD7-A649-AD9C-D7C4382C05B6}"/>
                    </a:ext>
                  </a:extLst>
                </p14:cNvPr>
                <p14:cNvContentPartPr/>
                <p14:nvPr/>
              </p14:nvContentPartPr>
              <p14:xfrm>
                <a:off x="3272174" y="3321122"/>
                <a:ext cx="14400" cy="310320"/>
              </p14:xfrm>
            </p:contentPart>
          </mc:Choice>
          <mc:Fallback xmlns="">
            <p:pic>
              <p:nvPicPr>
                <p:cNvPr id="695" name="Entrada de lápiz 694">
                  <a:extLst>
                    <a:ext uri="{FF2B5EF4-FFF2-40B4-BE49-F238E27FC236}">
                      <a16:creationId xmlns:a16="http://schemas.microsoft.com/office/drawing/2014/main" id="{F1730F44-7FD7-A649-AD9C-D7C4382C05B6}"/>
                    </a:ext>
                  </a:extLst>
                </p:cNvPr>
                <p:cNvPicPr/>
                <p:nvPr/>
              </p:nvPicPr>
              <p:blipFill>
                <a:blip r:embed="rId216"/>
                <a:stretch>
                  <a:fillRect/>
                </a:stretch>
              </p:blipFill>
              <p:spPr>
                <a:xfrm>
                  <a:off x="3256694" y="3305642"/>
                  <a:ext cx="450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96" name="Entrada de lápiz 695">
                  <a:extLst>
                    <a:ext uri="{FF2B5EF4-FFF2-40B4-BE49-F238E27FC236}">
                      <a16:creationId xmlns:a16="http://schemas.microsoft.com/office/drawing/2014/main" id="{1FFB103B-4153-3248-9027-B88206497625}"/>
                    </a:ext>
                  </a:extLst>
                </p14:cNvPr>
                <p14:cNvContentPartPr/>
                <p14:nvPr/>
              </p14:nvContentPartPr>
              <p14:xfrm>
                <a:off x="3392774" y="3356402"/>
                <a:ext cx="21600" cy="255240"/>
              </p14:xfrm>
            </p:contentPart>
          </mc:Choice>
          <mc:Fallback xmlns="">
            <p:pic>
              <p:nvPicPr>
                <p:cNvPr id="696" name="Entrada de lápiz 695">
                  <a:extLst>
                    <a:ext uri="{FF2B5EF4-FFF2-40B4-BE49-F238E27FC236}">
                      <a16:creationId xmlns:a16="http://schemas.microsoft.com/office/drawing/2014/main" id="{1FFB103B-4153-3248-9027-B88206497625}"/>
                    </a:ext>
                  </a:extLst>
                </p:cNvPr>
                <p:cNvPicPr/>
                <p:nvPr/>
              </p:nvPicPr>
              <p:blipFill>
                <a:blip r:embed="rId218"/>
                <a:stretch>
                  <a:fillRect/>
                </a:stretch>
              </p:blipFill>
              <p:spPr>
                <a:xfrm>
                  <a:off x="3377294" y="3340922"/>
                  <a:ext cx="52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97" name="Entrada de lápiz 696">
                  <a:extLst>
                    <a:ext uri="{FF2B5EF4-FFF2-40B4-BE49-F238E27FC236}">
                      <a16:creationId xmlns:a16="http://schemas.microsoft.com/office/drawing/2014/main" id="{3F8C844D-1004-634D-9914-292E132CE4FA}"/>
                    </a:ext>
                  </a:extLst>
                </p14:cNvPr>
                <p14:cNvContentPartPr/>
                <p14:nvPr/>
              </p14:nvContentPartPr>
              <p14:xfrm>
                <a:off x="3378734" y="3512282"/>
                <a:ext cx="99360" cy="7560"/>
              </p14:xfrm>
            </p:contentPart>
          </mc:Choice>
          <mc:Fallback xmlns="">
            <p:pic>
              <p:nvPicPr>
                <p:cNvPr id="697" name="Entrada de lápiz 696">
                  <a:extLst>
                    <a:ext uri="{FF2B5EF4-FFF2-40B4-BE49-F238E27FC236}">
                      <a16:creationId xmlns:a16="http://schemas.microsoft.com/office/drawing/2014/main" id="{3F8C844D-1004-634D-9914-292E132CE4FA}"/>
                    </a:ext>
                  </a:extLst>
                </p:cNvPr>
                <p:cNvPicPr/>
                <p:nvPr/>
              </p:nvPicPr>
              <p:blipFill>
                <a:blip r:embed="rId220"/>
                <a:stretch>
                  <a:fillRect/>
                </a:stretch>
              </p:blipFill>
              <p:spPr>
                <a:xfrm>
                  <a:off x="3363254" y="3496028"/>
                  <a:ext cx="129960" cy="3969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98" name="Entrada de lápiz 697">
                  <a:extLst>
                    <a:ext uri="{FF2B5EF4-FFF2-40B4-BE49-F238E27FC236}">
                      <a16:creationId xmlns:a16="http://schemas.microsoft.com/office/drawing/2014/main" id="{CF7B4AF9-37D1-8241-BD7B-14E153D9D7CE}"/>
                    </a:ext>
                  </a:extLst>
                </p14:cNvPr>
                <p14:cNvContentPartPr/>
                <p14:nvPr/>
              </p14:nvContentPartPr>
              <p14:xfrm>
                <a:off x="3534254" y="3505442"/>
                <a:ext cx="21600" cy="101880"/>
              </p14:xfrm>
            </p:contentPart>
          </mc:Choice>
          <mc:Fallback xmlns="">
            <p:pic>
              <p:nvPicPr>
                <p:cNvPr id="698" name="Entrada de lápiz 697">
                  <a:extLst>
                    <a:ext uri="{FF2B5EF4-FFF2-40B4-BE49-F238E27FC236}">
                      <a16:creationId xmlns:a16="http://schemas.microsoft.com/office/drawing/2014/main" id="{CF7B4AF9-37D1-8241-BD7B-14E153D9D7CE}"/>
                    </a:ext>
                  </a:extLst>
                </p:cNvPr>
                <p:cNvPicPr/>
                <p:nvPr/>
              </p:nvPicPr>
              <p:blipFill>
                <a:blip r:embed="rId222"/>
                <a:stretch>
                  <a:fillRect/>
                </a:stretch>
              </p:blipFill>
              <p:spPr>
                <a:xfrm>
                  <a:off x="3518774" y="3489962"/>
                  <a:ext cx="52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99" name="Entrada de lápiz 698">
                  <a:extLst>
                    <a:ext uri="{FF2B5EF4-FFF2-40B4-BE49-F238E27FC236}">
                      <a16:creationId xmlns:a16="http://schemas.microsoft.com/office/drawing/2014/main" id="{26F15441-FFEC-0743-857E-D792AD1941B9}"/>
                    </a:ext>
                  </a:extLst>
                </p14:cNvPr>
                <p14:cNvContentPartPr/>
                <p14:nvPr/>
              </p14:nvContentPartPr>
              <p14:xfrm>
                <a:off x="3548654" y="3420122"/>
                <a:ext cx="21600" cy="28800"/>
              </p14:xfrm>
            </p:contentPart>
          </mc:Choice>
          <mc:Fallback xmlns="">
            <p:pic>
              <p:nvPicPr>
                <p:cNvPr id="699" name="Entrada de lápiz 698">
                  <a:extLst>
                    <a:ext uri="{FF2B5EF4-FFF2-40B4-BE49-F238E27FC236}">
                      <a16:creationId xmlns:a16="http://schemas.microsoft.com/office/drawing/2014/main" id="{26F15441-FFEC-0743-857E-D792AD1941B9}"/>
                    </a:ext>
                  </a:extLst>
                </p:cNvPr>
                <p:cNvPicPr/>
                <p:nvPr/>
              </p:nvPicPr>
              <p:blipFill>
                <a:blip r:embed="rId224"/>
                <a:stretch>
                  <a:fillRect/>
                </a:stretch>
              </p:blipFill>
              <p:spPr>
                <a:xfrm>
                  <a:off x="3533174" y="3404642"/>
                  <a:ext cx="522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00" name="Entrada de lápiz 699">
                  <a:extLst>
                    <a:ext uri="{FF2B5EF4-FFF2-40B4-BE49-F238E27FC236}">
                      <a16:creationId xmlns:a16="http://schemas.microsoft.com/office/drawing/2014/main" id="{3D1805E2-7167-BB4D-9604-8D792FE54BCA}"/>
                    </a:ext>
                  </a:extLst>
                </p14:cNvPr>
                <p14:cNvContentPartPr/>
                <p14:nvPr/>
              </p14:nvContentPartPr>
              <p14:xfrm>
                <a:off x="3676094" y="3473762"/>
                <a:ext cx="241200" cy="141120"/>
              </p14:xfrm>
            </p:contentPart>
          </mc:Choice>
          <mc:Fallback xmlns="">
            <p:pic>
              <p:nvPicPr>
                <p:cNvPr id="700" name="Entrada de lápiz 699">
                  <a:extLst>
                    <a:ext uri="{FF2B5EF4-FFF2-40B4-BE49-F238E27FC236}">
                      <a16:creationId xmlns:a16="http://schemas.microsoft.com/office/drawing/2014/main" id="{3D1805E2-7167-BB4D-9604-8D792FE54BCA}"/>
                    </a:ext>
                  </a:extLst>
                </p:cNvPr>
                <p:cNvPicPr/>
                <p:nvPr/>
              </p:nvPicPr>
              <p:blipFill>
                <a:blip r:embed="rId226"/>
                <a:stretch>
                  <a:fillRect/>
                </a:stretch>
              </p:blipFill>
              <p:spPr>
                <a:xfrm>
                  <a:off x="3660614" y="3458282"/>
                  <a:ext cx="2718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01" name="Entrada de lápiz 700">
                  <a:extLst>
                    <a:ext uri="{FF2B5EF4-FFF2-40B4-BE49-F238E27FC236}">
                      <a16:creationId xmlns:a16="http://schemas.microsoft.com/office/drawing/2014/main" id="{986F014F-86EA-D84F-B651-6215881B56F2}"/>
                    </a:ext>
                  </a:extLst>
                </p14:cNvPr>
                <p14:cNvContentPartPr/>
                <p14:nvPr/>
              </p14:nvContentPartPr>
              <p14:xfrm>
                <a:off x="3952934" y="3477002"/>
                <a:ext cx="155520" cy="120600"/>
              </p14:xfrm>
            </p:contentPart>
          </mc:Choice>
          <mc:Fallback xmlns="">
            <p:pic>
              <p:nvPicPr>
                <p:cNvPr id="701" name="Entrada de lápiz 700">
                  <a:extLst>
                    <a:ext uri="{FF2B5EF4-FFF2-40B4-BE49-F238E27FC236}">
                      <a16:creationId xmlns:a16="http://schemas.microsoft.com/office/drawing/2014/main" id="{986F014F-86EA-D84F-B651-6215881B56F2}"/>
                    </a:ext>
                  </a:extLst>
                </p:cNvPr>
                <p:cNvPicPr/>
                <p:nvPr/>
              </p:nvPicPr>
              <p:blipFill>
                <a:blip r:embed="rId228"/>
                <a:stretch>
                  <a:fillRect/>
                </a:stretch>
              </p:blipFill>
              <p:spPr>
                <a:xfrm>
                  <a:off x="3937418" y="3461568"/>
                  <a:ext cx="186191" cy="151109"/>
                </a:xfrm>
                <a:prstGeom prst="rect">
                  <a:avLst/>
                </a:prstGeom>
              </p:spPr>
            </p:pic>
          </mc:Fallback>
        </mc:AlternateContent>
      </p:grpSp>
      <p:grpSp>
        <p:nvGrpSpPr>
          <p:cNvPr id="258" name="Grupo 257">
            <a:extLst>
              <a:ext uri="{FF2B5EF4-FFF2-40B4-BE49-F238E27FC236}">
                <a16:creationId xmlns:a16="http://schemas.microsoft.com/office/drawing/2014/main" id="{7B213D5C-2D13-E045-AFE5-B093DF48E1D4}"/>
              </a:ext>
            </a:extLst>
          </p:cNvPr>
          <p:cNvGrpSpPr/>
          <p:nvPr/>
        </p:nvGrpSpPr>
        <p:grpSpPr>
          <a:xfrm>
            <a:off x="4426694" y="3448562"/>
            <a:ext cx="623520" cy="261720"/>
            <a:chOff x="4426694" y="3448562"/>
            <a:chExt cx="623520" cy="261720"/>
          </a:xfrm>
        </p:grpSpPr>
        <mc:AlternateContent xmlns:mc="http://schemas.openxmlformats.org/markup-compatibility/2006" xmlns:p14="http://schemas.microsoft.com/office/powerpoint/2010/main">
          <mc:Choice Requires="p14">
            <p:contentPart p14:bwMode="auto" r:id="rId229">
              <p14:nvContentPartPr>
                <p14:cNvPr id="702" name="Entrada de lápiz 701">
                  <a:extLst>
                    <a:ext uri="{FF2B5EF4-FFF2-40B4-BE49-F238E27FC236}">
                      <a16:creationId xmlns:a16="http://schemas.microsoft.com/office/drawing/2014/main" id="{E7916AA7-54F0-F64A-84B3-02B8A87A9F26}"/>
                    </a:ext>
                  </a:extLst>
                </p14:cNvPr>
                <p14:cNvContentPartPr/>
                <p14:nvPr/>
              </p14:nvContentPartPr>
              <p14:xfrm>
                <a:off x="4426694" y="3455762"/>
                <a:ext cx="120600" cy="149040"/>
              </p14:xfrm>
            </p:contentPart>
          </mc:Choice>
          <mc:Fallback xmlns="">
            <p:pic>
              <p:nvPicPr>
                <p:cNvPr id="702" name="Entrada de lápiz 701">
                  <a:extLst>
                    <a:ext uri="{FF2B5EF4-FFF2-40B4-BE49-F238E27FC236}">
                      <a16:creationId xmlns:a16="http://schemas.microsoft.com/office/drawing/2014/main" id="{E7916AA7-54F0-F64A-84B3-02B8A87A9F26}"/>
                    </a:ext>
                  </a:extLst>
                </p:cNvPr>
                <p:cNvPicPr/>
                <p:nvPr/>
              </p:nvPicPr>
              <p:blipFill>
                <a:blip r:embed="rId230"/>
                <a:stretch>
                  <a:fillRect/>
                </a:stretch>
              </p:blipFill>
              <p:spPr>
                <a:xfrm>
                  <a:off x="4411214" y="3440282"/>
                  <a:ext cx="151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03" name="Entrada de lápiz 702">
                  <a:extLst>
                    <a:ext uri="{FF2B5EF4-FFF2-40B4-BE49-F238E27FC236}">
                      <a16:creationId xmlns:a16="http://schemas.microsoft.com/office/drawing/2014/main" id="{572BB1DE-4CC1-834E-A278-8499AEA11016}"/>
                    </a:ext>
                  </a:extLst>
                </p14:cNvPr>
                <p14:cNvContentPartPr/>
                <p14:nvPr/>
              </p14:nvContentPartPr>
              <p14:xfrm>
                <a:off x="4547294" y="3477002"/>
                <a:ext cx="141840" cy="113760"/>
              </p14:xfrm>
            </p:contentPart>
          </mc:Choice>
          <mc:Fallback xmlns="">
            <p:pic>
              <p:nvPicPr>
                <p:cNvPr id="703" name="Entrada de lápiz 702">
                  <a:extLst>
                    <a:ext uri="{FF2B5EF4-FFF2-40B4-BE49-F238E27FC236}">
                      <a16:creationId xmlns:a16="http://schemas.microsoft.com/office/drawing/2014/main" id="{572BB1DE-4CC1-834E-A278-8499AEA11016}"/>
                    </a:ext>
                  </a:extLst>
                </p:cNvPr>
                <p:cNvPicPr/>
                <p:nvPr/>
              </p:nvPicPr>
              <p:blipFill>
                <a:blip r:embed="rId232"/>
                <a:stretch>
                  <a:fillRect/>
                </a:stretch>
              </p:blipFill>
              <p:spPr>
                <a:xfrm>
                  <a:off x="4531853" y="3461522"/>
                  <a:ext cx="172363"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56" name="Entrada de lápiz 255">
                  <a:extLst>
                    <a:ext uri="{FF2B5EF4-FFF2-40B4-BE49-F238E27FC236}">
                      <a16:creationId xmlns:a16="http://schemas.microsoft.com/office/drawing/2014/main" id="{4158C6A1-1EAD-0046-BF48-82F6315A2CEC}"/>
                    </a:ext>
                  </a:extLst>
                </p14:cNvPr>
                <p14:cNvContentPartPr/>
                <p14:nvPr/>
              </p14:nvContentPartPr>
              <p14:xfrm>
                <a:off x="4717934" y="3448562"/>
                <a:ext cx="127080" cy="261720"/>
              </p14:xfrm>
            </p:contentPart>
          </mc:Choice>
          <mc:Fallback xmlns="">
            <p:pic>
              <p:nvPicPr>
                <p:cNvPr id="256" name="Entrada de lápiz 255">
                  <a:extLst>
                    <a:ext uri="{FF2B5EF4-FFF2-40B4-BE49-F238E27FC236}">
                      <a16:creationId xmlns:a16="http://schemas.microsoft.com/office/drawing/2014/main" id="{4158C6A1-1EAD-0046-BF48-82F6315A2CEC}"/>
                    </a:ext>
                  </a:extLst>
                </p:cNvPr>
                <p:cNvPicPr/>
                <p:nvPr/>
              </p:nvPicPr>
              <p:blipFill>
                <a:blip r:embed="rId234"/>
                <a:stretch>
                  <a:fillRect/>
                </a:stretch>
              </p:blipFill>
              <p:spPr>
                <a:xfrm>
                  <a:off x="4702454" y="3433061"/>
                  <a:ext cx="157680" cy="292362"/>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57" name="Entrada de lápiz 256">
                  <a:extLst>
                    <a:ext uri="{FF2B5EF4-FFF2-40B4-BE49-F238E27FC236}">
                      <a16:creationId xmlns:a16="http://schemas.microsoft.com/office/drawing/2014/main" id="{43095CA7-02A0-CD46-A9BD-EF9D49E52345}"/>
                    </a:ext>
                  </a:extLst>
                </p14:cNvPr>
                <p14:cNvContentPartPr/>
                <p14:nvPr/>
              </p14:nvContentPartPr>
              <p14:xfrm>
                <a:off x="4879934" y="3477002"/>
                <a:ext cx="170280" cy="127080"/>
              </p14:xfrm>
            </p:contentPart>
          </mc:Choice>
          <mc:Fallback xmlns="">
            <p:pic>
              <p:nvPicPr>
                <p:cNvPr id="257" name="Entrada de lápiz 256">
                  <a:extLst>
                    <a:ext uri="{FF2B5EF4-FFF2-40B4-BE49-F238E27FC236}">
                      <a16:creationId xmlns:a16="http://schemas.microsoft.com/office/drawing/2014/main" id="{43095CA7-02A0-CD46-A9BD-EF9D49E52345}"/>
                    </a:ext>
                  </a:extLst>
                </p:cNvPr>
                <p:cNvPicPr/>
                <p:nvPr/>
              </p:nvPicPr>
              <p:blipFill>
                <a:blip r:embed="rId236"/>
                <a:stretch>
                  <a:fillRect/>
                </a:stretch>
              </p:blipFill>
              <p:spPr>
                <a:xfrm>
                  <a:off x="4864454" y="3461522"/>
                  <a:ext cx="20088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7">
            <p14:nvContentPartPr>
              <p14:cNvPr id="260" name="Entrada de lápiz 259">
                <a:extLst>
                  <a:ext uri="{FF2B5EF4-FFF2-40B4-BE49-F238E27FC236}">
                    <a16:creationId xmlns:a16="http://schemas.microsoft.com/office/drawing/2014/main" id="{B23F216A-9F05-4749-887C-EDBD7F884D8E}"/>
                  </a:ext>
                </a:extLst>
              </p14:cNvPr>
              <p14:cNvContentPartPr/>
              <p14:nvPr/>
            </p14:nvContentPartPr>
            <p14:xfrm>
              <a:off x="1118541" y="3844523"/>
              <a:ext cx="461520" cy="469080"/>
            </p14:xfrm>
          </p:contentPart>
        </mc:Choice>
        <mc:Fallback xmlns="">
          <p:pic>
            <p:nvPicPr>
              <p:cNvPr id="260" name="Entrada de lápiz 259">
                <a:extLst>
                  <a:ext uri="{FF2B5EF4-FFF2-40B4-BE49-F238E27FC236}">
                    <a16:creationId xmlns:a16="http://schemas.microsoft.com/office/drawing/2014/main" id="{B23F216A-9F05-4749-887C-EDBD7F884D8E}"/>
                  </a:ext>
                </a:extLst>
              </p:cNvPr>
              <p:cNvPicPr/>
              <p:nvPr/>
            </p:nvPicPr>
            <p:blipFill>
              <a:blip r:embed="rId238"/>
              <a:stretch>
                <a:fillRect/>
              </a:stretch>
            </p:blipFill>
            <p:spPr>
              <a:xfrm>
                <a:off x="1103061" y="3829043"/>
                <a:ext cx="49212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1" name="Entrada de lápiz 260">
                <a:extLst>
                  <a:ext uri="{FF2B5EF4-FFF2-40B4-BE49-F238E27FC236}">
                    <a16:creationId xmlns:a16="http://schemas.microsoft.com/office/drawing/2014/main" id="{16CBD22C-62C9-D546-9CB8-7CA65B495E14}"/>
                  </a:ext>
                </a:extLst>
              </p14:cNvPr>
              <p14:cNvContentPartPr/>
              <p14:nvPr/>
            </p14:nvContentPartPr>
            <p14:xfrm>
              <a:off x="2207181" y="3867203"/>
              <a:ext cx="537120" cy="461520"/>
            </p14:xfrm>
          </p:contentPart>
        </mc:Choice>
        <mc:Fallback xmlns="">
          <p:pic>
            <p:nvPicPr>
              <p:cNvPr id="261" name="Entrada de lápiz 260">
                <a:extLst>
                  <a:ext uri="{FF2B5EF4-FFF2-40B4-BE49-F238E27FC236}">
                    <a16:creationId xmlns:a16="http://schemas.microsoft.com/office/drawing/2014/main" id="{16CBD22C-62C9-D546-9CB8-7CA65B495E14}"/>
                  </a:ext>
                </a:extLst>
              </p:cNvPr>
              <p:cNvPicPr/>
              <p:nvPr/>
            </p:nvPicPr>
            <p:blipFill>
              <a:blip r:embed="rId240"/>
              <a:stretch>
                <a:fillRect/>
              </a:stretch>
            </p:blipFill>
            <p:spPr>
              <a:xfrm>
                <a:off x="2191691" y="3851723"/>
                <a:ext cx="567741" cy="492120"/>
              </a:xfrm>
              <a:prstGeom prst="rect">
                <a:avLst/>
              </a:prstGeom>
            </p:spPr>
          </p:pic>
        </mc:Fallback>
      </mc:AlternateContent>
      <p:grpSp>
        <p:nvGrpSpPr>
          <p:cNvPr id="373" name="Grupo 372">
            <a:extLst>
              <a:ext uri="{FF2B5EF4-FFF2-40B4-BE49-F238E27FC236}">
                <a16:creationId xmlns:a16="http://schemas.microsoft.com/office/drawing/2014/main" id="{1B40FB59-BC6D-8C4F-9B46-655CB3B632D8}"/>
              </a:ext>
            </a:extLst>
          </p:cNvPr>
          <p:cNvGrpSpPr/>
          <p:nvPr/>
        </p:nvGrpSpPr>
        <p:grpSpPr>
          <a:xfrm>
            <a:off x="1231941" y="3867203"/>
            <a:ext cx="2457360" cy="2442240"/>
            <a:chOff x="1231941" y="3867203"/>
            <a:chExt cx="2457360" cy="2442240"/>
          </a:xfrm>
        </p:grpSpPr>
        <mc:AlternateContent xmlns:mc="http://schemas.openxmlformats.org/markup-compatibility/2006" xmlns:p14="http://schemas.microsoft.com/office/powerpoint/2010/main">
          <mc:Choice Requires="p14">
            <p:contentPart p14:bwMode="auto" r:id="rId241">
              <p14:nvContentPartPr>
                <p14:cNvPr id="267" name="Entrada de lápiz 266">
                  <a:extLst>
                    <a:ext uri="{FF2B5EF4-FFF2-40B4-BE49-F238E27FC236}">
                      <a16:creationId xmlns:a16="http://schemas.microsoft.com/office/drawing/2014/main" id="{78600A9A-22BF-F043-A054-760820D19D93}"/>
                    </a:ext>
                  </a:extLst>
                </p14:cNvPr>
                <p14:cNvContentPartPr/>
                <p14:nvPr/>
              </p14:nvContentPartPr>
              <p14:xfrm>
                <a:off x="2365941" y="5870603"/>
                <a:ext cx="491760" cy="438840"/>
              </p14:xfrm>
            </p:contentPart>
          </mc:Choice>
          <mc:Fallback xmlns="">
            <p:pic>
              <p:nvPicPr>
                <p:cNvPr id="267" name="Entrada de lápiz 266">
                  <a:extLst>
                    <a:ext uri="{FF2B5EF4-FFF2-40B4-BE49-F238E27FC236}">
                      <a16:creationId xmlns:a16="http://schemas.microsoft.com/office/drawing/2014/main" id="{78600A9A-22BF-F043-A054-760820D19D93}"/>
                    </a:ext>
                  </a:extLst>
                </p:cNvPr>
                <p:cNvPicPr/>
                <p:nvPr/>
              </p:nvPicPr>
              <p:blipFill>
                <a:blip r:embed="rId242"/>
                <a:stretch>
                  <a:fillRect/>
                </a:stretch>
              </p:blipFill>
              <p:spPr>
                <a:xfrm>
                  <a:off x="2350450" y="5855123"/>
                  <a:ext cx="522382"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63" name="Entrada de lápiz 262">
                  <a:extLst>
                    <a:ext uri="{FF2B5EF4-FFF2-40B4-BE49-F238E27FC236}">
                      <a16:creationId xmlns:a16="http://schemas.microsoft.com/office/drawing/2014/main" id="{9778526F-BE86-A248-BEE0-C4CDF83A4FE8}"/>
                    </a:ext>
                  </a:extLst>
                </p14:cNvPr>
                <p14:cNvContentPartPr/>
                <p14:nvPr/>
              </p14:nvContentPartPr>
              <p14:xfrm>
                <a:off x="3265581" y="3867203"/>
                <a:ext cx="423720" cy="438840"/>
              </p14:xfrm>
            </p:contentPart>
          </mc:Choice>
          <mc:Fallback xmlns="">
            <p:pic>
              <p:nvPicPr>
                <p:cNvPr id="263" name="Entrada de lápiz 262">
                  <a:extLst>
                    <a:ext uri="{FF2B5EF4-FFF2-40B4-BE49-F238E27FC236}">
                      <a16:creationId xmlns:a16="http://schemas.microsoft.com/office/drawing/2014/main" id="{9778526F-BE86-A248-BEE0-C4CDF83A4FE8}"/>
                    </a:ext>
                  </a:extLst>
                </p:cNvPr>
                <p:cNvPicPr/>
                <p:nvPr/>
              </p:nvPicPr>
              <p:blipFill>
                <a:blip r:embed="rId244"/>
                <a:stretch>
                  <a:fillRect/>
                </a:stretch>
              </p:blipFill>
              <p:spPr>
                <a:xfrm>
                  <a:off x="3250101" y="3851723"/>
                  <a:ext cx="4543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5" name="Entrada de lápiz 264">
                  <a:extLst>
                    <a:ext uri="{FF2B5EF4-FFF2-40B4-BE49-F238E27FC236}">
                      <a16:creationId xmlns:a16="http://schemas.microsoft.com/office/drawing/2014/main" id="{06CC9ACA-3EEE-1C4D-9E8B-39362A62CA68}"/>
                    </a:ext>
                  </a:extLst>
                </p14:cNvPr>
                <p14:cNvContentPartPr/>
                <p14:nvPr/>
              </p14:nvContentPartPr>
              <p14:xfrm>
                <a:off x="2297901" y="4819763"/>
                <a:ext cx="544680" cy="423720"/>
              </p14:xfrm>
            </p:contentPart>
          </mc:Choice>
          <mc:Fallback xmlns="">
            <p:pic>
              <p:nvPicPr>
                <p:cNvPr id="265" name="Entrada de lápiz 264">
                  <a:extLst>
                    <a:ext uri="{FF2B5EF4-FFF2-40B4-BE49-F238E27FC236}">
                      <a16:creationId xmlns:a16="http://schemas.microsoft.com/office/drawing/2014/main" id="{06CC9ACA-3EEE-1C4D-9E8B-39362A62CA68}"/>
                    </a:ext>
                  </a:extLst>
                </p:cNvPr>
                <p:cNvPicPr/>
                <p:nvPr/>
              </p:nvPicPr>
              <p:blipFill>
                <a:blip r:embed="rId246"/>
                <a:stretch>
                  <a:fillRect/>
                </a:stretch>
              </p:blipFill>
              <p:spPr>
                <a:xfrm>
                  <a:off x="2282411" y="4804270"/>
                  <a:ext cx="575300" cy="454346"/>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69" name="Entrada de lápiz 268">
                  <a:extLst>
                    <a:ext uri="{FF2B5EF4-FFF2-40B4-BE49-F238E27FC236}">
                      <a16:creationId xmlns:a16="http://schemas.microsoft.com/office/drawing/2014/main" id="{43CC5327-B756-464B-9BA9-BE97D698355D}"/>
                    </a:ext>
                  </a:extLst>
                </p14:cNvPr>
                <p14:cNvContentPartPr/>
                <p14:nvPr/>
              </p14:nvContentPartPr>
              <p14:xfrm>
                <a:off x="1496541" y="4396403"/>
                <a:ext cx="945360" cy="314640"/>
              </p14:xfrm>
            </p:contentPart>
          </mc:Choice>
          <mc:Fallback xmlns="">
            <p:pic>
              <p:nvPicPr>
                <p:cNvPr id="269" name="Entrada de lápiz 268">
                  <a:extLst>
                    <a:ext uri="{FF2B5EF4-FFF2-40B4-BE49-F238E27FC236}">
                      <a16:creationId xmlns:a16="http://schemas.microsoft.com/office/drawing/2014/main" id="{43CC5327-B756-464B-9BA9-BE97D698355D}"/>
                    </a:ext>
                  </a:extLst>
                </p:cNvPr>
                <p:cNvPicPr/>
                <p:nvPr/>
              </p:nvPicPr>
              <p:blipFill>
                <a:blip r:embed="rId248"/>
                <a:stretch>
                  <a:fillRect/>
                </a:stretch>
              </p:blipFill>
              <p:spPr>
                <a:xfrm>
                  <a:off x="1481061" y="4380905"/>
                  <a:ext cx="975960" cy="345275"/>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71" name="Entrada de lápiz 270">
                  <a:extLst>
                    <a:ext uri="{FF2B5EF4-FFF2-40B4-BE49-F238E27FC236}">
                      <a16:creationId xmlns:a16="http://schemas.microsoft.com/office/drawing/2014/main" id="{0AE808D4-CC59-884F-9B50-76D0EDCE45F4}"/>
                    </a:ext>
                  </a:extLst>
                </p14:cNvPr>
                <p14:cNvContentPartPr/>
                <p14:nvPr/>
              </p14:nvContentPartPr>
              <p14:xfrm>
                <a:off x="2343261" y="4676123"/>
                <a:ext cx="121320" cy="106200"/>
              </p14:xfrm>
            </p:contentPart>
          </mc:Choice>
          <mc:Fallback xmlns="">
            <p:pic>
              <p:nvPicPr>
                <p:cNvPr id="271" name="Entrada de lápiz 270">
                  <a:extLst>
                    <a:ext uri="{FF2B5EF4-FFF2-40B4-BE49-F238E27FC236}">
                      <a16:creationId xmlns:a16="http://schemas.microsoft.com/office/drawing/2014/main" id="{0AE808D4-CC59-884F-9B50-76D0EDCE45F4}"/>
                    </a:ext>
                  </a:extLst>
                </p:cNvPr>
                <p:cNvPicPr/>
                <p:nvPr/>
              </p:nvPicPr>
              <p:blipFill>
                <a:blip r:embed="rId250"/>
                <a:stretch>
                  <a:fillRect/>
                </a:stretch>
              </p:blipFill>
              <p:spPr>
                <a:xfrm>
                  <a:off x="2327781" y="4660643"/>
                  <a:ext cx="151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3" name="Entrada de lápiz 272">
                  <a:extLst>
                    <a:ext uri="{FF2B5EF4-FFF2-40B4-BE49-F238E27FC236}">
                      <a16:creationId xmlns:a16="http://schemas.microsoft.com/office/drawing/2014/main" id="{21E0E976-30A6-6A4B-B8D8-2D2090ABA172}"/>
                    </a:ext>
                  </a:extLst>
                </p14:cNvPr>
                <p14:cNvContentPartPr/>
                <p14:nvPr/>
              </p14:nvContentPartPr>
              <p14:xfrm>
                <a:off x="2517141" y="4373723"/>
                <a:ext cx="15480" cy="332280"/>
              </p14:xfrm>
            </p:contentPart>
          </mc:Choice>
          <mc:Fallback xmlns="">
            <p:pic>
              <p:nvPicPr>
                <p:cNvPr id="273" name="Entrada de lápiz 272">
                  <a:extLst>
                    <a:ext uri="{FF2B5EF4-FFF2-40B4-BE49-F238E27FC236}">
                      <a16:creationId xmlns:a16="http://schemas.microsoft.com/office/drawing/2014/main" id="{21E0E976-30A6-6A4B-B8D8-2D2090ABA172}"/>
                    </a:ext>
                  </a:extLst>
                </p:cNvPr>
                <p:cNvPicPr/>
                <p:nvPr/>
              </p:nvPicPr>
              <p:blipFill>
                <a:blip r:embed="rId252"/>
                <a:stretch>
                  <a:fillRect/>
                </a:stretch>
              </p:blipFill>
              <p:spPr>
                <a:xfrm>
                  <a:off x="2501292" y="4358226"/>
                  <a:ext cx="46809" cy="362913"/>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75" name="Entrada de lápiz 274">
                  <a:extLst>
                    <a:ext uri="{FF2B5EF4-FFF2-40B4-BE49-F238E27FC236}">
                      <a16:creationId xmlns:a16="http://schemas.microsoft.com/office/drawing/2014/main" id="{670FAB58-BB56-1D43-9D30-90585A2DC67C}"/>
                    </a:ext>
                  </a:extLst>
                </p14:cNvPr>
                <p14:cNvContentPartPr/>
                <p14:nvPr/>
              </p14:nvContentPartPr>
              <p14:xfrm>
                <a:off x="2486901" y="4615643"/>
                <a:ext cx="113760" cy="159120"/>
              </p14:xfrm>
            </p:contentPart>
          </mc:Choice>
          <mc:Fallback xmlns="">
            <p:pic>
              <p:nvPicPr>
                <p:cNvPr id="275" name="Entrada de lápiz 274">
                  <a:extLst>
                    <a:ext uri="{FF2B5EF4-FFF2-40B4-BE49-F238E27FC236}">
                      <a16:creationId xmlns:a16="http://schemas.microsoft.com/office/drawing/2014/main" id="{670FAB58-BB56-1D43-9D30-90585A2DC67C}"/>
                    </a:ext>
                  </a:extLst>
                </p:cNvPr>
                <p:cNvPicPr/>
                <p:nvPr/>
              </p:nvPicPr>
              <p:blipFill>
                <a:blip r:embed="rId254"/>
                <a:stretch>
                  <a:fillRect/>
                </a:stretch>
              </p:blipFill>
              <p:spPr>
                <a:xfrm>
                  <a:off x="2471372" y="4600163"/>
                  <a:ext cx="144457"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81" name="Entrada de lápiz 280">
                  <a:extLst>
                    <a:ext uri="{FF2B5EF4-FFF2-40B4-BE49-F238E27FC236}">
                      <a16:creationId xmlns:a16="http://schemas.microsoft.com/office/drawing/2014/main" id="{476FF414-207A-0547-9F04-9494C9FF147A}"/>
                    </a:ext>
                  </a:extLst>
                </p14:cNvPr>
                <p14:cNvContentPartPr/>
                <p14:nvPr/>
              </p14:nvContentPartPr>
              <p14:xfrm>
                <a:off x="2691021" y="4290563"/>
                <a:ext cx="741240" cy="461520"/>
              </p14:xfrm>
            </p:contentPart>
          </mc:Choice>
          <mc:Fallback xmlns="">
            <p:pic>
              <p:nvPicPr>
                <p:cNvPr id="281" name="Entrada de lápiz 280">
                  <a:extLst>
                    <a:ext uri="{FF2B5EF4-FFF2-40B4-BE49-F238E27FC236}">
                      <a16:creationId xmlns:a16="http://schemas.microsoft.com/office/drawing/2014/main" id="{476FF414-207A-0547-9F04-9494C9FF147A}"/>
                    </a:ext>
                  </a:extLst>
                </p:cNvPr>
                <p:cNvPicPr/>
                <p:nvPr/>
              </p:nvPicPr>
              <p:blipFill>
                <a:blip r:embed="rId256"/>
                <a:stretch>
                  <a:fillRect/>
                </a:stretch>
              </p:blipFill>
              <p:spPr>
                <a:xfrm>
                  <a:off x="2675541" y="4275083"/>
                  <a:ext cx="77184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83" name="Entrada de lápiz 282">
                  <a:extLst>
                    <a:ext uri="{FF2B5EF4-FFF2-40B4-BE49-F238E27FC236}">
                      <a16:creationId xmlns:a16="http://schemas.microsoft.com/office/drawing/2014/main" id="{0C36B7F1-4040-5D48-B06D-7D0106D6C190}"/>
                    </a:ext>
                  </a:extLst>
                </p14:cNvPr>
                <p14:cNvContentPartPr/>
                <p14:nvPr/>
              </p14:nvContentPartPr>
              <p14:xfrm>
                <a:off x="2638101" y="4683683"/>
                <a:ext cx="144000" cy="120600"/>
              </p14:xfrm>
            </p:contentPart>
          </mc:Choice>
          <mc:Fallback xmlns="">
            <p:pic>
              <p:nvPicPr>
                <p:cNvPr id="283" name="Entrada de lápiz 282">
                  <a:extLst>
                    <a:ext uri="{FF2B5EF4-FFF2-40B4-BE49-F238E27FC236}">
                      <a16:creationId xmlns:a16="http://schemas.microsoft.com/office/drawing/2014/main" id="{0C36B7F1-4040-5D48-B06D-7D0106D6C190}"/>
                    </a:ext>
                  </a:extLst>
                </p:cNvPr>
                <p:cNvPicPr/>
                <p:nvPr/>
              </p:nvPicPr>
              <p:blipFill>
                <a:blip r:embed="rId258"/>
                <a:stretch>
                  <a:fillRect/>
                </a:stretch>
              </p:blipFill>
              <p:spPr>
                <a:xfrm>
                  <a:off x="2622621" y="4668157"/>
                  <a:ext cx="174600" cy="151292"/>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89" name="Entrada de lápiz 288">
                  <a:extLst>
                    <a:ext uri="{FF2B5EF4-FFF2-40B4-BE49-F238E27FC236}">
                      <a16:creationId xmlns:a16="http://schemas.microsoft.com/office/drawing/2014/main" id="{510F8999-D613-3844-A05B-1D278E79479D}"/>
                    </a:ext>
                  </a:extLst>
                </p14:cNvPr>
                <p14:cNvContentPartPr/>
                <p14:nvPr/>
              </p14:nvContentPartPr>
              <p14:xfrm>
                <a:off x="2570061" y="5311883"/>
                <a:ext cx="30600" cy="400320"/>
              </p14:xfrm>
            </p:contentPart>
          </mc:Choice>
          <mc:Fallback xmlns="">
            <p:pic>
              <p:nvPicPr>
                <p:cNvPr id="289" name="Entrada de lápiz 288">
                  <a:extLst>
                    <a:ext uri="{FF2B5EF4-FFF2-40B4-BE49-F238E27FC236}">
                      <a16:creationId xmlns:a16="http://schemas.microsoft.com/office/drawing/2014/main" id="{510F8999-D613-3844-A05B-1D278E79479D}"/>
                    </a:ext>
                  </a:extLst>
                </p:cNvPr>
                <p:cNvPicPr/>
                <p:nvPr/>
              </p:nvPicPr>
              <p:blipFill>
                <a:blip r:embed="rId260"/>
                <a:stretch>
                  <a:fillRect/>
                </a:stretch>
              </p:blipFill>
              <p:spPr>
                <a:xfrm>
                  <a:off x="2554581" y="5296389"/>
                  <a:ext cx="61200" cy="430948"/>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97" name="Entrada de lápiz 296">
                  <a:extLst>
                    <a:ext uri="{FF2B5EF4-FFF2-40B4-BE49-F238E27FC236}">
                      <a16:creationId xmlns:a16="http://schemas.microsoft.com/office/drawing/2014/main" id="{27625890-CB25-1A45-A5D0-F01FFDA7629F}"/>
                    </a:ext>
                  </a:extLst>
                </p14:cNvPr>
                <p14:cNvContentPartPr/>
                <p14:nvPr/>
              </p14:nvContentPartPr>
              <p14:xfrm>
                <a:off x="2502021" y="5674043"/>
                <a:ext cx="174240" cy="188640"/>
              </p14:xfrm>
            </p:contentPart>
          </mc:Choice>
          <mc:Fallback xmlns="">
            <p:pic>
              <p:nvPicPr>
                <p:cNvPr id="297" name="Entrada de lápiz 296">
                  <a:extLst>
                    <a:ext uri="{FF2B5EF4-FFF2-40B4-BE49-F238E27FC236}">
                      <a16:creationId xmlns:a16="http://schemas.microsoft.com/office/drawing/2014/main" id="{27625890-CB25-1A45-A5D0-F01FFDA7629F}"/>
                    </a:ext>
                  </a:extLst>
                </p:cNvPr>
                <p:cNvPicPr/>
                <p:nvPr/>
              </p:nvPicPr>
              <p:blipFill>
                <a:blip r:embed="rId262"/>
                <a:stretch>
                  <a:fillRect/>
                </a:stretch>
              </p:blipFill>
              <p:spPr>
                <a:xfrm>
                  <a:off x="2486509" y="5658563"/>
                  <a:ext cx="204903"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07" name="Entrada de lápiz 306">
                  <a:extLst>
                    <a:ext uri="{FF2B5EF4-FFF2-40B4-BE49-F238E27FC236}">
                      <a16:creationId xmlns:a16="http://schemas.microsoft.com/office/drawing/2014/main" id="{97CD5707-57FB-8840-B602-017AC8BA3A43}"/>
                    </a:ext>
                  </a:extLst>
                </p14:cNvPr>
                <p14:cNvContentPartPr/>
                <p14:nvPr/>
              </p14:nvContentPartPr>
              <p14:xfrm>
                <a:off x="2381061" y="4056203"/>
                <a:ext cx="113760" cy="189360"/>
              </p14:xfrm>
            </p:contentPart>
          </mc:Choice>
          <mc:Fallback xmlns="">
            <p:pic>
              <p:nvPicPr>
                <p:cNvPr id="307" name="Entrada de lápiz 306">
                  <a:extLst>
                    <a:ext uri="{FF2B5EF4-FFF2-40B4-BE49-F238E27FC236}">
                      <a16:creationId xmlns:a16="http://schemas.microsoft.com/office/drawing/2014/main" id="{97CD5707-57FB-8840-B602-017AC8BA3A43}"/>
                    </a:ext>
                  </a:extLst>
                </p:cNvPr>
                <p:cNvPicPr/>
                <p:nvPr/>
              </p:nvPicPr>
              <p:blipFill>
                <a:blip r:embed="rId264"/>
                <a:stretch>
                  <a:fillRect/>
                </a:stretch>
              </p:blipFill>
              <p:spPr>
                <a:xfrm>
                  <a:off x="2365581" y="4040723"/>
                  <a:ext cx="144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11" name="Entrada de lápiz 310">
                  <a:extLst>
                    <a:ext uri="{FF2B5EF4-FFF2-40B4-BE49-F238E27FC236}">
                      <a16:creationId xmlns:a16="http://schemas.microsoft.com/office/drawing/2014/main" id="{4176442F-D4CF-9C4F-8B42-285DB8CDDABC}"/>
                    </a:ext>
                  </a:extLst>
                </p14:cNvPr>
                <p14:cNvContentPartPr/>
                <p14:nvPr/>
              </p14:nvContentPartPr>
              <p14:xfrm>
                <a:off x="2539821" y="3965483"/>
                <a:ext cx="53280" cy="136440"/>
              </p14:xfrm>
            </p:contentPart>
          </mc:Choice>
          <mc:Fallback xmlns="">
            <p:pic>
              <p:nvPicPr>
                <p:cNvPr id="311" name="Entrada de lápiz 310">
                  <a:extLst>
                    <a:ext uri="{FF2B5EF4-FFF2-40B4-BE49-F238E27FC236}">
                      <a16:creationId xmlns:a16="http://schemas.microsoft.com/office/drawing/2014/main" id="{4176442F-D4CF-9C4F-8B42-285DB8CDDABC}"/>
                    </a:ext>
                  </a:extLst>
                </p:cNvPr>
                <p:cNvPicPr/>
                <p:nvPr/>
              </p:nvPicPr>
              <p:blipFill>
                <a:blip r:embed="rId266"/>
                <a:stretch>
                  <a:fillRect/>
                </a:stretch>
              </p:blipFill>
              <p:spPr>
                <a:xfrm>
                  <a:off x="2524341" y="3950003"/>
                  <a:ext cx="83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13" name="Entrada de lápiz 312">
                  <a:extLst>
                    <a:ext uri="{FF2B5EF4-FFF2-40B4-BE49-F238E27FC236}">
                      <a16:creationId xmlns:a16="http://schemas.microsoft.com/office/drawing/2014/main" id="{7878A872-9B02-2A49-8CE0-AC53B12EB035}"/>
                    </a:ext>
                  </a:extLst>
                </p14:cNvPr>
                <p14:cNvContentPartPr/>
                <p14:nvPr/>
              </p14:nvContentPartPr>
              <p14:xfrm>
                <a:off x="2592741" y="4010843"/>
                <a:ext cx="30600" cy="75960"/>
              </p14:xfrm>
            </p:contentPart>
          </mc:Choice>
          <mc:Fallback xmlns="">
            <p:pic>
              <p:nvPicPr>
                <p:cNvPr id="313" name="Entrada de lápiz 312">
                  <a:extLst>
                    <a:ext uri="{FF2B5EF4-FFF2-40B4-BE49-F238E27FC236}">
                      <a16:creationId xmlns:a16="http://schemas.microsoft.com/office/drawing/2014/main" id="{7878A872-9B02-2A49-8CE0-AC53B12EB035}"/>
                    </a:ext>
                  </a:extLst>
                </p:cNvPr>
                <p:cNvPicPr/>
                <p:nvPr/>
              </p:nvPicPr>
              <p:blipFill>
                <a:blip r:embed="rId268"/>
                <a:stretch>
                  <a:fillRect/>
                </a:stretch>
              </p:blipFill>
              <p:spPr>
                <a:xfrm>
                  <a:off x="2577261" y="3995363"/>
                  <a:ext cx="61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15" name="Entrada de lápiz 314">
                  <a:extLst>
                    <a:ext uri="{FF2B5EF4-FFF2-40B4-BE49-F238E27FC236}">
                      <a16:creationId xmlns:a16="http://schemas.microsoft.com/office/drawing/2014/main" id="{05EF772B-48E7-C84F-9FC1-BEE915ED6738}"/>
                    </a:ext>
                  </a:extLst>
                </p14:cNvPr>
                <p14:cNvContentPartPr/>
                <p14:nvPr/>
              </p14:nvContentPartPr>
              <p14:xfrm>
                <a:off x="2638101" y="3980603"/>
                <a:ext cx="38160" cy="128880"/>
              </p14:xfrm>
            </p:contentPart>
          </mc:Choice>
          <mc:Fallback xmlns="">
            <p:pic>
              <p:nvPicPr>
                <p:cNvPr id="315" name="Entrada de lápiz 314">
                  <a:extLst>
                    <a:ext uri="{FF2B5EF4-FFF2-40B4-BE49-F238E27FC236}">
                      <a16:creationId xmlns:a16="http://schemas.microsoft.com/office/drawing/2014/main" id="{05EF772B-48E7-C84F-9FC1-BEE915ED6738}"/>
                    </a:ext>
                  </a:extLst>
                </p:cNvPr>
                <p:cNvPicPr/>
                <p:nvPr/>
              </p:nvPicPr>
              <p:blipFill>
                <a:blip r:embed="rId270"/>
                <a:stretch>
                  <a:fillRect/>
                </a:stretch>
              </p:blipFill>
              <p:spPr>
                <a:xfrm>
                  <a:off x="2622621" y="3965123"/>
                  <a:ext cx="687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19" name="Entrada de lápiz 318">
                  <a:extLst>
                    <a:ext uri="{FF2B5EF4-FFF2-40B4-BE49-F238E27FC236}">
                      <a16:creationId xmlns:a16="http://schemas.microsoft.com/office/drawing/2014/main" id="{F5D2BD51-538A-D241-BA90-903867F4992E}"/>
                    </a:ext>
                  </a:extLst>
                </p14:cNvPr>
                <p14:cNvContentPartPr/>
                <p14:nvPr/>
              </p14:nvContentPartPr>
              <p14:xfrm>
                <a:off x="2456661" y="5016323"/>
                <a:ext cx="98640" cy="128880"/>
              </p14:xfrm>
            </p:contentPart>
          </mc:Choice>
          <mc:Fallback xmlns="">
            <p:pic>
              <p:nvPicPr>
                <p:cNvPr id="319" name="Entrada de lápiz 318">
                  <a:extLst>
                    <a:ext uri="{FF2B5EF4-FFF2-40B4-BE49-F238E27FC236}">
                      <a16:creationId xmlns:a16="http://schemas.microsoft.com/office/drawing/2014/main" id="{F5D2BD51-538A-D241-BA90-903867F4992E}"/>
                    </a:ext>
                  </a:extLst>
                </p:cNvPr>
                <p:cNvPicPr/>
                <p:nvPr/>
              </p:nvPicPr>
              <p:blipFill>
                <a:blip r:embed="rId272"/>
                <a:stretch>
                  <a:fillRect/>
                </a:stretch>
              </p:blipFill>
              <p:spPr>
                <a:xfrm>
                  <a:off x="2441124" y="5000843"/>
                  <a:ext cx="129352"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21" name="Entrada de lápiz 320">
                  <a:extLst>
                    <a:ext uri="{FF2B5EF4-FFF2-40B4-BE49-F238E27FC236}">
                      <a16:creationId xmlns:a16="http://schemas.microsoft.com/office/drawing/2014/main" id="{7A470BD7-662E-4943-B319-166333914E39}"/>
                    </a:ext>
                  </a:extLst>
                </p14:cNvPr>
                <p14:cNvContentPartPr/>
                <p14:nvPr/>
              </p14:nvContentPartPr>
              <p14:xfrm>
                <a:off x="2585181" y="4892123"/>
                <a:ext cx="45720" cy="132120"/>
              </p14:xfrm>
            </p:contentPart>
          </mc:Choice>
          <mc:Fallback xmlns="">
            <p:pic>
              <p:nvPicPr>
                <p:cNvPr id="321" name="Entrada de lápiz 320">
                  <a:extLst>
                    <a:ext uri="{FF2B5EF4-FFF2-40B4-BE49-F238E27FC236}">
                      <a16:creationId xmlns:a16="http://schemas.microsoft.com/office/drawing/2014/main" id="{7A470BD7-662E-4943-B319-166333914E39}"/>
                    </a:ext>
                  </a:extLst>
                </p:cNvPr>
                <p:cNvPicPr/>
                <p:nvPr/>
              </p:nvPicPr>
              <p:blipFill>
                <a:blip r:embed="rId274"/>
                <a:stretch>
                  <a:fillRect/>
                </a:stretch>
              </p:blipFill>
              <p:spPr>
                <a:xfrm>
                  <a:off x="2569701" y="4876643"/>
                  <a:ext cx="76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23" name="Entrada de lápiz 322">
                  <a:extLst>
                    <a:ext uri="{FF2B5EF4-FFF2-40B4-BE49-F238E27FC236}">
                      <a16:creationId xmlns:a16="http://schemas.microsoft.com/office/drawing/2014/main" id="{DC55BF29-7223-FF4C-97C9-992264F29210}"/>
                    </a:ext>
                  </a:extLst>
                </p14:cNvPr>
                <p14:cNvContentPartPr/>
                <p14:nvPr/>
              </p14:nvContentPartPr>
              <p14:xfrm>
                <a:off x="2660781" y="4910483"/>
                <a:ext cx="53280" cy="60840"/>
              </p14:xfrm>
            </p:contentPart>
          </mc:Choice>
          <mc:Fallback xmlns="">
            <p:pic>
              <p:nvPicPr>
                <p:cNvPr id="323" name="Entrada de lápiz 322">
                  <a:extLst>
                    <a:ext uri="{FF2B5EF4-FFF2-40B4-BE49-F238E27FC236}">
                      <a16:creationId xmlns:a16="http://schemas.microsoft.com/office/drawing/2014/main" id="{DC55BF29-7223-FF4C-97C9-992264F29210}"/>
                    </a:ext>
                  </a:extLst>
                </p:cNvPr>
                <p:cNvPicPr/>
                <p:nvPr/>
              </p:nvPicPr>
              <p:blipFill>
                <a:blip r:embed="rId276"/>
                <a:stretch>
                  <a:fillRect/>
                </a:stretch>
              </p:blipFill>
              <p:spPr>
                <a:xfrm>
                  <a:off x="2645301" y="4895003"/>
                  <a:ext cx="83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25" name="Entrada de lápiz 324">
                  <a:extLst>
                    <a:ext uri="{FF2B5EF4-FFF2-40B4-BE49-F238E27FC236}">
                      <a16:creationId xmlns:a16="http://schemas.microsoft.com/office/drawing/2014/main" id="{F6818535-8DD2-5843-9E52-FD262150403E}"/>
                    </a:ext>
                  </a:extLst>
                </p14:cNvPr>
                <p14:cNvContentPartPr/>
                <p14:nvPr/>
              </p14:nvContentPartPr>
              <p14:xfrm>
                <a:off x="2721261" y="4910483"/>
                <a:ext cx="7920" cy="102960"/>
              </p14:xfrm>
            </p:contentPart>
          </mc:Choice>
          <mc:Fallback xmlns="">
            <p:pic>
              <p:nvPicPr>
                <p:cNvPr id="325" name="Entrada de lápiz 324">
                  <a:extLst>
                    <a:ext uri="{FF2B5EF4-FFF2-40B4-BE49-F238E27FC236}">
                      <a16:creationId xmlns:a16="http://schemas.microsoft.com/office/drawing/2014/main" id="{F6818535-8DD2-5843-9E52-FD262150403E}"/>
                    </a:ext>
                  </a:extLst>
                </p:cNvPr>
                <p:cNvPicPr/>
                <p:nvPr/>
              </p:nvPicPr>
              <p:blipFill>
                <a:blip r:embed="rId278"/>
                <a:stretch>
                  <a:fillRect/>
                </a:stretch>
              </p:blipFill>
              <p:spPr>
                <a:xfrm>
                  <a:off x="2705781" y="4894949"/>
                  <a:ext cx="38520" cy="133667"/>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27" name="Entrada de lápiz 326">
                  <a:extLst>
                    <a:ext uri="{FF2B5EF4-FFF2-40B4-BE49-F238E27FC236}">
                      <a16:creationId xmlns:a16="http://schemas.microsoft.com/office/drawing/2014/main" id="{8726B920-CD3A-3444-8C5B-81B31DD0E3AD}"/>
                    </a:ext>
                  </a:extLst>
                </p14:cNvPr>
                <p14:cNvContentPartPr/>
                <p14:nvPr/>
              </p14:nvContentPartPr>
              <p14:xfrm>
                <a:off x="2759061" y="4902923"/>
                <a:ext cx="30600" cy="136440"/>
              </p14:xfrm>
            </p:contentPart>
          </mc:Choice>
          <mc:Fallback xmlns="">
            <p:pic>
              <p:nvPicPr>
                <p:cNvPr id="327" name="Entrada de lápiz 326">
                  <a:extLst>
                    <a:ext uri="{FF2B5EF4-FFF2-40B4-BE49-F238E27FC236}">
                      <a16:creationId xmlns:a16="http://schemas.microsoft.com/office/drawing/2014/main" id="{8726B920-CD3A-3444-8C5B-81B31DD0E3AD}"/>
                    </a:ext>
                  </a:extLst>
                </p:cNvPr>
                <p:cNvPicPr/>
                <p:nvPr/>
              </p:nvPicPr>
              <p:blipFill>
                <a:blip r:embed="rId280"/>
                <a:stretch>
                  <a:fillRect/>
                </a:stretch>
              </p:blipFill>
              <p:spPr>
                <a:xfrm>
                  <a:off x="2743581" y="4887402"/>
                  <a:ext cx="61200" cy="167121"/>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33" name="Entrada de lápiz 332">
                  <a:extLst>
                    <a:ext uri="{FF2B5EF4-FFF2-40B4-BE49-F238E27FC236}">
                      <a16:creationId xmlns:a16="http://schemas.microsoft.com/office/drawing/2014/main" id="{90CDA923-C8CD-BD4E-9976-6CE2F94D860B}"/>
                    </a:ext>
                  </a:extLst>
                </p14:cNvPr>
                <p14:cNvContentPartPr/>
                <p14:nvPr/>
              </p14:nvContentPartPr>
              <p14:xfrm>
                <a:off x="3431901" y="4003283"/>
                <a:ext cx="23040" cy="179280"/>
              </p14:xfrm>
            </p:contentPart>
          </mc:Choice>
          <mc:Fallback xmlns="">
            <p:pic>
              <p:nvPicPr>
                <p:cNvPr id="333" name="Entrada de lápiz 332">
                  <a:extLst>
                    <a:ext uri="{FF2B5EF4-FFF2-40B4-BE49-F238E27FC236}">
                      <a16:creationId xmlns:a16="http://schemas.microsoft.com/office/drawing/2014/main" id="{90CDA923-C8CD-BD4E-9976-6CE2F94D860B}"/>
                    </a:ext>
                  </a:extLst>
                </p:cNvPr>
                <p:cNvPicPr/>
                <p:nvPr/>
              </p:nvPicPr>
              <p:blipFill>
                <a:blip r:embed="rId282"/>
                <a:stretch>
                  <a:fillRect/>
                </a:stretch>
              </p:blipFill>
              <p:spPr>
                <a:xfrm>
                  <a:off x="3416421" y="3987803"/>
                  <a:ext cx="53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35" name="Entrada de lápiz 334">
                  <a:extLst>
                    <a:ext uri="{FF2B5EF4-FFF2-40B4-BE49-F238E27FC236}">
                      <a16:creationId xmlns:a16="http://schemas.microsoft.com/office/drawing/2014/main" id="{587788DF-FD70-9F4A-AA03-FA062F766322}"/>
                    </a:ext>
                  </a:extLst>
                </p14:cNvPr>
                <p14:cNvContentPartPr/>
                <p14:nvPr/>
              </p14:nvContentPartPr>
              <p14:xfrm>
                <a:off x="3462141" y="4101563"/>
                <a:ext cx="60840" cy="135720"/>
              </p14:xfrm>
            </p:contentPart>
          </mc:Choice>
          <mc:Fallback xmlns="">
            <p:pic>
              <p:nvPicPr>
                <p:cNvPr id="335" name="Entrada de lápiz 334">
                  <a:extLst>
                    <a:ext uri="{FF2B5EF4-FFF2-40B4-BE49-F238E27FC236}">
                      <a16:creationId xmlns:a16="http://schemas.microsoft.com/office/drawing/2014/main" id="{587788DF-FD70-9F4A-AA03-FA062F766322}"/>
                    </a:ext>
                  </a:extLst>
                </p:cNvPr>
                <p:cNvPicPr/>
                <p:nvPr/>
              </p:nvPicPr>
              <p:blipFill>
                <a:blip r:embed="rId284"/>
                <a:stretch>
                  <a:fillRect/>
                </a:stretch>
              </p:blipFill>
              <p:spPr>
                <a:xfrm>
                  <a:off x="3446661" y="4086042"/>
                  <a:ext cx="91440" cy="166401"/>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37" name="Entrada de lápiz 336">
                  <a:extLst>
                    <a:ext uri="{FF2B5EF4-FFF2-40B4-BE49-F238E27FC236}">
                      <a16:creationId xmlns:a16="http://schemas.microsoft.com/office/drawing/2014/main" id="{422C2F89-9287-B946-92F5-2A5BB2B7DA96}"/>
                    </a:ext>
                  </a:extLst>
                </p14:cNvPr>
                <p14:cNvContentPartPr/>
                <p14:nvPr/>
              </p14:nvContentPartPr>
              <p14:xfrm>
                <a:off x="3537741" y="3965483"/>
                <a:ext cx="45720" cy="53280"/>
              </p14:xfrm>
            </p:contentPart>
          </mc:Choice>
          <mc:Fallback xmlns="">
            <p:pic>
              <p:nvPicPr>
                <p:cNvPr id="337" name="Entrada de lápiz 336">
                  <a:extLst>
                    <a:ext uri="{FF2B5EF4-FFF2-40B4-BE49-F238E27FC236}">
                      <a16:creationId xmlns:a16="http://schemas.microsoft.com/office/drawing/2014/main" id="{422C2F89-9287-B946-92F5-2A5BB2B7DA96}"/>
                    </a:ext>
                  </a:extLst>
                </p:cNvPr>
                <p:cNvPicPr/>
                <p:nvPr/>
              </p:nvPicPr>
              <p:blipFill>
                <a:blip r:embed="rId286"/>
                <a:stretch>
                  <a:fillRect/>
                </a:stretch>
              </p:blipFill>
              <p:spPr>
                <a:xfrm>
                  <a:off x="3522261" y="3950003"/>
                  <a:ext cx="76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39" name="Entrada de lápiz 338">
                  <a:extLst>
                    <a:ext uri="{FF2B5EF4-FFF2-40B4-BE49-F238E27FC236}">
                      <a16:creationId xmlns:a16="http://schemas.microsoft.com/office/drawing/2014/main" id="{2329D5AB-93AF-7D47-A325-AFCF257DB551}"/>
                    </a:ext>
                  </a:extLst>
                </p14:cNvPr>
                <p14:cNvContentPartPr/>
                <p14:nvPr/>
              </p14:nvContentPartPr>
              <p14:xfrm>
                <a:off x="3590661" y="3965483"/>
                <a:ext cx="360" cy="83520"/>
              </p14:xfrm>
            </p:contentPart>
          </mc:Choice>
          <mc:Fallback xmlns="">
            <p:pic>
              <p:nvPicPr>
                <p:cNvPr id="339" name="Entrada de lápiz 338">
                  <a:extLst>
                    <a:ext uri="{FF2B5EF4-FFF2-40B4-BE49-F238E27FC236}">
                      <a16:creationId xmlns:a16="http://schemas.microsoft.com/office/drawing/2014/main" id="{2329D5AB-93AF-7D47-A325-AFCF257DB551}"/>
                    </a:ext>
                  </a:extLst>
                </p:cNvPr>
                <p:cNvPicPr/>
                <p:nvPr/>
              </p:nvPicPr>
              <p:blipFill>
                <a:blip r:embed="rId288"/>
                <a:stretch>
                  <a:fillRect/>
                </a:stretch>
              </p:blipFill>
              <p:spPr>
                <a:xfrm>
                  <a:off x="3575181" y="3950003"/>
                  <a:ext cx="30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43" name="Entrada de lápiz 342">
                  <a:extLst>
                    <a:ext uri="{FF2B5EF4-FFF2-40B4-BE49-F238E27FC236}">
                      <a16:creationId xmlns:a16="http://schemas.microsoft.com/office/drawing/2014/main" id="{30960814-7824-1448-9573-26C72C418D72}"/>
                    </a:ext>
                  </a:extLst>
                </p14:cNvPr>
                <p14:cNvContentPartPr/>
                <p14:nvPr/>
              </p14:nvContentPartPr>
              <p14:xfrm>
                <a:off x="1262181" y="3988163"/>
                <a:ext cx="15480" cy="178560"/>
              </p14:xfrm>
            </p:contentPart>
          </mc:Choice>
          <mc:Fallback xmlns="">
            <p:pic>
              <p:nvPicPr>
                <p:cNvPr id="343" name="Entrada de lápiz 342">
                  <a:extLst>
                    <a:ext uri="{FF2B5EF4-FFF2-40B4-BE49-F238E27FC236}">
                      <a16:creationId xmlns:a16="http://schemas.microsoft.com/office/drawing/2014/main" id="{30960814-7824-1448-9573-26C72C418D72}"/>
                    </a:ext>
                  </a:extLst>
                </p:cNvPr>
                <p:cNvPicPr/>
                <p:nvPr/>
              </p:nvPicPr>
              <p:blipFill>
                <a:blip r:embed="rId290"/>
                <a:stretch>
                  <a:fillRect/>
                </a:stretch>
              </p:blipFill>
              <p:spPr>
                <a:xfrm>
                  <a:off x="1246701" y="3972652"/>
                  <a:ext cx="46080" cy="209222"/>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47" name="Entrada de lápiz 346">
                  <a:extLst>
                    <a:ext uri="{FF2B5EF4-FFF2-40B4-BE49-F238E27FC236}">
                      <a16:creationId xmlns:a16="http://schemas.microsoft.com/office/drawing/2014/main" id="{E8E8A976-E50A-194E-BB38-0C828FBC0D0B}"/>
                    </a:ext>
                  </a:extLst>
                </p14:cNvPr>
                <p14:cNvContentPartPr/>
                <p14:nvPr/>
              </p14:nvContentPartPr>
              <p14:xfrm>
                <a:off x="1269741" y="4005083"/>
                <a:ext cx="196920" cy="172440"/>
              </p14:xfrm>
            </p:contentPart>
          </mc:Choice>
          <mc:Fallback xmlns="">
            <p:pic>
              <p:nvPicPr>
                <p:cNvPr id="347" name="Entrada de lápiz 346">
                  <a:extLst>
                    <a:ext uri="{FF2B5EF4-FFF2-40B4-BE49-F238E27FC236}">
                      <a16:creationId xmlns:a16="http://schemas.microsoft.com/office/drawing/2014/main" id="{E8E8A976-E50A-194E-BB38-0C828FBC0D0B}"/>
                    </a:ext>
                  </a:extLst>
                </p:cNvPr>
                <p:cNvPicPr/>
                <p:nvPr/>
              </p:nvPicPr>
              <p:blipFill>
                <a:blip r:embed="rId292"/>
                <a:stretch>
                  <a:fillRect/>
                </a:stretch>
              </p:blipFill>
              <p:spPr>
                <a:xfrm>
                  <a:off x="1254261" y="3989635"/>
                  <a:ext cx="227520" cy="202976"/>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49" name="Entrada de lápiz 348">
                  <a:extLst>
                    <a:ext uri="{FF2B5EF4-FFF2-40B4-BE49-F238E27FC236}">
                      <a16:creationId xmlns:a16="http://schemas.microsoft.com/office/drawing/2014/main" id="{C81A49ED-A774-BD4D-B7B9-E811EC17D723}"/>
                    </a:ext>
                  </a:extLst>
                </p14:cNvPr>
                <p14:cNvContentPartPr/>
                <p14:nvPr/>
              </p14:nvContentPartPr>
              <p14:xfrm>
                <a:off x="1428501" y="3905003"/>
                <a:ext cx="83520" cy="106200"/>
              </p14:xfrm>
            </p:contentPart>
          </mc:Choice>
          <mc:Fallback xmlns="">
            <p:pic>
              <p:nvPicPr>
                <p:cNvPr id="349" name="Entrada de lápiz 348">
                  <a:extLst>
                    <a:ext uri="{FF2B5EF4-FFF2-40B4-BE49-F238E27FC236}">
                      <a16:creationId xmlns:a16="http://schemas.microsoft.com/office/drawing/2014/main" id="{C81A49ED-A774-BD4D-B7B9-E811EC17D723}"/>
                    </a:ext>
                  </a:extLst>
                </p:cNvPr>
                <p:cNvPicPr/>
                <p:nvPr/>
              </p:nvPicPr>
              <p:blipFill>
                <a:blip r:embed="rId294"/>
                <a:stretch>
                  <a:fillRect/>
                </a:stretch>
              </p:blipFill>
              <p:spPr>
                <a:xfrm>
                  <a:off x="1413021" y="3889523"/>
                  <a:ext cx="114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53" name="Entrada de lápiz 352">
                  <a:extLst>
                    <a:ext uri="{FF2B5EF4-FFF2-40B4-BE49-F238E27FC236}">
                      <a16:creationId xmlns:a16="http://schemas.microsoft.com/office/drawing/2014/main" id="{64AA63FD-6BBA-BD4B-925D-C71E8745B51F}"/>
                    </a:ext>
                  </a:extLst>
                </p14:cNvPr>
                <p14:cNvContentPartPr/>
                <p14:nvPr/>
              </p14:nvContentPartPr>
              <p14:xfrm>
                <a:off x="2532261" y="6014243"/>
                <a:ext cx="75960" cy="218880"/>
              </p14:xfrm>
            </p:contentPart>
          </mc:Choice>
          <mc:Fallback xmlns="">
            <p:pic>
              <p:nvPicPr>
                <p:cNvPr id="353" name="Entrada de lápiz 352">
                  <a:extLst>
                    <a:ext uri="{FF2B5EF4-FFF2-40B4-BE49-F238E27FC236}">
                      <a16:creationId xmlns:a16="http://schemas.microsoft.com/office/drawing/2014/main" id="{64AA63FD-6BBA-BD4B-925D-C71E8745B51F}"/>
                    </a:ext>
                  </a:extLst>
                </p:cNvPr>
                <p:cNvPicPr/>
                <p:nvPr/>
              </p:nvPicPr>
              <p:blipFill>
                <a:blip r:embed="rId296"/>
                <a:stretch>
                  <a:fillRect/>
                </a:stretch>
              </p:blipFill>
              <p:spPr>
                <a:xfrm>
                  <a:off x="2516781" y="5998763"/>
                  <a:ext cx="106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55" name="Entrada de lápiz 354">
                  <a:extLst>
                    <a:ext uri="{FF2B5EF4-FFF2-40B4-BE49-F238E27FC236}">
                      <a16:creationId xmlns:a16="http://schemas.microsoft.com/office/drawing/2014/main" id="{32B180E9-0EE9-1E4E-9956-8E639960FBFC}"/>
                    </a:ext>
                  </a:extLst>
                </p14:cNvPr>
                <p14:cNvContentPartPr/>
                <p14:nvPr/>
              </p14:nvContentPartPr>
              <p14:xfrm>
                <a:off x="2524701" y="5991563"/>
                <a:ext cx="181800" cy="34920"/>
              </p14:xfrm>
            </p:contentPart>
          </mc:Choice>
          <mc:Fallback xmlns="">
            <p:pic>
              <p:nvPicPr>
                <p:cNvPr id="355" name="Entrada de lápiz 354">
                  <a:extLst>
                    <a:ext uri="{FF2B5EF4-FFF2-40B4-BE49-F238E27FC236}">
                      <a16:creationId xmlns:a16="http://schemas.microsoft.com/office/drawing/2014/main" id="{32B180E9-0EE9-1E4E-9956-8E639960FBFC}"/>
                    </a:ext>
                  </a:extLst>
                </p:cNvPr>
                <p:cNvPicPr/>
                <p:nvPr/>
              </p:nvPicPr>
              <p:blipFill>
                <a:blip r:embed="rId298"/>
                <a:stretch>
                  <a:fillRect/>
                </a:stretch>
              </p:blipFill>
              <p:spPr>
                <a:xfrm>
                  <a:off x="2509190" y="5976083"/>
                  <a:ext cx="212461"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01" name="Entrada de lápiz 300">
                  <a:extLst>
                    <a:ext uri="{FF2B5EF4-FFF2-40B4-BE49-F238E27FC236}">
                      <a16:creationId xmlns:a16="http://schemas.microsoft.com/office/drawing/2014/main" id="{147FEF2F-0656-054C-8008-4C9A2A7753FA}"/>
                    </a:ext>
                  </a:extLst>
                </p14:cNvPr>
                <p14:cNvContentPartPr/>
                <p14:nvPr/>
              </p14:nvContentPartPr>
              <p14:xfrm>
                <a:off x="1231941" y="5129723"/>
                <a:ext cx="7920" cy="30600"/>
              </p14:xfrm>
            </p:contentPart>
          </mc:Choice>
          <mc:Fallback xmlns="">
            <p:pic>
              <p:nvPicPr>
                <p:cNvPr id="301" name="Entrada de lápiz 300">
                  <a:extLst>
                    <a:ext uri="{FF2B5EF4-FFF2-40B4-BE49-F238E27FC236}">
                      <a16:creationId xmlns:a16="http://schemas.microsoft.com/office/drawing/2014/main" id="{147FEF2F-0656-054C-8008-4C9A2A7753FA}"/>
                    </a:ext>
                  </a:extLst>
                </p:cNvPr>
                <p:cNvPicPr/>
                <p:nvPr/>
              </p:nvPicPr>
              <p:blipFill>
                <a:blip r:embed="rId300"/>
                <a:stretch>
                  <a:fillRect/>
                </a:stretch>
              </p:blipFill>
              <p:spPr>
                <a:xfrm>
                  <a:off x="1216461" y="5114243"/>
                  <a:ext cx="385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03" name="Entrada de lápiz 302">
                  <a:extLst>
                    <a:ext uri="{FF2B5EF4-FFF2-40B4-BE49-F238E27FC236}">
                      <a16:creationId xmlns:a16="http://schemas.microsoft.com/office/drawing/2014/main" id="{88475DAB-8498-CB4C-B82F-9CBBA3C48A86}"/>
                    </a:ext>
                  </a:extLst>
                </p14:cNvPr>
                <p14:cNvContentPartPr/>
                <p14:nvPr/>
              </p14:nvContentPartPr>
              <p14:xfrm>
                <a:off x="1231941" y="4940723"/>
                <a:ext cx="401040" cy="469080"/>
              </p14:xfrm>
            </p:contentPart>
          </mc:Choice>
          <mc:Fallback xmlns="">
            <p:pic>
              <p:nvPicPr>
                <p:cNvPr id="303" name="Entrada de lápiz 302">
                  <a:extLst>
                    <a:ext uri="{FF2B5EF4-FFF2-40B4-BE49-F238E27FC236}">
                      <a16:creationId xmlns:a16="http://schemas.microsoft.com/office/drawing/2014/main" id="{88475DAB-8498-CB4C-B82F-9CBBA3C48A86}"/>
                    </a:ext>
                  </a:extLst>
                </p:cNvPr>
                <p:cNvPicPr/>
                <p:nvPr/>
              </p:nvPicPr>
              <p:blipFill>
                <a:blip r:embed="rId302"/>
                <a:stretch>
                  <a:fillRect/>
                </a:stretch>
              </p:blipFill>
              <p:spPr>
                <a:xfrm>
                  <a:off x="1216461" y="4925231"/>
                  <a:ext cx="431640" cy="499704"/>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59" name="Entrada de lápiz 358">
                  <a:extLst>
                    <a:ext uri="{FF2B5EF4-FFF2-40B4-BE49-F238E27FC236}">
                      <a16:creationId xmlns:a16="http://schemas.microsoft.com/office/drawing/2014/main" id="{7250276A-5A9B-5143-8795-91705CE933BD}"/>
                    </a:ext>
                  </a:extLst>
                </p14:cNvPr>
                <p14:cNvContentPartPr/>
                <p14:nvPr/>
              </p14:nvContentPartPr>
              <p14:xfrm>
                <a:off x="1345341" y="5159963"/>
                <a:ext cx="75960" cy="75240"/>
              </p14:xfrm>
            </p:contentPart>
          </mc:Choice>
          <mc:Fallback xmlns="">
            <p:pic>
              <p:nvPicPr>
                <p:cNvPr id="359" name="Entrada de lápiz 358">
                  <a:extLst>
                    <a:ext uri="{FF2B5EF4-FFF2-40B4-BE49-F238E27FC236}">
                      <a16:creationId xmlns:a16="http://schemas.microsoft.com/office/drawing/2014/main" id="{7250276A-5A9B-5143-8795-91705CE933BD}"/>
                    </a:ext>
                  </a:extLst>
                </p:cNvPr>
                <p:cNvPicPr/>
                <p:nvPr/>
              </p:nvPicPr>
              <p:blipFill>
                <a:blip r:embed="rId304"/>
                <a:stretch>
                  <a:fillRect/>
                </a:stretch>
              </p:blipFill>
              <p:spPr>
                <a:xfrm>
                  <a:off x="1329861" y="5144483"/>
                  <a:ext cx="1065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61" name="Entrada de lápiz 360">
                  <a:extLst>
                    <a:ext uri="{FF2B5EF4-FFF2-40B4-BE49-F238E27FC236}">
                      <a16:creationId xmlns:a16="http://schemas.microsoft.com/office/drawing/2014/main" id="{9182F7B7-952D-A64A-B73D-3A8FC7A323CE}"/>
                    </a:ext>
                  </a:extLst>
                </p14:cNvPr>
                <p14:cNvContentPartPr/>
                <p14:nvPr/>
              </p14:nvContentPartPr>
              <p14:xfrm>
                <a:off x="1420941" y="5137283"/>
                <a:ext cx="15480" cy="212040"/>
              </p14:xfrm>
            </p:contentPart>
          </mc:Choice>
          <mc:Fallback xmlns="">
            <p:pic>
              <p:nvPicPr>
                <p:cNvPr id="361" name="Entrada de lápiz 360">
                  <a:extLst>
                    <a:ext uri="{FF2B5EF4-FFF2-40B4-BE49-F238E27FC236}">
                      <a16:creationId xmlns:a16="http://schemas.microsoft.com/office/drawing/2014/main" id="{9182F7B7-952D-A64A-B73D-3A8FC7A323CE}"/>
                    </a:ext>
                  </a:extLst>
                </p:cNvPr>
                <p:cNvPicPr/>
                <p:nvPr/>
              </p:nvPicPr>
              <p:blipFill>
                <a:blip r:embed="rId306"/>
                <a:stretch>
                  <a:fillRect/>
                </a:stretch>
              </p:blipFill>
              <p:spPr>
                <a:xfrm>
                  <a:off x="1405461" y="5121803"/>
                  <a:ext cx="46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69" name="Entrada de lápiz 368">
                  <a:extLst>
                    <a:ext uri="{FF2B5EF4-FFF2-40B4-BE49-F238E27FC236}">
                      <a16:creationId xmlns:a16="http://schemas.microsoft.com/office/drawing/2014/main" id="{0E5E28B3-B01B-2941-97FF-7725F06BE5A6}"/>
                    </a:ext>
                  </a:extLst>
                </p14:cNvPr>
                <p14:cNvContentPartPr/>
                <p14:nvPr/>
              </p14:nvContentPartPr>
              <p14:xfrm>
                <a:off x="1670421" y="5212883"/>
                <a:ext cx="688320" cy="529560"/>
              </p14:xfrm>
            </p:contentPart>
          </mc:Choice>
          <mc:Fallback xmlns="">
            <p:pic>
              <p:nvPicPr>
                <p:cNvPr id="369" name="Entrada de lápiz 368">
                  <a:extLst>
                    <a:ext uri="{FF2B5EF4-FFF2-40B4-BE49-F238E27FC236}">
                      <a16:creationId xmlns:a16="http://schemas.microsoft.com/office/drawing/2014/main" id="{0E5E28B3-B01B-2941-97FF-7725F06BE5A6}"/>
                    </a:ext>
                  </a:extLst>
                </p:cNvPr>
                <p:cNvPicPr/>
                <p:nvPr/>
              </p:nvPicPr>
              <p:blipFill>
                <a:blip r:embed="rId308"/>
                <a:stretch>
                  <a:fillRect/>
                </a:stretch>
              </p:blipFill>
              <p:spPr>
                <a:xfrm>
                  <a:off x="1654941" y="5197403"/>
                  <a:ext cx="71892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71" name="Entrada de lápiz 370">
                  <a:extLst>
                    <a:ext uri="{FF2B5EF4-FFF2-40B4-BE49-F238E27FC236}">
                      <a16:creationId xmlns:a16="http://schemas.microsoft.com/office/drawing/2014/main" id="{5CCF8184-C0B2-9043-A997-1F908FE421F1}"/>
                    </a:ext>
                  </a:extLst>
                </p14:cNvPr>
                <p14:cNvContentPartPr/>
                <p14:nvPr/>
              </p14:nvContentPartPr>
              <p14:xfrm>
                <a:off x="2275221" y="5666483"/>
                <a:ext cx="151560" cy="151560"/>
              </p14:xfrm>
            </p:contentPart>
          </mc:Choice>
          <mc:Fallback xmlns="">
            <p:pic>
              <p:nvPicPr>
                <p:cNvPr id="371" name="Entrada de lápiz 370">
                  <a:extLst>
                    <a:ext uri="{FF2B5EF4-FFF2-40B4-BE49-F238E27FC236}">
                      <a16:creationId xmlns:a16="http://schemas.microsoft.com/office/drawing/2014/main" id="{5CCF8184-C0B2-9043-A997-1F908FE421F1}"/>
                    </a:ext>
                  </a:extLst>
                </p:cNvPr>
                <p:cNvPicPr/>
                <p:nvPr/>
              </p:nvPicPr>
              <p:blipFill>
                <a:blip r:embed="rId310"/>
                <a:stretch>
                  <a:fillRect/>
                </a:stretch>
              </p:blipFill>
              <p:spPr>
                <a:xfrm>
                  <a:off x="2259741" y="5651003"/>
                  <a:ext cx="182160" cy="182160"/>
                </a:xfrm>
                <a:prstGeom prst="rect">
                  <a:avLst/>
                </a:prstGeom>
              </p:spPr>
            </p:pic>
          </mc:Fallback>
        </mc:AlternateContent>
      </p:grpSp>
      <p:grpSp>
        <p:nvGrpSpPr>
          <p:cNvPr id="379" name="Grupo 378">
            <a:extLst>
              <a:ext uri="{FF2B5EF4-FFF2-40B4-BE49-F238E27FC236}">
                <a16:creationId xmlns:a16="http://schemas.microsoft.com/office/drawing/2014/main" id="{9744E7E4-2141-CF43-9BF4-800C3826182F}"/>
              </a:ext>
            </a:extLst>
          </p:cNvPr>
          <p:cNvGrpSpPr/>
          <p:nvPr/>
        </p:nvGrpSpPr>
        <p:grpSpPr>
          <a:xfrm>
            <a:off x="4006461" y="4025963"/>
            <a:ext cx="393480" cy="121320"/>
            <a:chOff x="4006461" y="4025963"/>
            <a:chExt cx="393480" cy="121320"/>
          </a:xfrm>
        </p:grpSpPr>
        <mc:AlternateContent xmlns:mc="http://schemas.openxmlformats.org/markup-compatibility/2006" xmlns:p14="http://schemas.microsoft.com/office/powerpoint/2010/main">
          <mc:Choice Requires="p14">
            <p:contentPart p14:bwMode="auto" r:id="rId311">
              <p14:nvContentPartPr>
                <p14:cNvPr id="375" name="Entrada de lápiz 374">
                  <a:extLst>
                    <a:ext uri="{FF2B5EF4-FFF2-40B4-BE49-F238E27FC236}">
                      <a16:creationId xmlns:a16="http://schemas.microsoft.com/office/drawing/2014/main" id="{E41357BE-222E-1344-A125-10B90B10B5DC}"/>
                    </a:ext>
                  </a:extLst>
                </p14:cNvPr>
                <p14:cNvContentPartPr/>
                <p14:nvPr/>
              </p14:nvContentPartPr>
              <p14:xfrm>
                <a:off x="4006461" y="4078883"/>
                <a:ext cx="224640" cy="30600"/>
              </p14:xfrm>
            </p:contentPart>
          </mc:Choice>
          <mc:Fallback xmlns="">
            <p:pic>
              <p:nvPicPr>
                <p:cNvPr id="375" name="Entrada de lápiz 374">
                  <a:extLst>
                    <a:ext uri="{FF2B5EF4-FFF2-40B4-BE49-F238E27FC236}">
                      <a16:creationId xmlns:a16="http://schemas.microsoft.com/office/drawing/2014/main" id="{E41357BE-222E-1344-A125-10B90B10B5DC}"/>
                    </a:ext>
                  </a:extLst>
                </p:cNvPr>
                <p:cNvPicPr/>
                <p:nvPr/>
              </p:nvPicPr>
              <p:blipFill>
                <a:blip r:embed="rId312"/>
                <a:stretch>
                  <a:fillRect/>
                </a:stretch>
              </p:blipFill>
              <p:spPr>
                <a:xfrm>
                  <a:off x="3990981" y="4063403"/>
                  <a:ext cx="255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77" name="Entrada de lápiz 376">
                  <a:extLst>
                    <a:ext uri="{FF2B5EF4-FFF2-40B4-BE49-F238E27FC236}">
                      <a16:creationId xmlns:a16="http://schemas.microsoft.com/office/drawing/2014/main" id="{62C8C3B4-B842-7A42-8F58-FFE78BED8076}"/>
                    </a:ext>
                  </a:extLst>
                </p14:cNvPr>
                <p14:cNvContentPartPr/>
                <p14:nvPr/>
              </p14:nvContentPartPr>
              <p14:xfrm>
                <a:off x="4271061" y="4025963"/>
                <a:ext cx="128880" cy="121320"/>
              </p14:xfrm>
            </p:contentPart>
          </mc:Choice>
          <mc:Fallback xmlns="">
            <p:pic>
              <p:nvPicPr>
                <p:cNvPr id="377" name="Entrada de lápiz 376">
                  <a:extLst>
                    <a:ext uri="{FF2B5EF4-FFF2-40B4-BE49-F238E27FC236}">
                      <a16:creationId xmlns:a16="http://schemas.microsoft.com/office/drawing/2014/main" id="{62C8C3B4-B842-7A42-8F58-FFE78BED8076}"/>
                    </a:ext>
                  </a:extLst>
                </p:cNvPr>
                <p:cNvPicPr/>
                <p:nvPr/>
              </p:nvPicPr>
              <p:blipFill>
                <a:blip r:embed="rId314"/>
                <a:stretch>
                  <a:fillRect/>
                </a:stretch>
              </p:blipFill>
              <p:spPr>
                <a:xfrm>
                  <a:off x="4255581" y="4010483"/>
                  <a:ext cx="159480" cy="151920"/>
                </a:xfrm>
                <a:prstGeom prst="rect">
                  <a:avLst/>
                </a:prstGeom>
              </p:spPr>
            </p:pic>
          </mc:Fallback>
        </mc:AlternateContent>
      </p:grpSp>
      <p:grpSp>
        <p:nvGrpSpPr>
          <p:cNvPr id="733" name="Grupo 732">
            <a:extLst>
              <a:ext uri="{FF2B5EF4-FFF2-40B4-BE49-F238E27FC236}">
                <a16:creationId xmlns:a16="http://schemas.microsoft.com/office/drawing/2014/main" id="{0D9EA232-6ABA-734D-872E-D7D99DB40A4C}"/>
              </a:ext>
            </a:extLst>
          </p:cNvPr>
          <p:cNvGrpSpPr/>
          <p:nvPr/>
        </p:nvGrpSpPr>
        <p:grpSpPr>
          <a:xfrm>
            <a:off x="4664181" y="3768923"/>
            <a:ext cx="2744280" cy="574920"/>
            <a:chOff x="4664181" y="3768923"/>
            <a:chExt cx="2744280" cy="574920"/>
          </a:xfrm>
        </p:grpSpPr>
        <mc:AlternateContent xmlns:mc="http://schemas.openxmlformats.org/markup-compatibility/2006" xmlns:p14="http://schemas.microsoft.com/office/powerpoint/2010/main">
          <mc:Choice Requires="p14">
            <p:contentPart p14:bwMode="auto" r:id="rId315">
              <p14:nvContentPartPr>
                <p14:cNvPr id="383" name="Entrada de lápiz 382">
                  <a:extLst>
                    <a:ext uri="{FF2B5EF4-FFF2-40B4-BE49-F238E27FC236}">
                      <a16:creationId xmlns:a16="http://schemas.microsoft.com/office/drawing/2014/main" id="{872ACC5A-C98F-584D-9793-178B57A7F93A}"/>
                    </a:ext>
                  </a:extLst>
                </p14:cNvPr>
                <p14:cNvContentPartPr/>
                <p14:nvPr/>
              </p14:nvContentPartPr>
              <p14:xfrm>
                <a:off x="4664181" y="4003283"/>
                <a:ext cx="128160" cy="212040"/>
              </p14:xfrm>
            </p:contentPart>
          </mc:Choice>
          <mc:Fallback xmlns="">
            <p:pic>
              <p:nvPicPr>
                <p:cNvPr id="383" name="Entrada de lápiz 382">
                  <a:extLst>
                    <a:ext uri="{FF2B5EF4-FFF2-40B4-BE49-F238E27FC236}">
                      <a16:creationId xmlns:a16="http://schemas.microsoft.com/office/drawing/2014/main" id="{872ACC5A-C98F-584D-9793-178B57A7F93A}"/>
                    </a:ext>
                  </a:extLst>
                </p:cNvPr>
                <p:cNvPicPr/>
                <p:nvPr/>
              </p:nvPicPr>
              <p:blipFill>
                <a:blip r:embed="rId316"/>
                <a:stretch>
                  <a:fillRect/>
                </a:stretch>
              </p:blipFill>
              <p:spPr>
                <a:xfrm>
                  <a:off x="4648701" y="3987803"/>
                  <a:ext cx="158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85" name="Entrada de lápiz 384">
                  <a:extLst>
                    <a:ext uri="{FF2B5EF4-FFF2-40B4-BE49-F238E27FC236}">
                      <a16:creationId xmlns:a16="http://schemas.microsoft.com/office/drawing/2014/main" id="{C5A8B239-01BE-424F-9D8E-1FDE3035D0F8}"/>
                    </a:ext>
                  </a:extLst>
                </p14:cNvPr>
                <p14:cNvContentPartPr/>
                <p14:nvPr/>
              </p14:nvContentPartPr>
              <p14:xfrm>
                <a:off x="4679301" y="4101563"/>
                <a:ext cx="98640" cy="15480"/>
              </p14:xfrm>
            </p:contentPart>
          </mc:Choice>
          <mc:Fallback xmlns="">
            <p:pic>
              <p:nvPicPr>
                <p:cNvPr id="385" name="Entrada de lápiz 384">
                  <a:extLst>
                    <a:ext uri="{FF2B5EF4-FFF2-40B4-BE49-F238E27FC236}">
                      <a16:creationId xmlns:a16="http://schemas.microsoft.com/office/drawing/2014/main" id="{C5A8B239-01BE-424F-9D8E-1FDE3035D0F8}"/>
                    </a:ext>
                  </a:extLst>
                </p:cNvPr>
                <p:cNvPicPr/>
                <p:nvPr/>
              </p:nvPicPr>
              <p:blipFill>
                <a:blip r:embed="rId318"/>
                <a:stretch>
                  <a:fillRect/>
                </a:stretch>
              </p:blipFill>
              <p:spPr>
                <a:xfrm>
                  <a:off x="4663821" y="4086083"/>
                  <a:ext cx="129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704" name="Entrada de lápiz 703">
                  <a:extLst>
                    <a:ext uri="{FF2B5EF4-FFF2-40B4-BE49-F238E27FC236}">
                      <a16:creationId xmlns:a16="http://schemas.microsoft.com/office/drawing/2014/main" id="{8DF1D56F-8E9E-1C48-BD64-3050EB1A6006}"/>
                    </a:ext>
                  </a:extLst>
                </p14:cNvPr>
                <p14:cNvContentPartPr/>
                <p14:nvPr/>
              </p14:nvContentPartPr>
              <p14:xfrm>
                <a:off x="4921221" y="3882323"/>
                <a:ext cx="68400" cy="83520"/>
              </p14:xfrm>
            </p:contentPart>
          </mc:Choice>
          <mc:Fallback xmlns="">
            <p:pic>
              <p:nvPicPr>
                <p:cNvPr id="704" name="Entrada de lápiz 703">
                  <a:extLst>
                    <a:ext uri="{FF2B5EF4-FFF2-40B4-BE49-F238E27FC236}">
                      <a16:creationId xmlns:a16="http://schemas.microsoft.com/office/drawing/2014/main" id="{8DF1D56F-8E9E-1C48-BD64-3050EB1A6006}"/>
                    </a:ext>
                  </a:extLst>
                </p:cNvPr>
                <p:cNvPicPr/>
                <p:nvPr/>
              </p:nvPicPr>
              <p:blipFill>
                <a:blip r:embed="rId320"/>
                <a:stretch>
                  <a:fillRect/>
                </a:stretch>
              </p:blipFill>
              <p:spPr>
                <a:xfrm>
                  <a:off x="4905741" y="3866843"/>
                  <a:ext cx="99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705" name="Entrada de lápiz 704">
                  <a:extLst>
                    <a:ext uri="{FF2B5EF4-FFF2-40B4-BE49-F238E27FC236}">
                      <a16:creationId xmlns:a16="http://schemas.microsoft.com/office/drawing/2014/main" id="{5219FAD8-72F2-BE42-8A52-3FAA303F5055}"/>
                    </a:ext>
                  </a:extLst>
                </p14:cNvPr>
                <p14:cNvContentPartPr/>
                <p14:nvPr/>
              </p14:nvContentPartPr>
              <p14:xfrm>
                <a:off x="5019501" y="3889883"/>
                <a:ext cx="15480" cy="91080"/>
              </p14:xfrm>
            </p:contentPart>
          </mc:Choice>
          <mc:Fallback xmlns="">
            <p:pic>
              <p:nvPicPr>
                <p:cNvPr id="705" name="Entrada de lápiz 704">
                  <a:extLst>
                    <a:ext uri="{FF2B5EF4-FFF2-40B4-BE49-F238E27FC236}">
                      <a16:creationId xmlns:a16="http://schemas.microsoft.com/office/drawing/2014/main" id="{5219FAD8-72F2-BE42-8A52-3FAA303F5055}"/>
                    </a:ext>
                  </a:extLst>
                </p:cNvPr>
                <p:cNvPicPr/>
                <p:nvPr/>
              </p:nvPicPr>
              <p:blipFill>
                <a:blip r:embed="rId322"/>
                <a:stretch>
                  <a:fillRect/>
                </a:stretch>
              </p:blipFill>
              <p:spPr>
                <a:xfrm>
                  <a:off x="5004021" y="3874403"/>
                  <a:ext cx="46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706" name="Entrada de lápiz 705">
                  <a:extLst>
                    <a:ext uri="{FF2B5EF4-FFF2-40B4-BE49-F238E27FC236}">
                      <a16:creationId xmlns:a16="http://schemas.microsoft.com/office/drawing/2014/main" id="{57875821-A3B8-2145-8DD0-F044E973AEEB}"/>
                    </a:ext>
                  </a:extLst>
                </p14:cNvPr>
                <p14:cNvContentPartPr/>
                <p14:nvPr/>
              </p14:nvContentPartPr>
              <p14:xfrm>
                <a:off x="4822941" y="3867203"/>
                <a:ext cx="106200" cy="196200"/>
              </p14:xfrm>
            </p:contentPart>
          </mc:Choice>
          <mc:Fallback xmlns="">
            <p:pic>
              <p:nvPicPr>
                <p:cNvPr id="706" name="Entrada de lápiz 705">
                  <a:extLst>
                    <a:ext uri="{FF2B5EF4-FFF2-40B4-BE49-F238E27FC236}">
                      <a16:creationId xmlns:a16="http://schemas.microsoft.com/office/drawing/2014/main" id="{57875821-A3B8-2145-8DD0-F044E973AEEB}"/>
                    </a:ext>
                  </a:extLst>
                </p:cNvPr>
                <p:cNvPicPr/>
                <p:nvPr/>
              </p:nvPicPr>
              <p:blipFill>
                <a:blip r:embed="rId324"/>
                <a:stretch>
                  <a:fillRect/>
                </a:stretch>
              </p:blipFill>
              <p:spPr>
                <a:xfrm>
                  <a:off x="4807461" y="3851695"/>
                  <a:ext cx="136800" cy="226856"/>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707" name="Entrada de lápiz 706">
                  <a:extLst>
                    <a:ext uri="{FF2B5EF4-FFF2-40B4-BE49-F238E27FC236}">
                      <a16:creationId xmlns:a16="http://schemas.microsoft.com/office/drawing/2014/main" id="{C0E147C8-6F9C-B64B-9C20-747B28A137DB}"/>
                    </a:ext>
                  </a:extLst>
                </p14:cNvPr>
                <p14:cNvContentPartPr/>
                <p14:nvPr/>
              </p14:nvContentPartPr>
              <p14:xfrm>
                <a:off x="5125341" y="3836963"/>
                <a:ext cx="45720" cy="181800"/>
              </p14:xfrm>
            </p:contentPart>
          </mc:Choice>
          <mc:Fallback xmlns="">
            <p:pic>
              <p:nvPicPr>
                <p:cNvPr id="707" name="Entrada de lápiz 706">
                  <a:extLst>
                    <a:ext uri="{FF2B5EF4-FFF2-40B4-BE49-F238E27FC236}">
                      <a16:creationId xmlns:a16="http://schemas.microsoft.com/office/drawing/2014/main" id="{C0E147C8-6F9C-B64B-9C20-747B28A137DB}"/>
                    </a:ext>
                  </a:extLst>
                </p:cNvPr>
                <p:cNvPicPr/>
                <p:nvPr/>
              </p:nvPicPr>
              <p:blipFill>
                <a:blip r:embed="rId326"/>
                <a:stretch>
                  <a:fillRect/>
                </a:stretch>
              </p:blipFill>
              <p:spPr>
                <a:xfrm>
                  <a:off x="5109861" y="3821483"/>
                  <a:ext cx="76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708" name="Entrada de lápiz 707">
                  <a:extLst>
                    <a:ext uri="{FF2B5EF4-FFF2-40B4-BE49-F238E27FC236}">
                      <a16:creationId xmlns:a16="http://schemas.microsoft.com/office/drawing/2014/main" id="{E94C4A15-C2B4-F44A-97CD-34BD69533143}"/>
                    </a:ext>
                  </a:extLst>
                </p14:cNvPr>
                <p14:cNvContentPartPr/>
                <p14:nvPr/>
              </p14:nvContentPartPr>
              <p14:xfrm>
                <a:off x="5291661" y="4033523"/>
                <a:ext cx="75960" cy="15480"/>
              </p14:xfrm>
            </p:contentPart>
          </mc:Choice>
          <mc:Fallback xmlns="">
            <p:pic>
              <p:nvPicPr>
                <p:cNvPr id="708" name="Entrada de lápiz 707">
                  <a:extLst>
                    <a:ext uri="{FF2B5EF4-FFF2-40B4-BE49-F238E27FC236}">
                      <a16:creationId xmlns:a16="http://schemas.microsoft.com/office/drawing/2014/main" id="{E94C4A15-C2B4-F44A-97CD-34BD69533143}"/>
                    </a:ext>
                  </a:extLst>
                </p:cNvPr>
                <p:cNvPicPr/>
                <p:nvPr/>
              </p:nvPicPr>
              <p:blipFill>
                <a:blip r:embed="rId328"/>
                <a:stretch>
                  <a:fillRect/>
                </a:stretch>
              </p:blipFill>
              <p:spPr>
                <a:xfrm>
                  <a:off x="5276181" y="4018043"/>
                  <a:ext cx="106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709" name="Entrada de lápiz 708">
                  <a:extLst>
                    <a:ext uri="{FF2B5EF4-FFF2-40B4-BE49-F238E27FC236}">
                      <a16:creationId xmlns:a16="http://schemas.microsoft.com/office/drawing/2014/main" id="{347AC975-431B-2447-BF8A-0FA8B408EFDD}"/>
                    </a:ext>
                  </a:extLst>
                </p14:cNvPr>
                <p14:cNvContentPartPr/>
                <p14:nvPr/>
              </p14:nvContentPartPr>
              <p14:xfrm>
                <a:off x="5306781" y="4101563"/>
                <a:ext cx="75960" cy="15480"/>
              </p14:xfrm>
            </p:contentPart>
          </mc:Choice>
          <mc:Fallback xmlns="">
            <p:pic>
              <p:nvPicPr>
                <p:cNvPr id="709" name="Entrada de lápiz 708">
                  <a:extLst>
                    <a:ext uri="{FF2B5EF4-FFF2-40B4-BE49-F238E27FC236}">
                      <a16:creationId xmlns:a16="http://schemas.microsoft.com/office/drawing/2014/main" id="{347AC975-431B-2447-BF8A-0FA8B408EFDD}"/>
                    </a:ext>
                  </a:extLst>
                </p:cNvPr>
                <p:cNvPicPr/>
                <p:nvPr/>
              </p:nvPicPr>
              <p:blipFill>
                <a:blip r:embed="rId330"/>
                <a:stretch>
                  <a:fillRect/>
                </a:stretch>
              </p:blipFill>
              <p:spPr>
                <a:xfrm>
                  <a:off x="5291301" y="4086083"/>
                  <a:ext cx="106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711" name="Entrada de lápiz 710">
                  <a:extLst>
                    <a:ext uri="{FF2B5EF4-FFF2-40B4-BE49-F238E27FC236}">
                      <a16:creationId xmlns:a16="http://schemas.microsoft.com/office/drawing/2014/main" id="{B11A4C57-BA75-5A4D-B93B-D75756BA8630}"/>
                    </a:ext>
                  </a:extLst>
                </p14:cNvPr>
                <p14:cNvContentPartPr/>
                <p14:nvPr/>
              </p14:nvContentPartPr>
              <p14:xfrm>
                <a:off x="5533221" y="3836963"/>
                <a:ext cx="106200" cy="506880"/>
              </p14:xfrm>
            </p:contentPart>
          </mc:Choice>
          <mc:Fallback xmlns="">
            <p:pic>
              <p:nvPicPr>
                <p:cNvPr id="711" name="Entrada de lápiz 710">
                  <a:extLst>
                    <a:ext uri="{FF2B5EF4-FFF2-40B4-BE49-F238E27FC236}">
                      <a16:creationId xmlns:a16="http://schemas.microsoft.com/office/drawing/2014/main" id="{B11A4C57-BA75-5A4D-B93B-D75756BA8630}"/>
                    </a:ext>
                  </a:extLst>
                </p:cNvPr>
                <p:cNvPicPr/>
                <p:nvPr/>
              </p:nvPicPr>
              <p:blipFill>
                <a:blip r:embed="rId332"/>
                <a:stretch>
                  <a:fillRect/>
                </a:stretch>
              </p:blipFill>
              <p:spPr>
                <a:xfrm>
                  <a:off x="5517741" y="3821483"/>
                  <a:ext cx="136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725" name="Entrada de lápiz 724">
                  <a:extLst>
                    <a:ext uri="{FF2B5EF4-FFF2-40B4-BE49-F238E27FC236}">
                      <a16:creationId xmlns:a16="http://schemas.microsoft.com/office/drawing/2014/main" id="{A667F9E3-2A64-E94C-BD92-F433FD963AC7}"/>
                    </a:ext>
                  </a:extLst>
                </p14:cNvPr>
                <p14:cNvContentPartPr/>
                <p14:nvPr/>
              </p14:nvContentPartPr>
              <p14:xfrm>
                <a:off x="6720141" y="4041083"/>
                <a:ext cx="23040" cy="113040"/>
              </p14:xfrm>
            </p:contentPart>
          </mc:Choice>
          <mc:Fallback xmlns="">
            <p:pic>
              <p:nvPicPr>
                <p:cNvPr id="725" name="Entrada de lápiz 724">
                  <a:extLst>
                    <a:ext uri="{FF2B5EF4-FFF2-40B4-BE49-F238E27FC236}">
                      <a16:creationId xmlns:a16="http://schemas.microsoft.com/office/drawing/2014/main" id="{A667F9E3-2A64-E94C-BD92-F433FD963AC7}"/>
                    </a:ext>
                  </a:extLst>
                </p:cNvPr>
                <p:cNvPicPr/>
                <p:nvPr/>
              </p:nvPicPr>
              <p:blipFill>
                <a:blip r:embed="rId334"/>
                <a:stretch>
                  <a:fillRect/>
                </a:stretch>
              </p:blipFill>
              <p:spPr>
                <a:xfrm>
                  <a:off x="6704661" y="4025554"/>
                  <a:ext cx="53640" cy="143738"/>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726" name="Entrada de lápiz 725">
                  <a:extLst>
                    <a:ext uri="{FF2B5EF4-FFF2-40B4-BE49-F238E27FC236}">
                      <a16:creationId xmlns:a16="http://schemas.microsoft.com/office/drawing/2014/main" id="{2D0F9D07-4B00-A44A-B051-44D2B070CAD8}"/>
                    </a:ext>
                  </a:extLst>
                </p14:cNvPr>
                <p14:cNvContentPartPr/>
                <p14:nvPr/>
              </p14:nvContentPartPr>
              <p14:xfrm>
                <a:off x="6674781" y="4071323"/>
                <a:ext cx="83520" cy="30600"/>
              </p14:xfrm>
            </p:contentPart>
          </mc:Choice>
          <mc:Fallback xmlns="">
            <p:pic>
              <p:nvPicPr>
                <p:cNvPr id="726" name="Entrada de lápiz 725">
                  <a:extLst>
                    <a:ext uri="{FF2B5EF4-FFF2-40B4-BE49-F238E27FC236}">
                      <a16:creationId xmlns:a16="http://schemas.microsoft.com/office/drawing/2014/main" id="{2D0F9D07-4B00-A44A-B051-44D2B070CAD8}"/>
                    </a:ext>
                  </a:extLst>
                </p:cNvPr>
                <p:cNvPicPr/>
                <p:nvPr/>
              </p:nvPicPr>
              <p:blipFill>
                <a:blip r:embed="rId336"/>
                <a:stretch>
                  <a:fillRect/>
                </a:stretch>
              </p:blipFill>
              <p:spPr>
                <a:xfrm>
                  <a:off x="6659301" y="4055843"/>
                  <a:ext cx="114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727" name="Entrada de lápiz 726">
                  <a:extLst>
                    <a:ext uri="{FF2B5EF4-FFF2-40B4-BE49-F238E27FC236}">
                      <a16:creationId xmlns:a16="http://schemas.microsoft.com/office/drawing/2014/main" id="{34BF2859-AA9E-0D4C-95A7-5BFF152F24C6}"/>
                    </a:ext>
                  </a:extLst>
                </p14:cNvPr>
                <p14:cNvContentPartPr/>
                <p14:nvPr/>
              </p14:nvContentPartPr>
              <p14:xfrm>
                <a:off x="6924261" y="3943883"/>
                <a:ext cx="113760" cy="264240"/>
              </p14:xfrm>
            </p:contentPart>
          </mc:Choice>
          <mc:Fallback xmlns="">
            <p:pic>
              <p:nvPicPr>
                <p:cNvPr id="727" name="Entrada de lápiz 726">
                  <a:extLst>
                    <a:ext uri="{FF2B5EF4-FFF2-40B4-BE49-F238E27FC236}">
                      <a16:creationId xmlns:a16="http://schemas.microsoft.com/office/drawing/2014/main" id="{34BF2859-AA9E-0D4C-95A7-5BFF152F24C6}"/>
                    </a:ext>
                  </a:extLst>
                </p:cNvPr>
                <p:cNvPicPr/>
                <p:nvPr/>
              </p:nvPicPr>
              <p:blipFill>
                <a:blip r:embed="rId338"/>
                <a:stretch>
                  <a:fillRect/>
                </a:stretch>
              </p:blipFill>
              <p:spPr>
                <a:xfrm>
                  <a:off x="6908781" y="3928403"/>
                  <a:ext cx="1443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728" name="Entrada de lápiz 727">
                  <a:extLst>
                    <a:ext uri="{FF2B5EF4-FFF2-40B4-BE49-F238E27FC236}">
                      <a16:creationId xmlns:a16="http://schemas.microsoft.com/office/drawing/2014/main" id="{20F769FF-CF89-8F4C-B002-3554EB1B25AA}"/>
                    </a:ext>
                  </a:extLst>
                </p14:cNvPr>
                <p14:cNvContentPartPr/>
                <p14:nvPr/>
              </p14:nvContentPartPr>
              <p14:xfrm>
                <a:off x="7052781" y="3867203"/>
                <a:ext cx="53280" cy="91080"/>
              </p14:xfrm>
            </p:contentPart>
          </mc:Choice>
          <mc:Fallback xmlns="">
            <p:pic>
              <p:nvPicPr>
                <p:cNvPr id="728" name="Entrada de lápiz 727">
                  <a:extLst>
                    <a:ext uri="{FF2B5EF4-FFF2-40B4-BE49-F238E27FC236}">
                      <a16:creationId xmlns:a16="http://schemas.microsoft.com/office/drawing/2014/main" id="{20F769FF-CF89-8F4C-B002-3554EB1B25AA}"/>
                    </a:ext>
                  </a:extLst>
                </p:cNvPr>
                <p:cNvPicPr/>
                <p:nvPr/>
              </p:nvPicPr>
              <p:blipFill>
                <a:blip r:embed="rId340"/>
                <a:stretch>
                  <a:fillRect/>
                </a:stretch>
              </p:blipFill>
              <p:spPr>
                <a:xfrm>
                  <a:off x="7037301" y="3851723"/>
                  <a:ext cx="83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729" name="Entrada de lápiz 728">
                  <a:extLst>
                    <a:ext uri="{FF2B5EF4-FFF2-40B4-BE49-F238E27FC236}">
                      <a16:creationId xmlns:a16="http://schemas.microsoft.com/office/drawing/2014/main" id="{26086EA0-A731-914E-AB9C-C675DAE72ED7}"/>
                    </a:ext>
                  </a:extLst>
                </p14:cNvPr>
                <p14:cNvContentPartPr/>
                <p14:nvPr/>
              </p14:nvContentPartPr>
              <p14:xfrm>
                <a:off x="7135941" y="3889883"/>
                <a:ext cx="23040" cy="23040"/>
              </p14:xfrm>
            </p:contentPart>
          </mc:Choice>
          <mc:Fallback xmlns="">
            <p:pic>
              <p:nvPicPr>
                <p:cNvPr id="729" name="Entrada de lápiz 728">
                  <a:extLst>
                    <a:ext uri="{FF2B5EF4-FFF2-40B4-BE49-F238E27FC236}">
                      <a16:creationId xmlns:a16="http://schemas.microsoft.com/office/drawing/2014/main" id="{26086EA0-A731-914E-AB9C-C675DAE72ED7}"/>
                    </a:ext>
                  </a:extLst>
                </p:cNvPr>
                <p:cNvPicPr/>
                <p:nvPr/>
              </p:nvPicPr>
              <p:blipFill>
                <a:blip r:embed="rId342"/>
                <a:stretch>
                  <a:fillRect/>
                </a:stretch>
              </p:blipFill>
              <p:spPr>
                <a:xfrm>
                  <a:off x="7120461" y="3874403"/>
                  <a:ext cx="53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730" name="Entrada de lápiz 729">
                  <a:extLst>
                    <a:ext uri="{FF2B5EF4-FFF2-40B4-BE49-F238E27FC236}">
                      <a16:creationId xmlns:a16="http://schemas.microsoft.com/office/drawing/2014/main" id="{CC497846-90AA-4048-A4FC-67436CE2F411}"/>
                    </a:ext>
                  </a:extLst>
                </p14:cNvPr>
                <p14:cNvContentPartPr/>
                <p14:nvPr/>
              </p14:nvContentPartPr>
              <p14:xfrm>
                <a:off x="7181301" y="3874763"/>
                <a:ext cx="15480" cy="53280"/>
              </p14:xfrm>
            </p:contentPart>
          </mc:Choice>
          <mc:Fallback xmlns="">
            <p:pic>
              <p:nvPicPr>
                <p:cNvPr id="730" name="Entrada de lápiz 729">
                  <a:extLst>
                    <a:ext uri="{FF2B5EF4-FFF2-40B4-BE49-F238E27FC236}">
                      <a16:creationId xmlns:a16="http://schemas.microsoft.com/office/drawing/2014/main" id="{CC497846-90AA-4048-A4FC-67436CE2F411}"/>
                    </a:ext>
                  </a:extLst>
                </p:cNvPr>
                <p:cNvPicPr/>
                <p:nvPr/>
              </p:nvPicPr>
              <p:blipFill>
                <a:blip r:embed="rId344"/>
                <a:stretch>
                  <a:fillRect/>
                </a:stretch>
              </p:blipFill>
              <p:spPr>
                <a:xfrm>
                  <a:off x="7165821" y="3859283"/>
                  <a:ext cx="460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731" name="Entrada de lápiz 730">
                  <a:extLst>
                    <a:ext uri="{FF2B5EF4-FFF2-40B4-BE49-F238E27FC236}">
                      <a16:creationId xmlns:a16="http://schemas.microsoft.com/office/drawing/2014/main" id="{1582876E-0839-DB4E-A059-C448C25F96CB}"/>
                    </a:ext>
                  </a:extLst>
                </p14:cNvPr>
                <p14:cNvContentPartPr/>
                <p14:nvPr/>
              </p14:nvContentPartPr>
              <p14:xfrm>
                <a:off x="7241781" y="3821843"/>
                <a:ext cx="30600" cy="159120"/>
              </p14:xfrm>
            </p:contentPart>
          </mc:Choice>
          <mc:Fallback xmlns="">
            <p:pic>
              <p:nvPicPr>
                <p:cNvPr id="731" name="Entrada de lápiz 730">
                  <a:extLst>
                    <a:ext uri="{FF2B5EF4-FFF2-40B4-BE49-F238E27FC236}">
                      <a16:creationId xmlns:a16="http://schemas.microsoft.com/office/drawing/2014/main" id="{1582876E-0839-DB4E-A059-C448C25F96CB}"/>
                    </a:ext>
                  </a:extLst>
                </p:cNvPr>
                <p:cNvPicPr/>
                <p:nvPr/>
              </p:nvPicPr>
              <p:blipFill>
                <a:blip r:embed="rId346"/>
                <a:stretch>
                  <a:fillRect/>
                </a:stretch>
              </p:blipFill>
              <p:spPr>
                <a:xfrm>
                  <a:off x="7226301" y="3806363"/>
                  <a:ext cx="61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732" name="Entrada de lápiz 731">
                  <a:extLst>
                    <a:ext uri="{FF2B5EF4-FFF2-40B4-BE49-F238E27FC236}">
                      <a16:creationId xmlns:a16="http://schemas.microsoft.com/office/drawing/2014/main" id="{60BD04A8-006C-694A-AE3B-C4C1D787E00A}"/>
                    </a:ext>
                  </a:extLst>
                </p14:cNvPr>
                <p14:cNvContentPartPr/>
                <p14:nvPr/>
              </p14:nvContentPartPr>
              <p14:xfrm>
                <a:off x="7340061" y="3768923"/>
                <a:ext cx="68400" cy="484200"/>
              </p14:xfrm>
            </p:contentPart>
          </mc:Choice>
          <mc:Fallback xmlns="">
            <p:pic>
              <p:nvPicPr>
                <p:cNvPr id="732" name="Entrada de lápiz 731">
                  <a:extLst>
                    <a:ext uri="{FF2B5EF4-FFF2-40B4-BE49-F238E27FC236}">
                      <a16:creationId xmlns:a16="http://schemas.microsoft.com/office/drawing/2014/main" id="{60BD04A8-006C-694A-AE3B-C4C1D787E00A}"/>
                    </a:ext>
                  </a:extLst>
                </p:cNvPr>
                <p:cNvPicPr/>
                <p:nvPr/>
              </p:nvPicPr>
              <p:blipFill>
                <a:blip r:embed="rId348"/>
                <a:stretch>
                  <a:fillRect/>
                </a:stretch>
              </p:blipFill>
              <p:spPr>
                <a:xfrm>
                  <a:off x="7324581" y="3753443"/>
                  <a:ext cx="99000" cy="514800"/>
                </a:xfrm>
                <a:prstGeom prst="rect">
                  <a:avLst/>
                </a:prstGeom>
              </p:spPr>
            </p:pic>
          </mc:Fallback>
        </mc:AlternateContent>
      </p:grpSp>
      <p:grpSp>
        <p:nvGrpSpPr>
          <p:cNvPr id="736" name="Grupo 735">
            <a:extLst>
              <a:ext uri="{FF2B5EF4-FFF2-40B4-BE49-F238E27FC236}">
                <a16:creationId xmlns:a16="http://schemas.microsoft.com/office/drawing/2014/main" id="{357C06EC-69C7-D74E-B0D1-9AD7B2F17BBE}"/>
              </a:ext>
            </a:extLst>
          </p:cNvPr>
          <p:cNvGrpSpPr/>
          <p:nvPr/>
        </p:nvGrpSpPr>
        <p:grpSpPr>
          <a:xfrm>
            <a:off x="3220221" y="4940723"/>
            <a:ext cx="498960" cy="106200"/>
            <a:chOff x="3220221" y="4940723"/>
            <a:chExt cx="498960" cy="106200"/>
          </a:xfrm>
        </p:grpSpPr>
        <mc:AlternateContent xmlns:mc="http://schemas.openxmlformats.org/markup-compatibility/2006" xmlns:p14="http://schemas.microsoft.com/office/powerpoint/2010/main">
          <mc:Choice Requires="p14">
            <p:contentPart p14:bwMode="auto" r:id="rId349">
              <p14:nvContentPartPr>
                <p14:cNvPr id="734" name="Entrada de lápiz 733">
                  <a:extLst>
                    <a:ext uri="{FF2B5EF4-FFF2-40B4-BE49-F238E27FC236}">
                      <a16:creationId xmlns:a16="http://schemas.microsoft.com/office/drawing/2014/main" id="{5909F608-F81F-DA41-A9AE-177A6AF4B3BF}"/>
                    </a:ext>
                  </a:extLst>
                </p14:cNvPr>
                <p14:cNvContentPartPr/>
                <p14:nvPr/>
              </p14:nvContentPartPr>
              <p14:xfrm>
                <a:off x="3220221" y="4993643"/>
                <a:ext cx="354960" cy="23040"/>
              </p14:xfrm>
            </p:contentPart>
          </mc:Choice>
          <mc:Fallback xmlns="">
            <p:pic>
              <p:nvPicPr>
                <p:cNvPr id="734" name="Entrada de lápiz 733">
                  <a:extLst>
                    <a:ext uri="{FF2B5EF4-FFF2-40B4-BE49-F238E27FC236}">
                      <a16:creationId xmlns:a16="http://schemas.microsoft.com/office/drawing/2014/main" id="{5909F608-F81F-DA41-A9AE-177A6AF4B3BF}"/>
                    </a:ext>
                  </a:extLst>
                </p:cNvPr>
                <p:cNvPicPr/>
                <p:nvPr/>
              </p:nvPicPr>
              <p:blipFill>
                <a:blip r:embed="rId350"/>
                <a:stretch>
                  <a:fillRect/>
                </a:stretch>
              </p:blipFill>
              <p:spPr>
                <a:xfrm>
                  <a:off x="3204741" y="4978163"/>
                  <a:ext cx="3855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735" name="Entrada de lápiz 734">
                  <a:extLst>
                    <a:ext uri="{FF2B5EF4-FFF2-40B4-BE49-F238E27FC236}">
                      <a16:creationId xmlns:a16="http://schemas.microsoft.com/office/drawing/2014/main" id="{B2299D54-71B8-D246-BD14-CD4E92488BAE}"/>
                    </a:ext>
                  </a:extLst>
                </p14:cNvPr>
                <p14:cNvContentPartPr/>
                <p14:nvPr/>
              </p14:nvContentPartPr>
              <p14:xfrm>
                <a:off x="3624861" y="4940723"/>
                <a:ext cx="94320" cy="106200"/>
              </p14:xfrm>
            </p:contentPart>
          </mc:Choice>
          <mc:Fallback xmlns="">
            <p:pic>
              <p:nvPicPr>
                <p:cNvPr id="735" name="Entrada de lápiz 734">
                  <a:extLst>
                    <a:ext uri="{FF2B5EF4-FFF2-40B4-BE49-F238E27FC236}">
                      <a16:creationId xmlns:a16="http://schemas.microsoft.com/office/drawing/2014/main" id="{B2299D54-71B8-D246-BD14-CD4E92488BAE}"/>
                    </a:ext>
                  </a:extLst>
                </p:cNvPr>
                <p:cNvPicPr/>
                <p:nvPr/>
              </p:nvPicPr>
              <p:blipFill>
                <a:blip r:embed="rId352"/>
                <a:stretch>
                  <a:fillRect/>
                </a:stretch>
              </p:blipFill>
              <p:spPr>
                <a:xfrm>
                  <a:off x="3609381" y="4925190"/>
                  <a:ext cx="124920" cy="136904"/>
                </a:xfrm>
                <a:prstGeom prst="rect">
                  <a:avLst/>
                </a:prstGeom>
              </p:spPr>
            </p:pic>
          </mc:Fallback>
        </mc:AlternateContent>
      </p:grpSp>
      <p:grpSp>
        <p:nvGrpSpPr>
          <p:cNvPr id="743" name="Grupo 742">
            <a:extLst>
              <a:ext uri="{FF2B5EF4-FFF2-40B4-BE49-F238E27FC236}">
                <a16:creationId xmlns:a16="http://schemas.microsoft.com/office/drawing/2014/main" id="{72BE853D-A185-BD4D-A3B8-453DFEBDEFC2}"/>
              </a:ext>
            </a:extLst>
          </p:cNvPr>
          <p:cNvGrpSpPr/>
          <p:nvPr/>
        </p:nvGrpSpPr>
        <p:grpSpPr>
          <a:xfrm>
            <a:off x="3991341" y="4736603"/>
            <a:ext cx="438840" cy="392760"/>
            <a:chOff x="3991341" y="4736603"/>
            <a:chExt cx="438840" cy="392760"/>
          </a:xfrm>
        </p:grpSpPr>
        <mc:AlternateContent xmlns:mc="http://schemas.openxmlformats.org/markup-compatibility/2006" xmlns:p14="http://schemas.microsoft.com/office/powerpoint/2010/main">
          <mc:Choice Requires="p14">
            <p:contentPart p14:bwMode="auto" r:id="rId353">
              <p14:nvContentPartPr>
                <p14:cNvPr id="738" name="Entrada de lápiz 737">
                  <a:extLst>
                    <a:ext uri="{FF2B5EF4-FFF2-40B4-BE49-F238E27FC236}">
                      <a16:creationId xmlns:a16="http://schemas.microsoft.com/office/drawing/2014/main" id="{90271E94-14CA-3E43-AB56-56CEC01708BB}"/>
                    </a:ext>
                  </a:extLst>
                </p14:cNvPr>
                <p14:cNvContentPartPr/>
                <p14:nvPr/>
              </p14:nvContentPartPr>
              <p14:xfrm>
                <a:off x="3991341" y="4940723"/>
                <a:ext cx="144000" cy="188640"/>
              </p14:xfrm>
            </p:contentPart>
          </mc:Choice>
          <mc:Fallback xmlns="">
            <p:pic>
              <p:nvPicPr>
                <p:cNvPr id="738" name="Entrada de lápiz 737">
                  <a:extLst>
                    <a:ext uri="{FF2B5EF4-FFF2-40B4-BE49-F238E27FC236}">
                      <a16:creationId xmlns:a16="http://schemas.microsoft.com/office/drawing/2014/main" id="{90271E94-14CA-3E43-AB56-56CEC01708BB}"/>
                    </a:ext>
                  </a:extLst>
                </p:cNvPr>
                <p:cNvPicPr/>
                <p:nvPr/>
              </p:nvPicPr>
              <p:blipFill>
                <a:blip r:embed="rId354"/>
                <a:stretch>
                  <a:fillRect/>
                </a:stretch>
              </p:blipFill>
              <p:spPr>
                <a:xfrm>
                  <a:off x="3975861" y="4925213"/>
                  <a:ext cx="174600" cy="21929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739" name="Entrada de lápiz 738">
                  <a:extLst>
                    <a:ext uri="{FF2B5EF4-FFF2-40B4-BE49-F238E27FC236}">
                      <a16:creationId xmlns:a16="http://schemas.microsoft.com/office/drawing/2014/main" id="{39C25D4B-951F-0A4C-9C27-35C2C8EFD9BD}"/>
                    </a:ext>
                  </a:extLst>
                </p14:cNvPr>
                <p14:cNvContentPartPr/>
                <p14:nvPr/>
              </p14:nvContentPartPr>
              <p14:xfrm>
                <a:off x="4218141" y="4782683"/>
                <a:ext cx="68400" cy="75240"/>
              </p14:xfrm>
            </p:contentPart>
          </mc:Choice>
          <mc:Fallback xmlns="">
            <p:pic>
              <p:nvPicPr>
                <p:cNvPr id="739" name="Entrada de lápiz 738">
                  <a:extLst>
                    <a:ext uri="{FF2B5EF4-FFF2-40B4-BE49-F238E27FC236}">
                      <a16:creationId xmlns:a16="http://schemas.microsoft.com/office/drawing/2014/main" id="{39C25D4B-951F-0A4C-9C27-35C2C8EFD9BD}"/>
                    </a:ext>
                  </a:extLst>
                </p:cNvPr>
                <p:cNvPicPr/>
                <p:nvPr/>
              </p:nvPicPr>
              <p:blipFill>
                <a:blip r:embed="rId356"/>
                <a:stretch>
                  <a:fillRect/>
                </a:stretch>
              </p:blipFill>
              <p:spPr>
                <a:xfrm>
                  <a:off x="4202661" y="4767203"/>
                  <a:ext cx="99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740" name="Entrada de lápiz 739">
                  <a:extLst>
                    <a:ext uri="{FF2B5EF4-FFF2-40B4-BE49-F238E27FC236}">
                      <a16:creationId xmlns:a16="http://schemas.microsoft.com/office/drawing/2014/main" id="{14C2FD08-E45E-EF4A-A10B-0F288F81F485}"/>
                    </a:ext>
                  </a:extLst>
                </p14:cNvPr>
                <p14:cNvContentPartPr/>
                <p14:nvPr/>
              </p14:nvContentPartPr>
              <p14:xfrm>
                <a:off x="4308861" y="4781963"/>
                <a:ext cx="360" cy="87840"/>
              </p14:xfrm>
            </p:contentPart>
          </mc:Choice>
          <mc:Fallback xmlns="">
            <p:pic>
              <p:nvPicPr>
                <p:cNvPr id="740" name="Entrada de lápiz 739">
                  <a:extLst>
                    <a:ext uri="{FF2B5EF4-FFF2-40B4-BE49-F238E27FC236}">
                      <a16:creationId xmlns:a16="http://schemas.microsoft.com/office/drawing/2014/main" id="{14C2FD08-E45E-EF4A-A10B-0F288F81F485}"/>
                    </a:ext>
                  </a:extLst>
                </p:cNvPr>
                <p:cNvPicPr/>
                <p:nvPr/>
              </p:nvPicPr>
              <p:blipFill>
                <a:blip r:embed="rId358"/>
                <a:stretch>
                  <a:fillRect/>
                </a:stretch>
              </p:blipFill>
              <p:spPr>
                <a:xfrm>
                  <a:off x="4293381" y="4766419"/>
                  <a:ext cx="30960" cy="118566"/>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741" name="Entrada de lápiz 740">
                  <a:extLst>
                    <a:ext uri="{FF2B5EF4-FFF2-40B4-BE49-F238E27FC236}">
                      <a16:creationId xmlns:a16="http://schemas.microsoft.com/office/drawing/2014/main" id="{C5C70761-CFB6-A447-B284-6377A3BDC6E5}"/>
                    </a:ext>
                  </a:extLst>
                </p14:cNvPr>
                <p14:cNvContentPartPr/>
                <p14:nvPr/>
              </p14:nvContentPartPr>
              <p14:xfrm>
                <a:off x="4127421" y="4759283"/>
                <a:ext cx="91080" cy="196920"/>
              </p14:xfrm>
            </p:contentPart>
          </mc:Choice>
          <mc:Fallback xmlns="">
            <p:pic>
              <p:nvPicPr>
                <p:cNvPr id="741" name="Entrada de lápiz 740">
                  <a:extLst>
                    <a:ext uri="{FF2B5EF4-FFF2-40B4-BE49-F238E27FC236}">
                      <a16:creationId xmlns:a16="http://schemas.microsoft.com/office/drawing/2014/main" id="{C5C70761-CFB6-A447-B284-6377A3BDC6E5}"/>
                    </a:ext>
                  </a:extLst>
                </p:cNvPr>
                <p:cNvPicPr/>
                <p:nvPr/>
              </p:nvPicPr>
              <p:blipFill>
                <a:blip r:embed="rId360"/>
                <a:stretch>
                  <a:fillRect/>
                </a:stretch>
              </p:blipFill>
              <p:spPr>
                <a:xfrm>
                  <a:off x="4111941" y="4743803"/>
                  <a:ext cx="1216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742" name="Entrada de lápiz 741">
                  <a:extLst>
                    <a:ext uri="{FF2B5EF4-FFF2-40B4-BE49-F238E27FC236}">
                      <a16:creationId xmlns:a16="http://schemas.microsoft.com/office/drawing/2014/main" id="{1FF50464-F65A-8E45-B9F8-0A9AD22B4CE2}"/>
                    </a:ext>
                  </a:extLst>
                </p14:cNvPr>
                <p14:cNvContentPartPr/>
                <p14:nvPr/>
              </p14:nvContentPartPr>
              <p14:xfrm>
                <a:off x="4384461" y="4736603"/>
                <a:ext cx="45720" cy="159120"/>
              </p14:xfrm>
            </p:contentPart>
          </mc:Choice>
          <mc:Fallback xmlns="">
            <p:pic>
              <p:nvPicPr>
                <p:cNvPr id="742" name="Entrada de lápiz 741">
                  <a:extLst>
                    <a:ext uri="{FF2B5EF4-FFF2-40B4-BE49-F238E27FC236}">
                      <a16:creationId xmlns:a16="http://schemas.microsoft.com/office/drawing/2014/main" id="{1FF50464-F65A-8E45-B9F8-0A9AD22B4CE2}"/>
                    </a:ext>
                  </a:extLst>
                </p:cNvPr>
                <p:cNvPicPr/>
                <p:nvPr/>
              </p:nvPicPr>
              <p:blipFill>
                <a:blip r:embed="rId362"/>
                <a:stretch>
                  <a:fillRect/>
                </a:stretch>
              </p:blipFill>
              <p:spPr>
                <a:xfrm>
                  <a:off x="4368981" y="4721123"/>
                  <a:ext cx="76320" cy="189720"/>
                </a:xfrm>
                <a:prstGeom prst="rect">
                  <a:avLst/>
                </a:prstGeom>
              </p:spPr>
            </p:pic>
          </mc:Fallback>
        </mc:AlternateContent>
      </p:grpSp>
      <p:grpSp>
        <p:nvGrpSpPr>
          <p:cNvPr id="746" name="Grupo 745">
            <a:extLst>
              <a:ext uri="{FF2B5EF4-FFF2-40B4-BE49-F238E27FC236}">
                <a16:creationId xmlns:a16="http://schemas.microsoft.com/office/drawing/2014/main" id="{C5CC7269-3F51-1B4C-9033-64DBEC1FB8B9}"/>
              </a:ext>
            </a:extLst>
          </p:cNvPr>
          <p:cNvGrpSpPr/>
          <p:nvPr/>
        </p:nvGrpSpPr>
        <p:grpSpPr>
          <a:xfrm>
            <a:off x="4528101" y="4986083"/>
            <a:ext cx="75960" cy="75960"/>
            <a:chOff x="4528101" y="4986083"/>
            <a:chExt cx="75960" cy="75960"/>
          </a:xfrm>
        </p:grpSpPr>
        <mc:AlternateContent xmlns:mc="http://schemas.openxmlformats.org/markup-compatibility/2006" xmlns:p14="http://schemas.microsoft.com/office/powerpoint/2010/main">
          <mc:Choice Requires="p14">
            <p:contentPart p14:bwMode="auto" r:id="rId363">
              <p14:nvContentPartPr>
                <p14:cNvPr id="744" name="Entrada de lápiz 743">
                  <a:extLst>
                    <a:ext uri="{FF2B5EF4-FFF2-40B4-BE49-F238E27FC236}">
                      <a16:creationId xmlns:a16="http://schemas.microsoft.com/office/drawing/2014/main" id="{A2B96488-C60E-5140-B586-D09C65198F20}"/>
                    </a:ext>
                  </a:extLst>
                </p14:cNvPr>
                <p14:cNvContentPartPr/>
                <p14:nvPr/>
              </p14:nvContentPartPr>
              <p14:xfrm>
                <a:off x="4528101" y="4986083"/>
                <a:ext cx="60840" cy="7920"/>
              </p14:xfrm>
            </p:contentPart>
          </mc:Choice>
          <mc:Fallback xmlns="">
            <p:pic>
              <p:nvPicPr>
                <p:cNvPr id="744" name="Entrada de lápiz 743">
                  <a:extLst>
                    <a:ext uri="{FF2B5EF4-FFF2-40B4-BE49-F238E27FC236}">
                      <a16:creationId xmlns:a16="http://schemas.microsoft.com/office/drawing/2014/main" id="{A2B96488-C60E-5140-B586-D09C65198F20}"/>
                    </a:ext>
                  </a:extLst>
                </p:cNvPr>
                <p:cNvPicPr/>
                <p:nvPr/>
              </p:nvPicPr>
              <p:blipFill>
                <a:blip r:embed="rId364"/>
                <a:stretch>
                  <a:fillRect/>
                </a:stretch>
              </p:blipFill>
              <p:spPr>
                <a:xfrm>
                  <a:off x="4512621" y="4970603"/>
                  <a:ext cx="91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745" name="Entrada de lápiz 744">
                  <a:extLst>
                    <a:ext uri="{FF2B5EF4-FFF2-40B4-BE49-F238E27FC236}">
                      <a16:creationId xmlns:a16="http://schemas.microsoft.com/office/drawing/2014/main" id="{C48B64B7-6F14-BC4C-87B2-A7D27F357E7E}"/>
                    </a:ext>
                  </a:extLst>
                </p14:cNvPr>
                <p14:cNvContentPartPr/>
                <p14:nvPr/>
              </p14:nvContentPartPr>
              <p14:xfrm>
                <a:off x="4543221" y="5054123"/>
                <a:ext cx="60840" cy="7920"/>
              </p14:xfrm>
            </p:contentPart>
          </mc:Choice>
          <mc:Fallback xmlns="">
            <p:pic>
              <p:nvPicPr>
                <p:cNvPr id="745" name="Entrada de lápiz 744">
                  <a:extLst>
                    <a:ext uri="{FF2B5EF4-FFF2-40B4-BE49-F238E27FC236}">
                      <a16:creationId xmlns:a16="http://schemas.microsoft.com/office/drawing/2014/main" id="{C48B64B7-6F14-BC4C-87B2-A7D27F357E7E}"/>
                    </a:ext>
                  </a:extLst>
                </p:cNvPr>
                <p:cNvPicPr/>
                <p:nvPr/>
              </p:nvPicPr>
              <p:blipFill>
                <a:blip r:embed="rId366"/>
                <a:stretch>
                  <a:fillRect/>
                </a:stretch>
              </p:blipFill>
              <p:spPr>
                <a:xfrm>
                  <a:off x="4527741" y="5038643"/>
                  <a:ext cx="91440" cy="38520"/>
                </a:xfrm>
                <a:prstGeom prst="rect">
                  <a:avLst/>
                </a:prstGeom>
              </p:spPr>
            </p:pic>
          </mc:Fallback>
        </mc:AlternateContent>
      </p:grpSp>
      <p:grpSp>
        <p:nvGrpSpPr>
          <p:cNvPr id="749" name="Grupo 748">
            <a:extLst>
              <a:ext uri="{FF2B5EF4-FFF2-40B4-BE49-F238E27FC236}">
                <a16:creationId xmlns:a16="http://schemas.microsoft.com/office/drawing/2014/main" id="{FB768149-887B-C24B-BBFC-397B2E683690}"/>
              </a:ext>
            </a:extLst>
          </p:cNvPr>
          <p:cNvGrpSpPr/>
          <p:nvPr/>
        </p:nvGrpSpPr>
        <p:grpSpPr>
          <a:xfrm>
            <a:off x="4807821" y="4857563"/>
            <a:ext cx="348120" cy="286920"/>
            <a:chOff x="4807821" y="4857563"/>
            <a:chExt cx="348120" cy="286920"/>
          </a:xfrm>
        </p:grpSpPr>
        <mc:AlternateContent xmlns:mc="http://schemas.openxmlformats.org/markup-compatibility/2006" xmlns:p14="http://schemas.microsoft.com/office/powerpoint/2010/main">
          <mc:Choice Requires="p14">
            <p:contentPart p14:bwMode="auto" r:id="rId367">
              <p14:nvContentPartPr>
                <p14:cNvPr id="747" name="Entrada de lápiz 746">
                  <a:extLst>
                    <a:ext uri="{FF2B5EF4-FFF2-40B4-BE49-F238E27FC236}">
                      <a16:creationId xmlns:a16="http://schemas.microsoft.com/office/drawing/2014/main" id="{75B1E8B9-7CFC-EE44-97F1-7AA788C4CF78}"/>
                    </a:ext>
                  </a:extLst>
                </p14:cNvPr>
                <p14:cNvContentPartPr/>
                <p14:nvPr/>
              </p14:nvContentPartPr>
              <p14:xfrm>
                <a:off x="4807821" y="4906163"/>
                <a:ext cx="173520" cy="193680"/>
              </p14:xfrm>
            </p:contentPart>
          </mc:Choice>
          <mc:Fallback xmlns="">
            <p:pic>
              <p:nvPicPr>
                <p:cNvPr id="747" name="Entrada de lápiz 746">
                  <a:extLst>
                    <a:ext uri="{FF2B5EF4-FFF2-40B4-BE49-F238E27FC236}">
                      <a16:creationId xmlns:a16="http://schemas.microsoft.com/office/drawing/2014/main" id="{75B1E8B9-7CFC-EE44-97F1-7AA788C4CF78}"/>
                    </a:ext>
                  </a:extLst>
                </p:cNvPr>
                <p:cNvPicPr/>
                <p:nvPr/>
              </p:nvPicPr>
              <p:blipFill>
                <a:blip r:embed="rId368"/>
                <a:stretch>
                  <a:fillRect/>
                </a:stretch>
              </p:blipFill>
              <p:spPr>
                <a:xfrm>
                  <a:off x="4792341" y="4890654"/>
                  <a:ext cx="204120" cy="224337"/>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748" name="Entrada de lápiz 747">
                  <a:extLst>
                    <a:ext uri="{FF2B5EF4-FFF2-40B4-BE49-F238E27FC236}">
                      <a16:creationId xmlns:a16="http://schemas.microsoft.com/office/drawing/2014/main" id="{BEE8F591-EAA2-C54A-A34D-EFBBD75BB8AD}"/>
                    </a:ext>
                  </a:extLst>
                </p14:cNvPr>
                <p14:cNvContentPartPr/>
                <p14:nvPr/>
              </p14:nvContentPartPr>
              <p14:xfrm>
                <a:off x="5057301" y="4857563"/>
                <a:ext cx="98640" cy="286920"/>
              </p14:xfrm>
            </p:contentPart>
          </mc:Choice>
          <mc:Fallback xmlns="">
            <p:pic>
              <p:nvPicPr>
                <p:cNvPr id="748" name="Entrada de lápiz 747">
                  <a:extLst>
                    <a:ext uri="{FF2B5EF4-FFF2-40B4-BE49-F238E27FC236}">
                      <a16:creationId xmlns:a16="http://schemas.microsoft.com/office/drawing/2014/main" id="{BEE8F591-EAA2-C54A-A34D-EFBBD75BB8AD}"/>
                    </a:ext>
                  </a:extLst>
                </p:cNvPr>
                <p:cNvPicPr/>
                <p:nvPr/>
              </p:nvPicPr>
              <p:blipFill>
                <a:blip r:embed="rId370"/>
                <a:stretch>
                  <a:fillRect/>
                </a:stretch>
              </p:blipFill>
              <p:spPr>
                <a:xfrm>
                  <a:off x="5041821" y="4842064"/>
                  <a:ext cx="129240" cy="317558"/>
                </a:xfrm>
                <a:prstGeom prst="rect">
                  <a:avLst/>
                </a:prstGeom>
              </p:spPr>
            </p:pic>
          </mc:Fallback>
        </mc:AlternateContent>
      </p:grpSp>
      <p:grpSp>
        <p:nvGrpSpPr>
          <p:cNvPr id="756" name="Grupo 755">
            <a:extLst>
              <a:ext uri="{FF2B5EF4-FFF2-40B4-BE49-F238E27FC236}">
                <a16:creationId xmlns:a16="http://schemas.microsoft.com/office/drawing/2014/main" id="{183E3B8A-6705-6547-8C47-890707C624D8}"/>
              </a:ext>
            </a:extLst>
          </p:cNvPr>
          <p:cNvGrpSpPr/>
          <p:nvPr/>
        </p:nvGrpSpPr>
        <p:grpSpPr>
          <a:xfrm>
            <a:off x="5238741" y="4834883"/>
            <a:ext cx="408240" cy="317880"/>
            <a:chOff x="5238741" y="4834883"/>
            <a:chExt cx="408240" cy="317880"/>
          </a:xfrm>
        </p:grpSpPr>
        <mc:AlternateContent xmlns:mc="http://schemas.openxmlformats.org/markup-compatibility/2006" xmlns:p14="http://schemas.microsoft.com/office/powerpoint/2010/main">
          <mc:Choice Requires="p14">
            <p:contentPart p14:bwMode="auto" r:id="rId371">
              <p14:nvContentPartPr>
                <p14:cNvPr id="750" name="Entrada de lápiz 749">
                  <a:extLst>
                    <a:ext uri="{FF2B5EF4-FFF2-40B4-BE49-F238E27FC236}">
                      <a16:creationId xmlns:a16="http://schemas.microsoft.com/office/drawing/2014/main" id="{094F657F-B07B-2D4D-A528-CEEE75630BD6}"/>
                    </a:ext>
                  </a:extLst>
                </p14:cNvPr>
                <p14:cNvContentPartPr/>
                <p14:nvPr/>
              </p14:nvContentPartPr>
              <p14:xfrm>
                <a:off x="5238741" y="4933163"/>
                <a:ext cx="98640" cy="136440"/>
              </p14:xfrm>
            </p:contentPart>
          </mc:Choice>
          <mc:Fallback xmlns="">
            <p:pic>
              <p:nvPicPr>
                <p:cNvPr id="750" name="Entrada de lápiz 749">
                  <a:extLst>
                    <a:ext uri="{FF2B5EF4-FFF2-40B4-BE49-F238E27FC236}">
                      <a16:creationId xmlns:a16="http://schemas.microsoft.com/office/drawing/2014/main" id="{094F657F-B07B-2D4D-A528-CEEE75630BD6}"/>
                    </a:ext>
                  </a:extLst>
                </p:cNvPr>
                <p:cNvPicPr/>
                <p:nvPr/>
              </p:nvPicPr>
              <p:blipFill>
                <a:blip r:embed="rId372"/>
                <a:stretch>
                  <a:fillRect/>
                </a:stretch>
              </p:blipFill>
              <p:spPr>
                <a:xfrm>
                  <a:off x="5223261" y="4917642"/>
                  <a:ext cx="129240" cy="167121"/>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751" name="Entrada de lápiz 750">
                  <a:extLst>
                    <a:ext uri="{FF2B5EF4-FFF2-40B4-BE49-F238E27FC236}">
                      <a16:creationId xmlns:a16="http://schemas.microsoft.com/office/drawing/2014/main" id="{60A0AFB5-4B42-CF4F-B07E-43FF5835E723}"/>
                    </a:ext>
                  </a:extLst>
                </p14:cNvPr>
                <p14:cNvContentPartPr/>
                <p14:nvPr/>
              </p14:nvContentPartPr>
              <p14:xfrm>
                <a:off x="5246301" y="4993643"/>
                <a:ext cx="75960" cy="7920"/>
              </p14:xfrm>
            </p:contentPart>
          </mc:Choice>
          <mc:Fallback xmlns="">
            <p:pic>
              <p:nvPicPr>
                <p:cNvPr id="751" name="Entrada de lápiz 750">
                  <a:extLst>
                    <a:ext uri="{FF2B5EF4-FFF2-40B4-BE49-F238E27FC236}">
                      <a16:creationId xmlns:a16="http://schemas.microsoft.com/office/drawing/2014/main" id="{60A0AFB5-4B42-CF4F-B07E-43FF5835E723}"/>
                    </a:ext>
                  </a:extLst>
                </p:cNvPr>
                <p:cNvPicPr/>
                <p:nvPr/>
              </p:nvPicPr>
              <p:blipFill>
                <a:blip r:embed="rId374"/>
                <a:stretch>
                  <a:fillRect/>
                </a:stretch>
              </p:blipFill>
              <p:spPr>
                <a:xfrm>
                  <a:off x="5230821" y="4978163"/>
                  <a:ext cx="106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752" name="Entrada de lápiz 751">
                  <a:extLst>
                    <a:ext uri="{FF2B5EF4-FFF2-40B4-BE49-F238E27FC236}">
                      <a16:creationId xmlns:a16="http://schemas.microsoft.com/office/drawing/2014/main" id="{4B10880A-A494-7E4E-98F3-AC1D8DE78117}"/>
                    </a:ext>
                  </a:extLst>
                </p14:cNvPr>
                <p14:cNvContentPartPr/>
                <p14:nvPr/>
              </p14:nvContentPartPr>
              <p14:xfrm>
                <a:off x="5397141" y="4860803"/>
                <a:ext cx="53280" cy="72720"/>
              </p14:xfrm>
            </p:contentPart>
          </mc:Choice>
          <mc:Fallback xmlns="">
            <p:pic>
              <p:nvPicPr>
                <p:cNvPr id="752" name="Entrada de lápiz 751">
                  <a:extLst>
                    <a:ext uri="{FF2B5EF4-FFF2-40B4-BE49-F238E27FC236}">
                      <a16:creationId xmlns:a16="http://schemas.microsoft.com/office/drawing/2014/main" id="{4B10880A-A494-7E4E-98F3-AC1D8DE78117}"/>
                    </a:ext>
                  </a:extLst>
                </p:cNvPr>
                <p:cNvPicPr/>
                <p:nvPr/>
              </p:nvPicPr>
              <p:blipFill>
                <a:blip r:embed="rId376"/>
                <a:stretch>
                  <a:fillRect/>
                </a:stretch>
              </p:blipFill>
              <p:spPr>
                <a:xfrm>
                  <a:off x="5381661" y="4845323"/>
                  <a:ext cx="838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753" name="Entrada de lápiz 752">
                  <a:extLst>
                    <a:ext uri="{FF2B5EF4-FFF2-40B4-BE49-F238E27FC236}">
                      <a16:creationId xmlns:a16="http://schemas.microsoft.com/office/drawing/2014/main" id="{51C118F3-DD77-514D-A6AF-66E5ED517CDA}"/>
                    </a:ext>
                  </a:extLst>
                </p14:cNvPr>
                <p14:cNvContentPartPr/>
                <p14:nvPr/>
              </p14:nvContentPartPr>
              <p14:xfrm>
                <a:off x="5344581" y="4842443"/>
                <a:ext cx="68400" cy="128880"/>
              </p14:xfrm>
            </p:contentPart>
          </mc:Choice>
          <mc:Fallback xmlns="">
            <p:pic>
              <p:nvPicPr>
                <p:cNvPr id="753" name="Entrada de lápiz 752">
                  <a:extLst>
                    <a:ext uri="{FF2B5EF4-FFF2-40B4-BE49-F238E27FC236}">
                      <a16:creationId xmlns:a16="http://schemas.microsoft.com/office/drawing/2014/main" id="{51C118F3-DD77-514D-A6AF-66E5ED517CDA}"/>
                    </a:ext>
                  </a:extLst>
                </p:cNvPr>
                <p:cNvPicPr/>
                <p:nvPr/>
              </p:nvPicPr>
              <p:blipFill>
                <a:blip r:embed="rId378"/>
                <a:stretch>
                  <a:fillRect/>
                </a:stretch>
              </p:blipFill>
              <p:spPr>
                <a:xfrm>
                  <a:off x="5329101" y="4826963"/>
                  <a:ext cx="99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754" name="Entrada de lápiz 753">
                  <a:extLst>
                    <a:ext uri="{FF2B5EF4-FFF2-40B4-BE49-F238E27FC236}">
                      <a16:creationId xmlns:a16="http://schemas.microsoft.com/office/drawing/2014/main" id="{E8F7C5D9-5EC2-364F-BFBB-20FAFCE8F331}"/>
                    </a:ext>
                  </a:extLst>
                </p14:cNvPr>
                <p14:cNvContentPartPr/>
                <p14:nvPr/>
              </p14:nvContentPartPr>
              <p14:xfrm>
                <a:off x="5510541" y="4834883"/>
                <a:ext cx="30600" cy="159120"/>
              </p14:xfrm>
            </p:contentPart>
          </mc:Choice>
          <mc:Fallback xmlns="">
            <p:pic>
              <p:nvPicPr>
                <p:cNvPr id="754" name="Entrada de lápiz 753">
                  <a:extLst>
                    <a:ext uri="{FF2B5EF4-FFF2-40B4-BE49-F238E27FC236}">
                      <a16:creationId xmlns:a16="http://schemas.microsoft.com/office/drawing/2014/main" id="{E8F7C5D9-5EC2-364F-BFBB-20FAFCE8F331}"/>
                    </a:ext>
                  </a:extLst>
                </p:cNvPr>
                <p:cNvPicPr/>
                <p:nvPr/>
              </p:nvPicPr>
              <p:blipFill>
                <a:blip r:embed="rId380"/>
                <a:stretch>
                  <a:fillRect/>
                </a:stretch>
              </p:blipFill>
              <p:spPr>
                <a:xfrm>
                  <a:off x="5495061" y="4819368"/>
                  <a:ext cx="61200" cy="189789"/>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755" name="Entrada de lápiz 754">
                  <a:extLst>
                    <a:ext uri="{FF2B5EF4-FFF2-40B4-BE49-F238E27FC236}">
                      <a16:creationId xmlns:a16="http://schemas.microsoft.com/office/drawing/2014/main" id="{4F4F52E2-09EF-9D46-B4E3-7526A5EEC66B}"/>
                    </a:ext>
                  </a:extLst>
                </p14:cNvPr>
                <p14:cNvContentPartPr/>
                <p14:nvPr/>
              </p14:nvContentPartPr>
              <p14:xfrm>
                <a:off x="5586141" y="4842443"/>
                <a:ext cx="60840" cy="310320"/>
              </p14:xfrm>
            </p:contentPart>
          </mc:Choice>
          <mc:Fallback xmlns="">
            <p:pic>
              <p:nvPicPr>
                <p:cNvPr id="755" name="Entrada de lápiz 754">
                  <a:extLst>
                    <a:ext uri="{FF2B5EF4-FFF2-40B4-BE49-F238E27FC236}">
                      <a16:creationId xmlns:a16="http://schemas.microsoft.com/office/drawing/2014/main" id="{4F4F52E2-09EF-9D46-B4E3-7526A5EEC66B}"/>
                    </a:ext>
                  </a:extLst>
                </p:cNvPr>
                <p:cNvPicPr/>
                <p:nvPr/>
              </p:nvPicPr>
              <p:blipFill>
                <a:blip r:embed="rId382"/>
                <a:stretch>
                  <a:fillRect/>
                </a:stretch>
              </p:blipFill>
              <p:spPr>
                <a:xfrm>
                  <a:off x="5570661" y="4826945"/>
                  <a:ext cx="91440" cy="340956"/>
                </a:xfrm>
                <a:prstGeom prst="rect">
                  <a:avLst/>
                </a:prstGeom>
              </p:spPr>
            </p:pic>
          </mc:Fallback>
        </mc:AlternateContent>
      </p:grpSp>
      <p:grpSp>
        <p:nvGrpSpPr>
          <p:cNvPr id="759" name="Grupo 758">
            <a:extLst>
              <a:ext uri="{FF2B5EF4-FFF2-40B4-BE49-F238E27FC236}">
                <a16:creationId xmlns:a16="http://schemas.microsoft.com/office/drawing/2014/main" id="{B5A6D22E-D6FC-8E48-A03E-681E48CC742A}"/>
              </a:ext>
            </a:extLst>
          </p:cNvPr>
          <p:cNvGrpSpPr/>
          <p:nvPr/>
        </p:nvGrpSpPr>
        <p:grpSpPr>
          <a:xfrm>
            <a:off x="3137061" y="5991563"/>
            <a:ext cx="370800" cy="128880"/>
            <a:chOff x="3137061" y="5991563"/>
            <a:chExt cx="370800" cy="128880"/>
          </a:xfrm>
        </p:grpSpPr>
        <mc:AlternateContent xmlns:mc="http://schemas.openxmlformats.org/markup-compatibility/2006" xmlns:p14="http://schemas.microsoft.com/office/powerpoint/2010/main">
          <mc:Choice Requires="p14">
            <p:contentPart p14:bwMode="auto" r:id="rId383">
              <p14:nvContentPartPr>
                <p14:cNvPr id="757" name="Entrada de lápiz 756">
                  <a:extLst>
                    <a:ext uri="{FF2B5EF4-FFF2-40B4-BE49-F238E27FC236}">
                      <a16:creationId xmlns:a16="http://schemas.microsoft.com/office/drawing/2014/main" id="{650A415C-18AE-134F-90F9-85808E42DFE8}"/>
                    </a:ext>
                  </a:extLst>
                </p14:cNvPr>
                <p14:cNvContentPartPr/>
                <p14:nvPr/>
              </p14:nvContentPartPr>
              <p14:xfrm>
                <a:off x="3137061" y="6036923"/>
                <a:ext cx="264960" cy="23040"/>
              </p14:xfrm>
            </p:contentPart>
          </mc:Choice>
          <mc:Fallback xmlns="">
            <p:pic>
              <p:nvPicPr>
                <p:cNvPr id="757" name="Entrada de lápiz 756">
                  <a:extLst>
                    <a:ext uri="{FF2B5EF4-FFF2-40B4-BE49-F238E27FC236}">
                      <a16:creationId xmlns:a16="http://schemas.microsoft.com/office/drawing/2014/main" id="{650A415C-18AE-134F-90F9-85808E42DFE8}"/>
                    </a:ext>
                  </a:extLst>
                </p:cNvPr>
                <p:cNvPicPr/>
                <p:nvPr/>
              </p:nvPicPr>
              <p:blipFill>
                <a:blip r:embed="rId384"/>
                <a:stretch>
                  <a:fillRect/>
                </a:stretch>
              </p:blipFill>
              <p:spPr>
                <a:xfrm>
                  <a:off x="3121581" y="6021443"/>
                  <a:ext cx="2955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758" name="Entrada de lápiz 757">
                  <a:extLst>
                    <a:ext uri="{FF2B5EF4-FFF2-40B4-BE49-F238E27FC236}">
                      <a16:creationId xmlns:a16="http://schemas.microsoft.com/office/drawing/2014/main" id="{6C5DF32B-B554-FE42-919F-4B560BEE892A}"/>
                    </a:ext>
                  </a:extLst>
                </p14:cNvPr>
                <p14:cNvContentPartPr/>
                <p14:nvPr/>
              </p14:nvContentPartPr>
              <p14:xfrm>
                <a:off x="3421101" y="5991563"/>
                <a:ext cx="86760" cy="128880"/>
              </p14:xfrm>
            </p:contentPart>
          </mc:Choice>
          <mc:Fallback xmlns="">
            <p:pic>
              <p:nvPicPr>
                <p:cNvPr id="758" name="Entrada de lápiz 757">
                  <a:extLst>
                    <a:ext uri="{FF2B5EF4-FFF2-40B4-BE49-F238E27FC236}">
                      <a16:creationId xmlns:a16="http://schemas.microsoft.com/office/drawing/2014/main" id="{6C5DF32B-B554-FE42-919F-4B560BEE892A}"/>
                    </a:ext>
                  </a:extLst>
                </p:cNvPr>
                <p:cNvPicPr/>
                <p:nvPr/>
              </p:nvPicPr>
              <p:blipFill>
                <a:blip r:embed="rId386"/>
                <a:stretch>
                  <a:fillRect/>
                </a:stretch>
              </p:blipFill>
              <p:spPr>
                <a:xfrm>
                  <a:off x="3405621" y="5976083"/>
                  <a:ext cx="117360" cy="159480"/>
                </a:xfrm>
                <a:prstGeom prst="rect">
                  <a:avLst/>
                </a:prstGeom>
              </p:spPr>
            </p:pic>
          </mc:Fallback>
        </mc:AlternateContent>
      </p:grpSp>
      <p:grpSp>
        <p:nvGrpSpPr>
          <p:cNvPr id="764" name="Grupo 763">
            <a:extLst>
              <a:ext uri="{FF2B5EF4-FFF2-40B4-BE49-F238E27FC236}">
                <a16:creationId xmlns:a16="http://schemas.microsoft.com/office/drawing/2014/main" id="{2DFD7128-7AD3-6044-81E1-9C04472B113F}"/>
              </a:ext>
            </a:extLst>
          </p:cNvPr>
          <p:cNvGrpSpPr/>
          <p:nvPr/>
        </p:nvGrpSpPr>
        <p:grpSpPr>
          <a:xfrm>
            <a:off x="3741861" y="5915963"/>
            <a:ext cx="363240" cy="302760"/>
            <a:chOff x="3741861" y="5915963"/>
            <a:chExt cx="363240" cy="302760"/>
          </a:xfrm>
        </p:grpSpPr>
        <mc:AlternateContent xmlns:mc="http://schemas.openxmlformats.org/markup-compatibility/2006" xmlns:p14="http://schemas.microsoft.com/office/powerpoint/2010/main">
          <mc:Choice Requires="p14">
            <p:contentPart p14:bwMode="auto" r:id="rId387">
              <p14:nvContentPartPr>
                <p14:cNvPr id="760" name="Entrada de lápiz 759">
                  <a:extLst>
                    <a:ext uri="{FF2B5EF4-FFF2-40B4-BE49-F238E27FC236}">
                      <a16:creationId xmlns:a16="http://schemas.microsoft.com/office/drawing/2014/main" id="{560B918F-D179-094B-B50D-B682C64A0609}"/>
                    </a:ext>
                  </a:extLst>
                </p14:cNvPr>
                <p14:cNvContentPartPr/>
                <p14:nvPr/>
              </p14:nvContentPartPr>
              <p14:xfrm>
                <a:off x="3741861" y="5954483"/>
                <a:ext cx="121320" cy="264240"/>
              </p14:xfrm>
            </p:contentPart>
          </mc:Choice>
          <mc:Fallback xmlns="">
            <p:pic>
              <p:nvPicPr>
                <p:cNvPr id="760" name="Entrada de lápiz 759">
                  <a:extLst>
                    <a:ext uri="{FF2B5EF4-FFF2-40B4-BE49-F238E27FC236}">
                      <a16:creationId xmlns:a16="http://schemas.microsoft.com/office/drawing/2014/main" id="{560B918F-D179-094B-B50D-B682C64A0609}"/>
                    </a:ext>
                  </a:extLst>
                </p:cNvPr>
                <p:cNvPicPr/>
                <p:nvPr/>
              </p:nvPicPr>
              <p:blipFill>
                <a:blip r:embed="rId388"/>
                <a:stretch>
                  <a:fillRect/>
                </a:stretch>
              </p:blipFill>
              <p:spPr>
                <a:xfrm>
                  <a:off x="3726381" y="5938982"/>
                  <a:ext cx="151920" cy="294882"/>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761" name="Entrada de lápiz 760">
                  <a:extLst>
                    <a:ext uri="{FF2B5EF4-FFF2-40B4-BE49-F238E27FC236}">
                      <a16:creationId xmlns:a16="http://schemas.microsoft.com/office/drawing/2014/main" id="{88713261-401E-A248-908D-3B6205C9ABB1}"/>
                    </a:ext>
                  </a:extLst>
                </p14:cNvPr>
                <p14:cNvContentPartPr/>
                <p14:nvPr/>
              </p14:nvContentPartPr>
              <p14:xfrm>
                <a:off x="3756981" y="5915963"/>
                <a:ext cx="163440" cy="30600"/>
              </p14:xfrm>
            </p:contentPart>
          </mc:Choice>
          <mc:Fallback xmlns="">
            <p:pic>
              <p:nvPicPr>
                <p:cNvPr id="761" name="Entrada de lápiz 760">
                  <a:extLst>
                    <a:ext uri="{FF2B5EF4-FFF2-40B4-BE49-F238E27FC236}">
                      <a16:creationId xmlns:a16="http://schemas.microsoft.com/office/drawing/2014/main" id="{88713261-401E-A248-908D-3B6205C9ABB1}"/>
                    </a:ext>
                  </a:extLst>
                </p:cNvPr>
                <p:cNvPicPr/>
                <p:nvPr/>
              </p:nvPicPr>
              <p:blipFill>
                <a:blip r:embed="rId390"/>
                <a:stretch>
                  <a:fillRect/>
                </a:stretch>
              </p:blipFill>
              <p:spPr>
                <a:xfrm>
                  <a:off x="3741501" y="5900483"/>
                  <a:ext cx="194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762" name="Entrada de lápiz 761">
                  <a:extLst>
                    <a:ext uri="{FF2B5EF4-FFF2-40B4-BE49-F238E27FC236}">
                      <a16:creationId xmlns:a16="http://schemas.microsoft.com/office/drawing/2014/main" id="{9E7589E9-BC52-814B-9333-2B8EAC3C0A88}"/>
                    </a:ext>
                  </a:extLst>
                </p14:cNvPr>
                <p14:cNvContentPartPr/>
                <p14:nvPr/>
              </p14:nvContentPartPr>
              <p14:xfrm>
                <a:off x="4014021" y="6052043"/>
                <a:ext cx="68400" cy="7920"/>
              </p14:xfrm>
            </p:contentPart>
          </mc:Choice>
          <mc:Fallback xmlns="">
            <p:pic>
              <p:nvPicPr>
                <p:cNvPr id="762" name="Entrada de lápiz 761">
                  <a:extLst>
                    <a:ext uri="{FF2B5EF4-FFF2-40B4-BE49-F238E27FC236}">
                      <a16:creationId xmlns:a16="http://schemas.microsoft.com/office/drawing/2014/main" id="{9E7589E9-BC52-814B-9333-2B8EAC3C0A88}"/>
                    </a:ext>
                  </a:extLst>
                </p:cNvPr>
                <p:cNvPicPr/>
                <p:nvPr/>
              </p:nvPicPr>
              <p:blipFill>
                <a:blip r:embed="rId392"/>
                <a:stretch>
                  <a:fillRect/>
                </a:stretch>
              </p:blipFill>
              <p:spPr>
                <a:xfrm>
                  <a:off x="3998541" y="6036563"/>
                  <a:ext cx="99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763" name="Entrada de lápiz 762">
                  <a:extLst>
                    <a:ext uri="{FF2B5EF4-FFF2-40B4-BE49-F238E27FC236}">
                      <a16:creationId xmlns:a16="http://schemas.microsoft.com/office/drawing/2014/main" id="{65F8649F-973A-814B-BE5F-F49F69938A4D}"/>
                    </a:ext>
                  </a:extLst>
                </p14:cNvPr>
                <p14:cNvContentPartPr/>
                <p14:nvPr/>
              </p14:nvContentPartPr>
              <p14:xfrm>
                <a:off x="4044261" y="6127643"/>
                <a:ext cx="60840" cy="15480"/>
              </p14:xfrm>
            </p:contentPart>
          </mc:Choice>
          <mc:Fallback xmlns="">
            <p:pic>
              <p:nvPicPr>
                <p:cNvPr id="763" name="Entrada de lápiz 762">
                  <a:extLst>
                    <a:ext uri="{FF2B5EF4-FFF2-40B4-BE49-F238E27FC236}">
                      <a16:creationId xmlns:a16="http://schemas.microsoft.com/office/drawing/2014/main" id="{65F8649F-973A-814B-BE5F-F49F69938A4D}"/>
                    </a:ext>
                  </a:extLst>
                </p:cNvPr>
                <p:cNvPicPr/>
                <p:nvPr/>
              </p:nvPicPr>
              <p:blipFill>
                <a:blip r:embed="rId394"/>
                <a:stretch>
                  <a:fillRect/>
                </a:stretch>
              </p:blipFill>
              <p:spPr>
                <a:xfrm>
                  <a:off x="4028781" y="6112163"/>
                  <a:ext cx="91440" cy="46080"/>
                </a:xfrm>
                <a:prstGeom prst="rect">
                  <a:avLst/>
                </a:prstGeom>
              </p:spPr>
            </p:pic>
          </mc:Fallback>
        </mc:AlternateContent>
      </p:grpSp>
      <p:grpSp>
        <p:nvGrpSpPr>
          <p:cNvPr id="783" name="Grupo 782">
            <a:extLst>
              <a:ext uri="{FF2B5EF4-FFF2-40B4-BE49-F238E27FC236}">
                <a16:creationId xmlns:a16="http://schemas.microsoft.com/office/drawing/2014/main" id="{0C1174E8-7AEF-A64C-A689-16B95A1A2ED3}"/>
              </a:ext>
            </a:extLst>
          </p:cNvPr>
          <p:cNvGrpSpPr/>
          <p:nvPr/>
        </p:nvGrpSpPr>
        <p:grpSpPr>
          <a:xfrm>
            <a:off x="4278621" y="5787443"/>
            <a:ext cx="1179360" cy="488520"/>
            <a:chOff x="4278621" y="5787443"/>
            <a:chExt cx="1179360" cy="488520"/>
          </a:xfrm>
        </p:grpSpPr>
        <mc:AlternateContent xmlns:mc="http://schemas.openxmlformats.org/markup-compatibility/2006" xmlns:p14="http://schemas.microsoft.com/office/powerpoint/2010/main">
          <mc:Choice Requires="p14">
            <p:contentPart p14:bwMode="auto" r:id="rId395">
              <p14:nvContentPartPr>
                <p14:cNvPr id="770" name="Entrada de lápiz 769">
                  <a:extLst>
                    <a:ext uri="{FF2B5EF4-FFF2-40B4-BE49-F238E27FC236}">
                      <a16:creationId xmlns:a16="http://schemas.microsoft.com/office/drawing/2014/main" id="{BC3EAC4E-B65A-C649-879E-A7A4CA9146C6}"/>
                    </a:ext>
                  </a:extLst>
                </p14:cNvPr>
                <p14:cNvContentPartPr/>
                <p14:nvPr/>
              </p14:nvContentPartPr>
              <p14:xfrm>
                <a:off x="4278621" y="5878163"/>
                <a:ext cx="113760" cy="378360"/>
              </p14:xfrm>
            </p:contentPart>
          </mc:Choice>
          <mc:Fallback xmlns="">
            <p:pic>
              <p:nvPicPr>
                <p:cNvPr id="770" name="Entrada de lápiz 769">
                  <a:extLst>
                    <a:ext uri="{FF2B5EF4-FFF2-40B4-BE49-F238E27FC236}">
                      <a16:creationId xmlns:a16="http://schemas.microsoft.com/office/drawing/2014/main" id="{BC3EAC4E-B65A-C649-879E-A7A4CA9146C6}"/>
                    </a:ext>
                  </a:extLst>
                </p:cNvPr>
                <p:cNvPicPr/>
                <p:nvPr/>
              </p:nvPicPr>
              <p:blipFill>
                <a:blip r:embed="rId396"/>
                <a:stretch>
                  <a:fillRect/>
                </a:stretch>
              </p:blipFill>
              <p:spPr>
                <a:xfrm>
                  <a:off x="4263141" y="5862683"/>
                  <a:ext cx="1443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771" name="Entrada de lápiz 770">
                  <a:extLst>
                    <a:ext uri="{FF2B5EF4-FFF2-40B4-BE49-F238E27FC236}">
                      <a16:creationId xmlns:a16="http://schemas.microsoft.com/office/drawing/2014/main" id="{176076FA-30AA-5748-83AD-CDE165D37330}"/>
                    </a:ext>
                  </a:extLst>
                </p14:cNvPr>
                <p14:cNvContentPartPr/>
                <p14:nvPr/>
              </p14:nvContentPartPr>
              <p14:xfrm>
                <a:off x="4415421" y="6029363"/>
                <a:ext cx="120600" cy="148320"/>
              </p14:xfrm>
            </p:contentPart>
          </mc:Choice>
          <mc:Fallback xmlns="">
            <p:pic>
              <p:nvPicPr>
                <p:cNvPr id="771" name="Entrada de lápiz 770">
                  <a:extLst>
                    <a:ext uri="{FF2B5EF4-FFF2-40B4-BE49-F238E27FC236}">
                      <a16:creationId xmlns:a16="http://schemas.microsoft.com/office/drawing/2014/main" id="{176076FA-30AA-5748-83AD-CDE165D37330}"/>
                    </a:ext>
                  </a:extLst>
                </p:cNvPr>
                <p:cNvPicPr/>
                <p:nvPr/>
              </p:nvPicPr>
              <p:blipFill>
                <a:blip r:embed="rId398"/>
                <a:stretch>
                  <a:fillRect/>
                </a:stretch>
              </p:blipFill>
              <p:spPr>
                <a:xfrm>
                  <a:off x="4399895" y="6013883"/>
                  <a:ext cx="151292"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772" name="Entrada de lápiz 771">
                  <a:extLst>
                    <a:ext uri="{FF2B5EF4-FFF2-40B4-BE49-F238E27FC236}">
                      <a16:creationId xmlns:a16="http://schemas.microsoft.com/office/drawing/2014/main" id="{96419C22-D048-3D45-A2F4-3E5A05DFCBE3}"/>
                    </a:ext>
                  </a:extLst>
                </p14:cNvPr>
                <p14:cNvContentPartPr/>
                <p14:nvPr/>
              </p14:nvContentPartPr>
              <p14:xfrm>
                <a:off x="4626381" y="5908403"/>
                <a:ext cx="53280" cy="68400"/>
              </p14:xfrm>
            </p:contentPart>
          </mc:Choice>
          <mc:Fallback xmlns="">
            <p:pic>
              <p:nvPicPr>
                <p:cNvPr id="772" name="Entrada de lápiz 771">
                  <a:extLst>
                    <a:ext uri="{FF2B5EF4-FFF2-40B4-BE49-F238E27FC236}">
                      <a16:creationId xmlns:a16="http://schemas.microsoft.com/office/drawing/2014/main" id="{96419C22-D048-3D45-A2F4-3E5A05DFCBE3}"/>
                    </a:ext>
                  </a:extLst>
                </p:cNvPr>
                <p:cNvPicPr/>
                <p:nvPr/>
              </p:nvPicPr>
              <p:blipFill>
                <a:blip r:embed="rId400"/>
                <a:stretch>
                  <a:fillRect/>
                </a:stretch>
              </p:blipFill>
              <p:spPr>
                <a:xfrm>
                  <a:off x="4610901" y="5892923"/>
                  <a:ext cx="83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773" name="Entrada de lápiz 772">
                  <a:extLst>
                    <a:ext uri="{FF2B5EF4-FFF2-40B4-BE49-F238E27FC236}">
                      <a16:creationId xmlns:a16="http://schemas.microsoft.com/office/drawing/2014/main" id="{479697D7-A9F5-D248-88BD-0D03A9AD9E35}"/>
                    </a:ext>
                  </a:extLst>
                </p14:cNvPr>
                <p14:cNvContentPartPr/>
                <p14:nvPr/>
              </p14:nvContentPartPr>
              <p14:xfrm>
                <a:off x="4694421" y="5908403"/>
                <a:ext cx="360" cy="75960"/>
              </p14:xfrm>
            </p:contentPart>
          </mc:Choice>
          <mc:Fallback xmlns="">
            <p:pic>
              <p:nvPicPr>
                <p:cNvPr id="773" name="Entrada de lápiz 772">
                  <a:extLst>
                    <a:ext uri="{FF2B5EF4-FFF2-40B4-BE49-F238E27FC236}">
                      <a16:creationId xmlns:a16="http://schemas.microsoft.com/office/drawing/2014/main" id="{479697D7-A9F5-D248-88BD-0D03A9AD9E35}"/>
                    </a:ext>
                  </a:extLst>
                </p:cNvPr>
                <p:cNvPicPr/>
                <p:nvPr/>
              </p:nvPicPr>
              <p:blipFill>
                <a:blip r:embed="rId402"/>
                <a:stretch>
                  <a:fillRect/>
                </a:stretch>
              </p:blipFill>
              <p:spPr>
                <a:xfrm>
                  <a:off x="4678941" y="5892923"/>
                  <a:ext cx="30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774" name="Entrada de lápiz 773">
                  <a:extLst>
                    <a:ext uri="{FF2B5EF4-FFF2-40B4-BE49-F238E27FC236}">
                      <a16:creationId xmlns:a16="http://schemas.microsoft.com/office/drawing/2014/main" id="{3594714F-A238-2E46-A750-B877FCDAB2AA}"/>
                    </a:ext>
                  </a:extLst>
                </p14:cNvPr>
                <p14:cNvContentPartPr/>
                <p14:nvPr/>
              </p14:nvContentPartPr>
              <p14:xfrm>
                <a:off x="4558341" y="5885723"/>
                <a:ext cx="45720" cy="151560"/>
              </p14:xfrm>
            </p:contentPart>
          </mc:Choice>
          <mc:Fallback xmlns="">
            <p:pic>
              <p:nvPicPr>
                <p:cNvPr id="774" name="Entrada de lápiz 773">
                  <a:extLst>
                    <a:ext uri="{FF2B5EF4-FFF2-40B4-BE49-F238E27FC236}">
                      <a16:creationId xmlns:a16="http://schemas.microsoft.com/office/drawing/2014/main" id="{3594714F-A238-2E46-A750-B877FCDAB2AA}"/>
                    </a:ext>
                  </a:extLst>
                </p:cNvPr>
                <p:cNvPicPr/>
                <p:nvPr/>
              </p:nvPicPr>
              <p:blipFill>
                <a:blip r:embed="rId404"/>
                <a:stretch>
                  <a:fillRect/>
                </a:stretch>
              </p:blipFill>
              <p:spPr>
                <a:xfrm>
                  <a:off x="4542861" y="5870243"/>
                  <a:ext cx="763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775" name="Entrada de lápiz 774">
                  <a:extLst>
                    <a:ext uri="{FF2B5EF4-FFF2-40B4-BE49-F238E27FC236}">
                      <a16:creationId xmlns:a16="http://schemas.microsoft.com/office/drawing/2014/main" id="{E25F90BC-3207-B342-9CF4-1E8B1F5C301D}"/>
                    </a:ext>
                  </a:extLst>
                </p14:cNvPr>
                <p14:cNvContentPartPr/>
                <p14:nvPr/>
              </p14:nvContentPartPr>
              <p14:xfrm>
                <a:off x="4754901" y="5885723"/>
                <a:ext cx="30600" cy="144000"/>
              </p14:xfrm>
            </p:contentPart>
          </mc:Choice>
          <mc:Fallback xmlns="">
            <p:pic>
              <p:nvPicPr>
                <p:cNvPr id="775" name="Entrada de lápiz 774">
                  <a:extLst>
                    <a:ext uri="{FF2B5EF4-FFF2-40B4-BE49-F238E27FC236}">
                      <a16:creationId xmlns:a16="http://schemas.microsoft.com/office/drawing/2014/main" id="{E25F90BC-3207-B342-9CF4-1E8B1F5C301D}"/>
                    </a:ext>
                  </a:extLst>
                </p:cNvPr>
                <p:cNvPicPr/>
                <p:nvPr/>
              </p:nvPicPr>
              <p:blipFill>
                <a:blip r:embed="rId406"/>
                <a:stretch>
                  <a:fillRect/>
                </a:stretch>
              </p:blipFill>
              <p:spPr>
                <a:xfrm>
                  <a:off x="4739421" y="5870243"/>
                  <a:ext cx="61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777" name="Entrada de lápiz 776">
                  <a:extLst>
                    <a:ext uri="{FF2B5EF4-FFF2-40B4-BE49-F238E27FC236}">
                      <a16:creationId xmlns:a16="http://schemas.microsoft.com/office/drawing/2014/main" id="{5D722892-92CF-784A-8A0E-B28F58B6927D}"/>
                    </a:ext>
                  </a:extLst>
                </p14:cNvPr>
                <p14:cNvContentPartPr/>
                <p14:nvPr/>
              </p14:nvContentPartPr>
              <p14:xfrm>
                <a:off x="4913661" y="6074723"/>
                <a:ext cx="83520" cy="15480"/>
              </p14:xfrm>
            </p:contentPart>
          </mc:Choice>
          <mc:Fallback xmlns="">
            <p:pic>
              <p:nvPicPr>
                <p:cNvPr id="777" name="Entrada de lápiz 776">
                  <a:extLst>
                    <a:ext uri="{FF2B5EF4-FFF2-40B4-BE49-F238E27FC236}">
                      <a16:creationId xmlns:a16="http://schemas.microsoft.com/office/drawing/2014/main" id="{5D722892-92CF-784A-8A0E-B28F58B6927D}"/>
                    </a:ext>
                  </a:extLst>
                </p:cNvPr>
                <p:cNvPicPr/>
                <p:nvPr/>
              </p:nvPicPr>
              <p:blipFill>
                <a:blip r:embed="rId408"/>
                <a:stretch>
                  <a:fillRect/>
                </a:stretch>
              </p:blipFill>
              <p:spPr>
                <a:xfrm>
                  <a:off x="4898181" y="6059243"/>
                  <a:ext cx="114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778" name="Entrada de lápiz 777">
                  <a:extLst>
                    <a:ext uri="{FF2B5EF4-FFF2-40B4-BE49-F238E27FC236}">
                      <a16:creationId xmlns:a16="http://schemas.microsoft.com/office/drawing/2014/main" id="{976DDD5F-1136-914D-9131-2C26EAFCEC98}"/>
                    </a:ext>
                  </a:extLst>
                </p14:cNvPr>
                <p14:cNvContentPartPr/>
                <p14:nvPr/>
              </p14:nvContentPartPr>
              <p14:xfrm>
                <a:off x="5064861" y="6014243"/>
                <a:ext cx="53280" cy="117000"/>
              </p14:xfrm>
            </p:contentPart>
          </mc:Choice>
          <mc:Fallback xmlns="">
            <p:pic>
              <p:nvPicPr>
                <p:cNvPr id="778" name="Entrada de lápiz 777">
                  <a:extLst>
                    <a:ext uri="{FF2B5EF4-FFF2-40B4-BE49-F238E27FC236}">
                      <a16:creationId xmlns:a16="http://schemas.microsoft.com/office/drawing/2014/main" id="{976DDD5F-1136-914D-9131-2C26EAFCEC98}"/>
                    </a:ext>
                  </a:extLst>
                </p:cNvPr>
                <p:cNvPicPr/>
                <p:nvPr/>
              </p:nvPicPr>
              <p:blipFill>
                <a:blip r:embed="rId410"/>
                <a:stretch>
                  <a:fillRect/>
                </a:stretch>
              </p:blipFill>
              <p:spPr>
                <a:xfrm>
                  <a:off x="5049381" y="5998810"/>
                  <a:ext cx="83880" cy="147506"/>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779" name="Entrada de lápiz 778">
                  <a:extLst>
                    <a:ext uri="{FF2B5EF4-FFF2-40B4-BE49-F238E27FC236}">
                      <a16:creationId xmlns:a16="http://schemas.microsoft.com/office/drawing/2014/main" id="{95BD1060-CF15-CB47-A993-0A1E20BB7EE8}"/>
                    </a:ext>
                  </a:extLst>
                </p14:cNvPr>
                <p14:cNvContentPartPr/>
                <p14:nvPr/>
              </p14:nvContentPartPr>
              <p14:xfrm>
                <a:off x="5110221" y="6021803"/>
                <a:ext cx="60840" cy="254160"/>
              </p14:xfrm>
            </p:contentPart>
          </mc:Choice>
          <mc:Fallback xmlns="">
            <p:pic>
              <p:nvPicPr>
                <p:cNvPr id="779" name="Entrada de lápiz 778">
                  <a:extLst>
                    <a:ext uri="{FF2B5EF4-FFF2-40B4-BE49-F238E27FC236}">
                      <a16:creationId xmlns:a16="http://schemas.microsoft.com/office/drawing/2014/main" id="{95BD1060-CF15-CB47-A993-0A1E20BB7EE8}"/>
                    </a:ext>
                  </a:extLst>
                </p:cNvPr>
                <p:cNvPicPr/>
                <p:nvPr/>
              </p:nvPicPr>
              <p:blipFill>
                <a:blip r:embed="rId412"/>
                <a:stretch>
                  <a:fillRect/>
                </a:stretch>
              </p:blipFill>
              <p:spPr>
                <a:xfrm>
                  <a:off x="5094741" y="6006323"/>
                  <a:ext cx="914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780" name="Entrada de lápiz 779">
                  <a:extLst>
                    <a:ext uri="{FF2B5EF4-FFF2-40B4-BE49-F238E27FC236}">
                      <a16:creationId xmlns:a16="http://schemas.microsoft.com/office/drawing/2014/main" id="{4A6205EC-DC65-D94E-A2D2-35A9476E00D0}"/>
                    </a:ext>
                  </a:extLst>
                </p14:cNvPr>
                <p14:cNvContentPartPr/>
                <p14:nvPr/>
              </p14:nvContentPartPr>
              <p14:xfrm>
                <a:off x="5253861" y="5893283"/>
                <a:ext cx="60840" cy="348120"/>
              </p14:xfrm>
            </p:contentPart>
          </mc:Choice>
          <mc:Fallback xmlns="">
            <p:pic>
              <p:nvPicPr>
                <p:cNvPr id="780" name="Entrada de lápiz 779">
                  <a:extLst>
                    <a:ext uri="{FF2B5EF4-FFF2-40B4-BE49-F238E27FC236}">
                      <a16:creationId xmlns:a16="http://schemas.microsoft.com/office/drawing/2014/main" id="{4A6205EC-DC65-D94E-A2D2-35A9476E00D0}"/>
                    </a:ext>
                  </a:extLst>
                </p:cNvPr>
                <p:cNvPicPr/>
                <p:nvPr/>
              </p:nvPicPr>
              <p:blipFill>
                <a:blip r:embed="rId414"/>
                <a:stretch>
                  <a:fillRect/>
                </a:stretch>
              </p:blipFill>
              <p:spPr>
                <a:xfrm>
                  <a:off x="5238381" y="5877803"/>
                  <a:ext cx="914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782" name="Entrada de lápiz 781">
                  <a:extLst>
                    <a:ext uri="{FF2B5EF4-FFF2-40B4-BE49-F238E27FC236}">
                      <a16:creationId xmlns:a16="http://schemas.microsoft.com/office/drawing/2014/main" id="{9EA71A1F-AA75-ED48-B541-55B70E96D57E}"/>
                    </a:ext>
                  </a:extLst>
                </p14:cNvPr>
                <p14:cNvContentPartPr/>
                <p14:nvPr/>
              </p14:nvContentPartPr>
              <p14:xfrm>
                <a:off x="5389581" y="5787443"/>
                <a:ext cx="68400" cy="91080"/>
              </p14:xfrm>
            </p:contentPart>
          </mc:Choice>
          <mc:Fallback xmlns="">
            <p:pic>
              <p:nvPicPr>
                <p:cNvPr id="782" name="Entrada de lápiz 781">
                  <a:extLst>
                    <a:ext uri="{FF2B5EF4-FFF2-40B4-BE49-F238E27FC236}">
                      <a16:creationId xmlns:a16="http://schemas.microsoft.com/office/drawing/2014/main" id="{9EA71A1F-AA75-ED48-B541-55B70E96D57E}"/>
                    </a:ext>
                  </a:extLst>
                </p:cNvPr>
                <p:cNvPicPr/>
                <p:nvPr/>
              </p:nvPicPr>
              <p:blipFill>
                <a:blip r:embed="rId416"/>
                <a:stretch>
                  <a:fillRect/>
                </a:stretch>
              </p:blipFill>
              <p:spPr>
                <a:xfrm>
                  <a:off x="5374101" y="5771963"/>
                  <a:ext cx="99000" cy="121680"/>
                </a:xfrm>
                <a:prstGeom prst="rect">
                  <a:avLst/>
                </a:prstGeom>
              </p:spPr>
            </p:pic>
          </mc:Fallback>
        </mc:AlternateContent>
      </p:grpSp>
      <p:grpSp>
        <p:nvGrpSpPr>
          <p:cNvPr id="798" name="Grupo 797">
            <a:extLst>
              <a:ext uri="{FF2B5EF4-FFF2-40B4-BE49-F238E27FC236}">
                <a16:creationId xmlns:a16="http://schemas.microsoft.com/office/drawing/2014/main" id="{54992000-902F-5144-89E3-EC31196E15B2}"/>
              </a:ext>
            </a:extLst>
          </p:cNvPr>
          <p:cNvGrpSpPr/>
          <p:nvPr/>
        </p:nvGrpSpPr>
        <p:grpSpPr>
          <a:xfrm>
            <a:off x="7944861" y="3890963"/>
            <a:ext cx="786600" cy="551160"/>
            <a:chOff x="7944861" y="3890963"/>
            <a:chExt cx="786600" cy="551160"/>
          </a:xfrm>
        </p:grpSpPr>
        <mc:AlternateContent xmlns:mc="http://schemas.openxmlformats.org/markup-compatibility/2006" xmlns:p14="http://schemas.microsoft.com/office/powerpoint/2010/main">
          <mc:Choice Requires="p14">
            <p:contentPart p14:bwMode="auto" r:id="rId417">
              <p14:nvContentPartPr>
                <p14:cNvPr id="784" name="Entrada de lápiz 783">
                  <a:extLst>
                    <a:ext uri="{FF2B5EF4-FFF2-40B4-BE49-F238E27FC236}">
                      <a16:creationId xmlns:a16="http://schemas.microsoft.com/office/drawing/2014/main" id="{7F0B688E-1A71-E147-AD7C-3CE6264B767C}"/>
                    </a:ext>
                  </a:extLst>
                </p14:cNvPr>
                <p14:cNvContentPartPr/>
                <p14:nvPr/>
              </p14:nvContentPartPr>
              <p14:xfrm>
                <a:off x="7944861" y="3905003"/>
                <a:ext cx="128880" cy="181800"/>
              </p14:xfrm>
            </p:contentPart>
          </mc:Choice>
          <mc:Fallback xmlns="">
            <p:pic>
              <p:nvPicPr>
                <p:cNvPr id="784" name="Entrada de lápiz 783">
                  <a:extLst>
                    <a:ext uri="{FF2B5EF4-FFF2-40B4-BE49-F238E27FC236}">
                      <a16:creationId xmlns:a16="http://schemas.microsoft.com/office/drawing/2014/main" id="{7F0B688E-1A71-E147-AD7C-3CE6264B767C}"/>
                    </a:ext>
                  </a:extLst>
                </p:cNvPr>
                <p:cNvPicPr/>
                <p:nvPr/>
              </p:nvPicPr>
              <p:blipFill>
                <a:blip r:embed="rId418"/>
                <a:stretch>
                  <a:fillRect/>
                </a:stretch>
              </p:blipFill>
              <p:spPr>
                <a:xfrm>
                  <a:off x="7929381" y="3889523"/>
                  <a:ext cx="159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785" name="Entrada de lápiz 784">
                  <a:extLst>
                    <a:ext uri="{FF2B5EF4-FFF2-40B4-BE49-F238E27FC236}">
                      <a16:creationId xmlns:a16="http://schemas.microsoft.com/office/drawing/2014/main" id="{D54B8C9B-EA5E-9542-8213-BD66C1342072}"/>
                    </a:ext>
                  </a:extLst>
                </p14:cNvPr>
                <p14:cNvContentPartPr/>
                <p14:nvPr/>
              </p14:nvContentPartPr>
              <p14:xfrm>
                <a:off x="8141421" y="3890963"/>
                <a:ext cx="98640" cy="211320"/>
              </p14:xfrm>
            </p:contentPart>
          </mc:Choice>
          <mc:Fallback xmlns="">
            <p:pic>
              <p:nvPicPr>
                <p:cNvPr id="785" name="Entrada de lápiz 784">
                  <a:extLst>
                    <a:ext uri="{FF2B5EF4-FFF2-40B4-BE49-F238E27FC236}">
                      <a16:creationId xmlns:a16="http://schemas.microsoft.com/office/drawing/2014/main" id="{D54B8C9B-EA5E-9542-8213-BD66C1342072}"/>
                    </a:ext>
                  </a:extLst>
                </p:cNvPr>
                <p:cNvPicPr/>
                <p:nvPr/>
              </p:nvPicPr>
              <p:blipFill>
                <a:blip r:embed="rId420"/>
                <a:stretch>
                  <a:fillRect/>
                </a:stretch>
              </p:blipFill>
              <p:spPr>
                <a:xfrm>
                  <a:off x="8125941" y="3875483"/>
                  <a:ext cx="129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786" name="Entrada de lápiz 785">
                  <a:extLst>
                    <a:ext uri="{FF2B5EF4-FFF2-40B4-BE49-F238E27FC236}">
                      <a16:creationId xmlns:a16="http://schemas.microsoft.com/office/drawing/2014/main" id="{0F01C6F7-0996-5F4F-A053-FEDE2EFBFFAE}"/>
                    </a:ext>
                  </a:extLst>
                </p14:cNvPr>
                <p14:cNvContentPartPr/>
                <p14:nvPr/>
              </p14:nvContentPartPr>
              <p14:xfrm>
                <a:off x="8141421" y="3897443"/>
                <a:ext cx="151560" cy="7920"/>
              </p14:xfrm>
            </p:contentPart>
          </mc:Choice>
          <mc:Fallback xmlns="">
            <p:pic>
              <p:nvPicPr>
                <p:cNvPr id="786" name="Entrada de lápiz 785">
                  <a:extLst>
                    <a:ext uri="{FF2B5EF4-FFF2-40B4-BE49-F238E27FC236}">
                      <a16:creationId xmlns:a16="http://schemas.microsoft.com/office/drawing/2014/main" id="{0F01C6F7-0996-5F4F-A053-FEDE2EFBFFAE}"/>
                    </a:ext>
                  </a:extLst>
                </p:cNvPr>
                <p:cNvPicPr/>
                <p:nvPr/>
              </p:nvPicPr>
              <p:blipFill>
                <a:blip r:embed="rId422"/>
                <a:stretch>
                  <a:fillRect/>
                </a:stretch>
              </p:blipFill>
              <p:spPr>
                <a:xfrm>
                  <a:off x="8125904" y="3881963"/>
                  <a:ext cx="182233"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787" name="Entrada de lápiz 786">
                  <a:extLst>
                    <a:ext uri="{FF2B5EF4-FFF2-40B4-BE49-F238E27FC236}">
                      <a16:creationId xmlns:a16="http://schemas.microsoft.com/office/drawing/2014/main" id="{5AC21923-42C8-7D47-BAC1-B77348C18B4D}"/>
                    </a:ext>
                  </a:extLst>
                </p14:cNvPr>
                <p14:cNvContentPartPr/>
                <p14:nvPr/>
              </p14:nvContentPartPr>
              <p14:xfrm>
                <a:off x="7975101" y="4154483"/>
                <a:ext cx="352440" cy="30600"/>
              </p14:xfrm>
            </p:contentPart>
          </mc:Choice>
          <mc:Fallback xmlns="">
            <p:pic>
              <p:nvPicPr>
                <p:cNvPr id="787" name="Entrada de lápiz 786">
                  <a:extLst>
                    <a:ext uri="{FF2B5EF4-FFF2-40B4-BE49-F238E27FC236}">
                      <a16:creationId xmlns:a16="http://schemas.microsoft.com/office/drawing/2014/main" id="{5AC21923-42C8-7D47-BAC1-B77348C18B4D}"/>
                    </a:ext>
                  </a:extLst>
                </p:cNvPr>
                <p:cNvPicPr/>
                <p:nvPr/>
              </p:nvPicPr>
              <p:blipFill>
                <a:blip r:embed="rId424"/>
                <a:stretch>
                  <a:fillRect/>
                </a:stretch>
              </p:blipFill>
              <p:spPr>
                <a:xfrm>
                  <a:off x="7959605" y="4139003"/>
                  <a:ext cx="383071"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788" name="Entrada de lápiz 787">
                  <a:extLst>
                    <a:ext uri="{FF2B5EF4-FFF2-40B4-BE49-F238E27FC236}">
                      <a16:creationId xmlns:a16="http://schemas.microsoft.com/office/drawing/2014/main" id="{18D5A80C-5017-9E4C-9BEA-A85DEB05841C}"/>
                    </a:ext>
                  </a:extLst>
                </p14:cNvPr>
                <p14:cNvContentPartPr/>
                <p14:nvPr/>
              </p14:nvContentPartPr>
              <p14:xfrm>
                <a:off x="8035581" y="4245923"/>
                <a:ext cx="121320" cy="196200"/>
              </p14:xfrm>
            </p:contentPart>
          </mc:Choice>
          <mc:Fallback xmlns="">
            <p:pic>
              <p:nvPicPr>
                <p:cNvPr id="788" name="Entrada de lápiz 787">
                  <a:extLst>
                    <a:ext uri="{FF2B5EF4-FFF2-40B4-BE49-F238E27FC236}">
                      <a16:creationId xmlns:a16="http://schemas.microsoft.com/office/drawing/2014/main" id="{18D5A80C-5017-9E4C-9BEA-A85DEB05841C}"/>
                    </a:ext>
                  </a:extLst>
                </p:cNvPr>
                <p:cNvPicPr/>
                <p:nvPr/>
              </p:nvPicPr>
              <p:blipFill>
                <a:blip r:embed="rId426"/>
                <a:stretch>
                  <a:fillRect/>
                </a:stretch>
              </p:blipFill>
              <p:spPr>
                <a:xfrm>
                  <a:off x="8020101" y="4230443"/>
                  <a:ext cx="151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790" name="Entrada de lápiz 789">
                  <a:extLst>
                    <a:ext uri="{FF2B5EF4-FFF2-40B4-BE49-F238E27FC236}">
                      <a16:creationId xmlns:a16="http://schemas.microsoft.com/office/drawing/2014/main" id="{204D4A9E-7EC0-F54C-BD84-22AAFF753628}"/>
                    </a:ext>
                  </a:extLst>
                </p14:cNvPr>
                <p14:cNvContentPartPr/>
                <p14:nvPr/>
              </p14:nvContentPartPr>
              <p14:xfrm>
                <a:off x="8217021" y="4290563"/>
                <a:ext cx="136440" cy="136440"/>
              </p14:xfrm>
            </p:contentPart>
          </mc:Choice>
          <mc:Fallback xmlns="">
            <p:pic>
              <p:nvPicPr>
                <p:cNvPr id="790" name="Entrada de lápiz 789">
                  <a:extLst>
                    <a:ext uri="{FF2B5EF4-FFF2-40B4-BE49-F238E27FC236}">
                      <a16:creationId xmlns:a16="http://schemas.microsoft.com/office/drawing/2014/main" id="{204D4A9E-7EC0-F54C-BD84-22AAFF753628}"/>
                    </a:ext>
                  </a:extLst>
                </p:cNvPr>
                <p:cNvPicPr/>
                <p:nvPr/>
              </p:nvPicPr>
              <p:blipFill>
                <a:blip r:embed="rId428"/>
                <a:stretch>
                  <a:fillRect/>
                </a:stretch>
              </p:blipFill>
              <p:spPr>
                <a:xfrm>
                  <a:off x="8201500" y="4275083"/>
                  <a:ext cx="167121"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791" name="Entrada de lápiz 790">
                  <a:extLst>
                    <a:ext uri="{FF2B5EF4-FFF2-40B4-BE49-F238E27FC236}">
                      <a16:creationId xmlns:a16="http://schemas.microsoft.com/office/drawing/2014/main" id="{EAB09090-CA62-E84C-8C46-AA409B6771C7}"/>
                    </a:ext>
                  </a:extLst>
                </p14:cNvPr>
                <p14:cNvContentPartPr/>
                <p14:nvPr/>
              </p14:nvContentPartPr>
              <p14:xfrm>
                <a:off x="8421141" y="4207403"/>
                <a:ext cx="30600" cy="60840"/>
              </p14:xfrm>
            </p:contentPart>
          </mc:Choice>
          <mc:Fallback xmlns="">
            <p:pic>
              <p:nvPicPr>
                <p:cNvPr id="791" name="Entrada de lápiz 790">
                  <a:extLst>
                    <a:ext uri="{FF2B5EF4-FFF2-40B4-BE49-F238E27FC236}">
                      <a16:creationId xmlns:a16="http://schemas.microsoft.com/office/drawing/2014/main" id="{EAB09090-CA62-E84C-8C46-AA409B6771C7}"/>
                    </a:ext>
                  </a:extLst>
                </p:cNvPr>
                <p:cNvPicPr/>
                <p:nvPr/>
              </p:nvPicPr>
              <p:blipFill>
                <a:blip r:embed="rId430"/>
                <a:stretch>
                  <a:fillRect/>
                </a:stretch>
              </p:blipFill>
              <p:spPr>
                <a:xfrm>
                  <a:off x="8405661" y="4191923"/>
                  <a:ext cx="61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792" name="Entrada de lápiz 791">
                  <a:extLst>
                    <a:ext uri="{FF2B5EF4-FFF2-40B4-BE49-F238E27FC236}">
                      <a16:creationId xmlns:a16="http://schemas.microsoft.com/office/drawing/2014/main" id="{90C56C07-151B-814C-8998-5281D6C79247}"/>
                    </a:ext>
                  </a:extLst>
                </p14:cNvPr>
                <p14:cNvContentPartPr/>
                <p14:nvPr/>
              </p14:nvContentPartPr>
              <p14:xfrm>
                <a:off x="8466501" y="4199843"/>
                <a:ext cx="7920" cy="91080"/>
              </p14:xfrm>
            </p:contentPart>
          </mc:Choice>
          <mc:Fallback xmlns="">
            <p:pic>
              <p:nvPicPr>
                <p:cNvPr id="792" name="Entrada de lápiz 791">
                  <a:extLst>
                    <a:ext uri="{FF2B5EF4-FFF2-40B4-BE49-F238E27FC236}">
                      <a16:creationId xmlns:a16="http://schemas.microsoft.com/office/drawing/2014/main" id="{90C56C07-151B-814C-8998-5281D6C79247}"/>
                    </a:ext>
                  </a:extLst>
                </p:cNvPr>
                <p:cNvPicPr/>
                <p:nvPr/>
              </p:nvPicPr>
              <p:blipFill>
                <a:blip r:embed="rId432"/>
                <a:stretch>
                  <a:fillRect/>
                </a:stretch>
              </p:blipFill>
              <p:spPr>
                <a:xfrm>
                  <a:off x="8451021" y="4184363"/>
                  <a:ext cx="38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793" name="Entrada de lápiz 792">
                  <a:extLst>
                    <a:ext uri="{FF2B5EF4-FFF2-40B4-BE49-F238E27FC236}">
                      <a16:creationId xmlns:a16="http://schemas.microsoft.com/office/drawing/2014/main" id="{3D9582CA-260B-4E41-B9DD-8EA87905086D}"/>
                    </a:ext>
                  </a:extLst>
                </p14:cNvPr>
                <p14:cNvContentPartPr/>
                <p14:nvPr/>
              </p14:nvContentPartPr>
              <p14:xfrm>
                <a:off x="8360661" y="4192283"/>
                <a:ext cx="68400" cy="106200"/>
              </p14:xfrm>
            </p:contentPart>
          </mc:Choice>
          <mc:Fallback xmlns="">
            <p:pic>
              <p:nvPicPr>
                <p:cNvPr id="793" name="Entrada de lápiz 792">
                  <a:extLst>
                    <a:ext uri="{FF2B5EF4-FFF2-40B4-BE49-F238E27FC236}">
                      <a16:creationId xmlns:a16="http://schemas.microsoft.com/office/drawing/2014/main" id="{3D9582CA-260B-4E41-B9DD-8EA87905086D}"/>
                    </a:ext>
                  </a:extLst>
                </p:cNvPr>
                <p:cNvPicPr/>
                <p:nvPr/>
              </p:nvPicPr>
              <p:blipFill>
                <a:blip r:embed="rId434"/>
                <a:stretch>
                  <a:fillRect/>
                </a:stretch>
              </p:blipFill>
              <p:spPr>
                <a:xfrm>
                  <a:off x="8345181" y="4176803"/>
                  <a:ext cx="99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794" name="Entrada de lápiz 793">
                  <a:extLst>
                    <a:ext uri="{FF2B5EF4-FFF2-40B4-BE49-F238E27FC236}">
                      <a16:creationId xmlns:a16="http://schemas.microsoft.com/office/drawing/2014/main" id="{E4AD5177-7C69-1241-9CB0-6AE4D76B11EF}"/>
                    </a:ext>
                  </a:extLst>
                </p14:cNvPr>
                <p14:cNvContentPartPr/>
                <p14:nvPr/>
              </p14:nvContentPartPr>
              <p14:xfrm>
                <a:off x="8511861" y="4177163"/>
                <a:ext cx="38160" cy="151560"/>
              </p14:xfrm>
            </p:contentPart>
          </mc:Choice>
          <mc:Fallback xmlns="">
            <p:pic>
              <p:nvPicPr>
                <p:cNvPr id="794" name="Entrada de lápiz 793">
                  <a:extLst>
                    <a:ext uri="{FF2B5EF4-FFF2-40B4-BE49-F238E27FC236}">
                      <a16:creationId xmlns:a16="http://schemas.microsoft.com/office/drawing/2014/main" id="{E4AD5177-7C69-1241-9CB0-6AE4D76B11EF}"/>
                    </a:ext>
                  </a:extLst>
                </p:cNvPr>
                <p:cNvPicPr/>
                <p:nvPr/>
              </p:nvPicPr>
              <p:blipFill>
                <a:blip r:embed="rId436"/>
                <a:stretch>
                  <a:fillRect/>
                </a:stretch>
              </p:blipFill>
              <p:spPr>
                <a:xfrm>
                  <a:off x="8496381" y="4161683"/>
                  <a:ext cx="687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796" name="Entrada de lápiz 795">
                  <a:extLst>
                    <a:ext uri="{FF2B5EF4-FFF2-40B4-BE49-F238E27FC236}">
                      <a16:creationId xmlns:a16="http://schemas.microsoft.com/office/drawing/2014/main" id="{27F05B43-8AB7-094C-97E3-B834D248B4DA}"/>
                    </a:ext>
                  </a:extLst>
                </p14:cNvPr>
                <p14:cNvContentPartPr/>
                <p14:nvPr/>
              </p14:nvContentPartPr>
              <p14:xfrm>
                <a:off x="8685741" y="4101563"/>
                <a:ext cx="45720" cy="15480"/>
              </p14:xfrm>
            </p:contentPart>
          </mc:Choice>
          <mc:Fallback xmlns="">
            <p:pic>
              <p:nvPicPr>
                <p:cNvPr id="796" name="Entrada de lápiz 795">
                  <a:extLst>
                    <a:ext uri="{FF2B5EF4-FFF2-40B4-BE49-F238E27FC236}">
                      <a16:creationId xmlns:a16="http://schemas.microsoft.com/office/drawing/2014/main" id="{27F05B43-8AB7-094C-97E3-B834D248B4DA}"/>
                    </a:ext>
                  </a:extLst>
                </p:cNvPr>
                <p:cNvPicPr/>
                <p:nvPr/>
              </p:nvPicPr>
              <p:blipFill>
                <a:blip r:embed="rId438"/>
                <a:stretch>
                  <a:fillRect/>
                </a:stretch>
              </p:blipFill>
              <p:spPr>
                <a:xfrm>
                  <a:off x="8670261" y="4086083"/>
                  <a:ext cx="76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97" name="Entrada de lápiz 796">
                  <a:extLst>
                    <a:ext uri="{FF2B5EF4-FFF2-40B4-BE49-F238E27FC236}">
                      <a16:creationId xmlns:a16="http://schemas.microsoft.com/office/drawing/2014/main" id="{57EB5407-A4E1-DA43-BDAB-967EBAEBC3F6}"/>
                    </a:ext>
                  </a:extLst>
                </p14:cNvPr>
                <p14:cNvContentPartPr/>
                <p14:nvPr/>
              </p14:nvContentPartPr>
              <p14:xfrm>
                <a:off x="8715981" y="4154483"/>
                <a:ext cx="15480" cy="7920"/>
              </p14:xfrm>
            </p:contentPart>
          </mc:Choice>
          <mc:Fallback xmlns="">
            <p:pic>
              <p:nvPicPr>
                <p:cNvPr id="797" name="Entrada de lápiz 796">
                  <a:extLst>
                    <a:ext uri="{FF2B5EF4-FFF2-40B4-BE49-F238E27FC236}">
                      <a16:creationId xmlns:a16="http://schemas.microsoft.com/office/drawing/2014/main" id="{57EB5407-A4E1-DA43-BDAB-967EBAEBC3F6}"/>
                    </a:ext>
                  </a:extLst>
                </p:cNvPr>
                <p:cNvPicPr/>
                <p:nvPr/>
              </p:nvPicPr>
              <p:blipFill>
                <a:blip r:embed="rId440"/>
                <a:stretch>
                  <a:fillRect/>
                </a:stretch>
              </p:blipFill>
              <p:spPr>
                <a:xfrm>
                  <a:off x="8700501" y="4139003"/>
                  <a:ext cx="46080" cy="38520"/>
                </a:xfrm>
                <a:prstGeom prst="rect">
                  <a:avLst/>
                </a:prstGeom>
              </p:spPr>
            </p:pic>
          </mc:Fallback>
        </mc:AlternateContent>
      </p:grpSp>
      <p:grpSp>
        <p:nvGrpSpPr>
          <p:cNvPr id="828" name="Grupo 827">
            <a:extLst>
              <a:ext uri="{FF2B5EF4-FFF2-40B4-BE49-F238E27FC236}">
                <a16:creationId xmlns:a16="http://schemas.microsoft.com/office/drawing/2014/main" id="{0D3D891D-99A4-1B47-9200-47E4B1B187BF}"/>
              </a:ext>
            </a:extLst>
          </p:cNvPr>
          <p:cNvGrpSpPr/>
          <p:nvPr/>
        </p:nvGrpSpPr>
        <p:grpSpPr>
          <a:xfrm>
            <a:off x="8990746" y="3871609"/>
            <a:ext cx="484560" cy="547200"/>
            <a:chOff x="8990746" y="3871609"/>
            <a:chExt cx="484560" cy="547200"/>
          </a:xfrm>
        </p:grpSpPr>
        <mc:AlternateContent xmlns:mc="http://schemas.openxmlformats.org/markup-compatibility/2006" xmlns:p14="http://schemas.microsoft.com/office/powerpoint/2010/main">
          <mc:Choice Requires="p14">
            <p:contentPart p14:bwMode="auto" r:id="rId441">
              <p14:nvContentPartPr>
                <p14:cNvPr id="817" name="Entrada de lápiz 816">
                  <a:extLst>
                    <a:ext uri="{FF2B5EF4-FFF2-40B4-BE49-F238E27FC236}">
                      <a16:creationId xmlns:a16="http://schemas.microsoft.com/office/drawing/2014/main" id="{EBF02838-A496-3348-9E70-441DA03BAD32}"/>
                    </a:ext>
                  </a:extLst>
                </p14:cNvPr>
                <p14:cNvContentPartPr/>
                <p14:nvPr/>
              </p14:nvContentPartPr>
              <p14:xfrm>
                <a:off x="8990746" y="3883489"/>
                <a:ext cx="98640" cy="189360"/>
              </p14:xfrm>
            </p:contentPart>
          </mc:Choice>
          <mc:Fallback xmlns="">
            <p:pic>
              <p:nvPicPr>
                <p:cNvPr id="817" name="Entrada de lápiz 816">
                  <a:extLst>
                    <a:ext uri="{FF2B5EF4-FFF2-40B4-BE49-F238E27FC236}">
                      <a16:creationId xmlns:a16="http://schemas.microsoft.com/office/drawing/2014/main" id="{EBF02838-A496-3348-9E70-441DA03BAD32}"/>
                    </a:ext>
                  </a:extLst>
                </p:cNvPr>
                <p:cNvPicPr/>
                <p:nvPr/>
              </p:nvPicPr>
              <p:blipFill>
                <a:blip r:embed="rId442"/>
                <a:stretch>
                  <a:fillRect/>
                </a:stretch>
              </p:blipFill>
              <p:spPr>
                <a:xfrm>
                  <a:off x="8975266" y="3868009"/>
                  <a:ext cx="129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818" name="Entrada de lápiz 817">
                  <a:extLst>
                    <a:ext uri="{FF2B5EF4-FFF2-40B4-BE49-F238E27FC236}">
                      <a16:creationId xmlns:a16="http://schemas.microsoft.com/office/drawing/2014/main" id="{325C6F98-C8D9-4F4D-ACCE-B22E48F78626}"/>
                    </a:ext>
                  </a:extLst>
                </p14:cNvPr>
                <p14:cNvContentPartPr/>
                <p14:nvPr/>
              </p14:nvContentPartPr>
              <p14:xfrm>
                <a:off x="9144466" y="3887449"/>
                <a:ext cx="75240" cy="177480"/>
              </p14:xfrm>
            </p:contentPart>
          </mc:Choice>
          <mc:Fallback xmlns="">
            <p:pic>
              <p:nvPicPr>
                <p:cNvPr id="818" name="Entrada de lápiz 817">
                  <a:extLst>
                    <a:ext uri="{FF2B5EF4-FFF2-40B4-BE49-F238E27FC236}">
                      <a16:creationId xmlns:a16="http://schemas.microsoft.com/office/drawing/2014/main" id="{325C6F98-C8D9-4F4D-ACCE-B22E48F78626}"/>
                    </a:ext>
                  </a:extLst>
                </p:cNvPr>
                <p:cNvPicPr/>
                <p:nvPr/>
              </p:nvPicPr>
              <p:blipFill>
                <a:blip r:embed="rId444"/>
                <a:stretch>
                  <a:fillRect/>
                </a:stretch>
              </p:blipFill>
              <p:spPr>
                <a:xfrm>
                  <a:off x="9128986" y="3871969"/>
                  <a:ext cx="1058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819" name="Entrada de lápiz 818">
                  <a:extLst>
                    <a:ext uri="{FF2B5EF4-FFF2-40B4-BE49-F238E27FC236}">
                      <a16:creationId xmlns:a16="http://schemas.microsoft.com/office/drawing/2014/main" id="{DCF646B1-012D-5745-998A-04272F0AEDC9}"/>
                    </a:ext>
                  </a:extLst>
                </p14:cNvPr>
                <p14:cNvContentPartPr/>
                <p14:nvPr/>
              </p14:nvContentPartPr>
              <p14:xfrm>
                <a:off x="9136546" y="3871609"/>
                <a:ext cx="157680" cy="12240"/>
              </p14:xfrm>
            </p:contentPart>
          </mc:Choice>
          <mc:Fallback xmlns="">
            <p:pic>
              <p:nvPicPr>
                <p:cNvPr id="819" name="Entrada de lápiz 818">
                  <a:extLst>
                    <a:ext uri="{FF2B5EF4-FFF2-40B4-BE49-F238E27FC236}">
                      <a16:creationId xmlns:a16="http://schemas.microsoft.com/office/drawing/2014/main" id="{DCF646B1-012D-5745-998A-04272F0AEDC9}"/>
                    </a:ext>
                  </a:extLst>
                </p:cNvPr>
                <p:cNvPicPr/>
                <p:nvPr/>
              </p:nvPicPr>
              <p:blipFill>
                <a:blip r:embed="rId446"/>
                <a:stretch>
                  <a:fillRect/>
                </a:stretch>
              </p:blipFill>
              <p:spPr>
                <a:xfrm>
                  <a:off x="9121101" y="3855660"/>
                  <a:ext cx="188210" cy="43767"/>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820" name="Entrada de lápiz 819">
                  <a:extLst>
                    <a:ext uri="{FF2B5EF4-FFF2-40B4-BE49-F238E27FC236}">
                      <a16:creationId xmlns:a16="http://schemas.microsoft.com/office/drawing/2014/main" id="{F604F16B-1FE5-7F4E-ABF2-724C0EBF8D27}"/>
                    </a:ext>
                  </a:extLst>
                </p14:cNvPr>
                <p14:cNvContentPartPr/>
                <p14:nvPr/>
              </p14:nvContentPartPr>
              <p14:xfrm>
                <a:off x="8994706" y="4119649"/>
                <a:ext cx="374040" cy="31680"/>
              </p14:xfrm>
            </p:contentPart>
          </mc:Choice>
          <mc:Fallback xmlns="">
            <p:pic>
              <p:nvPicPr>
                <p:cNvPr id="820" name="Entrada de lápiz 819">
                  <a:extLst>
                    <a:ext uri="{FF2B5EF4-FFF2-40B4-BE49-F238E27FC236}">
                      <a16:creationId xmlns:a16="http://schemas.microsoft.com/office/drawing/2014/main" id="{F604F16B-1FE5-7F4E-ABF2-724C0EBF8D27}"/>
                    </a:ext>
                  </a:extLst>
                </p:cNvPr>
                <p:cNvPicPr/>
                <p:nvPr/>
              </p:nvPicPr>
              <p:blipFill>
                <a:blip r:embed="rId448"/>
                <a:stretch>
                  <a:fillRect/>
                </a:stretch>
              </p:blipFill>
              <p:spPr>
                <a:xfrm>
                  <a:off x="8979226" y="4104343"/>
                  <a:ext cx="4046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822" name="Entrada de lápiz 821">
                  <a:extLst>
                    <a:ext uri="{FF2B5EF4-FFF2-40B4-BE49-F238E27FC236}">
                      <a16:creationId xmlns:a16="http://schemas.microsoft.com/office/drawing/2014/main" id="{BE1501D3-1E5E-D944-AE8E-DFF2D3462F76}"/>
                    </a:ext>
                  </a:extLst>
                </p14:cNvPr>
                <p14:cNvContentPartPr/>
                <p14:nvPr/>
              </p14:nvContentPartPr>
              <p14:xfrm>
                <a:off x="9014506" y="4213969"/>
                <a:ext cx="114480" cy="204480"/>
              </p14:xfrm>
            </p:contentPart>
          </mc:Choice>
          <mc:Fallback xmlns="">
            <p:pic>
              <p:nvPicPr>
                <p:cNvPr id="822" name="Entrada de lápiz 821">
                  <a:extLst>
                    <a:ext uri="{FF2B5EF4-FFF2-40B4-BE49-F238E27FC236}">
                      <a16:creationId xmlns:a16="http://schemas.microsoft.com/office/drawing/2014/main" id="{BE1501D3-1E5E-D944-AE8E-DFF2D3462F76}"/>
                    </a:ext>
                  </a:extLst>
                </p:cNvPr>
                <p:cNvPicPr/>
                <p:nvPr/>
              </p:nvPicPr>
              <p:blipFill>
                <a:blip r:embed="rId450"/>
                <a:stretch>
                  <a:fillRect/>
                </a:stretch>
              </p:blipFill>
              <p:spPr>
                <a:xfrm>
                  <a:off x="8998977" y="4198516"/>
                  <a:ext cx="145177" cy="235026"/>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823" name="Entrada de lápiz 822">
                  <a:extLst>
                    <a:ext uri="{FF2B5EF4-FFF2-40B4-BE49-F238E27FC236}">
                      <a16:creationId xmlns:a16="http://schemas.microsoft.com/office/drawing/2014/main" id="{7E7CA47B-954F-3347-9EDA-D84C155742F7}"/>
                    </a:ext>
                  </a:extLst>
                </p14:cNvPr>
                <p14:cNvContentPartPr/>
                <p14:nvPr/>
              </p14:nvContentPartPr>
              <p14:xfrm>
                <a:off x="9191626" y="4312249"/>
                <a:ext cx="94680" cy="106560"/>
              </p14:xfrm>
            </p:contentPart>
          </mc:Choice>
          <mc:Fallback xmlns="">
            <p:pic>
              <p:nvPicPr>
                <p:cNvPr id="823" name="Entrada de lápiz 822">
                  <a:extLst>
                    <a:ext uri="{FF2B5EF4-FFF2-40B4-BE49-F238E27FC236}">
                      <a16:creationId xmlns:a16="http://schemas.microsoft.com/office/drawing/2014/main" id="{7E7CA47B-954F-3347-9EDA-D84C155742F7}"/>
                    </a:ext>
                  </a:extLst>
                </p:cNvPr>
                <p:cNvPicPr/>
                <p:nvPr/>
              </p:nvPicPr>
              <p:blipFill>
                <a:blip r:embed="rId452"/>
                <a:stretch>
                  <a:fillRect/>
                </a:stretch>
              </p:blipFill>
              <p:spPr>
                <a:xfrm>
                  <a:off x="9176205" y="4296769"/>
                  <a:ext cx="125164"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824" name="Entrada de lápiz 823">
                  <a:extLst>
                    <a:ext uri="{FF2B5EF4-FFF2-40B4-BE49-F238E27FC236}">
                      <a16:creationId xmlns:a16="http://schemas.microsoft.com/office/drawing/2014/main" id="{E637EDF7-D277-5241-8349-7393168CE300}"/>
                    </a:ext>
                  </a:extLst>
                </p14:cNvPr>
                <p14:cNvContentPartPr/>
                <p14:nvPr/>
              </p14:nvContentPartPr>
              <p14:xfrm>
                <a:off x="9337066" y="4225849"/>
                <a:ext cx="39600" cy="35640"/>
              </p14:xfrm>
            </p:contentPart>
          </mc:Choice>
          <mc:Fallback xmlns="">
            <p:pic>
              <p:nvPicPr>
                <p:cNvPr id="824" name="Entrada de lápiz 823">
                  <a:extLst>
                    <a:ext uri="{FF2B5EF4-FFF2-40B4-BE49-F238E27FC236}">
                      <a16:creationId xmlns:a16="http://schemas.microsoft.com/office/drawing/2014/main" id="{E637EDF7-D277-5241-8349-7393168CE300}"/>
                    </a:ext>
                  </a:extLst>
                </p:cNvPr>
                <p:cNvPicPr/>
                <p:nvPr/>
              </p:nvPicPr>
              <p:blipFill>
                <a:blip r:embed="rId454"/>
                <a:stretch>
                  <a:fillRect/>
                </a:stretch>
              </p:blipFill>
              <p:spPr>
                <a:xfrm>
                  <a:off x="9321586" y="4210524"/>
                  <a:ext cx="70200" cy="65934"/>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825" name="Entrada de lápiz 824">
                  <a:extLst>
                    <a:ext uri="{FF2B5EF4-FFF2-40B4-BE49-F238E27FC236}">
                      <a16:creationId xmlns:a16="http://schemas.microsoft.com/office/drawing/2014/main" id="{1393E79D-B256-9844-80F2-86668291875B}"/>
                    </a:ext>
                  </a:extLst>
                </p14:cNvPr>
                <p14:cNvContentPartPr/>
                <p14:nvPr/>
              </p14:nvContentPartPr>
              <p14:xfrm>
                <a:off x="9392146" y="4213969"/>
                <a:ext cx="4320" cy="71280"/>
              </p14:xfrm>
            </p:contentPart>
          </mc:Choice>
          <mc:Fallback xmlns="">
            <p:pic>
              <p:nvPicPr>
                <p:cNvPr id="825" name="Entrada de lápiz 824">
                  <a:extLst>
                    <a:ext uri="{FF2B5EF4-FFF2-40B4-BE49-F238E27FC236}">
                      <a16:creationId xmlns:a16="http://schemas.microsoft.com/office/drawing/2014/main" id="{1393E79D-B256-9844-80F2-86668291875B}"/>
                    </a:ext>
                  </a:extLst>
                </p:cNvPr>
                <p:cNvPicPr/>
                <p:nvPr/>
              </p:nvPicPr>
              <p:blipFill>
                <a:blip r:embed="rId456"/>
                <a:stretch>
                  <a:fillRect/>
                </a:stretch>
              </p:blipFill>
              <p:spPr>
                <a:xfrm>
                  <a:off x="9376666" y="4198489"/>
                  <a:ext cx="349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826" name="Entrada de lápiz 825">
                  <a:extLst>
                    <a:ext uri="{FF2B5EF4-FFF2-40B4-BE49-F238E27FC236}">
                      <a16:creationId xmlns:a16="http://schemas.microsoft.com/office/drawing/2014/main" id="{EC7C09BC-7E19-8044-8A31-A6142FDB8C86}"/>
                    </a:ext>
                  </a:extLst>
                </p14:cNvPr>
                <p14:cNvContentPartPr/>
                <p14:nvPr/>
              </p14:nvContentPartPr>
              <p14:xfrm>
                <a:off x="9289906" y="4190209"/>
                <a:ext cx="43560" cy="122400"/>
              </p14:xfrm>
            </p:contentPart>
          </mc:Choice>
          <mc:Fallback xmlns="">
            <p:pic>
              <p:nvPicPr>
                <p:cNvPr id="826" name="Entrada de lápiz 825">
                  <a:extLst>
                    <a:ext uri="{FF2B5EF4-FFF2-40B4-BE49-F238E27FC236}">
                      <a16:creationId xmlns:a16="http://schemas.microsoft.com/office/drawing/2014/main" id="{EC7C09BC-7E19-8044-8A31-A6142FDB8C86}"/>
                    </a:ext>
                  </a:extLst>
                </p:cNvPr>
                <p:cNvPicPr/>
                <p:nvPr/>
              </p:nvPicPr>
              <p:blipFill>
                <a:blip r:embed="rId458"/>
                <a:stretch>
                  <a:fillRect/>
                </a:stretch>
              </p:blipFill>
              <p:spPr>
                <a:xfrm>
                  <a:off x="9274426" y="4174729"/>
                  <a:ext cx="74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827" name="Entrada de lápiz 826">
                  <a:extLst>
                    <a:ext uri="{FF2B5EF4-FFF2-40B4-BE49-F238E27FC236}">
                      <a16:creationId xmlns:a16="http://schemas.microsoft.com/office/drawing/2014/main" id="{38CB23A1-B6FC-FF4D-915B-42CDAC31C829}"/>
                    </a:ext>
                  </a:extLst>
                </p14:cNvPr>
                <p14:cNvContentPartPr/>
                <p14:nvPr/>
              </p14:nvContentPartPr>
              <p14:xfrm>
                <a:off x="9435706" y="4182649"/>
                <a:ext cx="39600" cy="122400"/>
              </p14:xfrm>
            </p:contentPart>
          </mc:Choice>
          <mc:Fallback xmlns="">
            <p:pic>
              <p:nvPicPr>
                <p:cNvPr id="827" name="Entrada de lápiz 826">
                  <a:extLst>
                    <a:ext uri="{FF2B5EF4-FFF2-40B4-BE49-F238E27FC236}">
                      <a16:creationId xmlns:a16="http://schemas.microsoft.com/office/drawing/2014/main" id="{38CB23A1-B6FC-FF4D-915B-42CDAC31C829}"/>
                    </a:ext>
                  </a:extLst>
                </p:cNvPr>
                <p:cNvPicPr/>
                <p:nvPr/>
              </p:nvPicPr>
              <p:blipFill>
                <a:blip r:embed="rId460"/>
                <a:stretch>
                  <a:fillRect/>
                </a:stretch>
              </p:blipFill>
              <p:spPr>
                <a:xfrm>
                  <a:off x="9420226" y="4167169"/>
                  <a:ext cx="70200" cy="153000"/>
                </a:xfrm>
                <a:prstGeom prst="rect">
                  <a:avLst/>
                </a:prstGeom>
              </p:spPr>
            </p:pic>
          </mc:Fallback>
        </mc:AlternateContent>
      </p:grpSp>
      <p:grpSp>
        <p:nvGrpSpPr>
          <p:cNvPr id="849" name="Grupo 848">
            <a:extLst>
              <a:ext uri="{FF2B5EF4-FFF2-40B4-BE49-F238E27FC236}">
                <a16:creationId xmlns:a16="http://schemas.microsoft.com/office/drawing/2014/main" id="{54E3B0A9-7CAF-284D-84A3-A1F75ED772DF}"/>
              </a:ext>
            </a:extLst>
          </p:cNvPr>
          <p:cNvGrpSpPr/>
          <p:nvPr/>
        </p:nvGrpSpPr>
        <p:grpSpPr>
          <a:xfrm>
            <a:off x="9703186" y="3812569"/>
            <a:ext cx="633960" cy="539640"/>
            <a:chOff x="9703186" y="3812569"/>
            <a:chExt cx="633960" cy="539640"/>
          </a:xfrm>
        </p:grpSpPr>
        <mc:AlternateContent xmlns:mc="http://schemas.openxmlformats.org/markup-compatibility/2006" xmlns:p14="http://schemas.microsoft.com/office/powerpoint/2010/main">
          <mc:Choice Requires="p14">
            <p:contentPart p14:bwMode="auto" r:id="rId461">
              <p14:nvContentPartPr>
                <p14:cNvPr id="829" name="Entrada de lápiz 828">
                  <a:extLst>
                    <a:ext uri="{FF2B5EF4-FFF2-40B4-BE49-F238E27FC236}">
                      <a16:creationId xmlns:a16="http://schemas.microsoft.com/office/drawing/2014/main" id="{1FBF7B08-AD05-8645-A990-731846228542}"/>
                    </a:ext>
                  </a:extLst>
                </p14:cNvPr>
                <p14:cNvContentPartPr/>
                <p14:nvPr/>
              </p14:nvContentPartPr>
              <p14:xfrm>
                <a:off x="9703186" y="3883489"/>
                <a:ext cx="83160" cy="196920"/>
              </p14:xfrm>
            </p:contentPart>
          </mc:Choice>
          <mc:Fallback xmlns="">
            <p:pic>
              <p:nvPicPr>
                <p:cNvPr id="829" name="Entrada de lápiz 828">
                  <a:extLst>
                    <a:ext uri="{FF2B5EF4-FFF2-40B4-BE49-F238E27FC236}">
                      <a16:creationId xmlns:a16="http://schemas.microsoft.com/office/drawing/2014/main" id="{1FBF7B08-AD05-8645-A990-731846228542}"/>
                    </a:ext>
                  </a:extLst>
                </p:cNvPr>
                <p:cNvPicPr/>
                <p:nvPr/>
              </p:nvPicPr>
              <p:blipFill>
                <a:blip r:embed="rId462"/>
                <a:stretch>
                  <a:fillRect/>
                </a:stretch>
              </p:blipFill>
              <p:spPr>
                <a:xfrm>
                  <a:off x="9687706" y="3868037"/>
                  <a:ext cx="113760" cy="227464"/>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830" name="Entrada de lápiz 829">
                  <a:extLst>
                    <a:ext uri="{FF2B5EF4-FFF2-40B4-BE49-F238E27FC236}">
                      <a16:creationId xmlns:a16="http://schemas.microsoft.com/office/drawing/2014/main" id="{90956283-13CC-3F4C-8B7B-5601DAE836B0}"/>
                    </a:ext>
                  </a:extLst>
                </p14:cNvPr>
                <p14:cNvContentPartPr/>
                <p14:nvPr/>
              </p14:nvContentPartPr>
              <p14:xfrm>
                <a:off x="9877066" y="3958369"/>
                <a:ext cx="109800" cy="101520"/>
              </p14:xfrm>
            </p:contentPart>
          </mc:Choice>
          <mc:Fallback xmlns="">
            <p:pic>
              <p:nvPicPr>
                <p:cNvPr id="830" name="Entrada de lápiz 829">
                  <a:extLst>
                    <a:ext uri="{FF2B5EF4-FFF2-40B4-BE49-F238E27FC236}">
                      <a16:creationId xmlns:a16="http://schemas.microsoft.com/office/drawing/2014/main" id="{90956283-13CC-3F4C-8B7B-5601DAE836B0}"/>
                    </a:ext>
                  </a:extLst>
                </p:cNvPr>
                <p:cNvPicPr/>
                <p:nvPr/>
              </p:nvPicPr>
              <p:blipFill>
                <a:blip r:embed="rId464"/>
                <a:stretch>
                  <a:fillRect/>
                </a:stretch>
              </p:blipFill>
              <p:spPr>
                <a:xfrm>
                  <a:off x="9861535" y="3942889"/>
                  <a:ext cx="140501"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832" name="Entrada de lápiz 831">
                  <a:extLst>
                    <a:ext uri="{FF2B5EF4-FFF2-40B4-BE49-F238E27FC236}">
                      <a16:creationId xmlns:a16="http://schemas.microsoft.com/office/drawing/2014/main" id="{EBDC539A-288B-1344-B26E-26F00DDFD676}"/>
                    </a:ext>
                  </a:extLst>
                </p14:cNvPr>
                <p14:cNvContentPartPr/>
                <p14:nvPr/>
              </p14:nvContentPartPr>
              <p14:xfrm>
                <a:off x="10061026" y="3842449"/>
                <a:ext cx="47520" cy="53280"/>
              </p14:xfrm>
            </p:contentPart>
          </mc:Choice>
          <mc:Fallback xmlns="">
            <p:pic>
              <p:nvPicPr>
                <p:cNvPr id="832" name="Entrada de lápiz 831">
                  <a:extLst>
                    <a:ext uri="{FF2B5EF4-FFF2-40B4-BE49-F238E27FC236}">
                      <a16:creationId xmlns:a16="http://schemas.microsoft.com/office/drawing/2014/main" id="{EBDC539A-288B-1344-B26E-26F00DDFD676}"/>
                    </a:ext>
                  </a:extLst>
                </p:cNvPr>
                <p:cNvPicPr/>
                <p:nvPr/>
              </p:nvPicPr>
              <p:blipFill>
                <a:blip r:embed="rId466"/>
                <a:stretch>
                  <a:fillRect/>
                </a:stretch>
              </p:blipFill>
              <p:spPr>
                <a:xfrm>
                  <a:off x="10045546" y="3826969"/>
                  <a:ext cx="78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833" name="Entrada de lápiz 832">
                  <a:extLst>
                    <a:ext uri="{FF2B5EF4-FFF2-40B4-BE49-F238E27FC236}">
                      <a16:creationId xmlns:a16="http://schemas.microsoft.com/office/drawing/2014/main" id="{CA11943B-6E58-C74F-85F3-CF5FD93F8266}"/>
                    </a:ext>
                  </a:extLst>
                </p14:cNvPr>
                <p14:cNvContentPartPr/>
                <p14:nvPr/>
              </p14:nvContentPartPr>
              <p14:xfrm>
                <a:off x="10120066" y="3836329"/>
                <a:ext cx="8280" cy="75240"/>
              </p14:xfrm>
            </p:contentPart>
          </mc:Choice>
          <mc:Fallback xmlns="">
            <p:pic>
              <p:nvPicPr>
                <p:cNvPr id="833" name="Entrada de lápiz 832">
                  <a:extLst>
                    <a:ext uri="{FF2B5EF4-FFF2-40B4-BE49-F238E27FC236}">
                      <a16:creationId xmlns:a16="http://schemas.microsoft.com/office/drawing/2014/main" id="{CA11943B-6E58-C74F-85F3-CF5FD93F8266}"/>
                    </a:ext>
                  </a:extLst>
                </p:cNvPr>
                <p:cNvPicPr/>
                <p:nvPr/>
              </p:nvPicPr>
              <p:blipFill>
                <a:blip r:embed="rId468"/>
                <a:stretch>
                  <a:fillRect/>
                </a:stretch>
              </p:blipFill>
              <p:spPr>
                <a:xfrm>
                  <a:off x="10104586" y="3820849"/>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834" name="Entrada de lápiz 833">
                  <a:extLst>
                    <a:ext uri="{FF2B5EF4-FFF2-40B4-BE49-F238E27FC236}">
                      <a16:creationId xmlns:a16="http://schemas.microsoft.com/office/drawing/2014/main" id="{4283CE9B-5072-D148-921A-A6BD73157A08}"/>
                    </a:ext>
                  </a:extLst>
                </p14:cNvPr>
                <p14:cNvContentPartPr/>
                <p14:nvPr/>
              </p14:nvContentPartPr>
              <p14:xfrm>
                <a:off x="10001986" y="3828409"/>
                <a:ext cx="51480" cy="114480"/>
              </p14:xfrm>
            </p:contentPart>
          </mc:Choice>
          <mc:Fallback xmlns="">
            <p:pic>
              <p:nvPicPr>
                <p:cNvPr id="834" name="Entrada de lápiz 833">
                  <a:extLst>
                    <a:ext uri="{FF2B5EF4-FFF2-40B4-BE49-F238E27FC236}">
                      <a16:creationId xmlns:a16="http://schemas.microsoft.com/office/drawing/2014/main" id="{4283CE9B-5072-D148-921A-A6BD73157A08}"/>
                    </a:ext>
                  </a:extLst>
                </p:cNvPr>
                <p:cNvPicPr/>
                <p:nvPr/>
              </p:nvPicPr>
              <p:blipFill>
                <a:blip r:embed="rId470"/>
                <a:stretch>
                  <a:fillRect/>
                </a:stretch>
              </p:blipFill>
              <p:spPr>
                <a:xfrm>
                  <a:off x="9986506" y="3812929"/>
                  <a:ext cx="82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835" name="Entrada de lápiz 834">
                  <a:extLst>
                    <a:ext uri="{FF2B5EF4-FFF2-40B4-BE49-F238E27FC236}">
                      <a16:creationId xmlns:a16="http://schemas.microsoft.com/office/drawing/2014/main" id="{1E5FC82C-5204-B849-856D-A687C95BE53C}"/>
                    </a:ext>
                  </a:extLst>
                </p14:cNvPr>
                <p14:cNvContentPartPr/>
                <p14:nvPr/>
              </p14:nvContentPartPr>
              <p14:xfrm>
                <a:off x="10175146" y="3812569"/>
                <a:ext cx="31680" cy="130320"/>
              </p14:xfrm>
            </p:contentPart>
          </mc:Choice>
          <mc:Fallback xmlns="">
            <p:pic>
              <p:nvPicPr>
                <p:cNvPr id="835" name="Entrada de lápiz 834">
                  <a:extLst>
                    <a:ext uri="{FF2B5EF4-FFF2-40B4-BE49-F238E27FC236}">
                      <a16:creationId xmlns:a16="http://schemas.microsoft.com/office/drawing/2014/main" id="{1E5FC82C-5204-B849-856D-A687C95BE53C}"/>
                    </a:ext>
                  </a:extLst>
                </p:cNvPr>
                <p:cNvPicPr/>
                <p:nvPr/>
              </p:nvPicPr>
              <p:blipFill>
                <a:blip r:embed="rId472"/>
                <a:stretch>
                  <a:fillRect/>
                </a:stretch>
              </p:blipFill>
              <p:spPr>
                <a:xfrm>
                  <a:off x="10159666" y="3797046"/>
                  <a:ext cx="62280" cy="161005"/>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836" name="Entrada de lápiz 835">
                  <a:extLst>
                    <a:ext uri="{FF2B5EF4-FFF2-40B4-BE49-F238E27FC236}">
                      <a16:creationId xmlns:a16="http://schemas.microsoft.com/office/drawing/2014/main" id="{4C22B4F7-F3D8-2C43-B95C-86FD500ADDC7}"/>
                    </a:ext>
                  </a:extLst>
                </p14:cNvPr>
                <p14:cNvContentPartPr/>
                <p14:nvPr/>
              </p14:nvContentPartPr>
              <p14:xfrm>
                <a:off x="9707146" y="4064569"/>
                <a:ext cx="519480" cy="59400"/>
              </p14:xfrm>
            </p:contentPart>
          </mc:Choice>
          <mc:Fallback xmlns="">
            <p:pic>
              <p:nvPicPr>
                <p:cNvPr id="836" name="Entrada de lápiz 835">
                  <a:extLst>
                    <a:ext uri="{FF2B5EF4-FFF2-40B4-BE49-F238E27FC236}">
                      <a16:creationId xmlns:a16="http://schemas.microsoft.com/office/drawing/2014/main" id="{4C22B4F7-F3D8-2C43-B95C-86FD500ADDC7}"/>
                    </a:ext>
                  </a:extLst>
                </p:cNvPr>
                <p:cNvPicPr/>
                <p:nvPr/>
              </p:nvPicPr>
              <p:blipFill>
                <a:blip r:embed="rId474"/>
                <a:stretch>
                  <a:fillRect/>
                </a:stretch>
              </p:blipFill>
              <p:spPr>
                <a:xfrm>
                  <a:off x="9691666" y="4049089"/>
                  <a:ext cx="550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838" name="Entrada de lápiz 837">
                  <a:extLst>
                    <a:ext uri="{FF2B5EF4-FFF2-40B4-BE49-F238E27FC236}">
                      <a16:creationId xmlns:a16="http://schemas.microsoft.com/office/drawing/2014/main" id="{4DAA880E-E74D-6547-988C-12B5CCE49AAF}"/>
                    </a:ext>
                  </a:extLst>
                </p14:cNvPr>
                <p14:cNvContentPartPr/>
                <p14:nvPr/>
              </p14:nvContentPartPr>
              <p14:xfrm>
                <a:off x="9840706" y="4182649"/>
                <a:ext cx="90360" cy="169560"/>
              </p14:xfrm>
            </p:contentPart>
          </mc:Choice>
          <mc:Fallback xmlns="">
            <p:pic>
              <p:nvPicPr>
                <p:cNvPr id="838" name="Entrada de lápiz 837">
                  <a:extLst>
                    <a:ext uri="{FF2B5EF4-FFF2-40B4-BE49-F238E27FC236}">
                      <a16:creationId xmlns:a16="http://schemas.microsoft.com/office/drawing/2014/main" id="{4DAA880E-E74D-6547-988C-12B5CCE49AAF}"/>
                    </a:ext>
                  </a:extLst>
                </p:cNvPr>
                <p:cNvPicPr/>
                <p:nvPr/>
              </p:nvPicPr>
              <p:blipFill>
                <a:blip r:embed="rId476"/>
                <a:stretch>
                  <a:fillRect/>
                </a:stretch>
              </p:blipFill>
              <p:spPr>
                <a:xfrm>
                  <a:off x="9825226" y="4167169"/>
                  <a:ext cx="120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840" name="Entrada de lápiz 839">
                  <a:extLst>
                    <a:ext uri="{FF2B5EF4-FFF2-40B4-BE49-F238E27FC236}">
                      <a16:creationId xmlns:a16="http://schemas.microsoft.com/office/drawing/2014/main" id="{1658F6FB-6B19-CB4D-8279-6B738DDDD8EE}"/>
                    </a:ext>
                  </a:extLst>
                </p14:cNvPr>
                <p14:cNvContentPartPr/>
                <p14:nvPr/>
              </p14:nvContentPartPr>
              <p14:xfrm>
                <a:off x="10057066" y="4217929"/>
                <a:ext cx="75240" cy="122400"/>
              </p14:xfrm>
            </p:contentPart>
          </mc:Choice>
          <mc:Fallback xmlns="">
            <p:pic>
              <p:nvPicPr>
                <p:cNvPr id="840" name="Entrada de lápiz 839">
                  <a:extLst>
                    <a:ext uri="{FF2B5EF4-FFF2-40B4-BE49-F238E27FC236}">
                      <a16:creationId xmlns:a16="http://schemas.microsoft.com/office/drawing/2014/main" id="{1658F6FB-6B19-CB4D-8279-6B738DDDD8EE}"/>
                    </a:ext>
                  </a:extLst>
                </p:cNvPr>
                <p:cNvPicPr/>
                <p:nvPr/>
              </p:nvPicPr>
              <p:blipFill>
                <a:blip r:embed="rId478"/>
                <a:stretch>
                  <a:fillRect/>
                </a:stretch>
              </p:blipFill>
              <p:spPr>
                <a:xfrm>
                  <a:off x="10041586" y="4202449"/>
                  <a:ext cx="105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841" name="Entrada de lápiz 840">
                  <a:extLst>
                    <a:ext uri="{FF2B5EF4-FFF2-40B4-BE49-F238E27FC236}">
                      <a16:creationId xmlns:a16="http://schemas.microsoft.com/office/drawing/2014/main" id="{21DF59C7-7A3B-5F4B-BB71-E1893F576191}"/>
                    </a:ext>
                  </a:extLst>
                </p14:cNvPr>
                <p14:cNvContentPartPr/>
                <p14:nvPr/>
              </p14:nvContentPartPr>
              <p14:xfrm>
                <a:off x="10061026" y="4273009"/>
                <a:ext cx="55440" cy="8280"/>
              </p14:xfrm>
            </p:contentPart>
          </mc:Choice>
          <mc:Fallback xmlns="">
            <p:pic>
              <p:nvPicPr>
                <p:cNvPr id="841" name="Entrada de lápiz 840">
                  <a:extLst>
                    <a:ext uri="{FF2B5EF4-FFF2-40B4-BE49-F238E27FC236}">
                      <a16:creationId xmlns:a16="http://schemas.microsoft.com/office/drawing/2014/main" id="{21DF59C7-7A3B-5F4B-BB71-E1893F576191}"/>
                    </a:ext>
                  </a:extLst>
                </p:cNvPr>
                <p:cNvPicPr/>
                <p:nvPr/>
              </p:nvPicPr>
              <p:blipFill>
                <a:blip r:embed="rId480"/>
                <a:stretch>
                  <a:fillRect/>
                </a:stretch>
              </p:blipFill>
              <p:spPr>
                <a:xfrm>
                  <a:off x="10045546" y="4257529"/>
                  <a:ext cx="86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845" name="Entrada de lápiz 844">
                  <a:extLst>
                    <a:ext uri="{FF2B5EF4-FFF2-40B4-BE49-F238E27FC236}">
                      <a16:creationId xmlns:a16="http://schemas.microsoft.com/office/drawing/2014/main" id="{F2952241-144E-B548-96D4-CDDD1CBAF935}"/>
                    </a:ext>
                  </a:extLst>
                </p14:cNvPr>
                <p14:cNvContentPartPr/>
                <p14:nvPr/>
              </p14:nvContentPartPr>
              <p14:xfrm>
                <a:off x="10210786" y="4147009"/>
                <a:ext cx="31680" cy="51480"/>
              </p14:xfrm>
            </p:contentPart>
          </mc:Choice>
          <mc:Fallback xmlns="">
            <p:pic>
              <p:nvPicPr>
                <p:cNvPr id="845" name="Entrada de lápiz 844">
                  <a:extLst>
                    <a:ext uri="{FF2B5EF4-FFF2-40B4-BE49-F238E27FC236}">
                      <a16:creationId xmlns:a16="http://schemas.microsoft.com/office/drawing/2014/main" id="{F2952241-144E-B548-96D4-CDDD1CBAF935}"/>
                    </a:ext>
                  </a:extLst>
                </p:cNvPr>
                <p:cNvPicPr/>
                <p:nvPr/>
              </p:nvPicPr>
              <p:blipFill>
                <a:blip r:embed="rId482"/>
                <a:stretch>
                  <a:fillRect/>
                </a:stretch>
              </p:blipFill>
              <p:spPr>
                <a:xfrm>
                  <a:off x="10195480" y="4131529"/>
                  <a:ext cx="61936"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846" name="Entrada de lápiz 845">
                  <a:extLst>
                    <a:ext uri="{FF2B5EF4-FFF2-40B4-BE49-F238E27FC236}">
                      <a16:creationId xmlns:a16="http://schemas.microsoft.com/office/drawing/2014/main" id="{1EEF7F4E-5FA4-1949-919B-2C93BAB74FF9}"/>
                    </a:ext>
                  </a:extLst>
                </p14:cNvPr>
                <p14:cNvContentPartPr/>
                <p14:nvPr/>
              </p14:nvContentPartPr>
              <p14:xfrm>
                <a:off x="10250026" y="4147009"/>
                <a:ext cx="16200" cy="67320"/>
              </p14:xfrm>
            </p:contentPart>
          </mc:Choice>
          <mc:Fallback xmlns="">
            <p:pic>
              <p:nvPicPr>
                <p:cNvPr id="846" name="Entrada de lápiz 845">
                  <a:extLst>
                    <a:ext uri="{FF2B5EF4-FFF2-40B4-BE49-F238E27FC236}">
                      <a16:creationId xmlns:a16="http://schemas.microsoft.com/office/drawing/2014/main" id="{1EEF7F4E-5FA4-1949-919B-2C93BAB74FF9}"/>
                    </a:ext>
                  </a:extLst>
                </p:cNvPr>
                <p:cNvPicPr/>
                <p:nvPr/>
              </p:nvPicPr>
              <p:blipFill>
                <a:blip r:embed="rId484"/>
                <a:stretch>
                  <a:fillRect/>
                </a:stretch>
              </p:blipFill>
              <p:spPr>
                <a:xfrm>
                  <a:off x="10234194" y="4131446"/>
                  <a:ext cx="47495" cy="98085"/>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847" name="Entrada de lápiz 846">
                  <a:extLst>
                    <a:ext uri="{FF2B5EF4-FFF2-40B4-BE49-F238E27FC236}">
                      <a16:creationId xmlns:a16="http://schemas.microsoft.com/office/drawing/2014/main" id="{617FABE9-C10E-4849-813E-0378461E569E}"/>
                    </a:ext>
                  </a:extLst>
                </p14:cNvPr>
                <p14:cNvContentPartPr/>
                <p14:nvPr/>
              </p14:nvContentPartPr>
              <p14:xfrm>
                <a:off x="10163626" y="4143049"/>
                <a:ext cx="43560" cy="102600"/>
              </p14:xfrm>
            </p:contentPart>
          </mc:Choice>
          <mc:Fallback xmlns="">
            <p:pic>
              <p:nvPicPr>
                <p:cNvPr id="847" name="Entrada de lápiz 846">
                  <a:extLst>
                    <a:ext uri="{FF2B5EF4-FFF2-40B4-BE49-F238E27FC236}">
                      <a16:creationId xmlns:a16="http://schemas.microsoft.com/office/drawing/2014/main" id="{617FABE9-C10E-4849-813E-0378461E569E}"/>
                    </a:ext>
                  </a:extLst>
                </p:cNvPr>
                <p:cNvPicPr/>
                <p:nvPr/>
              </p:nvPicPr>
              <p:blipFill>
                <a:blip r:embed="rId486"/>
                <a:stretch>
                  <a:fillRect/>
                </a:stretch>
              </p:blipFill>
              <p:spPr>
                <a:xfrm>
                  <a:off x="10148146" y="4127569"/>
                  <a:ext cx="741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848" name="Entrada de lápiz 847">
                  <a:extLst>
                    <a:ext uri="{FF2B5EF4-FFF2-40B4-BE49-F238E27FC236}">
                      <a16:creationId xmlns:a16="http://schemas.microsoft.com/office/drawing/2014/main" id="{61C80CB2-3122-4340-8FB7-2F08512196A5}"/>
                    </a:ext>
                  </a:extLst>
                </p14:cNvPr>
                <p14:cNvContentPartPr/>
                <p14:nvPr/>
              </p14:nvContentPartPr>
              <p14:xfrm>
                <a:off x="10313026" y="4131169"/>
                <a:ext cx="24120" cy="102600"/>
              </p14:xfrm>
            </p:contentPart>
          </mc:Choice>
          <mc:Fallback xmlns="">
            <p:pic>
              <p:nvPicPr>
                <p:cNvPr id="848" name="Entrada de lápiz 847">
                  <a:extLst>
                    <a:ext uri="{FF2B5EF4-FFF2-40B4-BE49-F238E27FC236}">
                      <a16:creationId xmlns:a16="http://schemas.microsoft.com/office/drawing/2014/main" id="{61C80CB2-3122-4340-8FB7-2F08512196A5}"/>
                    </a:ext>
                  </a:extLst>
                </p:cNvPr>
                <p:cNvPicPr/>
                <p:nvPr/>
              </p:nvPicPr>
              <p:blipFill>
                <a:blip r:embed="rId488"/>
                <a:stretch>
                  <a:fillRect/>
                </a:stretch>
              </p:blipFill>
              <p:spPr>
                <a:xfrm>
                  <a:off x="10297546" y="4115689"/>
                  <a:ext cx="54720" cy="133200"/>
                </a:xfrm>
                <a:prstGeom prst="rect">
                  <a:avLst/>
                </a:prstGeom>
              </p:spPr>
            </p:pic>
          </mc:Fallback>
        </mc:AlternateContent>
      </p:grpSp>
      <p:grpSp>
        <p:nvGrpSpPr>
          <p:cNvPr id="868" name="Grupo 867">
            <a:extLst>
              <a:ext uri="{FF2B5EF4-FFF2-40B4-BE49-F238E27FC236}">
                <a16:creationId xmlns:a16="http://schemas.microsoft.com/office/drawing/2014/main" id="{19DFBFE6-A209-F84D-B6CA-3F5CB06ED938}"/>
              </a:ext>
            </a:extLst>
          </p:cNvPr>
          <p:cNvGrpSpPr/>
          <p:nvPr/>
        </p:nvGrpSpPr>
        <p:grpSpPr>
          <a:xfrm>
            <a:off x="10572596" y="3812520"/>
            <a:ext cx="559080" cy="539280"/>
            <a:chOff x="10572596" y="3812520"/>
            <a:chExt cx="559080" cy="539280"/>
          </a:xfrm>
        </p:grpSpPr>
        <mc:AlternateContent xmlns:mc="http://schemas.openxmlformats.org/markup-compatibility/2006" xmlns:p14="http://schemas.microsoft.com/office/powerpoint/2010/main">
          <mc:Choice Requires="p14">
            <p:contentPart p14:bwMode="auto" r:id="rId489">
              <p14:nvContentPartPr>
                <p14:cNvPr id="850" name="Entrada de lápiz 849">
                  <a:extLst>
                    <a:ext uri="{FF2B5EF4-FFF2-40B4-BE49-F238E27FC236}">
                      <a16:creationId xmlns:a16="http://schemas.microsoft.com/office/drawing/2014/main" id="{59FB07E0-9551-FD4F-909E-BC430263C701}"/>
                    </a:ext>
                  </a:extLst>
                </p14:cNvPr>
                <p14:cNvContentPartPr/>
                <p14:nvPr/>
              </p14:nvContentPartPr>
              <p14:xfrm>
                <a:off x="10572596" y="3879480"/>
                <a:ext cx="94680" cy="196920"/>
              </p14:xfrm>
            </p:contentPart>
          </mc:Choice>
          <mc:Fallback xmlns="">
            <p:pic>
              <p:nvPicPr>
                <p:cNvPr id="850" name="Entrada de lápiz 849">
                  <a:extLst>
                    <a:ext uri="{FF2B5EF4-FFF2-40B4-BE49-F238E27FC236}">
                      <a16:creationId xmlns:a16="http://schemas.microsoft.com/office/drawing/2014/main" id="{59FB07E0-9551-FD4F-909E-BC430263C701}"/>
                    </a:ext>
                  </a:extLst>
                </p:cNvPr>
                <p:cNvPicPr/>
                <p:nvPr/>
              </p:nvPicPr>
              <p:blipFill>
                <a:blip r:embed="rId490"/>
                <a:stretch>
                  <a:fillRect/>
                </a:stretch>
              </p:blipFill>
              <p:spPr>
                <a:xfrm>
                  <a:off x="10557116" y="3864000"/>
                  <a:ext cx="1252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851" name="Entrada de lápiz 850">
                  <a:extLst>
                    <a:ext uri="{FF2B5EF4-FFF2-40B4-BE49-F238E27FC236}">
                      <a16:creationId xmlns:a16="http://schemas.microsoft.com/office/drawing/2014/main" id="{EC73E714-E937-7B40-9A58-5F479986E3E1}"/>
                    </a:ext>
                  </a:extLst>
                </p14:cNvPr>
                <p14:cNvContentPartPr/>
                <p14:nvPr/>
              </p14:nvContentPartPr>
              <p14:xfrm>
                <a:off x="10788956" y="3946440"/>
                <a:ext cx="75240" cy="130320"/>
              </p14:xfrm>
            </p:contentPart>
          </mc:Choice>
          <mc:Fallback xmlns="">
            <p:pic>
              <p:nvPicPr>
                <p:cNvPr id="851" name="Entrada de lápiz 850">
                  <a:extLst>
                    <a:ext uri="{FF2B5EF4-FFF2-40B4-BE49-F238E27FC236}">
                      <a16:creationId xmlns:a16="http://schemas.microsoft.com/office/drawing/2014/main" id="{EC73E714-E937-7B40-9A58-5F479986E3E1}"/>
                    </a:ext>
                  </a:extLst>
                </p:cNvPr>
                <p:cNvPicPr/>
                <p:nvPr/>
              </p:nvPicPr>
              <p:blipFill>
                <a:blip r:embed="rId492"/>
                <a:stretch>
                  <a:fillRect/>
                </a:stretch>
              </p:blipFill>
              <p:spPr>
                <a:xfrm>
                  <a:off x="10773476" y="3930960"/>
                  <a:ext cx="105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852" name="Entrada de lápiz 851">
                  <a:extLst>
                    <a:ext uri="{FF2B5EF4-FFF2-40B4-BE49-F238E27FC236}">
                      <a16:creationId xmlns:a16="http://schemas.microsoft.com/office/drawing/2014/main" id="{6BF5C8CE-9CCC-C74C-86BF-819EC3AC0826}"/>
                    </a:ext>
                  </a:extLst>
                </p14:cNvPr>
                <p14:cNvContentPartPr/>
                <p14:nvPr/>
              </p14:nvContentPartPr>
              <p14:xfrm>
                <a:off x="10796876" y="4009440"/>
                <a:ext cx="55440" cy="4320"/>
              </p14:xfrm>
            </p:contentPart>
          </mc:Choice>
          <mc:Fallback xmlns="">
            <p:pic>
              <p:nvPicPr>
                <p:cNvPr id="852" name="Entrada de lápiz 851">
                  <a:extLst>
                    <a:ext uri="{FF2B5EF4-FFF2-40B4-BE49-F238E27FC236}">
                      <a16:creationId xmlns:a16="http://schemas.microsoft.com/office/drawing/2014/main" id="{6BF5C8CE-9CCC-C74C-86BF-819EC3AC0826}"/>
                    </a:ext>
                  </a:extLst>
                </p:cNvPr>
                <p:cNvPicPr/>
                <p:nvPr/>
              </p:nvPicPr>
              <p:blipFill>
                <a:blip r:embed="rId494"/>
                <a:stretch>
                  <a:fillRect/>
                </a:stretch>
              </p:blipFill>
              <p:spPr>
                <a:xfrm>
                  <a:off x="10781396" y="3993960"/>
                  <a:ext cx="86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854" name="Entrada de lápiz 853">
                  <a:extLst>
                    <a:ext uri="{FF2B5EF4-FFF2-40B4-BE49-F238E27FC236}">
                      <a16:creationId xmlns:a16="http://schemas.microsoft.com/office/drawing/2014/main" id="{EEFE994B-7CC0-6C40-AFF3-5C35B0B6E6EF}"/>
                    </a:ext>
                  </a:extLst>
                </p14:cNvPr>
                <p14:cNvContentPartPr/>
                <p14:nvPr/>
              </p14:nvContentPartPr>
              <p14:xfrm>
                <a:off x="10930796" y="3828360"/>
                <a:ext cx="43560" cy="51480"/>
              </p14:xfrm>
            </p:contentPart>
          </mc:Choice>
          <mc:Fallback xmlns="">
            <p:pic>
              <p:nvPicPr>
                <p:cNvPr id="854" name="Entrada de lápiz 853">
                  <a:extLst>
                    <a:ext uri="{FF2B5EF4-FFF2-40B4-BE49-F238E27FC236}">
                      <a16:creationId xmlns:a16="http://schemas.microsoft.com/office/drawing/2014/main" id="{EEFE994B-7CC0-6C40-AFF3-5C35B0B6E6EF}"/>
                    </a:ext>
                  </a:extLst>
                </p:cNvPr>
                <p:cNvPicPr/>
                <p:nvPr/>
              </p:nvPicPr>
              <p:blipFill>
                <a:blip r:embed="rId496"/>
                <a:stretch>
                  <a:fillRect/>
                </a:stretch>
              </p:blipFill>
              <p:spPr>
                <a:xfrm>
                  <a:off x="10915443" y="3812987"/>
                  <a:ext cx="73909" cy="81868"/>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855" name="Entrada de lápiz 854">
                  <a:extLst>
                    <a:ext uri="{FF2B5EF4-FFF2-40B4-BE49-F238E27FC236}">
                      <a16:creationId xmlns:a16="http://schemas.microsoft.com/office/drawing/2014/main" id="{D6694074-1D38-EB4E-BDEC-EC221B208C34}"/>
                    </a:ext>
                  </a:extLst>
                </p14:cNvPr>
                <p14:cNvContentPartPr/>
                <p14:nvPr/>
              </p14:nvContentPartPr>
              <p14:xfrm>
                <a:off x="10977956" y="3832320"/>
                <a:ext cx="4320" cy="71280"/>
              </p14:xfrm>
            </p:contentPart>
          </mc:Choice>
          <mc:Fallback xmlns="">
            <p:pic>
              <p:nvPicPr>
                <p:cNvPr id="855" name="Entrada de lápiz 854">
                  <a:extLst>
                    <a:ext uri="{FF2B5EF4-FFF2-40B4-BE49-F238E27FC236}">
                      <a16:creationId xmlns:a16="http://schemas.microsoft.com/office/drawing/2014/main" id="{D6694074-1D38-EB4E-BDEC-EC221B208C34}"/>
                    </a:ext>
                  </a:extLst>
                </p:cNvPr>
                <p:cNvPicPr/>
                <p:nvPr/>
              </p:nvPicPr>
              <p:blipFill>
                <a:blip r:embed="rId498"/>
                <a:stretch>
                  <a:fillRect/>
                </a:stretch>
              </p:blipFill>
              <p:spPr>
                <a:xfrm>
                  <a:off x="10961069" y="3816840"/>
                  <a:ext cx="37702"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856" name="Entrada de lápiz 855">
                  <a:extLst>
                    <a:ext uri="{FF2B5EF4-FFF2-40B4-BE49-F238E27FC236}">
                      <a16:creationId xmlns:a16="http://schemas.microsoft.com/office/drawing/2014/main" id="{BB5AE8E8-153C-1D45-832F-FA1548E9F71C}"/>
                    </a:ext>
                  </a:extLst>
                </p14:cNvPr>
                <p14:cNvContentPartPr/>
                <p14:nvPr/>
              </p14:nvContentPartPr>
              <p14:xfrm>
                <a:off x="10891556" y="3816480"/>
                <a:ext cx="51480" cy="114480"/>
              </p14:xfrm>
            </p:contentPart>
          </mc:Choice>
          <mc:Fallback xmlns="">
            <p:pic>
              <p:nvPicPr>
                <p:cNvPr id="856" name="Entrada de lápiz 855">
                  <a:extLst>
                    <a:ext uri="{FF2B5EF4-FFF2-40B4-BE49-F238E27FC236}">
                      <a16:creationId xmlns:a16="http://schemas.microsoft.com/office/drawing/2014/main" id="{BB5AE8E8-153C-1D45-832F-FA1548E9F71C}"/>
                    </a:ext>
                  </a:extLst>
                </p:cNvPr>
                <p:cNvPicPr/>
                <p:nvPr/>
              </p:nvPicPr>
              <p:blipFill>
                <a:blip r:embed="rId500"/>
                <a:stretch>
                  <a:fillRect/>
                </a:stretch>
              </p:blipFill>
              <p:spPr>
                <a:xfrm>
                  <a:off x="10876076" y="3801000"/>
                  <a:ext cx="82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857" name="Entrada de lápiz 856">
                  <a:extLst>
                    <a:ext uri="{FF2B5EF4-FFF2-40B4-BE49-F238E27FC236}">
                      <a16:creationId xmlns:a16="http://schemas.microsoft.com/office/drawing/2014/main" id="{5B3AAE86-4AC3-BC49-8CD2-68D6309F078F}"/>
                    </a:ext>
                  </a:extLst>
                </p14:cNvPr>
                <p14:cNvContentPartPr/>
                <p14:nvPr/>
              </p14:nvContentPartPr>
              <p14:xfrm>
                <a:off x="11033036" y="3812520"/>
                <a:ext cx="28080" cy="130320"/>
              </p14:xfrm>
            </p:contentPart>
          </mc:Choice>
          <mc:Fallback xmlns="">
            <p:pic>
              <p:nvPicPr>
                <p:cNvPr id="857" name="Entrada de lápiz 856">
                  <a:extLst>
                    <a:ext uri="{FF2B5EF4-FFF2-40B4-BE49-F238E27FC236}">
                      <a16:creationId xmlns:a16="http://schemas.microsoft.com/office/drawing/2014/main" id="{5B3AAE86-4AC3-BC49-8CD2-68D6309F078F}"/>
                    </a:ext>
                  </a:extLst>
                </p:cNvPr>
                <p:cNvPicPr/>
                <p:nvPr/>
              </p:nvPicPr>
              <p:blipFill>
                <a:blip r:embed="rId502"/>
                <a:stretch>
                  <a:fillRect/>
                </a:stretch>
              </p:blipFill>
              <p:spPr>
                <a:xfrm>
                  <a:off x="11017355" y="3796997"/>
                  <a:ext cx="59077" cy="161005"/>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858" name="Entrada de lápiz 857">
                  <a:extLst>
                    <a:ext uri="{FF2B5EF4-FFF2-40B4-BE49-F238E27FC236}">
                      <a16:creationId xmlns:a16="http://schemas.microsoft.com/office/drawing/2014/main" id="{EDAFDFCF-60C6-334E-9BFC-45B1A9FD9419}"/>
                    </a:ext>
                  </a:extLst>
                </p14:cNvPr>
                <p14:cNvContentPartPr/>
                <p14:nvPr/>
              </p14:nvContentPartPr>
              <p14:xfrm>
                <a:off x="10584476" y="4080000"/>
                <a:ext cx="429120" cy="35640"/>
              </p14:xfrm>
            </p:contentPart>
          </mc:Choice>
          <mc:Fallback xmlns="">
            <p:pic>
              <p:nvPicPr>
                <p:cNvPr id="858" name="Entrada de lápiz 857">
                  <a:extLst>
                    <a:ext uri="{FF2B5EF4-FFF2-40B4-BE49-F238E27FC236}">
                      <a16:creationId xmlns:a16="http://schemas.microsoft.com/office/drawing/2014/main" id="{EDAFDFCF-60C6-334E-9BFC-45B1A9FD9419}"/>
                    </a:ext>
                  </a:extLst>
                </p:cNvPr>
                <p:cNvPicPr/>
                <p:nvPr/>
              </p:nvPicPr>
              <p:blipFill>
                <a:blip r:embed="rId504"/>
                <a:stretch>
                  <a:fillRect/>
                </a:stretch>
              </p:blipFill>
              <p:spPr>
                <a:xfrm>
                  <a:off x="10568996" y="4064520"/>
                  <a:ext cx="459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859" name="Entrada de lápiz 858">
                  <a:extLst>
                    <a:ext uri="{FF2B5EF4-FFF2-40B4-BE49-F238E27FC236}">
                      <a16:creationId xmlns:a16="http://schemas.microsoft.com/office/drawing/2014/main" id="{261A4EEE-7FC8-1641-9AF0-B530ECB53F5A}"/>
                    </a:ext>
                  </a:extLst>
                </p14:cNvPr>
                <p14:cNvContentPartPr/>
                <p14:nvPr/>
              </p14:nvContentPartPr>
              <p14:xfrm>
                <a:off x="10670876" y="4174680"/>
                <a:ext cx="71280" cy="165600"/>
              </p14:xfrm>
            </p:contentPart>
          </mc:Choice>
          <mc:Fallback xmlns="">
            <p:pic>
              <p:nvPicPr>
                <p:cNvPr id="859" name="Entrada de lápiz 858">
                  <a:extLst>
                    <a:ext uri="{FF2B5EF4-FFF2-40B4-BE49-F238E27FC236}">
                      <a16:creationId xmlns:a16="http://schemas.microsoft.com/office/drawing/2014/main" id="{261A4EEE-7FC8-1641-9AF0-B530ECB53F5A}"/>
                    </a:ext>
                  </a:extLst>
                </p:cNvPr>
                <p:cNvPicPr/>
                <p:nvPr/>
              </p:nvPicPr>
              <p:blipFill>
                <a:blip r:embed="rId506"/>
                <a:stretch>
                  <a:fillRect/>
                </a:stretch>
              </p:blipFill>
              <p:spPr>
                <a:xfrm>
                  <a:off x="10655396" y="4159200"/>
                  <a:ext cx="101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860" name="Entrada de lápiz 859">
                  <a:extLst>
                    <a:ext uri="{FF2B5EF4-FFF2-40B4-BE49-F238E27FC236}">
                      <a16:creationId xmlns:a16="http://schemas.microsoft.com/office/drawing/2014/main" id="{343727AD-E5A9-3343-AC97-84E173B412B7}"/>
                    </a:ext>
                  </a:extLst>
                </p14:cNvPr>
                <p14:cNvContentPartPr/>
                <p14:nvPr/>
              </p14:nvContentPartPr>
              <p14:xfrm>
                <a:off x="10792916" y="4257120"/>
                <a:ext cx="118440" cy="94680"/>
              </p14:xfrm>
            </p:contentPart>
          </mc:Choice>
          <mc:Fallback xmlns="">
            <p:pic>
              <p:nvPicPr>
                <p:cNvPr id="860" name="Entrada de lápiz 859">
                  <a:extLst>
                    <a:ext uri="{FF2B5EF4-FFF2-40B4-BE49-F238E27FC236}">
                      <a16:creationId xmlns:a16="http://schemas.microsoft.com/office/drawing/2014/main" id="{343727AD-E5A9-3343-AC97-84E173B412B7}"/>
                    </a:ext>
                  </a:extLst>
                </p:cNvPr>
                <p:cNvPicPr/>
                <p:nvPr/>
              </p:nvPicPr>
              <p:blipFill>
                <a:blip r:embed="rId508"/>
                <a:stretch>
                  <a:fillRect/>
                </a:stretch>
              </p:blipFill>
              <p:spPr>
                <a:xfrm>
                  <a:off x="10777436" y="4241640"/>
                  <a:ext cx="149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862" name="Entrada de lápiz 861">
                  <a:extLst>
                    <a:ext uri="{FF2B5EF4-FFF2-40B4-BE49-F238E27FC236}">
                      <a16:creationId xmlns:a16="http://schemas.microsoft.com/office/drawing/2014/main" id="{3487C9C7-4927-2E42-AF7A-84C60B2ED97A}"/>
                    </a:ext>
                  </a:extLst>
                </p14:cNvPr>
                <p14:cNvContentPartPr/>
                <p14:nvPr/>
              </p14:nvContentPartPr>
              <p14:xfrm>
                <a:off x="10895156" y="4272960"/>
                <a:ext cx="20160" cy="67320"/>
              </p14:xfrm>
            </p:contentPart>
          </mc:Choice>
          <mc:Fallback xmlns="">
            <p:pic>
              <p:nvPicPr>
                <p:cNvPr id="862" name="Entrada de lápiz 861">
                  <a:extLst>
                    <a:ext uri="{FF2B5EF4-FFF2-40B4-BE49-F238E27FC236}">
                      <a16:creationId xmlns:a16="http://schemas.microsoft.com/office/drawing/2014/main" id="{3487C9C7-4927-2E42-AF7A-84C60B2ED97A}"/>
                    </a:ext>
                  </a:extLst>
                </p:cNvPr>
                <p:cNvPicPr/>
                <p:nvPr/>
              </p:nvPicPr>
              <p:blipFill>
                <a:blip r:embed="rId510"/>
                <a:stretch>
                  <a:fillRect/>
                </a:stretch>
              </p:blipFill>
              <p:spPr>
                <a:xfrm>
                  <a:off x="10879676" y="4257397"/>
                  <a:ext cx="50760" cy="98085"/>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864" name="Entrada de lápiz 863">
                  <a:extLst>
                    <a:ext uri="{FF2B5EF4-FFF2-40B4-BE49-F238E27FC236}">
                      <a16:creationId xmlns:a16="http://schemas.microsoft.com/office/drawing/2014/main" id="{DFE13FE2-2E52-434E-A059-353DF3765E70}"/>
                    </a:ext>
                  </a:extLst>
                </p14:cNvPr>
                <p14:cNvContentPartPr/>
                <p14:nvPr/>
              </p14:nvContentPartPr>
              <p14:xfrm>
                <a:off x="10985876" y="4178640"/>
                <a:ext cx="51480" cy="47520"/>
              </p14:xfrm>
            </p:contentPart>
          </mc:Choice>
          <mc:Fallback xmlns="">
            <p:pic>
              <p:nvPicPr>
                <p:cNvPr id="864" name="Entrada de lápiz 863">
                  <a:extLst>
                    <a:ext uri="{FF2B5EF4-FFF2-40B4-BE49-F238E27FC236}">
                      <a16:creationId xmlns:a16="http://schemas.microsoft.com/office/drawing/2014/main" id="{DFE13FE2-2E52-434E-A059-353DF3765E70}"/>
                    </a:ext>
                  </a:extLst>
                </p:cNvPr>
                <p:cNvPicPr/>
                <p:nvPr/>
              </p:nvPicPr>
              <p:blipFill>
                <a:blip r:embed="rId512"/>
                <a:stretch>
                  <a:fillRect/>
                </a:stretch>
              </p:blipFill>
              <p:spPr>
                <a:xfrm>
                  <a:off x="10970396" y="4163160"/>
                  <a:ext cx="82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865" name="Entrada de lápiz 864">
                  <a:extLst>
                    <a:ext uri="{FF2B5EF4-FFF2-40B4-BE49-F238E27FC236}">
                      <a16:creationId xmlns:a16="http://schemas.microsoft.com/office/drawing/2014/main" id="{C9738912-1C40-474B-BA75-D5C2C8160921}"/>
                    </a:ext>
                  </a:extLst>
                </p14:cNvPr>
                <p14:cNvContentPartPr/>
                <p14:nvPr/>
              </p14:nvContentPartPr>
              <p14:xfrm>
                <a:off x="11044916" y="4178640"/>
                <a:ext cx="4320" cy="67320"/>
              </p14:xfrm>
            </p:contentPart>
          </mc:Choice>
          <mc:Fallback xmlns="">
            <p:pic>
              <p:nvPicPr>
                <p:cNvPr id="865" name="Entrada de lápiz 864">
                  <a:extLst>
                    <a:ext uri="{FF2B5EF4-FFF2-40B4-BE49-F238E27FC236}">
                      <a16:creationId xmlns:a16="http://schemas.microsoft.com/office/drawing/2014/main" id="{C9738912-1C40-474B-BA75-D5C2C8160921}"/>
                    </a:ext>
                  </a:extLst>
                </p:cNvPr>
                <p:cNvPicPr/>
                <p:nvPr/>
              </p:nvPicPr>
              <p:blipFill>
                <a:blip r:embed="rId514"/>
                <a:stretch>
                  <a:fillRect/>
                </a:stretch>
              </p:blipFill>
              <p:spPr>
                <a:xfrm>
                  <a:off x="11029436" y="4163160"/>
                  <a:ext cx="349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866" name="Entrada de lápiz 865">
                  <a:extLst>
                    <a:ext uri="{FF2B5EF4-FFF2-40B4-BE49-F238E27FC236}">
                      <a16:creationId xmlns:a16="http://schemas.microsoft.com/office/drawing/2014/main" id="{CF6AA598-D13C-EA49-B9E2-5D123CB55B43}"/>
                    </a:ext>
                  </a:extLst>
                </p14:cNvPr>
                <p14:cNvContentPartPr/>
                <p14:nvPr/>
              </p14:nvContentPartPr>
              <p14:xfrm>
                <a:off x="10942676" y="4166760"/>
                <a:ext cx="63360" cy="122400"/>
              </p14:xfrm>
            </p:contentPart>
          </mc:Choice>
          <mc:Fallback xmlns="">
            <p:pic>
              <p:nvPicPr>
                <p:cNvPr id="866" name="Entrada de lápiz 865">
                  <a:extLst>
                    <a:ext uri="{FF2B5EF4-FFF2-40B4-BE49-F238E27FC236}">
                      <a16:creationId xmlns:a16="http://schemas.microsoft.com/office/drawing/2014/main" id="{CF6AA598-D13C-EA49-B9E2-5D123CB55B43}"/>
                    </a:ext>
                  </a:extLst>
                </p:cNvPr>
                <p:cNvPicPr/>
                <p:nvPr/>
              </p:nvPicPr>
              <p:blipFill>
                <a:blip r:embed="rId516"/>
                <a:stretch>
                  <a:fillRect/>
                </a:stretch>
              </p:blipFill>
              <p:spPr>
                <a:xfrm>
                  <a:off x="10927196" y="4151280"/>
                  <a:ext cx="93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867" name="Entrada de lápiz 866">
                  <a:extLst>
                    <a:ext uri="{FF2B5EF4-FFF2-40B4-BE49-F238E27FC236}">
                      <a16:creationId xmlns:a16="http://schemas.microsoft.com/office/drawing/2014/main" id="{687DED0A-4750-294B-8621-CEEDEFCBFAD6}"/>
                    </a:ext>
                  </a:extLst>
                </p14:cNvPr>
                <p14:cNvContentPartPr/>
                <p14:nvPr/>
              </p14:nvContentPartPr>
              <p14:xfrm>
                <a:off x="11096036" y="4154880"/>
                <a:ext cx="35640" cy="145800"/>
              </p14:xfrm>
            </p:contentPart>
          </mc:Choice>
          <mc:Fallback xmlns="">
            <p:pic>
              <p:nvPicPr>
                <p:cNvPr id="867" name="Entrada de lápiz 866">
                  <a:extLst>
                    <a:ext uri="{FF2B5EF4-FFF2-40B4-BE49-F238E27FC236}">
                      <a16:creationId xmlns:a16="http://schemas.microsoft.com/office/drawing/2014/main" id="{687DED0A-4750-294B-8621-CEEDEFCBFAD6}"/>
                    </a:ext>
                  </a:extLst>
                </p:cNvPr>
                <p:cNvPicPr/>
                <p:nvPr/>
              </p:nvPicPr>
              <p:blipFill>
                <a:blip r:embed="rId518"/>
                <a:stretch>
                  <a:fillRect/>
                </a:stretch>
              </p:blipFill>
              <p:spPr>
                <a:xfrm>
                  <a:off x="11080711" y="4139400"/>
                  <a:ext cx="65934" cy="176400"/>
                </a:xfrm>
                <a:prstGeom prst="rect">
                  <a:avLst/>
                </a:prstGeom>
              </p:spPr>
            </p:pic>
          </mc:Fallback>
        </mc:AlternateContent>
      </p:grpSp>
      <p:grpSp>
        <p:nvGrpSpPr>
          <p:cNvPr id="874" name="Grupo 873">
            <a:extLst>
              <a:ext uri="{FF2B5EF4-FFF2-40B4-BE49-F238E27FC236}">
                <a16:creationId xmlns:a16="http://schemas.microsoft.com/office/drawing/2014/main" id="{448D37B5-A404-E94F-9E9D-CAA459E5A391}"/>
              </a:ext>
            </a:extLst>
          </p:cNvPr>
          <p:cNvGrpSpPr/>
          <p:nvPr/>
        </p:nvGrpSpPr>
        <p:grpSpPr>
          <a:xfrm>
            <a:off x="7427660" y="4805923"/>
            <a:ext cx="330840" cy="507600"/>
            <a:chOff x="7427660" y="4805923"/>
            <a:chExt cx="330840" cy="507600"/>
          </a:xfrm>
        </p:grpSpPr>
        <mc:AlternateContent xmlns:mc="http://schemas.openxmlformats.org/markup-compatibility/2006" xmlns:p14="http://schemas.microsoft.com/office/powerpoint/2010/main">
          <mc:Choice Requires="p14">
            <p:contentPart p14:bwMode="auto" r:id="rId519">
              <p14:nvContentPartPr>
                <p14:cNvPr id="869" name="Entrada de lápiz 868">
                  <a:extLst>
                    <a:ext uri="{FF2B5EF4-FFF2-40B4-BE49-F238E27FC236}">
                      <a16:creationId xmlns:a16="http://schemas.microsoft.com/office/drawing/2014/main" id="{1EA14AB6-D0ED-D440-9072-47FFEABC8F22}"/>
                    </a:ext>
                  </a:extLst>
                </p14:cNvPr>
                <p14:cNvContentPartPr/>
                <p14:nvPr/>
              </p14:nvContentPartPr>
              <p14:xfrm>
                <a:off x="7456460" y="4812403"/>
                <a:ext cx="92520" cy="166680"/>
              </p14:xfrm>
            </p:contentPart>
          </mc:Choice>
          <mc:Fallback xmlns="">
            <p:pic>
              <p:nvPicPr>
                <p:cNvPr id="869" name="Entrada de lápiz 868">
                  <a:extLst>
                    <a:ext uri="{FF2B5EF4-FFF2-40B4-BE49-F238E27FC236}">
                      <a16:creationId xmlns:a16="http://schemas.microsoft.com/office/drawing/2014/main" id="{1EA14AB6-D0ED-D440-9072-47FFEABC8F22}"/>
                    </a:ext>
                  </a:extLst>
                </p:cNvPr>
                <p:cNvPicPr/>
                <p:nvPr/>
              </p:nvPicPr>
              <p:blipFill>
                <a:blip r:embed="rId520"/>
                <a:stretch>
                  <a:fillRect/>
                </a:stretch>
              </p:blipFill>
              <p:spPr>
                <a:xfrm>
                  <a:off x="7440980" y="4796923"/>
                  <a:ext cx="1231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870" name="Entrada de lápiz 869">
                  <a:extLst>
                    <a:ext uri="{FF2B5EF4-FFF2-40B4-BE49-F238E27FC236}">
                      <a16:creationId xmlns:a16="http://schemas.microsoft.com/office/drawing/2014/main" id="{8EC30415-41A4-8E49-A661-D3C6B0244C51}"/>
                    </a:ext>
                  </a:extLst>
                </p14:cNvPr>
                <p14:cNvContentPartPr/>
                <p14:nvPr/>
              </p14:nvContentPartPr>
              <p14:xfrm>
                <a:off x="7611980" y="4809163"/>
                <a:ext cx="75240" cy="158400"/>
              </p14:xfrm>
            </p:contentPart>
          </mc:Choice>
          <mc:Fallback xmlns="">
            <p:pic>
              <p:nvPicPr>
                <p:cNvPr id="870" name="Entrada de lápiz 869">
                  <a:extLst>
                    <a:ext uri="{FF2B5EF4-FFF2-40B4-BE49-F238E27FC236}">
                      <a16:creationId xmlns:a16="http://schemas.microsoft.com/office/drawing/2014/main" id="{8EC30415-41A4-8E49-A661-D3C6B0244C51}"/>
                    </a:ext>
                  </a:extLst>
                </p:cNvPr>
                <p:cNvPicPr/>
                <p:nvPr/>
              </p:nvPicPr>
              <p:blipFill>
                <a:blip r:embed="rId522"/>
                <a:stretch>
                  <a:fillRect/>
                </a:stretch>
              </p:blipFill>
              <p:spPr>
                <a:xfrm>
                  <a:off x="7596500" y="4793683"/>
                  <a:ext cx="1058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871" name="Entrada de lápiz 870">
                  <a:extLst>
                    <a:ext uri="{FF2B5EF4-FFF2-40B4-BE49-F238E27FC236}">
                      <a16:creationId xmlns:a16="http://schemas.microsoft.com/office/drawing/2014/main" id="{0EF1E0DC-4225-EA47-904C-D3A81764AA26}"/>
                    </a:ext>
                  </a:extLst>
                </p14:cNvPr>
                <p14:cNvContentPartPr/>
                <p14:nvPr/>
              </p14:nvContentPartPr>
              <p14:xfrm>
                <a:off x="7606220" y="4805923"/>
                <a:ext cx="127080" cy="17640"/>
              </p14:xfrm>
            </p:contentPart>
          </mc:Choice>
          <mc:Fallback xmlns="">
            <p:pic>
              <p:nvPicPr>
                <p:cNvPr id="871" name="Entrada de lápiz 870">
                  <a:extLst>
                    <a:ext uri="{FF2B5EF4-FFF2-40B4-BE49-F238E27FC236}">
                      <a16:creationId xmlns:a16="http://schemas.microsoft.com/office/drawing/2014/main" id="{0EF1E0DC-4225-EA47-904C-D3A81764AA26}"/>
                    </a:ext>
                  </a:extLst>
                </p:cNvPr>
                <p:cNvPicPr/>
                <p:nvPr/>
              </p:nvPicPr>
              <p:blipFill>
                <a:blip r:embed="rId524"/>
                <a:stretch>
                  <a:fillRect/>
                </a:stretch>
              </p:blipFill>
              <p:spPr>
                <a:xfrm>
                  <a:off x="7590740" y="4790443"/>
                  <a:ext cx="157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872" name="Entrada de lápiz 871">
                  <a:extLst>
                    <a:ext uri="{FF2B5EF4-FFF2-40B4-BE49-F238E27FC236}">
                      <a16:creationId xmlns:a16="http://schemas.microsoft.com/office/drawing/2014/main" id="{990F64E8-6BB7-D24C-B9B3-2A87BA186827}"/>
                    </a:ext>
                  </a:extLst>
                </p14:cNvPr>
                <p14:cNvContentPartPr/>
                <p14:nvPr/>
              </p14:nvContentPartPr>
              <p14:xfrm>
                <a:off x="7427660" y="5036683"/>
                <a:ext cx="330840" cy="29160"/>
              </p14:xfrm>
            </p:contentPart>
          </mc:Choice>
          <mc:Fallback xmlns="">
            <p:pic>
              <p:nvPicPr>
                <p:cNvPr id="872" name="Entrada de lápiz 871">
                  <a:extLst>
                    <a:ext uri="{FF2B5EF4-FFF2-40B4-BE49-F238E27FC236}">
                      <a16:creationId xmlns:a16="http://schemas.microsoft.com/office/drawing/2014/main" id="{990F64E8-6BB7-D24C-B9B3-2A87BA186827}"/>
                    </a:ext>
                  </a:extLst>
                </p:cNvPr>
                <p:cNvPicPr/>
                <p:nvPr/>
              </p:nvPicPr>
              <p:blipFill>
                <a:blip r:embed="rId526"/>
                <a:stretch>
                  <a:fillRect/>
                </a:stretch>
              </p:blipFill>
              <p:spPr>
                <a:xfrm>
                  <a:off x="7412163" y="5021203"/>
                  <a:ext cx="361473"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873" name="Entrada de lápiz 872">
                  <a:extLst>
                    <a:ext uri="{FF2B5EF4-FFF2-40B4-BE49-F238E27FC236}">
                      <a16:creationId xmlns:a16="http://schemas.microsoft.com/office/drawing/2014/main" id="{AA9D8CF1-684A-054D-8747-01ECB31BD6C8}"/>
                    </a:ext>
                  </a:extLst>
                </p14:cNvPr>
                <p14:cNvContentPartPr/>
                <p14:nvPr/>
              </p14:nvContentPartPr>
              <p14:xfrm>
                <a:off x="7450700" y="5117323"/>
                <a:ext cx="109800" cy="196200"/>
              </p14:xfrm>
            </p:contentPart>
          </mc:Choice>
          <mc:Fallback xmlns="">
            <p:pic>
              <p:nvPicPr>
                <p:cNvPr id="873" name="Entrada de lápiz 872">
                  <a:extLst>
                    <a:ext uri="{FF2B5EF4-FFF2-40B4-BE49-F238E27FC236}">
                      <a16:creationId xmlns:a16="http://schemas.microsoft.com/office/drawing/2014/main" id="{AA9D8CF1-684A-054D-8747-01ECB31BD6C8}"/>
                    </a:ext>
                  </a:extLst>
                </p:cNvPr>
                <p:cNvPicPr/>
                <p:nvPr/>
              </p:nvPicPr>
              <p:blipFill>
                <a:blip r:embed="rId528"/>
                <a:stretch>
                  <a:fillRect/>
                </a:stretch>
              </p:blipFill>
              <p:spPr>
                <a:xfrm>
                  <a:off x="7435220" y="5101843"/>
                  <a:ext cx="140400" cy="22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9">
            <p14:nvContentPartPr>
              <p14:cNvPr id="875" name="Entrada de lápiz 874">
                <a:extLst>
                  <a:ext uri="{FF2B5EF4-FFF2-40B4-BE49-F238E27FC236}">
                    <a16:creationId xmlns:a16="http://schemas.microsoft.com/office/drawing/2014/main" id="{58826323-DA8D-0041-A7D0-AB6433B6D3DE}"/>
                  </a:ext>
                </a:extLst>
              </p14:cNvPr>
              <p14:cNvContentPartPr/>
              <p14:nvPr/>
            </p14:nvContentPartPr>
            <p14:xfrm>
              <a:off x="7617740" y="5192203"/>
              <a:ext cx="150120" cy="104040"/>
            </p14:xfrm>
          </p:contentPart>
        </mc:Choice>
        <mc:Fallback xmlns="">
          <p:pic>
            <p:nvPicPr>
              <p:cNvPr id="875" name="Entrada de lápiz 874">
                <a:extLst>
                  <a:ext uri="{FF2B5EF4-FFF2-40B4-BE49-F238E27FC236}">
                    <a16:creationId xmlns:a16="http://schemas.microsoft.com/office/drawing/2014/main" id="{58826323-DA8D-0041-A7D0-AB6433B6D3DE}"/>
                  </a:ext>
                </a:extLst>
              </p:cNvPr>
              <p:cNvPicPr/>
              <p:nvPr/>
            </p:nvPicPr>
            <p:blipFill>
              <a:blip r:embed="rId530"/>
              <a:stretch>
                <a:fillRect/>
              </a:stretch>
            </p:blipFill>
            <p:spPr>
              <a:xfrm>
                <a:off x="7602260" y="5176723"/>
                <a:ext cx="180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876" name="Entrada de lápiz 875">
                <a:extLst>
                  <a:ext uri="{FF2B5EF4-FFF2-40B4-BE49-F238E27FC236}">
                    <a16:creationId xmlns:a16="http://schemas.microsoft.com/office/drawing/2014/main" id="{C14D02E2-1C2B-3E46-B6E4-FAEBC219EE40}"/>
                  </a:ext>
                </a:extLst>
              </p14:cNvPr>
              <p14:cNvContentPartPr/>
              <p14:nvPr/>
            </p14:nvContentPartPr>
            <p14:xfrm>
              <a:off x="7813940" y="5094283"/>
              <a:ext cx="34920" cy="46440"/>
            </p14:xfrm>
          </p:contentPart>
        </mc:Choice>
        <mc:Fallback xmlns="">
          <p:pic>
            <p:nvPicPr>
              <p:cNvPr id="876" name="Entrada de lápiz 875">
                <a:extLst>
                  <a:ext uri="{FF2B5EF4-FFF2-40B4-BE49-F238E27FC236}">
                    <a16:creationId xmlns:a16="http://schemas.microsoft.com/office/drawing/2014/main" id="{C14D02E2-1C2B-3E46-B6E4-FAEBC219EE40}"/>
                  </a:ext>
                </a:extLst>
              </p:cNvPr>
              <p:cNvPicPr/>
              <p:nvPr/>
            </p:nvPicPr>
            <p:blipFill>
              <a:blip r:embed="rId532"/>
              <a:stretch>
                <a:fillRect/>
              </a:stretch>
            </p:blipFill>
            <p:spPr>
              <a:xfrm>
                <a:off x="7798460" y="5078803"/>
                <a:ext cx="655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877" name="Entrada de lápiz 876">
                <a:extLst>
                  <a:ext uri="{FF2B5EF4-FFF2-40B4-BE49-F238E27FC236}">
                    <a16:creationId xmlns:a16="http://schemas.microsoft.com/office/drawing/2014/main" id="{F7B9BEEB-D4E4-4545-9872-7778EA391C07}"/>
                  </a:ext>
                </a:extLst>
              </p14:cNvPr>
              <p14:cNvContentPartPr/>
              <p14:nvPr/>
            </p14:nvContentPartPr>
            <p14:xfrm>
              <a:off x="7860020" y="5094283"/>
              <a:ext cx="6120" cy="75240"/>
            </p14:xfrm>
          </p:contentPart>
        </mc:Choice>
        <mc:Fallback xmlns="">
          <p:pic>
            <p:nvPicPr>
              <p:cNvPr id="877" name="Entrada de lápiz 876">
                <a:extLst>
                  <a:ext uri="{FF2B5EF4-FFF2-40B4-BE49-F238E27FC236}">
                    <a16:creationId xmlns:a16="http://schemas.microsoft.com/office/drawing/2014/main" id="{F7B9BEEB-D4E4-4545-9872-7778EA391C07}"/>
                  </a:ext>
                </a:extLst>
              </p:cNvPr>
              <p:cNvPicPr/>
              <p:nvPr/>
            </p:nvPicPr>
            <p:blipFill>
              <a:blip r:embed="rId534"/>
              <a:stretch>
                <a:fillRect/>
              </a:stretch>
            </p:blipFill>
            <p:spPr>
              <a:xfrm>
                <a:off x="7844540" y="5078803"/>
                <a:ext cx="36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878" name="Entrada de lápiz 877">
                <a:extLst>
                  <a:ext uri="{FF2B5EF4-FFF2-40B4-BE49-F238E27FC236}">
                    <a16:creationId xmlns:a16="http://schemas.microsoft.com/office/drawing/2014/main" id="{F305AEAF-F6D2-4943-B51B-03D5D8D31936}"/>
                  </a:ext>
                </a:extLst>
              </p14:cNvPr>
              <p14:cNvContentPartPr/>
              <p14:nvPr/>
            </p14:nvContentPartPr>
            <p14:xfrm>
              <a:off x="7767860" y="5071243"/>
              <a:ext cx="46440" cy="120240"/>
            </p14:xfrm>
          </p:contentPart>
        </mc:Choice>
        <mc:Fallback xmlns="">
          <p:pic>
            <p:nvPicPr>
              <p:cNvPr id="878" name="Entrada de lápiz 877">
                <a:extLst>
                  <a:ext uri="{FF2B5EF4-FFF2-40B4-BE49-F238E27FC236}">
                    <a16:creationId xmlns:a16="http://schemas.microsoft.com/office/drawing/2014/main" id="{F305AEAF-F6D2-4943-B51B-03D5D8D31936}"/>
                  </a:ext>
                </a:extLst>
              </p:cNvPr>
              <p:cNvPicPr/>
              <p:nvPr/>
            </p:nvPicPr>
            <p:blipFill>
              <a:blip r:embed="rId536"/>
              <a:stretch>
                <a:fillRect/>
              </a:stretch>
            </p:blipFill>
            <p:spPr>
              <a:xfrm>
                <a:off x="7752380" y="5055763"/>
                <a:ext cx="77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879" name="Entrada de lápiz 878">
                <a:extLst>
                  <a:ext uri="{FF2B5EF4-FFF2-40B4-BE49-F238E27FC236}">
                    <a16:creationId xmlns:a16="http://schemas.microsoft.com/office/drawing/2014/main" id="{46612F2C-3FC9-084B-BC7C-2DE0E8E64367}"/>
                  </a:ext>
                </a:extLst>
              </p14:cNvPr>
              <p14:cNvContentPartPr/>
              <p14:nvPr/>
            </p14:nvContentPartPr>
            <p14:xfrm>
              <a:off x="7894580" y="5077003"/>
              <a:ext cx="29160" cy="121320"/>
            </p14:xfrm>
          </p:contentPart>
        </mc:Choice>
        <mc:Fallback xmlns="">
          <p:pic>
            <p:nvPicPr>
              <p:cNvPr id="879" name="Entrada de lápiz 878">
                <a:extLst>
                  <a:ext uri="{FF2B5EF4-FFF2-40B4-BE49-F238E27FC236}">
                    <a16:creationId xmlns:a16="http://schemas.microsoft.com/office/drawing/2014/main" id="{46612F2C-3FC9-084B-BC7C-2DE0E8E64367}"/>
                  </a:ext>
                </a:extLst>
              </p:cNvPr>
              <p:cNvPicPr/>
              <p:nvPr/>
            </p:nvPicPr>
            <p:blipFill>
              <a:blip r:embed="rId538"/>
              <a:stretch>
                <a:fillRect/>
              </a:stretch>
            </p:blipFill>
            <p:spPr>
              <a:xfrm>
                <a:off x="7879100" y="5061523"/>
                <a:ext cx="59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880" name="Entrada de lápiz 879">
                <a:extLst>
                  <a:ext uri="{FF2B5EF4-FFF2-40B4-BE49-F238E27FC236}">
                    <a16:creationId xmlns:a16="http://schemas.microsoft.com/office/drawing/2014/main" id="{111880AA-ADC8-DC46-96EE-5AD82B499BF6}"/>
                  </a:ext>
                </a:extLst>
              </p14:cNvPr>
              <p14:cNvContentPartPr/>
              <p14:nvPr/>
            </p14:nvContentPartPr>
            <p14:xfrm>
              <a:off x="8009780" y="5002123"/>
              <a:ext cx="52200" cy="6120"/>
            </p14:xfrm>
          </p:contentPart>
        </mc:Choice>
        <mc:Fallback xmlns="">
          <p:pic>
            <p:nvPicPr>
              <p:cNvPr id="880" name="Entrada de lápiz 879">
                <a:extLst>
                  <a:ext uri="{FF2B5EF4-FFF2-40B4-BE49-F238E27FC236}">
                    <a16:creationId xmlns:a16="http://schemas.microsoft.com/office/drawing/2014/main" id="{111880AA-ADC8-DC46-96EE-5AD82B499BF6}"/>
                  </a:ext>
                </a:extLst>
              </p:cNvPr>
              <p:cNvPicPr/>
              <p:nvPr/>
            </p:nvPicPr>
            <p:blipFill>
              <a:blip r:embed="rId540"/>
              <a:stretch>
                <a:fillRect/>
              </a:stretch>
            </p:blipFill>
            <p:spPr>
              <a:xfrm>
                <a:off x="7994300" y="4986643"/>
                <a:ext cx="82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881" name="Entrada de lápiz 880">
                <a:extLst>
                  <a:ext uri="{FF2B5EF4-FFF2-40B4-BE49-F238E27FC236}">
                    <a16:creationId xmlns:a16="http://schemas.microsoft.com/office/drawing/2014/main" id="{A6F848FF-A5F0-B446-B68B-259C75A65E67}"/>
                  </a:ext>
                </a:extLst>
              </p14:cNvPr>
              <p14:cNvContentPartPr/>
              <p14:nvPr/>
            </p14:nvContentPartPr>
            <p14:xfrm>
              <a:off x="8009780" y="5065483"/>
              <a:ext cx="63720" cy="6120"/>
            </p14:xfrm>
          </p:contentPart>
        </mc:Choice>
        <mc:Fallback xmlns="">
          <p:pic>
            <p:nvPicPr>
              <p:cNvPr id="881" name="Entrada de lápiz 880">
                <a:extLst>
                  <a:ext uri="{FF2B5EF4-FFF2-40B4-BE49-F238E27FC236}">
                    <a16:creationId xmlns:a16="http://schemas.microsoft.com/office/drawing/2014/main" id="{A6F848FF-A5F0-B446-B68B-259C75A65E67}"/>
                  </a:ext>
                </a:extLst>
              </p:cNvPr>
              <p:cNvPicPr/>
              <p:nvPr/>
            </p:nvPicPr>
            <p:blipFill>
              <a:blip r:embed="rId542"/>
              <a:stretch>
                <a:fillRect/>
              </a:stretch>
            </p:blipFill>
            <p:spPr>
              <a:xfrm>
                <a:off x="7994300" y="5050003"/>
                <a:ext cx="94320" cy="36720"/>
              </a:xfrm>
              <a:prstGeom prst="rect">
                <a:avLst/>
              </a:prstGeom>
            </p:spPr>
          </p:pic>
        </mc:Fallback>
      </mc:AlternateContent>
      <p:grpSp>
        <p:nvGrpSpPr>
          <p:cNvPr id="885" name="Grupo 884">
            <a:extLst>
              <a:ext uri="{FF2B5EF4-FFF2-40B4-BE49-F238E27FC236}">
                <a16:creationId xmlns:a16="http://schemas.microsoft.com/office/drawing/2014/main" id="{6C6581E7-BE8B-0A4E-A2E8-EDE229AFA73E}"/>
              </a:ext>
            </a:extLst>
          </p:cNvPr>
          <p:cNvGrpSpPr/>
          <p:nvPr/>
        </p:nvGrpSpPr>
        <p:grpSpPr>
          <a:xfrm>
            <a:off x="8234420" y="4898083"/>
            <a:ext cx="317160" cy="276840"/>
            <a:chOff x="8234420" y="4898083"/>
            <a:chExt cx="317160" cy="276840"/>
          </a:xfrm>
        </p:grpSpPr>
        <mc:AlternateContent xmlns:mc="http://schemas.openxmlformats.org/markup-compatibility/2006" xmlns:p14="http://schemas.microsoft.com/office/powerpoint/2010/main">
          <mc:Choice Requires="p14">
            <p:contentPart p14:bwMode="auto" r:id="rId543">
              <p14:nvContentPartPr>
                <p14:cNvPr id="883" name="Entrada de lápiz 882">
                  <a:extLst>
                    <a:ext uri="{FF2B5EF4-FFF2-40B4-BE49-F238E27FC236}">
                      <a16:creationId xmlns:a16="http://schemas.microsoft.com/office/drawing/2014/main" id="{B45A1795-1261-3D48-8546-B9BF88C2F6A1}"/>
                    </a:ext>
                  </a:extLst>
                </p14:cNvPr>
                <p14:cNvContentPartPr/>
                <p14:nvPr/>
              </p14:nvContentPartPr>
              <p14:xfrm>
                <a:off x="8234420" y="4898083"/>
                <a:ext cx="144360" cy="253800"/>
              </p14:xfrm>
            </p:contentPart>
          </mc:Choice>
          <mc:Fallback xmlns="">
            <p:pic>
              <p:nvPicPr>
                <p:cNvPr id="883" name="Entrada de lápiz 882">
                  <a:extLst>
                    <a:ext uri="{FF2B5EF4-FFF2-40B4-BE49-F238E27FC236}">
                      <a16:creationId xmlns:a16="http://schemas.microsoft.com/office/drawing/2014/main" id="{B45A1795-1261-3D48-8546-B9BF88C2F6A1}"/>
                    </a:ext>
                  </a:extLst>
                </p:cNvPr>
                <p:cNvPicPr/>
                <p:nvPr/>
              </p:nvPicPr>
              <p:blipFill>
                <a:blip r:embed="rId544"/>
                <a:stretch>
                  <a:fillRect/>
                </a:stretch>
              </p:blipFill>
              <p:spPr>
                <a:xfrm>
                  <a:off x="8218940" y="4882603"/>
                  <a:ext cx="174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884" name="Entrada de lápiz 883">
                  <a:extLst>
                    <a:ext uri="{FF2B5EF4-FFF2-40B4-BE49-F238E27FC236}">
                      <a16:creationId xmlns:a16="http://schemas.microsoft.com/office/drawing/2014/main" id="{180F9FE8-D3A6-414A-BD01-6F9135B5DBAF}"/>
                    </a:ext>
                  </a:extLst>
                </p14:cNvPr>
                <p14:cNvContentPartPr/>
                <p14:nvPr/>
              </p14:nvContentPartPr>
              <p14:xfrm>
                <a:off x="8464820" y="4898083"/>
                <a:ext cx="86760" cy="276840"/>
              </p14:xfrm>
            </p:contentPart>
          </mc:Choice>
          <mc:Fallback xmlns="">
            <p:pic>
              <p:nvPicPr>
                <p:cNvPr id="884" name="Entrada de lápiz 883">
                  <a:extLst>
                    <a:ext uri="{FF2B5EF4-FFF2-40B4-BE49-F238E27FC236}">
                      <a16:creationId xmlns:a16="http://schemas.microsoft.com/office/drawing/2014/main" id="{180F9FE8-D3A6-414A-BD01-6F9135B5DBAF}"/>
                    </a:ext>
                  </a:extLst>
                </p:cNvPr>
                <p:cNvPicPr/>
                <p:nvPr/>
              </p:nvPicPr>
              <p:blipFill>
                <a:blip r:embed="rId546"/>
                <a:stretch>
                  <a:fillRect/>
                </a:stretch>
              </p:blipFill>
              <p:spPr>
                <a:xfrm>
                  <a:off x="8449340" y="4882603"/>
                  <a:ext cx="117360" cy="307440"/>
                </a:xfrm>
                <a:prstGeom prst="rect">
                  <a:avLst/>
                </a:prstGeom>
              </p:spPr>
            </p:pic>
          </mc:Fallback>
        </mc:AlternateContent>
      </p:grpSp>
      <p:grpSp>
        <p:nvGrpSpPr>
          <p:cNvPr id="896" name="Grupo 895">
            <a:extLst>
              <a:ext uri="{FF2B5EF4-FFF2-40B4-BE49-F238E27FC236}">
                <a16:creationId xmlns:a16="http://schemas.microsoft.com/office/drawing/2014/main" id="{0739E291-9D61-484D-AB4A-E8AC42F6B94D}"/>
              </a:ext>
            </a:extLst>
          </p:cNvPr>
          <p:cNvGrpSpPr/>
          <p:nvPr/>
        </p:nvGrpSpPr>
        <p:grpSpPr>
          <a:xfrm>
            <a:off x="8591900" y="4840483"/>
            <a:ext cx="731880" cy="383400"/>
            <a:chOff x="8591900" y="4840483"/>
            <a:chExt cx="731880" cy="383400"/>
          </a:xfrm>
        </p:grpSpPr>
        <mc:AlternateContent xmlns:mc="http://schemas.openxmlformats.org/markup-compatibility/2006" xmlns:p14="http://schemas.microsoft.com/office/powerpoint/2010/main">
          <mc:Choice Requires="p14">
            <p:contentPart p14:bwMode="auto" r:id="rId547">
              <p14:nvContentPartPr>
                <p14:cNvPr id="886" name="Entrada de lápiz 885">
                  <a:extLst>
                    <a:ext uri="{FF2B5EF4-FFF2-40B4-BE49-F238E27FC236}">
                      <a16:creationId xmlns:a16="http://schemas.microsoft.com/office/drawing/2014/main" id="{C840B1B7-D1D4-0945-8C81-C88E09B9D5FB}"/>
                    </a:ext>
                  </a:extLst>
                </p14:cNvPr>
                <p14:cNvContentPartPr/>
                <p14:nvPr/>
              </p14:nvContentPartPr>
              <p14:xfrm>
                <a:off x="8591900" y="4973323"/>
                <a:ext cx="115560" cy="149400"/>
              </p14:xfrm>
            </p:contentPart>
          </mc:Choice>
          <mc:Fallback xmlns="">
            <p:pic>
              <p:nvPicPr>
                <p:cNvPr id="886" name="Entrada de lápiz 885">
                  <a:extLst>
                    <a:ext uri="{FF2B5EF4-FFF2-40B4-BE49-F238E27FC236}">
                      <a16:creationId xmlns:a16="http://schemas.microsoft.com/office/drawing/2014/main" id="{C840B1B7-D1D4-0945-8C81-C88E09B9D5FB}"/>
                    </a:ext>
                  </a:extLst>
                </p:cNvPr>
                <p:cNvPicPr/>
                <p:nvPr/>
              </p:nvPicPr>
              <p:blipFill>
                <a:blip r:embed="rId548"/>
                <a:stretch>
                  <a:fillRect/>
                </a:stretch>
              </p:blipFill>
              <p:spPr>
                <a:xfrm>
                  <a:off x="8576420" y="4957843"/>
                  <a:ext cx="1461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887" name="Entrada de lápiz 886">
                  <a:extLst>
                    <a:ext uri="{FF2B5EF4-FFF2-40B4-BE49-F238E27FC236}">
                      <a16:creationId xmlns:a16="http://schemas.microsoft.com/office/drawing/2014/main" id="{BE86A16A-EAB5-0843-96F5-99B943EB7385}"/>
                    </a:ext>
                  </a:extLst>
                </p14:cNvPr>
                <p14:cNvContentPartPr/>
                <p14:nvPr/>
              </p14:nvContentPartPr>
              <p14:xfrm>
                <a:off x="8776220" y="4887283"/>
                <a:ext cx="46440" cy="45720"/>
              </p14:xfrm>
            </p:contentPart>
          </mc:Choice>
          <mc:Fallback xmlns="">
            <p:pic>
              <p:nvPicPr>
                <p:cNvPr id="887" name="Entrada de lápiz 886">
                  <a:extLst>
                    <a:ext uri="{FF2B5EF4-FFF2-40B4-BE49-F238E27FC236}">
                      <a16:creationId xmlns:a16="http://schemas.microsoft.com/office/drawing/2014/main" id="{BE86A16A-EAB5-0843-96F5-99B943EB7385}"/>
                    </a:ext>
                  </a:extLst>
                </p:cNvPr>
                <p:cNvPicPr/>
                <p:nvPr/>
              </p:nvPicPr>
              <p:blipFill>
                <a:blip r:embed="rId550"/>
                <a:stretch>
                  <a:fillRect/>
                </a:stretch>
              </p:blipFill>
              <p:spPr>
                <a:xfrm>
                  <a:off x="8760740" y="4871803"/>
                  <a:ext cx="77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888" name="Entrada de lápiz 887">
                  <a:extLst>
                    <a:ext uri="{FF2B5EF4-FFF2-40B4-BE49-F238E27FC236}">
                      <a16:creationId xmlns:a16="http://schemas.microsoft.com/office/drawing/2014/main" id="{0AC95C5A-1B38-A84B-B4C8-C37D618DB151}"/>
                    </a:ext>
                  </a:extLst>
                </p14:cNvPr>
                <p14:cNvContentPartPr/>
                <p14:nvPr/>
              </p14:nvContentPartPr>
              <p14:xfrm>
                <a:off x="8833820" y="4875043"/>
                <a:ext cx="11880" cy="63720"/>
              </p14:xfrm>
            </p:contentPart>
          </mc:Choice>
          <mc:Fallback xmlns="">
            <p:pic>
              <p:nvPicPr>
                <p:cNvPr id="888" name="Entrada de lápiz 887">
                  <a:extLst>
                    <a:ext uri="{FF2B5EF4-FFF2-40B4-BE49-F238E27FC236}">
                      <a16:creationId xmlns:a16="http://schemas.microsoft.com/office/drawing/2014/main" id="{0AC95C5A-1B38-A84B-B4C8-C37D618DB151}"/>
                    </a:ext>
                  </a:extLst>
                </p:cNvPr>
                <p:cNvPicPr/>
                <p:nvPr/>
              </p:nvPicPr>
              <p:blipFill>
                <a:blip r:embed="rId552"/>
                <a:stretch>
                  <a:fillRect/>
                </a:stretch>
              </p:blipFill>
              <p:spPr>
                <a:xfrm>
                  <a:off x="8818340" y="4859563"/>
                  <a:ext cx="424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889" name="Entrada de lápiz 888">
                  <a:extLst>
                    <a:ext uri="{FF2B5EF4-FFF2-40B4-BE49-F238E27FC236}">
                      <a16:creationId xmlns:a16="http://schemas.microsoft.com/office/drawing/2014/main" id="{20B00B9A-E5CD-1A4E-9B58-5A25C78E1727}"/>
                    </a:ext>
                  </a:extLst>
                </p14:cNvPr>
                <p14:cNvContentPartPr/>
                <p14:nvPr/>
              </p14:nvContentPartPr>
              <p14:xfrm>
                <a:off x="8730140" y="4870003"/>
                <a:ext cx="63720" cy="114840"/>
              </p14:xfrm>
            </p:contentPart>
          </mc:Choice>
          <mc:Fallback xmlns="">
            <p:pic>
              <p:nvPicPr>
                <p:cNvPr id="889" name="Entrada de lápiz 888">
                  <a:extLst>
                    <a:ext uri="{FF2B5EF4-FFF2-40B4-BE49-F238E27FC236}">
                      <a16:creationId xmlns:a16="http://schemas.microsoft.com/office/drawing/2014/main" id="{20B00B9A-E5CD-1A4E-9B58-5A25C78E1727}"/>
                    </a:ext>
                  </a:extLst>
                </p:cNvPr>
                <p:cNvPicPr/>
                <p:nvPr/>
              </p:nvPicPr>
              <p:blipFill>
                <a:blip r:embed="rId554"/>
                <a:stretch>
                  <a:fillRect/>
                </a:stretch>
              </p:blipFill>
              <p:spPr>
                <a:xfrm>
                  <a:off x="8714660" y="4854523"/>
                  <a:ext cx="94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890" name="Entrada de lápiz 889">
                  <a:extLst>
                    <a:ext uri="{FF2B5EF4-FFF2-40B4-BE49-F238E27FC236}">
                      <a16:creationId xmlns:a16="http://schemas.microsoft.com/office/drawing/2014/main" id="{C2A96E79-316E-B644-886C-92F713A9C54E}"/>
                    </a:ext>
                  </a:extLst>
                </p14:cNvPr>
                <p14:cNvContentPartPr/>
                <p14:nvPr/>
              </p14:nvContentPartPr>
              <p14:xfrm>
                <a:off x="8879900" y="4849123"/>
                <a:ext cx="34920" cy="130320"/>
              </p14:xfrm>
            </p:contentPart>
          </mc:Choice>
          <mc:Fallback xmlns="">
            <p:pic>
              <p:nvPicPr>
                <p:cNvPr id="890" name="Entrada de lápiz 889">
                  <a:extLst>
                    <a:ext uri="{FF2B5EF4-FFF2-40B4-BE49-F238E27FC236}">
                      <a16:creationId xmlns:a16="http://schemas.microsoft.com/office/drawing/2014/main" id="{C2A96E79-316E-B644-886C-92F713A9C54E}"/>
                    </a:ext>
                  </a:extLst>
                </p:cNvPr>
                <p:cNvPicPr/>
                <p:nvPr/>
              </p:nvPicPr>
              <p:blipFill>
                <a:blip r:embed="rId556"/>
                <a:stretch>
                  <a:fillRect/>
                </a:stretch>
              </p:blipFill>
              <p:spPr>
                <a:xfrm>
                  <a:off x="8864420" y="4833643"/>
                  <a:ext cx="65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892" name="Entrada de lápiz 891">
                  <a:extLst>
                    <a:ext uri="{FF2B5EF4-FFF2-40B4-BE49-F238E27FC236}">
                      <a16:creationId xmlns:a16="http://schemas.microsoft.com/office/drawing/2014/main" id="{82A52323-40B3-784E-B14B-9F2A27011706}"/>
                    </a:ext>
                  </a:extLst>
                </p14:cNvPr>
                <p14:cNvContentPartPr/>
                <p14:nvPr/>
              </p14:nvContentPartPr>
              <p14:xfrm>
                <a:off x="8977820" y="5042443"/>
                <a:ext cx="46440" cy="6120"/>
              </p14:xfrm>
            </p:contentPart>
          </mc:Choice>
          <mc:Fallback xmlns="">
            <p:pic>
              <p:nvPicPr>
                <p:cNvPr id="892" name="Entrada de lápiz 891">
                  <a:extLst>
                    <a:ext uri="{FF2B5EF4-FFF2-40B4-BE49-F238E27FC236}">
                      <a16:creationId xmlns:a16="http://schemas.microsoft.com/office/drawing/2014/main" id="{82A52323-40B3-784E-B14B-9F2A27011706}"/>
                    </a:ext>
                  </a:extLst>
                </p:cNvPr>
                <p:cNvPicPr/>
                <p:nvPr/>
              </p:nvPicPr>
              <p:blipFill>
                <a:blip r:embed="rId558"/>
                <a:stretch>
                  <a:fillRect/>
                </a:stretch>
              </p:blipFill>
              <p:spPr>
                <a:xfrm>
                  <a:off x="8962459" y="5026963"/>
                  <a:ext cx="76805"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893" name="Entrada de lápiz 892">
                  <a:extLst>
                    <a:ext uri="{FF2B5EF4-FFF2-40B4-BE49-F238E27FC236}">
                      <a16:creationId xmlns:a16="http://schemas.microsoft.com/office/drawing/2014/main" id="{7F1EC3E5-F5AE-2A47-B85C-D09BBEBF7E96}"/>
                    </a:ext>
                  </a:extLst>
                </p14:cNvPr>
                <p14:cNvContentPartPr/>
                <p14:nvPr/>
              </p14:nvContentPartPr>
              <p14:xfrm>
                <a:off x="9081500" y="4990603"/>
                <a:ext cx="75240" cy="63720"/>
              </p14:xfrm>
            </p:contentPart>
          </mc:Choice>
          <mc:Fallback xmlns="">
            <p:pic>
              <p:nvPicPr>
                <p:cNvPr id="893" name="Entrada de lápiz 892">
                  <a:extLst>
                    <a:ext uri="{FF2B5EF4-FFF2-40B4-BE49-F238E27FC236}">
                      <a16:creationId xmlns:a16="http://schemas.microsoft.com/office/drawing/2014/main" id="{7F1EC3E5-F5AE-2A47-B85C-D09BBEBF7E96}"/>
                    </a:ext>
                  </a:extLst>
                </p:cNvPr>
                <p:cNvPicPr/>
                <p:nvPr/>
              </p:nvPicPr>
              <p:blipFill>
                <a:blip r:embed="rId560"/>
                <a:stretch>
                  <a:fillRect/>
                </a:stretch>
              </p:blipFill>
              <p:spPr>
                <a:xfrm>
                  <a:off x="9066020" y="4975123"/>
                  <a:ext cx="105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894" name="Entrada de lápiz 893">
                  <a:extLst>
                    <a:ext uri="{FF2B5EF4-FFF2-40B4-BE49-F238E27FC236}">
                      <a16:creationId xmlns:a16="http://schemas.microsoft.com/office/drawing/2014/main" id="{3BAA6407-65B0-A643-B531-ED357275EC8B}"/>
                    </a:ext>
                  </a:extLst>
                </p14:cNvPr>
                <p14:cNvContentPartPr/>
                <p14:nvPr/>
              </p14:nvContentPartPr>
              <p14:xfrm>
                <a:off x="9150620" y="4961803"/>
                <a:ext cx="29160" cy="262080"/>
              </p14:xfrm>
            </p:contentPart>
          </mc:Choice>
          <mc:Fallback xmlns="">
            <p:pic>
              <p:nvPicPr>
                <p:cNvPr id="894" name="Entrada de lápiz 893">
                  <a:extLst>
                    <a:ext uri="{FF2B5EF4-FFF2-40B4-BE49-F238E27FC236}">
                      <a16:creationId xmlns:a16="http://schemas.microsoft.com/office/drawing/2014/main" id="{3BAA6407-65B0-A643-B531-ED357275EC8B}"/>
                    </a:ext>
                  </a:extLst>
                </p:cNvPr>
                <p:cNvPicPr/>
                <p:nvPr/>
              </p:nvPicPr>
              <p:blipFill>
                <a:blip r:embed="rId562"/>
                <a:stretch>
                  <a:fillRect/>
                </a:stretch>
              </p:blipFill>
              <p:spPr>
                <a:xfrm>
                  <a:off x="9135140" y="4946323"/>
                  <a:ext cx="597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895" name="Entrada de lápiz 894">
                  <a:extLst>
                    <a:ext uri="{FF2B5EF4-FFF2-40B4-BE49-F238E27FC236}">
                      <a16:creationId xmlns:a16="http://schemas.microsoft.com/office/drawing/2014/main" id="{15A2B03F-3BF2-054E-A7DE-9FD08DEFFF02}"/>
                    </a:ext>
                  </a:extLst>
                </p14:cNvPr>
                <p14:cNvContentPartPr/>
                <p14:nvPr/>
              </p14:nvContentPartPr>
              <p14:xfrm>
                <a:off x="9254300" y="4840483"/>
                <a:ext cx="69480" cy="362880"/>
              </p14:xfrm>
            </p:contentPart>
          </mc:Choice>
          <mc:Fallback xmlns="">
            <p:pic>
              <p:nvPicPr>
                <p:cNvPr id="895" name="Entrada de lápiz 894">
                  <a:extLst>
                    <a:ext uri="{FF2B5EF4-FFF2-40B4-BE49-F238E27FC236}">
                      <a16:creationId xmlns:a16="http://schemas.microsoft.com/office/drawing/2014/main" id="{15A2B03F-3BF2-054E-A7DE-9FD08DEFFF02}"/>
                    </a:ext>
                  </a:extLst>
                </p:cNvPr>
                <p:cNvPicPr/>
                <p:nvPr/>
              </p:nvPicPr>
              <p:blipFill>
                <a:blip r:embed="rId564"/>
                <a:stretch>
                  <a:fillRect/>
                </a:stretch>
              </p:blipFill>
              <p:spPr>
                <a:xfrm>
                  <a:off x="9238820" y="4825003"/>
                  <a:ext cx="100080" cy="393480"/>
                </a:xfrm>
                <a:prstGeom prst="rect">
                  <a:avLst/>
                </a:prstGeom>
              </p:spPr>
            </p:pic>
          </mc:Fallback>
        </mc:AlternateContent>
      </p:grpSp>
      <p:grpSp>
        <p:nvGrpSpPr>
          <p:cNvPr id="908" name="Grupo 907">
            <a:extLst>
              <a:ext uri="{FF2B5EF4-FFF2-40B4-BE49-F238E27FC236}">
                <a16:creationId xmlns:a16="http://schemas.microsoft.com/office/drawing/2014/main" id="{759E936F-E845-2541-8F2D-103B2C672DE5}"/>
              </a:ext>
            </a:extLst>
          </p:cNvPr>
          <p:cNvGrpSpPr/>
          <p:nvPr/>
        </p:nvGrpSpPr>
        <p:grpSpPr>
          <a:xfrm>
            <a:off x="9502101" y="4811683"/>
            <a:ext cx="858960" cy="334440"/>
            <a:chOff x="9502101" y="4811683"/>
            <a:chExt cx="858960" cy="334440"/>
          </a:xfrm>
        </p:grpSpPr>
        <mc:AlternateContent xmlns:mc="http://schemas.openxmlformats.org/markup-compatibility/2006" xmlns:p14="http://schemas.microsoft.com/office/powerpoint/2010/main">
          <mc:Choice Requires="p14">
            <p:contentPart p14:bwMode="auto" r:id="rId565">
              <p14:nvContentPartPr>
                <p14:cNvPr id="897" name="Entrada de lápiz 896">
                  <a:extLst>
                    <a:ext uri="{FF2B5EF4-FFF2-40B4-BE49-F238E27FC236}">
                      <a16:creationId xmlns:a16="http://schemas.microsoft.com/office/drawing/2014/main" id="{B9F3DC08-3DE2-0048-8D8D-4446858C94D5}"/>
                    </a:ext>
                  </a:extLst>
                </p14:cNvPr>
                <p14:cNvContentPartPr/>
                <p14:nvPr/>
              </p14:nvContentPartPr>
              <p14:xfrm>
                <a:off x="9502101" y="4933003"/>
                <a:ext cx="149400" cy="178920"/>
              </p14:xfrm>
            </p:contentPart>
          </mc:Choice>
          <mc:Fallback xmlns="">
            <p:pic>
              <p:nvPicPr>
                <p:cNvPr id="897" name="Entrada de lápiz 896">
                  <a:extLst>
                    <a:ext uri="{FF2B5EF4-FFF2-40B4-BE49-F238E27FC236}">
                      <a16:creationId xmlns:a16="http://schemas.microsoft.com/office/drawing/2014/main" id="{B9F3DC08-3DE2-0048-8D8D-4446858C94D5}"/>
                    </a:ext>
                  </a:extLst>
                </p:cNvPr>
                <p:cNvPicPr/>
                <p:nvPr/>
              </p:nvPicPr>
              <p:blipFill>
                <a:blip r:embed="rId566"/>
                <a:stretch>
                  <a:fillRect/>
                </a:stretch>
              </p:blipFill>
              <p:spPr>
                <a:xfrm>
                  <a:off x="9486621" y="4917523"/>
                  <a:ext cx="180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898" name="Entrada de lápiz 897">
                  <a:extLst>
                    <a:ext uri="{FF2B5EF4-FFF2-40B4-BE49-F238E27FC236}">
                      <a16:creationId xmlns:a16="http://schemas.microsoft.com/office/drawing/2014/main" id="{21155E63-4E13-B04E-97C0-6918F7E974A8}"/>
                    </a:ext>
                  </a:extLst>
                </p14:cNvPr>
                <p14:cNvContentPartPr/>
                <p14:nvPr/>
              </p14:nvContentPartPr>
              <p14:xfrm>
                <a:off x="9732861" y="4886563"/>
                <a:ext cx="6120" cy="46440"/>
              </p14:xfrm>
            </p:contentPart>
          </mc:Choice>
          <mc:Fallback xmlns="">
            <p:pic>
              <p:nvPicPr>
                <p:cNvPr id="898" name="Entrada de lápiz 897">
                  <a:extLst>
                    <a:ext uri="{FF2B5EF4-FFF2-40B4-BE49-F238E27FC236}">
                      <a16:creationId xmlns:a16="http://schemas.microsoft.com/office/drawing/2014/main" id="{21155E63-4E13-B04E-97C0-6918F7E974A8}"/>
                    </a:ext>
                  </a:extLst>
                </p:cNvPr>
                <p:cNvPicPr/>
                <p:nvPr/>
              </p:nvPicPr>
              <p:blipFill>
                <a:blip r:embed="rId568"/>
                <a:stretch>
                  <a:fillRect/>
                </a:stretch>
              </p:blipFill>
              <p:spPr>
                <a:xfrm>
                  <a:off x="9717381" y="4871083"/>
                  <a:ext cx="36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900" name="Entrada de lápiz 899">
                  <a:extLst>
                    <a:ext uri="{FF2B5EF4-FFF2-40B4-BE49-F238E27FC236}">
                      <a16:creationId xmlns:a16="http://schemas.microsoft.com/office/drawing/2014/main" id="{8D217C88-DF8C-EA43-9BC4-F343E5031530}"/>
                    </a:ext>
                  </a:extLst>
                </p14:cNvPr>
                <p14:cNvContentPartPr/>
                <p14:nvPr/>
              </p14:nvContentPartPr>
              <p14:xfrm>
                <a:off x="9813501" y="4870003"/>
                <a:ext cx="75240" cy="275760"/>
              </p14:xfrm>
            </p:contentPart>
          </mc:Choice>
          <mc:Fallback xmlns="">
            <p:pic>
              <p:nvPicPr>
                <p:cNvPr id="900" name="Entrada de lápiz 899">
                  <a:extLst>
                    <a:ext uri="{FF2B5EF4-FFF2-40B4-BE49-F238E27FC236}">
                      <a16:creationId xmlns:a16="http://schemas.microsoft.com/office/drawing/2014/main" id="{8D217C88-DF8C-EA43-9BC4-F343E5031530}"/>
                    </a:ext>
                  </a:extLst>
                </p:cNvPr>
                <p:cNvPicPr/>
                <p:nvPr/>
              </p:nvPicPr>
              <p:blipFill>
                <a:blip r:embed="rId570"/>
                <a:stretch>
                  <a:fillRect/>
                </a:stretch>
              </p:blipFill>
              <p:spPr>
                <a:xfrm>
                  <a:off x="9798021" y="4854503"/>
                  <a:ext cx="105840" cy="30640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901" name="Entrada de lápiz 900">
                  <a:extLst>
                    <a:ext uri="{FF2B5EF4-FFF2-40B4-BE49-F238E27FC236}">
                      <a16:creationId xmlns:a16="http://schemas.microsoft.com/office/drawing/2014/main" id="{A5E4C74E-3AED-0944-A7B7-2FB209A7BDAC}"/>
                    </a:ext>
                  </a:extLst>
                </p14:cNvPr>
                <p14:cNvContentPartPr/>
                <p14:nvPr/>
              </p14:nvContentPartPr>
              <p14:xfrm>
                <a:off x="9974781" y="4938763"/>
                <a:ext cx="81000" cy="138600"/>
              </p14:xfrm>
            </p:contentPart>
          </mc:Choice>
          <mc:Fallback xmlns="">
            <p:pic>
              <p:nvPicPr>
                <p:cNvPr id="901" name="Entrada de lápiz 900">
                  <a:extLst>
                    <a:ext uri="{FF2B5EF4-FFF2-40B4-BE49-F238E27FC236}">
                      <a16:creationId xmlns:a16="http://schemas.microsoft.com/office/drawing/2014/main" id="{A5E4C74E-3AED-0944-A7B7-2FB209A7BDAC}"/>
                    </a:ext>
                  </a:extLst>
                </p:cNvPr>
                <p:cNvPicPr/>
                <p:nvPr/>
              </p:nvPicPr>
              <p:blipFill>
                <a:blip r:embed="rId572"/>
                <a:stretch>
                  <a:fillRect/>
                </a:stretch>
              </p:blipFill>
              <p:spPr>
                <a:xfrm>
                  <a:off x="9959301" y="4923283"/>
                  <a:ext cx="111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902" name="Entrada de lápiz 901">
                  <a:extLst>
                    <a:ext uri="{FF2B5EF4-FFF2-40B4-BE49-F238E27FC236}">
                      <a16:creationId xmlns:a16="http://schemas.microsoft.com/office/drawing/2014/main" id="{8A92EA7A-E129-AD43-AA99-630B172DE698}"/>
                    </a:ext>
                  </a:extLst>
                </p14:cNvPr>
                <p14:cNvContentPartPr/>
                <p14:nvPr/>
              </p14:nvContentPartPr>
              <p14:xfrm>
                <a:off x="9997821" y="4990603"/>
                <a:ext cx="46440" cy="11880"/>
              </p14:xfrm>
            </p:contentPart>
          </mc:Choice>
          <mc:Fallback xmlns="">
            <p:pic>
              <p:nvPicPr>
                <p:cNvPr id="902" name="Entrada de lápiz 901">
                  <a:extLst>
                    <a:ext uri="{FF2B5EF4-FFF2-40B4-BE49-F238E27FC236}">
                      <a16:creationId xmlns:a16="http://schemas.microsoft.com/office/drawing/2014/main" id="{8A92EA7A-E129-AD43-AA99-630B172DE698}"/>
                    </a:ext>
                  </a:extLst>
                </p:cNvPr>
                <p:cNvPicPr/>
                <p:nvPr/>
              </p:nvPicPr>
              <p:blipFill>
                <a:blip r:embed="rId574"/>
                <a:stretch>
                  <a:fillRect/>
                </a:stretch>
              </p:blipFill>
              <p:spPr>
                <a:xfrm>
                  <a:off x="9982341" y="4975123"/>
                  <a:ext cx="77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903" name="Entrada de lápiz 902">
                  <a:extLst>
                    <a:ext uri="{FF2B5EF4-FFF2-40B4-BE49-F238E27FC236}">
                      <a16:creationId xmlns:a16="http://schemas.microsoft.com/office/drawing/2014/main" id="{51E43F63-7EA6-844D-ACE8-2F899918C6D6}"/>
                    </a:ext>
                  </a:extLst>
                </p14:cNvPr>
                <p14:cNvContentPartPr/>
                <p14:nvPr/>
              </p14:nvContentPartPr>
              <p14:xfrm>
                <a:off x="10130301" y="4875043"/>
                <a:ext cx="52200" cy="46440"/>
              </p14:xfrm>
            </p:contentPart>
          </mc:Choice>
          <mc:Fallback xmlns="">
            <p:pic>
              <p:nvPicPr>
                <p:cNvPr id="903" name="Entrada de lápiz 902">
                  <a:extLst>
                    <a:ext uri="{FF2B5EF4-FFF2-40B4-BE49-F238E27FC236}">
                      <a16:creationId xmlns:a16="http://schemas.microsoft.com/office/drawing/2014/main" id="{51E43F63-7EA6-844D-ACE8-2F899918C6D6}"/>
                    </a:ext>
                  </a:extLst>
                </p:cNvPr>
                <p:cNvPicPr/>
                <p:nvPr/>
              </p:nvPicPr>
              <p:blipFill>
                <a:blip r:embed="rId576"/>
                <a:stretch>
                  <a:fillRect/>
                </a:stretch>
              </p:blipFill>
              <p:spPr>
                <a:xfrm>
                  <a:off x="10114821" y="4859563"/>
                  <a:ext cx="82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904" name="Entrada de lápiz 903">
                  <a:extLst>
                    <a:ext uri="{FF2B5EF4-FFF2-40B4-BE49-F238E27FC236}">
                      <a16:creationId xmlns:a16="http://schemas.microsoft.com/office/drawing/2014/main" id="{18A6614B-5418-3B48-B7C0-80DD1FE07FCD}"/>
                    </a:ext>
                  </a:extLst>
                </p14:cNvPr>
                <p14:cNvContentPartPr/>
                <p14:nvPr/>
              </p14:nvContentPartPr>
              <p14:xfrm>
                <a:off x="10193661" y="4863523"/>
                <a:ext cx="11880" cy="52200"/>
              </p14:xfrm>
            </p:contentPart>
          </mc:Choice>
          <mc:Fallback xmlns="">
            <p:pic>
              <p:nvPicPr>
                <p:cNvPr id="904" name="Entrada de lápiz 903">
                  <a:extLst>
                    <a:ext uri="{FF2B5EF4-FFF2-40B4-BE49-F238E27FC236}">
                      <a16:creationId xmlns:a16="http://schemas.microsoft.com/office/drawing/2014/main" id="{18A6614B-5418-3B48-B7C0-80DD1FE07FCD}"/>
                    </a:ext>
                  </a:extLst>
                </p:cNvPr>
                <p:cNvPicPr/>
                <p:nvPr/>
              </p:nvPicPr>
              <p:blipFill>
                <a:blip r:embed="rId578"/>
                <a:stretch>
                  <a:fillRect/>
                </a:stretch>
              </p:blipFill>
              <p:spPr>
                <a:xfrm>
                  <a:off x="10178181" y="4848043"/>
                  <a:ext cx="424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905" name="Entrada de lápiz 904">
                  <a:extLst>
                    <a:ext uri="{FF2B5EF4-FFF2-40B4-BE49-F238E27FC236}">
                      <a16:creationId xmlns:a16="http://schemas.microsoft.com/office/drawing/2014/main" id="{FFCE679A-A64D-DF41-B6A1-85E3847F39FA}"/>
                    </a:ext>
                  </a:extLst>
                </p14:cNvPr>
                <p14:cNvContentPartPr/>
                <p14:nvPr/>
              </p14:nvContentPartPr>
              <p14:xfrm>
                <a:off x="10078461" y="4852003"/>
                <a:ext cx="46440" cy="109800"/>
              </p14:xfrm>
            </p:contentPart>
          </mc:Choice>
          <mc:Fallback xmlns="">
            <p:pic>
              <p:nvPicPr>
                <p:cNvPr id="905" name="Entrada de lápiz 904">
                  <a:extLst>
                    <a:ext uri="{FF2B5EF4-FFF2-40B4-BE49-F238E27FC236}">
                      <a16:creationId xmlns:a16="http://schemas.microsoft.com/office/drawing/2014/main" id="{FFCE679A-A64D-DF41-B6A1-85E3847F39FA}"/>
                    </a:ext>
                  </a:extLst>
                </p:cNvPr>
                <p:cNvPicPr/>
                <p:nvPr/>
              </p:nvPicPr>
              <p:blipFill>
                <a:blip r:embed="rId580"/>
                <a:stretch>
                  <a:fillRect/>
                </a:stretch>
              </p:blipFill>
              <p:spPr>
                <a:xfrm>
                  <a:off x="10063100" y="4836523"/>
                  <a:ext cx="76805"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906" name="Entrada de lápiz 905">
                  <a:extLst>
                    <a:ext uri="{FF2B5EF4-FFF2-40B4-BE49-F238E27FC236}">
                      <a16:creationId xmlns:a16="http://schemas.microsoft.com/office/drawing/2014/main" id="{B2467F13-28C7-354E-9A74-AD84A603BF4D}"/>
                    </a:ext>
                  </a:extLst>
                </p14:cNvPr>
                <p14:cNvContentPartPr/>
                <p14:nvPr/>
              </p14:nvContentPartPr>
              <p14:xfrm>
                <a:off x="10245501" y="4828963"/>
                <a:ext cx="23400" cy="104040"/>
              </p14:xfrm>
            </p:contentPart>
          </mc:Choice>
          <mc:Fallback xmlns="">
            <p:pic>
              <p:nvPicPr>
                <p:cNvPr id="906" name="Entrada de lápiz 905">
                  <a:extLst>
                    <a:ext uri="{FF2B5EF4-FFF2-40B4-BE49-F238E27FC236}">
                      <a16:creationId xmlns:a16="http://schemas.microsoft.com/office/drawing/2014/main" id="{B2467F13-28C7-354E-9A74-AD84A603BF4D}"/>
                    </a:ext>
                  </a:extLst>
                </p:cNvPr>
                <p:cNvPicPr/>
                <p:nvPr/>
              </p:nvPicPr>
              <p:blipFill>
                <a:blip r:embed="rId582"/>
                <a:stretch>
                  <a:fillRect/>
                </a:stretch>
              </p:blipFill>
              <p:spPr>
                <a:xfrm>
                  <a:off x="10230021" y="4813483"/>
                  <a:ext cx="54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907" name="Entrada de lápiz 906">
                  <a:extLst>
                    <a:ext uri="{FF2B5EF4-FFF2-40B4-BE49-F238E27FC236}">
                      <a16:creationId xmlns:a16="http://schemas.microsoft.com/office/drawing/2014/main" id="{A40E1891-D982-C64D-B48A-54244E2600C2}"/>
                    </a:ext>
                  </a:extLst>
                </p14:cNvPr>
                <p14:cNvContentPartPr/>
                <p14:nvPr/>
              </p14:nvContentPartPr>
              <p14:xfrm>
                <a:off x="10314621" y="4811683"/>
                <a:ext cx="46440" cy="334440"/>
              </p14:xfrm>
            </p:contentPart>
          </mc:Choice>
          <mc:Fallback xmlns="">
            <p:pic>
              <p:nvPicPr>
                <p:cNvPr id="907" name="Entrada de lápiz 906">
                  <a:extLst>
                    <a:ext uri="{FF2B5EF4-FFF2-40B4-BE49-F238E27FC236}">
                      <a16:creationId xmlns:a16="http://schemas.microsoft.com/office/drawing/2014/main" id="{A40E1891-D982-C64D-B48A-54244E2600C2}"/>
                    </a:ext>
                  </a:extLst>
                </p:cNvPr>
                <p:cNvPicPr/>
                <p:nvPr/>
              </p:nvPicPr>
              <p:blipFill>
                <a:blip r:embed="rId584"/>
                <a:stretch>
                  <a:fillRect/>
                </a:stretch>
              </p:blipFill>
              <p:spPr>
                <a:xfrm>
                  <a:off x="10299141" y="4796203"/>
                  <a:ext cx="77040" cy="365040"/>
                </a:xfrm>
                <a:prstGeom prst="rect">
                  <a:avLst/>
                </a:prstGeom>
              </p:spPr>
            </p:pic>
          </mc:Fallback>
        </mc:AlternateContent>
      </p:grpSp>
      <p:grpSp>
        <p:nvGrpSpPr>
          <p:cNvPr id="915" name="Grupo 914">
            <a:extLst>
              <a:ext uri="{FF2B5EF4-FFF2-40B4-BE49-F238E27FC236}">
                <a16:creationId xmlns:a16="http://schemas.microsoft.com/office/drawing/2014/main" id="{E5AFCD36-B7D0-3043-9375-2DE805A641EB}"/>
              </a:ext>
            </a:extLst>
          </p:cNvPr>
          <p:cNvGrpSpPr/>
          <p:nvPr/>
        </p:nvGrpSpPr>
        <p:grpSpPr>
          <a:xfrm>
            <a:off x="10539288" y="4817443"/>
            <a:ext cx="352080" cy="294480"/>
            <a:chOff x="10539288" y="4817443"/>
            <a:chExt cx="352080" cy="294480"/>
          </a:xfrm>
        </p:grpSpPr>
        <mc:AlternateContent xmlns:mc="http://schemas.openxmlformats.org/markup-compatibility/2006" xmlns:p14="http://schemas.microsoft.com/office/powerpoint/2010/main">
          <mc:Choice Requires="p14">
            <p:contentPart p14:bwMode="auto" r:id="rId585">
              <p14:nvContentPartPr>
                <p14:cNvPr id="909" name="Entrada de lápiz 908">
                  <a:extLst>
                    <a:ext uri="{FF2B5EF4-FFF2-40B4-BE49-F238E27FC236}">
                      <a16:creationId xmlns:a16="http://schemas.microsoft.com/office/drawing/2014/main" id="{84471363-0874-234B-9A4C-E1C8F92BA757}"/>
                    </a:ext>
                  </a:extLst>
                </p14:cNvPr>
                <p14:cNvContentPartPr/>
                <p14:nvPr/>
              </p14:nvContentPartPr>
              <p14:xfrm>
                <a:off x="10654848" y="4961803"/>
                <a:ext cx="25920" cy="6120"/>
              </p14:xfrm>
            </p:contentPart>
          </mc:Choice>
          <mc:Fallback xmlns="">
            <p:pic>
              <p:nvPicPr>
                <p:cNvPr id="909" name="Entrada de lápiz 908">
                  <a:extLst>
                    <a:ext uri="{FF2B5EF4-FFF2-40B4-BE49-F238E27FC236}">
                      <a16:creationId xmlns:a16="http://schemas.microsoft.com/office/drawing/2014/main" id="{84471363-0874-234B-9A4C-E1C8F92BA757}"/>
                    </a:ext>
                  </a:extLst>
                </p:cNvPr>
                <p:cNvPicPr/>
                <p:nvPr/>
              </p:nvPicPr>
              <p:blipFill>
                <a:blip r:embed="rId586"/>
                <a:stretch>
                  <a:fillRect/>
                </a:stretch>
              </p:blipFill>
              <p:spPr>
                <a:xfrm>
                  <a:off x="10639368" y="4946323"/>
                  <a:ext cx="56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910" name="Entrada de lápiz 909">
                  <a:extLst>
                    <a:ext uri="{FF2B5EF4-FFF2-40B4-BE49-F238E27FC236}">
                      <a16:creationId xmlns:a16="http://schemas.microsoft.com/office/drawing/2014/main" id="{55F071F1-D42C-924B-AF0E-E1EF54A39C2B}"/>
                    </a:ext>
                  </a:extLst>
                </p14:cNvPr>
                <p14:cNvContentPartPr/>
                <p14:nvPr/>
              </p14:nvContentPartPr>
              <p14:xfrm>
                <a:off x="10539288" y="4950283"/>
                <a:ext cx="144360" cy="161640"/>
              </p14:xfrm>
            </p:contentPart>
          </mc:Choice>
          <mc:Fallback xmlns="">
            <p:pic>
              <p:nvPicPr>
                <p:cNvPr id="910" name="Entrada de lápiz 909">
                  <a:extLst>
                    <a:ext uri="{FF2B5EF4-FFF2-40B4-BE49-F238E27FC236}">
                      <a16:creationId xmlns:a16="http://schemas.microsoft.com/office/drawing/2014/main" id="{55F071F1-D42C-924B-AF0E-E1EF54A39C2B}"/>
                    </a:ext>
                  </a:extLst>
                </p:cNvPr>
                <p:cNvPicPr/>
                <p:nvPr/>
              </p:nvPicPr>
              <p:blipFill>
                <a:blip r:embed="rId588"/>
                <a:stretch>
                  <a:fillRect/>
                </a:stretch>
              </p:blipFill>
              <p:spPr>
                <a:xfrm>
                  <a:off x="10523808" y="4934803"/>
                  <a:ext cx="17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912" name="Entrada de lápiz 911">
                  <a:extLst>
                    <a:ext uri="{FF2B5EF4-FFF2-40B4-BE49-F238E27FC236}">
                      <a16:creationId xmlns:a16="http://schemas.microsoft.com/office/drawing/2014/main" id="{9DE3DA85-1EE1-3B40-AFCD-8E72E7D439AE}"/>
                    </a:ext>
                  </a:extLst>
                </p14:cNvPr>
                <p14:cNvContentPartPr/>
                <p14:nvPr/>
              </p14:nvContentPartPr>
              <p14:xfrm>
                <a:off x="10770048" y="4846243"/>
                <a:ext cx="40680" cy="86760"/>
              </p14:xfrm>
            </p:contentPart>
          </mc:Choice>
          <mc:Fallback xmlns="">
            <p:pic>
              <p:nvPicPr>
                <p:cNvPr id="912" name="Entrada de lápiz 911">
                  <a:extLst>
                    <a:ext uri="{FF2B5EF4-FFF2-40B4-BE49-F238E27FC236}">
                      <a16:creationId xmlns:a16="http://schemas.microsoft.com/office/drawing/2014/main" id="{9DE3DA85-1EE1-3B40-AFCD-8E72E7D439AE}"/>
                    </a:ext>
                  </a:extLst>
                </p:cNvPr>
                <p:cNvPicPr/>
                <p:nvPr/>
              </p:nvPicPr>
              <p:blipFill>
                <a:blip r:embed="rId590"/>
                <a:stretch>
                  <a:fillRect/>
                </a:stretch>
              </p:blipFill>
              <p:spPr>
                <a:xfrm>
                  <a:off x="10754568" y="4830763"/>
                  <a:ext cx="712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913" name="Entrada de lápiz 912">
                  <a:extLst>
                    <a:ext uri="{FF2B5EF4-FFF2-40B4-BE49-F238E27FC236}">
                      <a16:creationId xmlns:a16="http://schemas.microsoft.com/office/drawing/2014/main" id="{61E48CDC-3142-FA40-A2F5-312992C03571}"/>
                    </a:ext>
                  </a:extLst>
                </p14:cNvPr>
                <p14:cNvContentPartPr/>
                <p14:nvPr/>
              </p14:nvContentPartPr>
              <p14:xfrm>
                <a:off x="10706688" y="4840483"/>
                <a:ext cx="75240" cy="127080"/>
              </p14:xfrm>
            </p:contentPart>
          </mc:Choice>
          <mc:Fallback xmlns="">
            <p:pic>
              <p:nvPicPr>
                <p:cNvPr id="913" name="Entrada de lápiz 912">
                  <a:extLst>
                    <a:ext uri="{FF2B5EF4-FFF2-40B4-BE49-F238E27FC236}">
                      <a16:creationId xmlns:a16="http://schemas.microsoft.com/office/drawing/2014/main" id="{61E48CDC-3142-FA40-A2F5-312992C03571}"/>
                    </a:ext>
                  </a:extLst>
                </p:cNvPr>
                <p:cNvPicPr/>
                <p:nvPr/>
              </p:nvPicPr>
              <p:blipFill>
                <a:blip r:embed="rId592"/>
                <a:stretch>
                  <a:fillRect/>
                </a:stretch>
              </p:blipFill>
              <p:spPr>
                <a:xfrm>
                  <a:off x="10691208" y="4825003"/>
                  <a:ext cx="105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914" name="Entrada de lápiz 913">
                  <a:extLst>
                    <a:ext uri="{FF2B5EF4-FFF2-40B4-BE49-F238E27FC236}">
                      <a16:creationId xmlns:a16="http://schemas.microsoft.com/office/drawing/2014/main" id="{8F91F498-DB6A-FE4E-87E7-2776E14011C3}"/>
                    </a:ext>
                  </a:extLst>
                </p14:cNvPr>
                <p14:cNvContentPartPr/>
                <p14:nvPr/>
              </p14:nvContentPartPr>
              <p14:xfrm>
                <a:off x="10850688" y="4817443"/>
                <a:ext cx="40680" cy="153360"/>
              </p14:xfrm>
            </p:contentPart>
          </mc:Choice>
          <mc:Fallback xmlns="">
            <p:pic>
              <p:nvPicPr>
                <p:cNvPr id="914" name="Entrada de lápiz 913">
                  <a:extLst>
                    <a:ext uri="{FF2B5EF4-FFF2-40B4-BE49-F238E27FC236}">
                      <a16:creationId xmlns:a16="http://schemas.microsoft.com/office/drawing/2014/main" id="{8F91F498-DB6A-FE4E-87E7-2776E14011C3}"/>
                    </a:ext>
                  </a:extLst>
                </p:cNvPr>
                <p:cNvPicPr/>
                <p:nvPr/>
              </p:nvPicPr>
              <p:blipFill>
                <a:blip r:embed="rId594"/>
                <a:stretch>
                  <a:fillRect/>
                </a:stretch>
              </p:blipFill>
              <p:spPr>
                <a:xfrm>
                  <a:off x="10835208" y="4801963"/>
                  <a:ext cx="71280" cy="183960"/>
                </a:xfrm>
                <a:prstGeom prst="rect">
                  <a:avLst/>
                </a:prstGeom>
              </p:spPr>
            </p:pic>
          </mc:Fallback>
        </mc:AlternateContent>
      </p:grpSp>
      <p:grpSp>
        <p:nvGrpSpPr>
          <p:cNvPr id="929" name="Grupo 928">
            <a:extLst>
              <a:ext uri="{FF2B5EF4-FFF2-40B4-BE49-F238E27FC236}">
                <a16:creationId xmlns:a16="http://schemas.microsoft.com/office/drawing/2014/main" id="{4A296B93-5994-F449-87F1-ACE03059C1F4}"/>
              </a:ext>
            </a:extLst>
          </p:cNvPr>
          <p:cNvGrpSpPr/>
          <p:nvPr/>
        </p:nvGrpSpPr>
        <p:grpSpPr>
          <a:xfrm>
            <a:off x="7538939" y="5730881"/>
            <a:ext cx="419760" cy="479880"/>
            <a:chOff x="7538939" y="5730881"/>
            <a:chExt cx="419760" cy="479880"/>
          </a:xfrm>
        </p:grpSpPr>
        <mc:AlternateContent xmlns:mc="http://schemas.openxmlformats.org/markup-compatibility/2006" xmlns:p14="http://schemas.microsoft.com/office/powerpoint/2010/main">
          <mc:Choice Requires="p14">
            <p:contentPart p14:bwMode="auto" r:id="rId595">
              <p14:nvContentPartPr>
                <p14:cNvPr id="917" name="Entrada de lápiz 916">
                  <a:extLst>
                    <a:ext uri="{FF2B5EF4-FFF2-40B4-BE49-F238E27FC236}">
                      <a16:creationId xmlns:a16="http://schemas.microsoft.com/office/drawing/2014/main" id="{9FEF5D97-46D1-854A-972B-1B555213CC5A}"/>
                    </a:ext>
                  </a:extLst>
                </p14:cNvPr>
                <p14:cNvContentPartPr/>
                <p14:nvPr/>
              </p14:nvContentPartPr>
              <p14:xfrm>
                <a:off x="7556219" y="5735201"/>
                <a:ext cx="86760" cy="159480"/>
              </p14:xfrm>
            </p:contentPart>
          </mc:Choice>
          <mc:Fallback xmlns="">
            <p:pic>
              <p:nvPicPr>
                <p:cNvPr id="917" name="Entrada de lápiz 916">
                  <a:extLst>
                    <a:ext uri="{FF2B5EF4-FFF2-40B4-BE49-F238E27FC236}">
                      <a16:creationId xmlns:a16="http://schemas.microsoft.com/office/drawing/2014/main" id="{9FEF5D97-46D1-854A-972B-1B555213CC5A}"/>
                    </a:ext>
                  </a:extLst>
                </p:cNvPr>
                <p:cNvPicPr/>
                <p:nvPr/>
              </p:nvPicPr>
              <p:blipFill>
                <a:blip r:embed="rId596"/>
                <a:stretch>
                  <a:fillRect/>
                </a:stretch>
              </p:blipFill>
              <p:spPr>
                <a:xfrm>
                  <a:off x="7540803" y="5719686"/>
                  <a:ext cx="117234" cy="190149"/>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918" name="Entrada de lápiz 917">
                  <a:extLst>
                    <a:ext uri="{FF2B5EF4-FFF2-40B4-BE49-F238E27FC236}">
                      <a16:creationId xmlns:a16="http://schemas.microsoft.com/office/drawing/2014/main" id="{BD5D1185-ACBC-584A-8B59-4754ACF476C7}"/>
                    </a:ext>
                  </a:extLst>
                </p14:cNvPr>
                <p14:cNvContentPartPr/>
                <p14:nvPr/>
              </p14:nvContentPartPr>
              <p14:xfrm>
                <a:off x="7707419" y="5735201"/>
                <a:ext cx="60840" cy="147600"/>
              </p14:xfrm>
            </p:contentPart>
          </mc:Choice>
          <mc:Fallback xmlns="">
            <p:pic>
              <p:nvPicPr>
                <p:cNvPr id="918" name="Entrada de lápiz 917">
                  <a:extLst>
                    <a:ext uri="{FF2B5EF4-FFF2-40B4-BE49-F238E27FC236}">
                      <a16:creationId xmlns:a16="http://schemas.microsoft.com/office/drawing/2014/main" id="{BD5D1185-ACBC-584A-8B59-4754ACF476C7}"/>
                    </a:ext>
                  </a:extLst>
                </p:cNvPr>
                <p:cNvPicPr/>
                <p:nvPr/>
              </p:nvPicPr>
              <p:blipFill>
                <a:blip r:embed="rId598"/>
                <a:stretch>
                  <a:fillRect/>
                </a:stretch>
              </p:blipFill>
              <p:spPr>
                <a:xfrm>
                  <a:off x="7691939" y="5719683"/>
                  <a:ext cx="91440" cy="178275"/>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919" name="Entrada de lápiz 918">
                  <a:extLst>
                    <a:ext uri="{FF2B5EF4-FFF2-40B4-BE49-F238E27FC236}">
                      <a16:creationId xmlns:a16="http://schemas.microsoft.com/office/drawing/2014/main" id="{F7C17637-AE6B-3C49-A8DB-9EF6A01168DB}"/>
                    </a:ext>
                  </a:extLst>
                </p14:cNvPr>
                <p14:cNvContentPartPr/>
                <p14:nvPr/>
              </p14:nvContentPartPr>
              <p14:xfrm>
                <a:off x="7694459" y="5730881"/>
                <a:ext cx="117000" cy="13320"/>
              </p14:xfrm>
            </p:contentPart>
          </mc:Choice>
          <mc:Fallback xmlns="">
            <p:pic>
              <p:nvPicPr>
                <p:cNvPr id="919" name="Entrada de lápiz 918">
                  <a:extLst>
                    <a:ext uri="{FF2B5EF4-FFF2-40B4-BE49-F238E27FC236}">
                      <a16:creationId xmlns:a16="http://schemas.microsoft.com/office/drawing/2014/main" id="{F7C17637-AE6B-3C49-A8DB-9EF6A01168DB}"/>
                    </a:ext>
                  </a:extLst>
                </p:cNvPr>
                <p:cNvPicPr/>
                <p:nvPr/>
              </p:nvPicPr>
              <p:blipFill>
                <a:blip r:embed="rId600"/>
                <a:stretch>
                  <a:fillRect/>
                </a:stretch>
              </p:blipFill>
              <p:spPr>
                <a:xfrm>
                  <a:off x="7678979" y="5715401"/>
                  <a:ext cx="1476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920" name="Entrada de lápiz 919">
                  <a:extLst>
                    <a:ext uri="{FF2B5EF4-FFF2-40B4-BE49-F238E27FC236}">
                      <a16:creationId xmlns:a16="http://schemas.microsoft.com/office/drawing/2014/main" id="{91D26DF6-5C47-E74F-843C-52BEDEDC0FC0}"/>
                    </a:ext>
                  </a:extLst>
                </p14:cNvPr>
                <p14:cNvContentPartPr/>
                <p14:nvPr/>
              </p14:nvContentPartPr>
              <p14:xfrm>
                <a:off x="7547579" y="5968841"/>
                <a:ext cx="266760" cy="9000"/>
              </p14:xfrm>
            </p:contentPart>
          </mc:Choice>
          <mc:Fallback xmlns="">
            <p:pic>
              <p:nvPicPr>
                <p:cNvPr id="920" name="Entrada de lápiz 919">
                  <a:extLst>
                    <a:ext uri="{FF2B5EF4-FFF2-40B4-BE49-F238E27FC236}">
                      <a16:creationId xmlns:a16="http://schemas.microsoft.com/office/drawing/2014/main" id="{91D26DF6-5C47-E74F-843C-52BEDEDC0FC0}"/>
                    </a:ext>
                  </a:extLst>
                </p:cNvPr>
                <p:cNvPicPr/>
                <p:nvPr/>
              </p:nvPicPr>
              <p:blipFill>
                <a:blip r:embed="rId602"/>
                <a:stretch>
                  <a:fillRect/>
                </a:stretch>
              </p:blipFill>
              <p:spPr>
                <a:xfrm>
                  <a:off x="7532099" y="5953361"/>
                  <a:ext cx="297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922" name="Entrada de lápiz 921">
                  <a:extLst>
                    <a:ext uri="{FF2B5EF4-FFF2-40B4-BE49-F238E27FC236}">
                      <a16:creationId xmlns:a16="http://schemas.microsoft.com/office/drawing/2014/main" id="{56BE0277-7AE0-2140-AD0F-B24AD1576B1C}"/>
                    </a:ext>
                  </a:extLst>
                </p14:cNvPr>
                <p14:cNvContentPartPr/>
                <p14:nvPr/>
              </p14:nvContentPartPr>
              <p14:xfrm>
                <a:off x="7538939" y="6042281"/>
                <a:ext cx="91080" cy="168480"/>
              </p14:xfrm>
            </p:contentPart>
          </mc:Choice>
          <mc:Fallback xmlns="">
            <p:pic>
              <p:nvPicPr>
                <p:cNvPr id="922" name="Entrada de lápiz 921">
                  <a:extLst>
                    <a:ext uri="{FF2B5EF4-FFF2-40B4-BE49-F238E27FC236}">
                      <a16:creationId xmlns:a16="http://schemas.microsoft.com/office/drawing/2014/main" id="{56BE0277-7AE0-2140-AD0F-B24AD1576B1C}"/>
                    </a:ext>
                  </a:extLst>
                </p:cNvPr>
                <p:cNvPicPr/>
                <p:nvPr/>
              </p:nvPicPr>
              <p:blipFill>
                <a:blip r:embed="rId604"/>
                <a:stretch>
                  <a:fillRect/>
                </a:stretch>
              </p:blipFill>
              <p:spPr>
                <a:xfrm>
                  <a:off x="7523520" y="6026801"/>
                  <a:ext cx="121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924" name="Entrada de lápiz 923">
                  <a:extLst>
                    <a:ext uri="{FF2B5EF4-FFF2-40B4-BE49-F238E27FC236}">
                      <a16:creationId xmlns:a16="http://schemas.microsoft.com/office/drawing/2014/main" id="{DCC50F5B-214A-674F-87C8-570A105881A9}"/>
                    </a:ext>
                  </a:extLst>
                </p14:cNvPr>
                <p14:cNvContentPartPr/>
                <p14:nvPr/>
              </p14:nvContentPartPr>
              <p14:xfrm>
                <a:off x="7694459" y="6089801"/>
                <a:ext cx="95400" cy="110520"/>
              </p14:xfrm>
            </p:contentPart>
          </mc:Choice>
          <mc:Fallback xmlns="">
            <p:pic>
              <p:nvPicPr>
                <p:cNvPr id="924" name="Entrada de lápiz 923">
                  <a:extLst>
                    <a:ext uri="{FF2B5EF4-FFF2-40B4-BE49-F238E27FC236}">
                      <a16:creationId xmlns:a16="http://schemas.microsoft.com/office/drawing/2014/main" id="{DCC50F5B-214A-674F-87C8-570A105881A9}"/>
                    </a:ext>
                  </a:extLst>
                </p:cNvPr>
                <p:cNvPicPr/>
                <p:nvPr/>
              </p:nvPicPr>
              <p:blipFill>
                <a:blip r:embed="rId606"/>
                <a:stretch>
                  <a:fillRect/>
                </a:stretch>
              </p:blipFill>
              <p:spPr>
                <a:xfrm>
                  <a:off x="7678979" y="6074321"/>
                  <a:ext cx="126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926" name="Entrada de lápiz 925">
                  <a:extLst>
                    <a:ext uri="{FF2B5EF4-FFF2-40B4-BE49-F238E27FC236}">
                      <a16:creationId xmlns:a16="http://schemas.microsoft.com/office/drawing/2014/main" id="{F216F1E4-18B0-384E-BB5F-0CBFECF88075}"/>
                    </a:ext>
                  </a:extLst>
                </p14:cNvPr>
                <p14:cNvContentPartPr/>
                <p14:nvPr/>
              </p14:nvContentPartPr>
              <p14:xfrm>
                <a:off x="7850339" y="6025001"/>
                <a:ext cx="47880" cy="78120"/>
              </p14:xfrm>
            </p:contentPart>
          </mc:Choice>
          <mc:Fallback xmlns="">
            <p:pic>
              <p:nvPicPr>
                <p:cNvPr id="926" name="Entrada de lápiz 925">
                  <a:extLst>
                    <a:ext uri="{FF2B5EF4-FFF2-40B4-BE49-F238E27FC236}">
                      <a16:creationId xmlns:a16="http://schemas.microsoft.com/office/drawing/2014/main" id="{F216F1E4-18B0-384E-BB5F-0CBFECF88075}"/>
                    </a:ext>
                  </a:extLst>
                </p:cNvPr>
                <p:cNvPicPr/>
                <p:nvPr/>
              </p:nvPicPr>
              <p:blipFill>
                <a:blip r:embed="rId608"/>
                <a:stretch>
                  <a:fillRect/>
                </a:stretch>
              </p:blipFill>
              <p:spPr>
                <a:xfrm>
                  <a:off x="7834859" y="6009521"/>
                  <a:ext cx="78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927" name="Entrada de lápiz 926">
                  <a:extLst>
                    <a:ext uri="{FF2B5EF4-FFF2-40B4-BE49-F238E27FC236}">
                      <a16:creationId xmlns:a16="http://schemas.microsoft.com/office/drawing/2014/main" id="{33AE6200-DA06-944E-B327-0E9B60EF1243}"/>
                    </a:ext>
                  </a:extLst>
                </p14:cNvPr>
                <p14:cNvContentPartPr/>
                <p14:nvPr/>
              </p14:nvContentPartPr>
              <p14:xfrm>
                <a:off x="7802819" y="6012041"/>
                <a:ext cx="60840" cy="108360"/>
              </p14:xfrm>
            </p:contentPart>
          </mc:Choice>
          <mc:Fallback xmlns="">
            <p:pic>
              <p:nvPicPr>
                <p:cNvPr id="927" name="Entrada de lápiz 926">
                  <a:extLst>
                    <a:ext uri="{FF2B5EF4-FFF2-40B4-BE49-F238E27FC236}">
                      <a16:creationId xmlns:a16="http://schemas.microsoft.com/office/drawing/2014/main" id="{33AE6200-DA06-944E-B327-0E9B60EF1243}"/>
                    </a:ext>
                  </a:extLst>
                </p:cNvPr>
                <p:cNvPicPr/>
                <p:nvPr/>
              </p:nvPicPr>
              <p:blipFill>
                <a:blip r:embed="rId610"/>
                <a:stretch>
                  <a:fillRect/>
                </a:stretch>
              </p:blipFill>
              <p:spPr>
                <a:xfrm>
                  <a:off x="7787339" y="5996561"/>
                  <a:ext cx="91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928" name="Entrada de lápiz 927">
                  <a:extLst>
                    <a:ext uri="{FF2B5EF4-FFF2-40B4-BE49-F238E27FC236}">
                      <a16:creationId xmlns:a16="http://schemas.microsoft.com/office/drawing/2014/main" id="{FA6629E3-1B43-EE46-8773-8944AD252112}"/>
                    </a:ext>
                  </a:extLst>
                </p14:cNvPr>
                <p14:cNvContentPartPr/>
                <p14:nvPr/>
              </p14:nvContentPartPr>
              <p14:xfrm>
                <a:off x="7919459" y="6012041"/>
                <a:ext cx="39240" cy="119520"/>
              </p14:xfrm>
            </p:contentPart>
          </mc:Choice>
          <mc:Fallback xmlns="">
            <p:pic>
              <p:nvPicPr>
                <p:cNvPr id="928" name="Entrada de lápiz 927">
                  <a:extLst>
                    <a:ext uri="{FF2B5EF4-FFF2-40B4-BE49-F238E27FC236}">
                      <a16:creationId xmlns:a16="http://schemas.microsoft.com/office/drawing/2014/main" id="{FA6629E3-1B43-EE46-8773-8944AD252112}"/>
                    </a:ext>
                  </a:extLst>
                </p:cNvPr>
                <p:cNvPicPr/>
                <p:nvPr/>
              </p:nvPicPr>
              <p:blipFill>
                <a:blip r:embed="rId612"/>
                <a:stretch>
                  <a:fillRect/>
                </a:stretch>
              </p:blipFill>
              <p:spPr>
                <a:xfrm>
                  <a:off x="7903979" y="5996561"/>
                  <a:ext cx="69840" cy="150120"/>
                </a:xfrm>
                <a:prstGeom prst="rect">
                  <a:avLst/>
                </a:prstGeom>
              </p:spPr>
            </p:pic>
          </mc:Fallback>
        </mc:AlternateContent>
      </p:grpSp>
      <p:grpSp>
        <p:nvGrpSpPr>
          <p:cNvPr id="962" name="Grupo 961">
            <a:extLst>
              <a:ext uri="{FF2B5EF4-FFF2-40B4-BE49-F238E27FC236}">
                <a16:creationId xmlns:a16="http://schemas.microsoft.com/office/drawing/2014/main" id="{FEFD4A50-4E11-EB49-B2E2-2632186362CA}"/>
              </a:ext>
            </a:extLst>
          </p:cNvPr>
          <p:cNvGrpSpPr/>
          <p:nvPr/>
        </p:nvGrpSpPr>
        <p:grpSpPr>
          <a:xfrm>
            <a:off x="8096757" y="5696321"/>
            <a:ext cx="2418120" cy="316080"/>
            <a:chOff x="8096757" y="5696321"/>
            <a:chExt cx="2418120" cy="316080"/>
          </a:xfrm>
        </p:grpSpPr>
        <mc:AlternateContent xmlns:mc="http://schemas.openxmlformats.org/markup-compatibility/2006" xmlns:p14="http://schemas.microsoft.com/office/powerpoint/2010/main">
          <mc:Choice Requires="p14">
            <p:contentPart p14:bwMode="auto" r:id="rId613">
              <p14:nvContentPartPr>
                <p14:cNvPr id="930" name="Entrada de lápiz 929">
                  <a:extLst>
                    <a:ext uri="{FF2B5EF4-FFF2-40B4-BE49-F238E27FC236}">
                      <a16:creationId xmlns:a16="http://schemas.microsoft.com/office/drawing/2014/main" id="{4F4A2411-F8CD-164D-93AE-D8E5D6767400}"/>
                    </a:ext>
                  </a:extLst>
                </p14:cNvPr>
                <p14:cNvContentPartPr/>
                <p14:nvPr/>
              </p14:nvContentPartPr>
              <p14:xfrm>
                <a:off x="8096757" y="5882441"/>
                <a:ext cx="47880" cy="9000"/>
              </p14:xfrm>
            </p:contentPart>
          </mc:Choice>
          <mc:Fallback xmlns="">
            <p:pic>
              <p:nvPicPr>
                <p:cNvPr id="930" name="Entrada de lápiz 929">
                  <a:extLst>
                    <a:ext uri="{FF2B5EF4-FFF2-40B4-BE49-F238E27FC236}">
                      <a16:creationId xmlns:a16="http://schemas.microsoft.com/office/drawing/2014/main" id="{4F4A2411-F8CD-164D-93AE-D8E5D6767400}"/>
                    </a:ext>
                  </a:extLst>
                </p:cNvPr>
                <p:cNvPicPr/>
                <p:nvPr/>
              </p:nvPicPr>
              <p:blipFill>
                <a:blip r:embed="rId614"/>
                <a:stretch>
                  <a:fillRect/>
                </a:stretch>
              </p:blipFill>
              <p:spPr>
                <a:xfrm>
                  <a:off x="8081277" y="5866961"/>
                  <a:ext cx="78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931" name="Entrada de lápiz 930">
                  <a:extLst>
                    <a:ext uri="{FF2B5EF4-FFF2-40B4-BE49-F238E27FC236}">
                      <a16:creationId xmlns:a16="http://schemas.microsoft.com/office/drawing/2014/main" id="{13793D28-4353-3048-9576-EC4F26F3A55D}"/>
                    </a:ext>
                  </a:extLst>
                </p14:cNvPr>
                <p14:cNvContentPartPr/>
                <p14:nvPr/>
              </p14:nvContentPartPr>
              <p14:xfrm>
                <a:off x="8109717" y="5934281"/>
                <a:ext cx="34920" cy="9000"/>
              </p14:xfrm>
            </p:contentPart>
          </mc:Choice>
          <mc:Fallback xmlns="">
            <p:pic>
              <p:nvPicPr>
                <p:cNvPr id="931" name="Entrada de lápiz 930">
                  <a:extLst>
                    <a:ext uri="{FF2B5EF4-FFF2-40B4-BE49-F238E27FC236}">
                      <a16:creationId xmlns:a16="http://schemas.microsoft.com/office/drawing/2014/main" id="{13793D28-4353-3048-9576-EC4F26F3A55D}"/>
                    </a:ext>
                  </a:extLst>
                </p:cNvPr>
                <p:cNvPicPr/>
                <p:nvPr/>
              </p:nvPicPr>
              <p:blipFill>
                <a:blip r:embed="rId616"/>
                <a:stretch>
                  <a:fillRect/>
                </a:stretch>
              </p:blipFill>
              <p:spPr>
                <a:xfrm>
                  <a:off x="8094237" y="5918801"/>
                  <a:ext cx="65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933" name="Entrada de lápiz 932">
                  <a:extLst>
                    <a:ext uri="{FF2B5EF4-FFF2-40B4-BE49-F238E27FC236}">
                      <a16:creationId xmlns:a16="http://schemas.microsoft.com/office/drawing/2014/main" id="{2CF44CB9-C38F-BD43-941F-C85D3E750126}"/>
                    </a:ext>
                  </a:extLst>
                </p14:cNvPr>
                <p14:cNvContentPartPr/>
                <p14:nvPr/>
              </p14:nvContentPartPr>
              <p14:xfrm>
                <a:off x="8243997" y="5830241"/>
                <a:ext cx="95400" cy="173520"/>
              </p14:xfrm>
            </p:contentPart>
          </mc:Choice>
          <mc:Fallback xmlns="">
            <p:pic>
              <p:nvPicPr>
                <p:cNvPr id="933" name="Entrada de lápiz 932">
                  <a:extLst>
                    <a:ext uri="{FF2B5EF4-FFF2-40B4-BE49-F238E27FC236}">
                      <a16:creationId xmlns:a16="http://schemas.microsoft.com/office/drawing/2014/main" id="{2CF44CB9-C38F-BD43-941F-C85D3E750126}"/>
                    </a:ext>
                  </a:extLst>
                </p:cNvPr>
                <p:cNvPicPr/>
                <p:nvPr/>
              </p:nvPicPr>
              <p:blipFill>
                <a:blip r:embed="rId618"/>
                <a:stretch>
                  <a:fillRect/>
                </a:stretch>
              </p:blipFill>
              <p:spPr>
                <a:xfrm>
                  <a:off x="8228517" y="5814761"/>
                  <a:ext cx="126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934" name="Entrada de lápiz 933">
                  <a:extLst>
                    <a:ext uri="{FF2B5EF4-FFF2-40B4-BE49-F238E27FC236}">
                      <a16:creationId xmlns:a16="http://schemas.microsoft.com/office/drawing/2014/main" id="{1578EB8F-33CC-5A48-9FE5-061E7C0B0425}"/>
                    </a:ext>
                  </a:extLst>
                </p14:cNvPr>
                <p14:cNvContentPartPr/>
                <p14:nvPr/>
              </p14:nvContentPartPr>
              <p14:xfrm>
                <a:off x="8391237" y="5813681"/>
                <a:ext cx="99360" cy="190080"/>
              </p14:xfrm>
            </p:contentPart>
          </mc:Choice>
          <mc:Fallback xmlns="">
            <p:pic>
              <p:nvPicPr>
                <p:cNvPr id="934" name="Entrada de lápiz 933">
                  <a:extLst>
                    <a:ext uri="{FF2B5EF4-FFF2-40B4-BE49-F238E27FC236}">
                      <a16:creationId xmlns:a16="http://schemas.microsoft.com/office/drawing/2014/main" id="{1578EB8F-33CC-5A48-9FE5-061E7C0B0425}"/>
                    </a:ext>
                  </a:extLst>
                </p:cNvPr>
                <p:cNvPicPr/>
                <p:nvPr/>
              </p:nvPicPr>
              <p:blipFill>
                <a:blip r:embed="rId620"/>
                <a:stretch>
                  <a:fillRect/>
                </a:stretch>
              </p:blipFill>
              <p:spPr>
                <a:xfrm>
                  <a:off x="8375757" y="5798230"/>
                  <a:ext cx="129960" cy="220622"/>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935" name="Entrada de lápiz 934">
                  <a:extLst>
                    <a:ext uri="{FF2B5EF4-FFF2-40B4-BE49-F238E27FC236}">
                      <a16:creationId xmlns:a16="http://schemas.microsoft.com/office/drawing/2014/main" id="{20DC6394-3F0C-CD44-885D-7F757C78E888}"/>
                    </a:ext>
                  </a:extLst>
                </p14:cNvPr>
                <p14:cNvContentPartPr/>
                <p14:nvPr/>
              </p14:nvContentPartPr>
              <p14:xfrm>
                <a:off x="8529477" y="5873801"/>
                <a:ext cx="82440" cy="64800"/>
              </p14:xfrm>
            </p:contentPart>
          </mc:Choice>
          <mc:Fallback xmlns="">
            <p:pic>
              <p:nvPicPr>
                <p:cNvPr id="935" name="Entrada de lápiz 934">
                  <a:extLst>
                    <a:ext uri="{FF2B5EF4-FFF2-40B4-BE49-F238E27FC236}">
                      <a16:creationId xmlns:a16="http://schemas.microsoft.com/office/drawing/2014/main" id="{20DC6394-3F0C-CD44-885D-7F757C78E888}"/>
                    </a:ext>
                  </a:extLst>
                </p:cNvPr>
                <p:cNvPicPr/>
                <p:nvPr/>
              </p:nvPicPr>
              <p:blipFill>
                <a:blip r:embed="rId622"/>
                <a:stretch>
                  <a:fillRect/>
                </a:stretch>
              </p:blipFill>
              <p:spPr>
                <a:xfrm>
                  <a:off x="8513997" y="5858321"/>
                  <a:ext cx="113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936" name="Entrada de lápiz 935">
                  <a:extLst>
                    <a:ext uri="{FF2B5EF4-FFF2-40B4-BE49-F238E27FC236}">
                      <a16:creationId xmlns:a16="http://schemas.microsoft.com/office/drawing/2014/main" id="{00D6B89D-82D8-C941-AF13-0B74FB1356C3}"/>
                    </a:ext>
                  </a:extLst>
                </p14:cNvPr>
                <p14:cNvContentPartPr/>
                <p14:nvPr/>
              </p14:nvContentPartPr>
              <p14:xfrm>
                <a:off x="8663397" y="5778401"/>
                <a:ext cx="43560" cy="34920"/>
              </p14:xfrm>
            </p:contentPart>
          </mc:Choice>
          <mc:Fallback xmlns="">
            <p:pic>
              <p:nvPicPr>
                <p:cNvPr id="936" name="Entrada de lápiz 935">
                  <a:extLst>
                    <a:ext uri="{FF2B5EF4-FFF2-40B4-BE49-F238E27FC236}">
                      <a16:creationId xmlns:a16="http://schemas.microsoft.com/office/drawing/2014/main" id="{00D6B89D-82D8-C941-AF13-0B74FB1356C3}"/>
                    </a:ext>
                  </a:extLst>
                </p:cNvPr>
                <p:cNvPicPr/>
                <p:nvPr/>
              </p:nvPicPr>
              <p:blipFill>
                <a:blip r:embed="rId624"/>
                <a:stretch>
                  <a:fillRect/>
                </a:stretch>
              </p:blipFill>
              <p:spPr>
                <a:xfrm>
                  <a:off x="8647917" y="5762921"/>
                  <a:ext cx="741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937" name="Entrada de lápiz 936">
                  <a:extLst>
                    <a:ext uri="{FF2B5EF4-FFF2-40B4-BE49-F238E27FC236}">
                      <a16:creationId xmlns:a16="http://schemas.microsoft.com/office/drawing/2014/main" id="{65161B40-4211-C042-AE35-7BDBEDCFE20D}"/>
                    </a:ext>
                  </a:extLst>
                </p14:cNvPr>
                <p14:cNvContentPartPr/>
                <p14:nvPr/>
              </p14:nvContentPartPr>
              <p14:xfrm>
                <a:off x="8710917" y="5769761"/>
                <a:ext cx="9000" cy="52200"/>
              </p14:xfrm>
            </p:contentPart>
          </mc:Choice>
          <mc:Fallback xmlns="">
            <p:pic>
              <p:nvPicPr>
                <p:cNvPr id="937" name="Entrada de lápiz 936">
                  <a:extLst>
                    <a:ext uri="{FF2B5EF4-FFF2-40B4-BE49-F238E27FC236}">
                      <a16:creationId xmlns:a16="http://schemas.microsoft.com/office/drawing/2014/main" id="{65161B40-4211-C042-AE35-7BDBEDCFE20D}"/>
                    </a:ext>
                  </a:extLst>
                </p:cNvPr>
                <p:cNvPicPr/>
                <p:nvPr/>
              </p:nvPicPr>
              <p:blipFill>
                <a:blip r:embed="rId626"/>
                <a:stretch>
                  <a:fillRect/>
                </a:stretch>
              </p:blipFill>
              <p:spPr>
                <a:xfrm>
                  <a:off x="8695437" y="5754281"/>
                  <a:ext cx="39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938" name="Entrada de lápiz 937">
                  <a:extLst>
                    <a:ext uri="{FF2B5EF4-FFF2-40B4-BE49-F238E27FC236}">
                      <a16:creationId xmlns:a16="http://schemas.microsoft.com/office/drawing/2014/main" id="{EB5B1D9F-97B8-D64C-880F-CBBA26B71DDF}"/>
                    </a:ext>
                  </a:extLst>
                </p14:cNvPr>
                <p14:cNvContentPartPr/>
                <p14:nvPr/>
              </p14:nvContentPartPr>
              <p14:xfrm>
                <a:off x="8602917" y="5766161"/>
                <a:ext cx="60840" cy="99360"/>
              </p14:xfrm>
            </p:contentPart>
          </mc:Choice>
          <mc:Fallback xmlns="">
            <p:pic>
              <p:nvPicPr>
                <p:cNvPr id="938" name="Entrada de lápiz 937">
                  <a:extLst>
                    <a:ext uri="{FF2B5EF4-FFF2-40B4-BE49-F238E27FC236}">
                      <a16:creationId xmlns:a16="http://schemas.microsoft.com/office/drawing/2014/main" id="{EB5B1D9F-97B8-D64C-880F-CBBA26B71DDF}"/>
                    </a:ext>
                  </a:extLst>
                </p:cNvPr>
                <p:cNvPicPr/>
                <p:nvPr/>
              </p:nvPicPr>
              <p:blipFill>
                <a:blip r:embed="rId628"/>
                <a:stretch>
                  <a:fillRect/>
                </a:stretch>
              </p:blipFill>
              <p:spPr>
                <a:xfrm>
                  <a:off x="8587528" y="5750681"/>
                  <a:ext cx="912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939" name="Entrada de lápiz 938">
                  <a:extLst>
                    <a:ext uri="{FF2B5EF4-FFF2-40B4-BE49-F238E27FC236}">
                      <a16:creationId xmlns:a16="http://schemas.microsoft.com/office/drawing/2014/main" id="{F7EC2598-0CE4-0243-A9D7-4DCF85BD35EF}"/>
                    </a:ext>
                  </a:extLst>
                </p14:cNvPr>
                <p14:cNvContentPartPr/>
                <p14:nvPr/>
              </p14:nvContentPartPr>
              <p14:xfrm>
                <a:off x="8745477" y="5752481"/>
                <a:ext cx="26280" cy="108360"/>
              </p14:xfrm>
            </p:contentPart>
          </mc:Choice>
          <mc:Fallback xmlns="">
            <p:pic>
              <p:nvPicPr>
                <p:cNvPr id="939" name="Entrada de lápiz 938">
                  <a:extLst>
                    <a:ext uri="{FF2B5EF4-FFF2-40B4-BE49-F238E27FC236}">
                      <a16:creationId xmlns:a16="http://schemas.microsoft.com/office/drawing/2014/main" id="{F7EC2598-0CE4-0243-A9D7-4DCF85BD35EF}"/>
                    </a:ext>
                  </a:extLst>
                </p:cNvPr>
                <p:cNvPicPr/>
                <p:nvPr/>
              </p:nvPicPr>
              <p:blipFill>
                <a:blip r:embed="rId630"/>
                <a:stretch>
                  <a:fillRect/>
                </a:stretch>
              </p:blipFill>
              <p:spPr>
                <a:xfrm>
                  <a:off x="8729997" y="5737001"/>
                  <a:ext cx="568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940" name="Entrada de lápiz 939">
                  <a:extLst>
                    <a:ext uri="{FF2B5EF4-FFF2-40B4-BE49-F238E27FC236}">
                      <a16:creationId xmlns:a16="http://schemas.microsoft.com/office/drawing/2014/main" id="{E3FF48AA-C31D-EF44-BC21-6BF0F21F4A29}"/>
                    </a:ext>
                  </a:extLst>
                </p14:cNvPr>
                <p14:cNvContentPartPr/>
                <p14:nvPr/>
              </p14:nvContentPartPr>
              <p14:xfrm>
                <a:off x="8853837" y="5886761"/>
                <a:ext cx="43560" cy="4680"/>
              </p14:xfrm>
            </p:contentPart>
          </mc:Choice>
          <mc:Fallback xmlns="">
            <p:pic>
              <p:nvPicPr>
                <p:cNvPr id="940" name="Entrada de lápiz 939">
                  <a:extLst>
                    <a:ext uri="{FF2B5EF4-FFF2-40B4-BE49-F238E27FC236}">
                      <a16:creationId xmlns:a16="http://schemas.microsoft.com/office/drawing/2014/main" id="{E3FF48AA-C31D-EF44-BC21-6BF0F21F4A29}"/>
                    </a:ext>
                  </a:extLst>
                </p:cNvPr>
                <p:cNvPicPr/>
                <p:nvPr/>
              </p:nvPicPr>
              <p:blipFill>
                <a:blip r:embed="rId632"/>
                <a:stretch>
                  <a:fillRect/>
                </a:stretch>
              </p:blipFill>
              <p:spPr>
                <a:xfrm>
                  <a:off x="8838357" y="5871281"/>
                  <a:ext cx="74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941" name="Entrada de lápiz 940">
                  <a:extLst>
                    <a:ext uri="{FF2B5EF4-FFF2-40B4-BE49-F238E27FC236}">
                      <a16:creationId xmlns:a16="http://schemas.microsoft.com/office/drawing/2014/main" id="{B4091A46-FBAF-9D4E-9BBB-AFFFC4FB8C69}"/>
                    </a:ext>
                  </a:extLst>
                </p14:cNvPr>
                <p14:cNvContentPartPr/>
                <p14:nvPr/>
              </p14:nvContentPartPr>
              <p14:xfrm>
                <a:off x="8918637" y="5856521"/>
                <a:ext cx="82440" cy="30600"/>
              </p14:xfrm>
            </p:contentPart>
          </mc:Choice>
          <mc:Fallback xmlns="">
            <p:pic>
              <p:nvPicPr>
                <p:cNvPr id="941" name="Entrada de lápiz 940">
                  <a:extLst>
                    <a:ext uri="{FF2B5EF4-FFF2-40B4-BE49-F238E27FC236}">
                      <a16:creationId xmlns:a16="http://schemas.microsoft.com/office/drawing/2014/main" id="{B4091A46-FBAF-9D4E-9BBB-AFFFC4FB8C69}"/>
                    </a:ext>
                  </a:extLst>
                </p:cNvPr>
                <p:cNvPicPr/>
                <p:nvPr/>
              </p:nvPicPr>
              <p:blipFill>
                <a:blip r:embed="rId634"/>
                <a:stretch>
                  <a:fillRect/>
                </a:stretch>
              </p:blipFill>
              <p:spPr>
                <a:xfrm>
                  <a:off x="8903224" y="5841041"/>
                  <a:ext cx="112907"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942" name="Entrada de lápiz 941">
                  <a:extLst>
                    <a:ext uri="{FF2B5EF4-FFF2-40B4-BE49-F238E27FC236}">
                      <a16:creationId xmlns:a16="http://schemas.microsoft.com/office/drawing/2014/main" id="{03998580-5D1A-5648-BE93-15CE50ADCC36}"/>
                    </a:ext>
                  </a:extLst>
                </p14:cNvPr>
                <p14:cNvContentPartPr/>
                <p14:nvPr/>
              </p14:nvContentPartPr>
              <p14:xfrm>
                <a:off x="8974797" y="5808641"/>
                <a:ext cx="34920" cy="199800"/>
              </p14:xfrm>
            </p:contentPart>
          </mc:Choice>
          <mc:Fallback xmlns="">
            <p:pic>
              <p:nvPicPr>
                <p:cNvPr id="942" name="Entrada de lápiz 941">
                  <a:extLst>
                    <a:ext uri="{FF2B5EF4-FFF2-40B4-BE49-F238E27FC236}">
                      <a16:creationId xmlns:a16="http://schemas.microsoft.com/office/drawing/2014/main" id="{03998580-5D1A-5648-BE93-15CE50ADCC36}"/>
                    </a:ext>
                  </a:extLst>
                </p:cNvPr>
                <p:cNvPicPr/>
                <p:nvPr/>
              </p:nvPicPr>
              <p:blipFill>
                <a:blip r:embed="rId636"/>
                <a:stretch>
                  <a:fillRect/>
                </a:stretch>
              </p:blipFill>
              <p:spPr>
                <a:xfrm>
                  <a:off x="8959317" y="5793161"/>
                  <a:ext cx="655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943" name="Entrada de lápiz 942">
                  <a:extLst>
                    <a:ext uri="{FF2B5EF4-FFF2-40B4-BE49-F238E27FC236}">
                      <a16:creationId xmlns:a16="http://schemas.microsoft.com/office/drawing/2014/main" id="{8D9D3135-2D25-9B40-8F5D-CFACC3BEE353}"/>
                    </a:ext>
                  </a:extLst>
                </p14:cNvPr>
                <p14:cNvContentPartPr/>
                <p14:nvPr/>
              </p14:nvContentPartPr>
              <p14:xfrm>
                <a:off x="9074157" y="5769761"/>
                <a:ext cx="47880" cy="242640"/>
              </p14:xfrm>
            </p:contentPart>
          </mc:Choice>
          <mc:Fallback xmlns="">
            <p:pic>
              <p:nvPicPr>
                <p:cNvPr id="943" name="Entrada de lápiz 942">
                  <a:extLst>
                    <a:ext uri="{FF2B5EF4-FFF2-40B4-BE49-F238E27FC236}">
                      <a16:creationId xmlns:a16="http://schemas.microsoft.com/office/drawing/2014/main" id="{8D9D3135-2D25-9B40-8F5D-CFACC3BEE353}"/>
                    </a:ext>
                  </a:extLst>
                </p:cNvPr>
                <p:cNvPicPr/>
                <p:nvPr/>
              </p:nvPicPr>
              <p:blipFill>
                <a:blip r:embed="rId638"/>
                <a:stretch>
                  <a:fillRect/>
                </a:stretch>
              </p:blipFill>
              <p:spPr>
                <a:xfrm>
                  <a:off x="9058677" y="5754281"/>
                  <a:ext cx="784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945" name="Entrada de lápiz 944">
                  <a:extLst>
                    <a:ext uri="{FF2B5EF4-FFF2-40B4-BE49-F238E27FC236}">
                      <a16:creationId xmlns:a16="http://schemas.microsoft.com/office/drawing/2014/main" id="{B1DDC8EA-EFC3-B34E-85C3-808DE5E86202}"/>
                    </a:ext>
                  </a:extLst>
                </p14:cNvPr>
                <p14:cNvContentPartPr/>
                <p14:nvPr/>
              </p14:nvContentPartPr>
              <p14:xfrm>
                <a:off x="9238677" y="5825921"/>
                <a:ext cx="134280" cy="142920"/>
              </p14:xfrm>
            </p:contentPart>
          </mc:Choice>
          <mc:Fallback xmlns="">
            <p:pic>
              <p:nvPicPr>
                <p:cNvPr id="945" name="Entrada de lápiz 944">
                  <a:extLst>
                    <a:ext uri="{FF2B5EF4-FFF2-40B4-BE49-F238E27FC236}">
                      <a16:creationId xmlns:a16="http://schemas.microsoft.com/office/drawing/2014/main" id="{B1DDC8EA-EFC3-B34E-85C3-808DE5E86202}"/>
                    </a:ext>
                  </a:extLst>
                </p:cNvPr>
                <p:cNvPicPr/>
                <p:nvPr/>
              </p:nvPicPr>
              <p:blipFill>
                <a:blip r:embed="rId640"/>
                <a:stretch>
                  <a:fillRect/>
                </a:stretch>
              </p:blipFill>
              <p:spPr>
                <a:xfrm>
                  <a:off x="9223197" y="5810441"/>
                  <a:ext cx="164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946" name="Entrada de lápiz 945">
                  <a:extLst>
                    <a:ext uri="{FF2B5EF4-FFF2-40B4-BE49-F238E27FC236}">
                      <a16:creationId xmlns:a16="http://schemas.microsoft.com/office/drawing/2014/main" id="{BE575288-9578-A24F-B62F-D248CBFED954}"/>
                    </a:ext>
                  </a:extLst>
                </p14:cNvPr>
                <p14:cNvContentPartPr/>
                <p14:nvPr/>
              </p14:nvContentPartPr>
              <p14:xfrm>
                <a:off x="9433437" y="5782721"/>
                <a:ext cx="4680" cy="59040"/>
              </p14:xfrm>
            </p:contentPart>
          </mc:Choice>
          <mc:Fallback xmlns="">
            <p:pic>
              <p:nvPicPr>
                <p:cNvPr id="946" name="Entrada de lápiz 945">
                  <a:extLst>
                    <a:ext uri="{FF2B5EF4-FFF2-40B4-BE49-F238E27FC236}">
                      <a16:creationId xmlns:a16="http://schemas.microsoft.com/office/drawing/2014/main" id="{BE575288-9578-A24F-B62F-D248CBFED954}"/>
                    </a:ext>
                  </a:extLst>
                </p:cNvPr>
                <p:cNvPicPr/>
                <p:nvPr/>
              </p:nvPicPr>
              <p:blipFill>
                <a:blip r:embed="rId642"/>
                <a:stretch>
                  <a:fillRect/>
                </a:stretch>
              </p:blipFill>
              <p:spPr>
                <a:xfrm>
                  <a:off x="9417957" y="5767241"/>
                  <a:ext cx="35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947" name="Entrada de lápiz 946">
                  <a:extLst>
                    <a:ext uri="{FF2B5EF4-FFF2-40B4-BE49-F238E27FC236}">
                      <a16:creationId xmlns:a16="http://schemas.microsoft.com/office/drawing/2014/main" id="{85EA33B8-7AD5-6444-8A27-1D428366D6CA}"/>
                    </a:ext>
                  </a:extLst>
                </p14:cNvPr>
                <p14:cNvContentPartPr/>
                <p14:nvPr/>
              </p14:nvContentPartPr>
              <p14:xfrm>
                <a:off x="9541437" y="5756801"/>
                <a:ext cx="69480" cy="229680"/>
              </p14:xfrm>
            </p:contentPart>
          </mc:Choice>
          <mc:Fallback xmlns="">
            <p:pic>
              <p:nvPicPr>
                <p:cNvPr id="947" name="Entrada de lápiz 946">
                  <a:extLst>
                    <a:ext uri="{FF2B5EF4-FFF2-40B4-BE49-F238E27FC236}">
                      <a16:creationId xmlns:a16="http://schemas.microsoft.com/office/drawing/2014/main" id="{85EA33B8-7AD5-6444-8A27-1D428366D6CA}"/>
                    </a:ext>
                  </a:extLst>
                </p:cNvPr>
                <p:cNvPicPr/>
                <p:nvPr/>
              </p:nvPicPr>
              <p:blipFill>
                <a:blip r:embed="rId644"/>
                <a:stretch>
                  <a:fillRect/>
                </a:stretch>
              </p:blipFill>
              <p:spPr>
                <a:xfrm>
                  <a:off x="9525957" y="5741297"/>
                  <a:ext cx="100080" cy="260328"/>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948" name="Entrada de lápiz 947">
                  <a:extLst>
                    <a:ext uri="{FF2B5EF4-FFF2-40B4-BE49-F238E27FC236}">
                      <a16:creationId xmlns:a16="http://schemas.microsoft.com/office/drawing/2014/main" id="{B13AB612-93A9-5A47-9586-53E83559E699}"/>
                    </a:ext>
                  </a:extLst>
                </p14:cNvPr>
                <p14:cNvContentPartPr/>
                <p14:nvPr/>
              </p14:nvContentPartPr>
              <p14:xfrm>
                <a:off x="9680037" y="5817281"/>
                <a:ext cx="69480" cy="112680"/>
              </p14:xfrm>
            </p:contentPart>
          </mc:Choice>
          <mc:Fallback xmlns="">
            <p:pic>
              <p:nvPicPr>
                <p:cNvPr id="948" name="Entrada de lápiz 947">
                  <a:extLst>
                    <a:ext uri="{FF2B5EF4-FFF2-40B4-BE49-F238E27FC236}">
                      <a16:creationId xmlns:a16="http://schemas.microsoft.com/office/drawing/2014/main" id="{B13AB612-93A9-5A47-9586-53E83559E699}"/>
                    </a:ext>
                  </a:extLst>
                </p:cNvPr>
                <p:cNvPicPr/>
                <p:nvPr/>
              </p:nvPicPr>
              <p:blipFill>
                <a:blip r:embed="rId646"/>
                <a:stretch>
                  <a:fillRect/>
                </a:stretch>
              </p:blipFill>
              <p:spPr>
                <a:xfrm>
                  <a:off x="9664557" y="5801801"/>
                  <a:ext cx="1000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949" name="Entrada de lápiz 948">
                  <a:extLst>
                    <a:ext uri="{FF2B5EF4-FFF2-40B4-BE49-F238E27FC236}">
                      <a16:creationId xmlns:a16="http://schemas.microsoft.com/office/drawing/2014/main" id="{5D9777E7-227E-0144-8A47-B02922D208FF}"/>
                    </a:ext>
                  </a:extLst>
                </p14:cNvPr>
                <p14:cNvContentPartPr/>
                <p14:nvPr/>
              </p14:nvContentPartPr>
              <p14:xfrm>
                <a:off x="9690837" y="5865161"/>
                <a:ext cx="50040" cy="9000"/>
              </p14:xfrm>
            </p:contentPart>
          </mc:Choice>
          <mc:Fallback xmlns="">
            <p:pic>
              <p:nvPicPr>
                <p:cNvPr id="949" name="Entrada de lápiz 948">
                  <a:extLst>
                    <a:ext uri="{FF2B5EF4-FFF2-40B4-BE49-F238E27FC236}">
                      <a16:creationId xmlns:a16="http://schemas.microsoft.com/office/drawing/2014/main" id="{5D9777E7-227E-0144-8A47-B02922D208FF}"/>
                    </a:ext>
                  </a:extLst>
                </p:cNvPr>
                <p:cNvPicPr/>
                <p:nvPr/>
              </p:nvPicPr>
              <p:blipFill>
                <a:blip r:embed="rId648"/>
                <a:stretch>
                  <a:fillRect/>
                </a:stretch>
              </p:blipFill>
              <p:spPr>
                <a:xfrm>
                  <a:off x="9675245" y="5849681"/>
                  <a:ext cx="80862"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950" name="Entrada de lápiz 949">
                  <a:extLst>
                    <a:ext uri="{FF2B5EF4-FFF2-40B4-BE49-F238E27FC236}">
                      <a16:creationId xmlns:a16="http://schemas.microsoft.com/office/drawing/2014/main" id="{2E962ADE-1153-9042-80DE-990519D58D47}"/>
                    </a:ext>
                  </a:extLst>
                </p14:cNvPr>
                <p14:cNvContentPartPr/>
                <p14:nvPr/>
              </p14:nvContentPartPr>
              <p14:xfrm>
                <a:off x="9805317" y="5733401"/>
                <a:ext cx="34920" cy="41040"/>
              </p14:xfrm>
            </p:contentPart>
          </mc:Choice>
          <mc:Fallback xmlns="">
            <p:pic>
              <p:nvPicPr>
                <p:cNvPr id="950" name="Entrada de lápiz 949">
                  <a:extLst>
                    <a:ext uri="{FF2B5EF4-FFF2-40B4-BE49-F238E27FC236}">
                      <a16:creationId xmlns:a16="http://schemas.microsoft.com/office/drawing/2014/main" id="{2E962ADE-1153-9042-80DE-990519D58D47}"/>
                    </a:ext>
                  </a:extLst>
                </p:cNvPr>
                <p:cNvPicPr/>
                <p:nvPr/>
              </p:nvPicPr>
              <p:blipFill>
                <a:blip r:embed="rId650"/>
                <a:stretch>
                  <a:fillRect/>
                </a:stretch>
              </p:blipFill>
              <p:spPr>
                <a:xfrm>
                  <a:off x="9789837" y="5718056"/>
                  <a:ext cx="65520" cy="71374"/>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951" name="Entrada de lápiz 950">
                  <a:extLst>
                    <a:ext uri="{FF2B5EF4-FFF2-40B4-BE49-F238E27FC236}">
                      <a16:creationId xmlns:a16="http://schemas.microsoft.com/office/drawing/2014/main" id="{E8FD926D-A364-6B48-8203-EB51B34AF979}"/>
                    </a:ext>
                  </a:extLst>
                </p14:cNvPr>
                <p14:cNvContentPartPr/>
                <p14:nvPr/>
              </p14:nvContentPartPr>
              <p14:xfrm>
                <a:off x="9844197" y="5735201"/>
                <a:ext cx="9000" cy="47880"/>
              </p14:xfrm>
            </p:contentPart>
          </mc:Choice>
          <mc:Fallback xmlns="">
            <p:pic>
              <p:nvPicPr>
                <p:cNvPr id="951" name="Entrada de lápiz 950">
                  <a:extLst>
                    <a:ext uri="{FF2B5EF4-FFF2-40B4-BE49-F238E27FC236}">
                      <a16:creationId xmlns:a16="http://schemas.microsoft.com/office/drawing/2014/main" id="{E8FD926D-A364-6B48-8203-EB51B34AF979}"/>
                    </a:ext>
                  </a:extLst>
                </p:cNvPr>
                <p:cNvPicPr/>
                <p:nvPr/>
              </p:nvPicPr>
              <p:blipFill>
                <a:blip r:embed="rId652"/>
                <a:stretch>
                  <a:fillRect/>
                </a:stretch>
              </p:blipFill>
              <p:spPr>
                <a:xfrm>
                  <a:off x="9828717" y="5719721"/>
                  <a:ext cx="396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952" name="Entrada de lápiz 951">
                  <a:extLst>
                    <a:ext uri="{FF2B5EF4-FFF2-40B4-BE49-F238E27FC236}">
                      <a16:creationId xmlns:a16="http://schemas.microsoft.com/office/drawing/2014/main" id="{60741931-08B1-4F40-94ED-C56353A443CA}"/>
                    </a:ext>
                  </a:extLst>
                </p14:cNvPr>
                <p14:cNvContentPartPr/>
                <p14:nvPr/>
              </p14:nvContentPartPr>
              <p14:xfrm>
                <a:off x="9753477" y="5717921"/>
                <a:ext cx="43560" cy="104040"/>
              </p14:xfrm>
            </p:contentPart>
          </mc:Choice>
          <mc:Fallback xmlns="">
            <p:pic>
              <p:nvPicPr>
                <p:cNvPr id="952" name="Entrada de lápiz 951">
                  <a:extLst>
                    <a:ext uri="{FF2B5EF4-FFF2-40B4-BE49-F238E27FC236}">
                      <a16:creationId xmlns:a16="http://schemas.microsoft.com/office/drawing/2014/main" id="{60741931-08B1-4F40-94ED-C56353A443CA}"/>
                    </a:ext>
                  </a:extLst>
                </p:cNvPr>
                <p:cNvPicPr/>
                <p:nvPr/>
              </p:nvPicPr>
              <p:blipFill>
                <a:blip r:embed="rId654"/>
                <a:stretch>
                  <a:fillRect/>
                </a:stretch>
              </p:blipFill>
              <p:spPr>
                <a:xfrm>
                  <a:off x="9737997" y="5702441"/>
                  <a:ext cx="74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953" name="Entrada de lápiz 952">
                  <a:extLst>
                    <a:ext uri="{FF2B5EF4-FFF2-40B4-BE49-F238E27FC236}">
                      <a16:creationId xmlns:a16="http://schemas.microsoft.com/office/drawing/2014/main" id="{C47968FE-06AD-6644-BF17-1F0C710A0E14}"/>
                    </a:ext>
                  </a:extLst>
                </p14:cNvPr>
                <p14:cNvContentPartPr/>
                <p14:nvPr/>
              </p14:nvContentPartPr>
              <p14:xfrm>
                <a:off x="9883077" y="5709281"/>
                <a:ext cx="21960" cy="95400"/>
              </p14:xfrm>
            </p:contentPart>
          </mc:Choice>
          <mc:Fallback xmlns="">
            <p:pic>
              <p:nvPicPr>
                <p:cNvPr id="953" name="Entrada de lápiz 952">
                  <a:extLst>
                    <a:ext uri="{FF2B5EF4-FFF2-40B4-BE49-F238E27FC236}">
                      <a16:creationId xmlns:a16="http://schemas.microsoft.com/office/drawing/2014/main" id="{C47968FE-06AD-6644-BF17-1F0C710A0E14}"/>
                    </a:ext>
                  </a:extLst>
                </p:cNvPr>
                <p:cNvPicPr/>
                <p:nvPr/>
              </p:nvPicPr>
              <p:blipFill>
                <a:blip r:embed="rId656"/>
                <a:stretch>
                  <a:fillRect/>
                </a:stretch>
              </p:blipFill>
              <p:spPr>
                <a:xfrm>
                  <a:off x="9867597" y="5693801"/>
                  <a:ext cx="52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954" name="Entrada de lápiz 953">
                  <a:extLst>
                    <a:ext uri="{FF2B5EF4-FFF2-40B4-BE49-F238E27FC236}">
                      <a16:creationId xmlns:a16="http://schemas.microsoft.com/office/drawing/2014/main" id="{0C008284-9938-6B4E-9F89-6ECC6889D619}"/>
                    </a:ext>
                  </a:extLst>
                </p14:cNvPr>
                <p14:cNvContentPartPr/>
                <p14:nvPr/>
              </p14:nvContentPartPr>
              <p14:xfrm>
                <a:off x="9952557" y="5704961"/>
                <a:ext cx="34920" cy="272880"/>
              </p14:xfrm>
            </p:contentPart>
          </mc:Choice>
          <mc:Fallback xmlns="">
            <p:pic>
              <p:nvPicPr>
                <p:cNvPr id="954" name="Entrada de lápiz 953">
                  <a:extLst>
                    <a:ext uri="{FF2B5EF4-FFF2-40B4-BE49-F238E27FC236}">
                      <a16:creationId xmlns:a16="http://schemas.microsoft.com/office/drawing/2014/main" id="{0C008284-9938-6B4E-9F89-6ECC6889D619}"/>
                    </a:ext>
                  </a:extLst>
                </p:cNvPr>
                <p:cNvPicPr/>
                <p:nvPr/>
              </p:nvPicPr>
              <p:blipFill>
                <a:blip r:embed="rId658"/>
                <a:stretch>
                  <a:fillRect/>
                </a:stretch>
              </p:blipFill>
              <p:spPr>
                <a:xfrm>
                  <a:off x="9937077" y="5689461"/>
                  <a:ext cx="65520" cy="30352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956" name="Entrada de lápiz 955">
                  <a:extLst>
                    <a:ext uri="{FF2B5EF4-FFF2-40B4-BE49-F238E27FC236}">
                      <a16:creationId xmlns:a16="http://schemas.microsoft.com/office/drawing/2014/main" id="{270948A9-D616-F44E-A654-6C7E776471BB}"/>
                    </a:ext>
                  </a:extLst>
                </p14:cNvPr>
                <p14:cNvContentPartPr/>
                <p14:nvPr/>
              </p14:nvContentPartPr>
              <p14:xfrm>
                <a:off x="10090797" y="5808641"/>
                <a:ext cx="190800" cy="121320"/>
              </p14:xfrm>
            </p:contentPart>
          </mc:Choice>
          <mc:Fallback xmlns="">
            <p:pic>
              <p:nvPicPr>
                <p:cNvPr id="956" name="Entrada de lápiz 955">
                  <a:extLst>
                    <a:ext uri="{FF2B5EF4-FFF2-40B4-BE49-F238E27FC236}">
                      <a16:creationId xmlns:a16="http://schemas.microsoft.com/office/drawing/2014/main" id="{270948A9-D616-F44E-A654-6C7E776471BB}"/>
                    </a:ext>
                  </a:extLst>
                </p:cNvPr>
                <p:cNvPicPr/>
                <p:nvPr/>
              </p:nvPicPr>
              <p:blipFill>
                <a:blip r:embed="rId660"/>
                <a:stretch>
                  <a:fillRect/>
                </a:stretch>
              </p:blipFill>
              <p:spPr>
                <a:xfrm>
                  <a:off x="10075317" y="5793161"/>
                  <a:ext cx="221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958" name="Entrada de lápiz 957">
                  <a:extLst>
                    <a:ext uri="{FF2B5EF4-FFF2-40B4-BE49-F238E27FC236}">
                      <a16:creationId xmlns:a16="http://schemas.microsoft.com/office/drawing/2014/main" id="{FCCF8B41-A135-384F-9092-5DD156D5B381}"/>
                    </a:ext>
                  </a:extLst>
                </p14:cNvPr>
                <p14:cNvContentPartPr/>
                <p14:nvPr/>
              </p14:nvContentPartPr>
              <p14:xfrm>
                <a:off x="10376277" y="5722241"/>
                <a:ext cx="47880" cy="47880"/>
              </p14:xfrm>
            </p:contentPart>
          </mc:Choice>
          <mc:Fallback xmlns="">
            <p:pic>
              <p:nvPicPr>
                <p:cNvPr id="958" name="Entrada de lápiz 957">
                  <a:extLst>
                    <a:ext uri="{FF2B5EF4-FFF2-40B4-BE49-F238E27FC236}">
                      <a16:creationId xmlns:a16="http://schemas.microsoft.com/office/drawing/2014/main" id="{FCCF8B41-A135-384F-9092-5DD156D5B381}"/>
                    </a:ext>
                  </a:extLst>
                </p:cNvPr>
                <p:cNvPicPr/>
                <p:nvPr/>
              </p:nvPicPr>
              <p:blipFill>
                <a:blip r:embed="rId662"/>
                <a:stretch>
                  <a:fillRect/>
                </a:stretch>
              </p:blipFill>
              <p:spPr>
                <a:xfrm>
                  <a:off x="10360913" y="5706761"/>
                  <a:ext cx="78252"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959" name="Entrada de lápiz 958">
                  <a:extLst>
                    <a:ext uri="{FF2B5EF4-FFF2-40B4-BE49-F238E27FC236}">
                      <a16:creationId xmlns:a16="http://schemas.microsoft.com/office/drawing/2014/main" id="{26C568A6-A276-8849-BAE9-4510B960C0D6}"/>
                    </a:ext>
                  </a:extLst>
                </p14:cNvPr>
                <p14:cNvContentPartPr/>
                <p14:nvPr/>
              </p14:nvContentPartPr>
              <p14:xfrm>
                <a:off x="10428117" y="5717921"/>
                <a:ext cx="4680" cy="73800"/>
              </p14:xfrm>
            </p:contentPart>
          </mc:Choice>
          <mc:Fallback xmlns="">
            <p:pic>
              <p:nvPicPr>
                <p:cNvPr id="959" name="Entrada de lápiz 958">
                  <a:extLst>
                    <a:ext uri="{FF2B5EF4-FFF2-40B4-BE49-F238E27FC236}">
                      <a16:creationId xmlns:a16="http://schemas.microsoft.com/office/drawing/2014/main" id="{26C568A6-A276-8849-BAE9-4510B960C0D6}"/>
                    </a:ext>
                  </a:extLst>
                </p:cNvPr>
                <p:cNvPicPr/>
                <p:nvPr/>
              </p:nvPicPr>
              <p:blipFill>
                <a:blip r:embed="rId664"/>
                <a:stretch>
                  <a:fillRect/>
                </a:stretch>
              </p:blipFill>
              <p:spPr>
                <a:xfrm>
                  <a:off x="10412637" y="5702441"/>
                  <a:ext cx="35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960" name="Entrada de lápiz 959">
                  <a:extLst>
                    <a:ext uri="{FF2B5EF4-FFF2-40B4-BE49-F238E27FC236}">
                      <a16:creationId xmlns:a16="http://schemas.microsoft.com/office/drawing/2014/main" id="{7AEA557C-AE03-684B-915D-E544C7399BEC}"/>
                    </a:ext>
                  </a:extLst>
                </p14:cNvPr>
                <p14:cNvContentPartPr/>
                <p14:nvPr/>
              </p14:nvContentPartPr>
              <p14:xfrm>
                <a:off x="10320117" y="5704961"/>
                <a:ext cx="47880" cy="121320"/>
              </p14:xfrm>
            </p:contentPart>
          </mc:Choice>
          <mc:Fallback xmlns="">
            <p:pic>
              <p:nvPicPr>
                <p:cNvPr id="960" name="Entrada de lápiz 959">
                  <a:extLst>
                    <a:ext uri="{FF2B5EF4-FFF2-40B4-BE49-F238E27FC236}">
                      <a16:creationId xmlns:a16="http://schemas.microsoft.com/office/drawing/2014/main" id="{7AEA557C-AE03-684B-915D-E544C7399BEC}"/>
                    </a:ext>
                  </a:extLst>
                </p:cNvPr>
                <p:cNvPicPr/>
                <p:nvPr/>
              </p:nvPicPr>
              <p:blipFill>
                <a:blip r:embed="rId666"/>
                <a:stretch>
                  <a:fillRect/>
                </a:stretch>
              </p:blipFill>
              <p:spPr>
                <a:xfrm>
                  <a:off x="10304637" y="5689481"/>
                  <a:ext cx="78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961" name="Entrada de lápiz 960">
                  <a:extLst>
                    <a:ext uri="{FF2B5EF4-FFF2-40B4-BE49-F238E27FC236}">
                      <a16:creationId xmlns:a16="http://schemas.microsoft.com/office/drawing/2014/main" id="{98061137-72FC-1740-953E-B793FAA935FA}"/>
                    </a:ext>
                  </a:extLst>
                </p14:cNvPr>
                <p14:cNvContentPartPr/>
                <p14:nvPr/>
              </p14:nvContentPartPr>
              <p14:xfrm>
                <a:off x="10471317" y="5696321"/>
                <a:ext cx="43560" cy="125640"/>
              </p14:xfrm>
            </p:contentPart>
          </mc:Choice>
          <mc:Fallback xmlns="">
            <p:pic>
              <p:nvPicPr>
                <p:cNvPr id="961" name="Entrada de lápiz 960">
                  <a:extLst>
                    <a:ext uri="{FF2B5EF4-FFF2-40B4-BE49-F238E27FC236}">
                      <a16:creationId xmlns:a16="http://schemas.microsoft.com/office/drawing/2014/main" id="{98061137-72FC-1740-953E-B793FAA935FA}"/>
                    </a:ext>
                  </a:extLst>
                </p:cNvPr>
                <p:cNvPicPr/>
                <p:nvPr/>
              </p:nvPicPr>
              <p:blipFill>
                <a:blip r:embed="rId668"/>
                <a:stretch>
                  <a:fillRect/>
                </a:stretch>
              </p:blipFill>
              <p:spPr>
                <a:xfrm>
                  <a:off x="10455837" y="5680885"/>
                  <a:ext cx="74160" cy="156153"/>
                </a:xfrm>
                <a:prstGeom prst="rect">
                  <a:avLst/>
                </a:prstGeom>
              </p:spPr>
            </p:pic>
          </mc:Fallback>
        </mc:AlternateContent>
      </p:grpSp>
      <p:grpSp>
        <p:nvGrpSpPr>
          <p:cNvPr id="972" name="Grupo 971">
            <a:extLst>
              <a:ext uri="{FF2B5EF4-FFF2-40B4-BE49-F238E27FC236}">
                <a16:creationId xmlns:a16="http://schemas.microsoft.com/office/drawing/2014/main" id="{084A4C31-6E8F-B542-B86B-F7BD6A8D2994}"/>
              </a:ext>
            </a:extLst>
          </p:cNvPr>
          <p:cNvGrpSpPr/>
          <p:nvPr/>
        </p:nvGrpSpPr>
        <p:grpSpPr>
          <a:xfrm>
            <a:off x="5676861" y="3768923"/>
            <a:ext cx="854640" cy="423720"/>
            <a:chOff x="5676861" y="3768923"/>
            <a:chExt cx="854640" cy="423720"/>
          </a:xfrm>
        </p:grpSpPr>
        <mc:AlternateContent xmlns:mc="http://schemas.openxmlformats.org/markup-compatibility/2006" xmlns:p14="http://schemas.microsoft.com/office/powerpoint/2010/main">
          <mc:Choice Requires="p14">
            <p:contentPart p14:bwMode="auto" r:id="rId669">
              <p14:nvContentPartPr>
                <p14:cNvPr id="963" name="Entrada de lápiz 962">
                  <a:extLst>
                    <a:ext uri="{FF2B5EF4-FFF2-40B4-BE49-F238E27FC236}">
                      <a16:creationId xmlns:a16="http://schemas.microsoft.com/office/drawing/2014/main" id="{85AFD3B3-5966-DB47-A899-E2D328F70780}"/>
                    </a:ext>
                  </a:extLst>
                </p14:cNvPr>
                <p14:cNvContentPartPr/>
                <p14:nvPr/>
              </p14:nvContentPartPr>
              <p14:xfrm>
                <a:off x="5676861" y="4018403"/>
                <a:ext cx="136440" cy="174240"/>
              </p14:xfrm>
            </p:contentPart>
          </mc:Choice>
          <mc:Fallback xmlns="">
            <p:pic>
              <p:nvPicPr>
                <p:cNvPr id="963" name="Entrada de lápiz 962">
                  <a:extLst>
                    <a:ext uri="{FF2B5EF4-FFF2-40B4-BE49-F238E27FC236}">
                      <a16:creationId xmlns:a16="http://schemas.microsoft.com/office/drawing/2014/main" id="{85AFD3B3-5966-DB47-A899-E2D328F70780}"/>
                    </a:ext>
                  </a:extLst>
                </p:cNvPr>
                <p:cNvPicPr/>
                <p:nvPr/>
              </p:nvPicPr>
              <p:blipFill>
                <a:blip r:embed="rId670"/>
                <a:stretch>
                  <a:fillRect/>
                </a:stretch>
              </p:blipFill>
              <p:spPr>
                <a:xfrm>
                  <a:off x="5661381" y="4002923"/>
                  <a:ext cx="167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964" name="Entrada de lápiz 963">
                  <a:extLst>
                    <a:ext uri="{FF2B5EF4-FFF2-40B4-BE49-F238E27FC236}">
                      <a16:creationId xmlns:a16="http://schemas.microsoft.com/office/drawing/2014/main" id="{CBD114C0-C9D8-484B-80AF-CFF061E9F6E6}"/>
                    </a:ext>
                  </a:extLst>
                </p14:cNvPr>
                <p14:cNvContentPartPr/>
                <p14:nvPr/>
              </p14:nvContentPartPr>
              <p14:xfrm>
                <a:off x="5865861" y="3867203"/>
                <a:ext cx="45720" cy="121320"/>
              </p14:xfrm>
            </p:contentPart>
          </mc:Choice>
          <mc:Fallback xmlns="">
            <p:pic>
              <p:nvPicPr>
                <p:cNvPr id="964" name="Entrada de lápiz 963">
                  <a:extLst>
                    <a:ext uri="{FF2B5EF4-FFF2-40B4-BE49-F238E27FC236}">
                      <a16:creationId xmlns:a16="http://schemas.microsoft.com/office/drawing/2014/main" id="{CBD114C0-C9D8-484B-80AF-CFF061E9F6E6}"/>
                    </a:ext>
                  </a:extLst>
                </p:cNvPr>
                <p:cNvPicPr/>
                <p:nvPr/>
              </p:nvPicPr>
              <p:blipFill>
                <a:blip r:embed="rId672"/>
                <a:stretch>
                  <a:fillRect/>
                </a:stretch>
              </p:blipFill>
              <p:spPr>
                <a:xfrm>
                  <a:off x="5850381" y="3851723"/>
                  <a:ext cx="76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965" name="Entrada de lápiz 964">
                  <a:extLst>
                    <a:ext uri="{FF2B5EF4-FFF2-40B4-BE49-F238E27FC236}">
                      <a16:creationId xmlns:a16="http://schemas.microsoft.com/office/drawing/2014/main" id="{1191E225-F487-8042-9380-A3AE09FA2006}"/>
                    </a:ext>
                  </a:extLst>
                </p14:cNvPr>
                <p14:cNvContentPartPr/>
                <p14:nvPr/>
              </p14:nvContentPartPr>
              <p14:xfrm>
                <a:off x="5775141" y="3836963"/>
                <a:ext cx="83520" cy="181800"/>
              </p14:xfrm>
            </p:contentPart>
          </mc:Choice>
          <mc:Fallback xmlns="">
            <p:pic>
              <p:nvPicPr>
                <p:cNvPr id="965" name="Entrada de lápiz 964">
                  <a:extLst>
                    <a:ext uri="{FF2B5EF4-FFF2-40B4-BE49-F238E27FC236}">
                      <a16:creationId xmlns:a16="http://schemas.microsoft.com/office/drawing/2014/main" id="{1191E225-F487-8042-9380-A3AE09FA2006}"/>
                    </a:ext>
                  </a:extLst>
                </p:cNvPr>
                <p:cNvPicPr/>
                <p:nvPr/>
              </p:nvPicPr>
              <p:blipFill>
                <a:blip r:embed="rId674"/>
                <a:stretch>
                  <a:fillRect/>
                </a:stretch>
              </p:blipFill>
              <p:spPr>
                <a:xfrm>
                  <a:off x="5759661" y="3821483"/>
                  <a:ext cx="114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966" name="Entrada de lápiz 965">
                  <a:extLst>
                    <a:ext uri="{FF2B5EF4-FFF2-40B4-BE49-F238E27FC236}">
                      <a16:creationId xmlns:a16="http://schemas.microsoft.com/office/drawing/2014/main" id="{D478112D-49F7-BA4B-8FDE-5B877A4D59A1}"/>
                    </a:ext>
                  </a:extLst>
                </p14:cNvPr>
                <p14:cNvContentPartPr/>
                <p14:nvPr/>
              </p14:nvContentPartPr>
              <p14:xfrm>
                <a:off x="5933901" y="3806723"/>
                <a:ext cx="53280" cy="196920"/>
              </p14:xfrm>
            </p:contentPart>
          </mc:Choice>
          <mc:Fallback xmlns="">
            <p:pic>
              <p:nvPicPr>
                <p:cNvPr id="966" name="Entrada de lápiz 965">
                  <a:extLst>
                    <a:ext uri="{FF2B5EF4-FFF2-40B4-BE49-F238E27FC236}">
                      <a16:creationId xmlns:a16="http://schemas.microsoft.com/office/drawing/2014/main" id="{D478112D-49F7-BA4B-8FDE-5B877A4D59A1}"/>
                    </a:ext>
                  </a:extLst>
                </p:cNvPr>
                <p:cNvPicPr/>
                <p:nvPr/>
              </p:nvPicPr>
              <p:blipFill>
                <a:blip r:embed="rId676"/>
                <a:stretch>
                  <a:fillRect/>
                </a:stretch>
              </p:blipFill>
              <p:spPr>
                <a:xfrm>
                  <a:off x="5918421" y="3791243"/>
                  <a:ext cx="83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967" name="Entrada de lápiz 966">
                  <a:extLst>
                    <a:ext uri="{FF2B5EF4-FFF2-40B4-BE49-F238E27FC236}">
                      <a16:creationId xmlns:a16="http://schemas.microsoft.com/office/drawing/2014/main" id="{64EABCC3-EEED-694D-A9E3-BFE37299A93B}"/>
                    </a:ext>
                  </a:extLst>
                </p14:cNvPr>
                <p14:cNvContentPartPr/>
                <p14:nvPr/>
              </p14:nvContentPartPr>
              <p14:xfrm>
                <a:off x="6130461" y="3943883"/>
                <a:ext cx="219600" cy="211320"/>
              </p14:xfrm>
            </p:contentPart>
          </mc:Choice>
          <mc:Fallback xmlns="">
            <p:pic>
              <p:nvPicPr>
                <p:cNvPr id="967" name="Entrada de lápiz 966">
                  <a:extLst>
                    <a:ext uri="{FF2B5EF4-FFF2-40B4-BE49-F238E27FC236}">
                      <a16:creationId xmlns:a16="http://schemas.microsoft.com/office/drawing/2014/main" id="{64EABCC3-EEED-694D-A9E3-BFE37299A93B}"/>
                    </a:ext>
                  </a:extLst>
                </p:cNvPr>
                <p:cNvPicPr/>
                <p:nvPr/>
              </p:nvPicPr>
              <p:blipFill>
                <a:blip r:embed="rId678"/>
                <a:stretch>
                  <a:fillRect/>
                </a:stretch>
              </p:blipFill>
              <p:spPr>
                <a:xfrm>
                  <a:off x="6114981" y="3928403"/>
                  <a:ext cx="2502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968" name="Entrada de lápiz 967">
                  <a:extLst>
                    <a:ext uri="{FF2B5EF4-FFF2-40B4-BE49-F238E27FC236}">
                      <a16:creationId xmlns:a16="http://schemas.microsoft.com/office/drawing/2014/main" id="{4938EDE3-A96D-5243-A632-731C615D13FD}"/>
                    </a:ext>
                  </a:extLst>
                </p14:cNvPr>
                <p14:cNvContentPartPr/>
                <p14:nvPr/>
              </p14:nvContentPartPr>
              <p14:xfrm>
                <a:off x="6410181" y="3814283"/>
                <a:ext cx="38160" cy="60840"/>
              </p14:xfrm>
            </p:contentPart>
          </mc:Choice>
          <mc:Fallback xmlns="">
            <p:pic>
              <p:nvPicPr>
                <p:cNvPr id="968" name="Entrada de lápiz 967">
                  <a:extLst>
                    <a:ext uri="{FF2B5EF4-FFF2-40B4-BE49-F238E27FC236}">
                      <a16:creationId xmlns:a16="http://schemas.microsoft.com/office/drawing/2014/main" id="{4938EDE3-A96D-5243-A632-731C615D13FD}"/>
                    </a:ext>
                  </a:extLst>
                </p:cNvPr>
                <p:cNvPicPr/>
                <p:nvPr/>
              </p:nvPicPr>
              <p:blipFill>
                <a:blip r:embed="rId680"/>
                <a:stretch>
                  <a:fillRect/>
                </a:stretch>
              </p:blipFill>
              <p:spPr>
                <a:xfrm>
                  <a:off x="6394701" y="3798803"/>
                  <a:ext cx="68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969" name="Entrada de lápiz 968">
                  <a:extLst>
                    <a:ext uri="{FF2B5EF4-FFF2-40B4-BE49-F238E27FC236}">
                      <a16:creationId xmlns:a16="http://schemas.microsoft.com/office/drawing/2014/main" id="{ACE49AB5-B3C2-BB4B-87D5-C2F1ACF44781}"/>
                    </a:ext>
                  </a:extLst>
                </p14:cNvPr>
                <p14:cNvContentPartPr/>
                <p14:nvPr/>
              </p14:nvContentPartPr>
              <p14:xfrm>
                <a:off x="6470661" y="3806723"/>
                <a:ext cx="15480" cy="98640"/>
              </p14:xfrm>
            </p:contentPart>
          </mc:Choice>
          <mc:Fallback xmlns="">
            <p:pic>
              <p:nvPicPr>
                <p:cNvPr id="969" name="Entrada de lápiz 968">
                  <a:extLst>
                    <a:ext uri="{FF2B5EF4-FFF2-40B4-BE49-F238E27FC236}">
                      <a16:creationId xmlns:a16="http://schemas.microsoft.com/office/drawing/2014/main" id="{ACE49AB5-B3C2-BB4B-87D5-C2F1ACF44781}"/>
                    </a:ext>
                  </a:extLst>
                </p:cNvPr>
                <p:cNvPicPr/>
                <p:nvPr/>
              </p:nvPicPr>
              <p:blipFill>
                <a:blip r:embed="rId682"/>
                <a:stretch>
                  <a:fillRect/>
                </a:stretch>
              </p:blipFill>
              <p:spPr>
                <a:xfrm>
                  <a:off x="6455181" y="3791243"/>
                  <a:ext cx="46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970" name="Entrada de lápiz 969">
                  <a:extLst>
                    <a:ext uri="{FF2B5EF4-FFF2-40B4-BE49-F238E27FC236}">
                      <a16:creationId xmlns:a16="http://schemas.microsoft.com/office/drawing/2014/main" id="{CDE9E6EC-F92F-F645-A6E6-85ABAF4B007B}"/>
                    </a:ext>
                  </a:extLst>
                </p14:cNvPr>
                <p14:cNvContentPartPr/>
                <p14:nvPr/>
              </p14:nvContentPartPr>
              <p14:xfrm>
                <a:off x="6334581" y="3768923"/>
                <a:ext cx="68400" cy="196920"/>
              </p14:xfrm>
            </p:contentPart>
          </mc:Choice>
          <mc:Fallback xmlns="">
            <p:pic>
              <p:nvPicPr>
                <p:cNvPr id="970" name="Entrada de lápiz 969">
                  <a:extLst>
                    <a:ext uri="{FF2B5EF4-FFF2-40B4-BE49-F238E27FC236}">
                      <a16:creationId xmlns:a16="http://schemas.microsoft.com/office/drawing/2014/main" id="{CDE9E6EC-F92F-F645-A6E6-85ABAF4B007B}"/>
                    </a:ext>
                  </a:extLst>
                </p:cNvPr>
                <p:cNvPicPr/>
                <p:nvPr/>
              </p:nvPicPr>
              <p:blipFill>
                <a:blip r:embed="rId684"/>
                <a:stretch>
                  <a:fillRect/>
                </a:stretch>
              </p:blipFill>
              <p:spPr>
                <a:xfrm>
                  <a:off x="6319101" y="3753443"/>
                  <a:ext cx="99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971" name="Entrada de lápiz 970">
                  <a:extLst>
                    <a:ext uri="{FF2B5EF4-FFF2-40B4-BE49-F238E27FC236}">
                      <a16:creationId xmlns:a16="http://schemas.microsoft.com/office/drawing/2014/main" id="{E60E4800-EA55-484F-8588-4D0F6929C5F8}"/>
                    </a:ext>
                  </a:extLst>
                </p14:cNvPr>
                <p14:cNvContentPartPr/>
                <p14:nvPr/>
              </p14:nvContentPartPr>
              <p14:xfrm>
                <a:off x="6493341" y="3768923"/>
                <a:ext cx="38160" cy="159120"/>
              </p14:xfrm>
            </p:contentPart>
          </mc:Choice>
          <mc:Fallback xmlns="">
            <p:pic>
              <p:nvPicPr>
                <p:cNvPr id="971" name="Entrada de lápiz 970">
                  <a:extLst>
                    <a:ext uri="{FF2B5EF4-FFF2-40B4-BE49-F238E27FC236}">
                      <a16:creationId xmlns:a16="http://schemas.microsoft.com/office/drawing/2014/main" id="{E60E4800-EA55-484F-8588-4D0F6929C5F8}"/>
                    </a:ext>
                  </a:extLst>
                </p:cNvPr>
                <p:cNvPicPr/>
                <p:nvPr/>
              </p:nvPicPr>
              <p:blipFill>
                <a:blip r:embed="rId686"/>
                <a:stretch>
                  <a:fillRect/>
                </a:stretch>
              </p:blipFill>
              <p:spPr>
                <a:xfrm>
                  <a:off x="6477861" y="3753443"/>
                  <a:ext cx="68760" cy="189720"/>
                </a:xfrm>
                <a:prstGeom prst="rect">
                  <a:avLst/>
                </a:prstGeom>
              </p:spPr>
            </p:pic>
          </mc:Fallback>
        </mc:AlternateContent>
      </p:grpSp>
    </p:spTree>
    <p:extLst>
      <p:ext uri="{BB962C8B-B14F-4D97-AF65-F5344CB8AC3E}">
        <p14:creationId xmlns:p14="http://schemas.microsoft.com/office/powerpoint/2010/main" val="55879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a:t>Notación</a:t>
            </a:r>
          </a:p>
        </p:txBody>
      </p:sp>
      <p:grpSp>
        <p:nvGrpSpPr>
          <p:cNvPr id="6" name="Grupo 5">
            <a:extLst>
              <a:ext uri="{FF2B5EF4-FFF2-40B4-BE49-F238E27FC236}">
                <a16:creationId xmlns:a16="http://schemas.microsoft.com/office/drawing/2014/main" id="{2DB425F6-F97D-DE4C-852A-4F6515AEEEF3}"/>
              </a:ext>
            </a:extLst>
          </p:cNvPr>
          <p:cNvGrpSpPr/>
          <p:nvPr/>
        </p:nvGrpSpPr>
        <p:grpSpPr>
          <a:xfrm>
            <a:off x="527959" y="1368385"/>
            <a:ext cx="333875" cy="287674"/>
            <a:chOff x="527959" y="1368385"/>
            <a:chExt cx="333875" cy="287674"/>
          </a:xfrm>
        </p:grpSpPr>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719EF7A6-8DDC-1046-97DF-B3235D752F7B}"/>
                    </a:ext>
                  </a:extLst>
                </p14:cNvPr>
                <p14:cNvContentPartPr/>
                <p14:nvPr/>
              </p14:nvContentPartPr>
              <p14:xfrm>
                <a:off x="527959" y="1368385"/>
                <a:ext cx="151236" cy="287674"/>
              </p14:xfrm>
            </p:contentPart>
          </mc:Choice>
          <mc:Fallback xmlns="">
            <p:pic>
              <p:nvPicPr>
                <p:cNvPr id="3" name="Entrada de lápiz 2">
                  <a:extLst>
                    <a:ext uri="{FF2B5EF4-FFF2-40B4-BE49-F238E27FC236}">
                      <a16:creationId xmlns:a16="http://schemas.microsoft.com/office/drawing/2014/main" id="{719EF7A6-8DDC-1046-97DF-B3235D752F7B}"/>
                    </a:ext>
                  </a:extLst>
                </p:cNvPr>
                <p:cNvPicPr/>
                <p:nvPr/>
              </p:nvPicPr>
              <p:blipFill>
                <a:blip r:embed="rId4"/>
                <a:stretch>
                  <a:fillRect/>
                </a:stretch>
              </p:blipFill>
              <p:spPr>
                <a:xfrm>
                  <a:off x="512438" y="1352903"/>
                  <a:ext cx="181916" cy="31827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F9121D16-CC81-164F-8BB1-2E01100BD0F6}"/>
                    </a:ext>
                  </a:extLst>
                </p14:cNvPr>
                <p14:cNvContentPartPr/>
                <p14:nvPr/>
              </p14:nvContentPartPr>
              <p14:xfrm>
                <a:off x="793254" y="1473781"/>
                <a:ext cx="53420" cy="7941"/>
              </p14:xfrm>
            </p:contentPart>
          </mc:Choice>
          <mc:Fallback xmlns="">
            <p:pic>
              <p:nvPicPr>
                <p:cNvPr id="4" name="Entrada de lápiz 3">
                  <a:extLst>
                    <a:ext uri="{FF2B5EF4-FFF2-40B4-BE49-F238E27FC236}">
                      <a16:creationId xmlns:a16="http://schemas.microsoft.com/office/drawing/2014/main" id="{F9121D16-CC81-164F-8BB1-2E01100BD0F6}"/>
                    </a:ext>
                  </a:extLst>
                </p:cNvPr>
                <p:cNvPicPr/>
                <p:nvPr/>
              </p:nvPicPr>
              <p:blipFill>
                <a:blip r:embed="rId6"/>
                <a:stretch>
                  <a:fillRect/>
                </a:stretch>
              </p:blipFill>
              <p:spPr>
                <a:xfrm>
                  <a:off x="777733" y="1458260"/>
                  <a:ext cx="84100" cy="3862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668B290C-5514-F248-AC7B-5A8EC802B150}"/>
                    </a:ext>
                  </a:extLst>
                </p14:cNvPr>
                <p14:cNvContentPartPr/>
                <p14:nvPr/>
              </p14:nvContentPartPr>
              <p14:xfrm>
                <a:off x="800834" y="1534420"/>
                <a:ext cx="61000" cy="7941"/>
              </p14:xfrm>
            </p:contentPart>
          </mc:Choice>
          <mc:Fallback xmlns="">
            <p:pic>
              <p:nvPicPr>
                <p:cNvPr id="5" name="Entrada de lápiz 4">
                  <a:extLst>
                    <a:ext uri="{FF2B5EF4-FFF2-40B4-BE49-F238E27FC236}">
                      <a16:creationId xmlns:a16="http://schemas.microsoft.com/office/drawing/2014/main" id="{668B290C-5514-F248-AC7B-5A8EC802B150}"/>
                    </a:ext>
                  </a:extLst>
                </p:cNvPr>
                <p:cNvPicPr/>
                <p:nvPr/>
              </p:nvPicPr>
              <p:blipFill>
                <a:blip r:embed="rId8"/>
                <a:stretch>
                  <a:fillRect/>
                </a:stretch>
              </p:blipFill>
              <p:spPr>
                <a:xfrm>
                  <a:off x="785313" y="1518899"/>
                  <a:ext cx="91680" cy="38622"/>
                </a:xfrm>
                <a:prstGeom prst="rect">
                  <a:avLst/>
                </a:prstGeom>
              </p:spPr>
            </p:pic>
          </mc:Fallback>
        </mc:AlternateContent>
      </p:grpSp>
      <p:grpSp>
        <p:nvGrpSpPr>
          <p:cNvPr id="14" name="Grupo 13">
            <a:extLst>
              <a:ext uri="{FF2B5EF4-FFF2-40B4-BE49-F238E27FC236}">
                <a16:creationId xmlns:a16="http://schemas.microsoft.com/office/drawing/2014/main" id="{B406BD6E-9A6D-B245-A33B-9B56CB00B87E}"/>
              </a:ext>
            </a:extLst>
          </p:cNvPr>
          <p:cNvGrpSpPr/>
          <p:nvPr/>
        </p:nvGrpSpPr>
        <p:grpSpPr>
          <a:xfrm>
            <a:off x="1020650" y="1390403"/>
            <a:ext cx="917525" cy="242194"/>
            <a:chOff x="1020650" y="1390403"/>
            <a:chExt cx="917525" cy="242194"/>
          </a:xfrm>
        </p:grpSpPr>
        <mc:AlternateContent xmlns:mc="http://schemas.openxmlformats.org/markup-compatibility/2006" xmlns:p14="http://schemas.microsoft.com/office/powerpoint/2010/main">
          <mc:Choice Requires="p14">
            <p:contentPart p14:bwMode="auto" r:id="rId9">
              <p14:nvContentPartPr>
                <p14:cNvPr id="7" name="Entrada de lápiz 6">
                  <a:extLst>
                    <a:ext uri="{FF2B5EF4-FFF2-40B4-BE49-F238E27FC236}">
                      <a16:creationId xmlns:a16="http://schemas.microsoft.com/office/drawing/2014/main" id="{671949EC-901D-8247-8E76-45EFED55335D}"/>
                    </a:ext>
                  </a:extLst>
                </p14:cNvPr>
                <p14:cNvContentPartPr/>
                <p14:nvPr/>
              </p14:nvContentPartPr>
              <p14:xfrm>
                <a:off x="1020650" y="1413142"/>
                <a:ext cx="38260" cy="219455"/>
              </p14:xfrm>
            </p:contentPart>
          </mc:Choice>
          <mc:Fallback xmlns="">
            <p:pic>
              <p:nvPicPr>
                <p:cNvPr id="7" name="Entrada de lápiz 6">
                  <a:extLst>
                    <a:ext uri="{FF2B5EF4-FFF2-40B4-BE49-F238E27FC236}">
                      <a16:creationId xmlns:a16="http://schemas.microsoft.com/office/drawing/2014/main" id="{671949EC-901D-8247-8E76-45EFED55335D}"/>
                    </a:ext>
                  </a:extLst>
                </p:cNvPr>
                <p:cNvPicPr/>
                <p:nvPr/>
              </p:nvPicPr>
              <p:blipFill>
                <a:blip r:embed="rId10"/>
                <a:stretch>
                  <a:fillRect/>
                </a:stretch>
              </p:blipFill>
              <p:spPr>
                <a:xfrm>
                  <a:off x="1005129" y="1397647"/>
                  <a:ext cx="68940" cy="25008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Entrada de lápiz 7">
                  <a:extLst>
                    <a:ext uri="{FF2B5EF4-FFF2-40B4-BE49-F238E27FC236}">
                      <a16:creationId xmlns:a16="http://schemas.microsoft.com/office/drawing/2014/main" id="{04BCF0FC-3201-D047-9222-ADEA1CD0CA60}"/>
                    </a:ext>
                  </a:extLst>
                </p14:cNvPr>
                <p14:cNvContentPartPr/>
                <p14:nvPr/>
              </p14:nvContentPartPr>
              <p14:xfrm>
                <a:off x="1066129" y="1390403"/>
                <a:ext cx="91319" cy="218372"/>
              </p14:xfrm>
            </p:contentPart>
          </mc:Choice>
          <mc:Fallback xmlns="">
            <p:pic>
              <p:nvPicPr>
                <p:cNvPr id="8" name="Entrada de lápiz 7">
                  <a:extLst>
                    <a:ext uri="{FF2B5EF4-FFF2-40B4-BE49-F238E27FC236}">
                      <a16:creationId xmlns:a16="http://schemas.microsoft.com/office/drawing/2014/main" id="{04BCF0FC-3201-D047-9222-ADEA1CD0CA60}"/>
                    </a:ext>
                  </a:extLst>
                </p:cNvPr>
                <p:cNvPicPr/>
                <p:nvPr/>
              </p:nvPicPr>
              <p:blipFill>
                <a:blip r:embed="rId12"/>
                <a:stretch>
                  <a:fillRect/>
                </a:stretch>
              </p:blipFill>
              <p:spPr>
                <a:xfrm>
                  <a:off x="1050608" y="1374933"/>
                  <a:ext cx="121999" cy="24895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Entrada de lápiz 8">
                  <a:extLst>
                    <a:ext uri="{FF2B5EF4-FFF2-40B4-BE49-F238E27FC236}">
                      <a16:creationId xmlns:a16="http://schemas.microsoft.com/office/drawing/2014/main" id="{88DBC5D4-A376-4642-9202-2EF2286D147B}"/>
                    </a:ext>
                  </a:extLst>
                </p14:cNvPr>
                <p14:cNvContentPartPr/>
                <p14:nvPr/>
              </p14:nvContentPartPr>
              <p14:xfrm>
                <a:off x="1217727" y="1515651"/>
                <a:ext cx="83739" cy="94568"/>
              </p14:xfrm>
            </p:contentPart>
          </mc:Choice>
          <mc:Fallback xmlns="">
            <p:pic>
              <p:nvPicPr>
                <p:cNvPr id="9" name="Entrada de lápiz 8">
                  <a:extLst>
                    <a:ext uri="{FF2B5EF4-FFF2-40B4-BE49-F238E27FC236}">
                      <a16:creationId xmlns:a16="http://schemas.microsoft.com/office/drawing/2014/main" id="{88DBC5D4-A376-4642-9202-2EF2286D147B}"/>
                    </a:ext>
                  </a:extLst>
                </p:cNvPr>
                <p:cNvPicPr/>
                <p:nvPr/>
              </p:nvPicPr>
              <p:blipFill>
                <a:blip r:embed="rId14"/>
                <a:stretch>
                  <a:fillRect/>
                </a:stretch>
              </p:blipFill>
              <p:spPr>
                <a:xfrm>
                  <a:off x="1202273" y="1500189"/>
                  <a:ext cx="114288" cy="12513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Entrada de lápiz 9">
                  <a:extLst>
                    <a:ext uri="{FF2B5EF4-FFF2-40B4-BE49-F238E27FC236}">
                      <a16:creationId xmlns:a16="http://schemas.microsoft.com/office/drawing/2014/main" id="{D46FC79A-B138-3842-B6AA-91CF0E3F84B0}"/>
                    </a:ext>
                  </a:extLst>
                </p14:cNvPr>
                <p14:cNvContentPartPr/>
                <p14:nvPr/>
              </p14:nvContentPartPr>
              <p14:xfrm>
                <a:off x="1369324" y="1489663"/>
                <a:ext cx="174698" cy="113337"/>
              </p14:xfrm>
            </p:contentPart>
          </mc:Choice>
          <mc:Fallback xmlns="">
            <p:pic>
              <p:nvPicPr>
                <p:cNvPr id="10" name="Entrada de lápiz 9">
                  <a:extLst>
                    <a:ext uri="{FF2B5EF4-FFF2-40B4-BE49-F238E27FC236}">
                      <a16:creationId xmlns:a16="http://schemas.microsoft.com/office/drawing/2014/main" id="{D46FC79A-B138-3842-B6AA-91CF0E3F84B0}"/>
                    </a:ext>
                  </a:extLst>
                </p:cNvPr>
                <p:cNvPicPr/>
                <p:nvPr/>
              </p:nvPicPr>
              <p:blipFill>
                <a:blip r:embed="rId16"/>
                <a:stretch>
                  <a:fillRect/>
                </a:stretch>
              </p:blipFill>
              <p:spPr>
                <a:xfrm>
                  <a:off x="1353867" y="1474192"/>
                  <a:ext cx="205252" cy="143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a:extLst>
                    <a:ext uri="{FF2B5EF4-FFF2-40B4-BE49-F238E27FC236}">
                      <a16:creationId xmlns:a16="http://schemas.microsoft.com/office/drawing/2014/main" id="{73BDD394-9890-754A-9997-44EED0451FD7}"/>
                    </a:ext>
                  </a:extLst>
                </p14:cNvPr>
                <p14:cNvContentPartPr/>
                <p14:nvPr/>
              </p14:nvContentPartPr>
              <p14:xfrm>
                <a:off x="1611880" y="1488941"/>
                <a:ext cx="98899" cy="106479"/>
              </p14:xfrm>
            </p:contentPart>
          </mc:Choice>
          <mc:Fallback xmlns="">
            <p:pic>
              <p:nvPicPr>
                <p:cNvPr id="11" name="Entrada de lápiz 10">
                  <a:extLst>
                    <a:ext uri="{FF2B5EF4-FFF2-40B4-BE49-F238E27FC236}">
                      <a16:creationId xmlns:a16="http://schemas.microsoft.com/office/drawing/2014/main" id="{73BDD394-9890-754A-9997-44EED0451FD7}"/>
                    </a:ext>
                  </a:extLst>
                </p:cNvPr>
                <p:cNvPicPr/>
                <p:nvPr/>
              </p:nvPicPr>
              <p:blipFill>
                <a:blip r:embed="rId18"/>
                <a:stretch>
                  <a:fillRect/>
                </a:stretch>
              </p:blipFill>
              <p:spPr>
                <a:xfrm>
                  <a:off x="1596416" y="1473473"/>
                  <a:ext cx="129468" cy="13705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Entrada de lápiz 11">
                  <a:extLst>
                    <a:ext uri="{FF2B5EF4-FFF2-40B4-BE49-F238E27FC236}">
                      <a16:creationId xmlns:a16="http://schemas.microsoft.com/office/drawing/2014/main" id="{59C24049-87EF-C64D-BBA4-57570782051B}"/>
                    </a:ext>
                  </a:extLst>
                </p14:cNvPr>
                <p14:cNvContentPartPr/>
                <p14:nvPr/>
              </p14:nvContentPartPr>
              <p14:xfrm>
                <a:off x="1763477" y="1482083"/>
                <a:ext cx="53420" cy="81935"/>
              </p14:xfrm>
            </p:contentPart>
          </mc:Choice>
          <mc:Fallback xmlns="">
            <p:pic>
              <p:nvPicPr>
                <p:cNvPr id="12" name="Entrada de lápiz 11">
                  <a:extLst>
                    <a:ext uri="{FF2B5EF4-FFF2-40B4-BE49-F238E27FC236}">
                      <a16:creationId xmlns:a16="http://schemas.microsoft.com/office/drawing/2014/main" id="{59C24049-87EF-C64D-BBA4-57570782051B}"/>
                    </a:ext>
                  </a:extLst>
                </p:cNvPr>
                <p:cNvPicPr/>
                <p:nvPr/>
              </p:nvPicPr>
              <p:blipFill>
                <a:blip r:embed="rId20"/>
                <a:stretch>
                  <a:fillRect/>
                </a:stretch>
              </p:blipFill>
              <p:spPr>
                <a:xfrm>
                  <a:off x="1748060" y="1466630"/>
                  <a:ext cx="83894" cy="11248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Entrada de lápiz 12">
                  <a:extLst>
                    <a:ext uri="{FF2B5EF4-FFF2-40B4-BE49-F238E27FC236}">
                      <a16:creationId xmlns:a16="http://schemas.microsoft.com/office/drawing/2014/main" id="{865BF998-2FC2-BD4A-8505-57EA7635F6B6}"/>
                    </a:ext>
                  </a:extLst>
                </p14:cNvPr>
                <p14:cNvContentPartPr/>
                <p14:nvPr/>
              </p14:nvContentPartPr>
              <p14:xfrm>
                <a:off x="1839276" y="1481361"/>
                <a:ext cx="98899" cy="114059"/>
              </p14:xfrm>
            </p:contentPart>
          </mc:Choice>
          <mc:Fallback xmlns="">
            <p:pic>
              <p:nvPicPr>
                <p:cNvPr id="13" name="Entrada de lápiz 12">
                  <a:extLst>
                    <a:ext uri="{FF2B5EF4-FFF2-40B4-BE49-F238E27FC236}">
                      <a16:creationId xmlns:a16="http://schemas.microsoft.com/office/drawing/2014/main" id="{865BF998-2FC2-BD4A-8505-57EA7635F6B6}"/>
                    </a:ext>
                  </a:extLst>
                </p:cNvPr>
                <p:cNvPicPr/>
                <p:nvPr/>
              </p:nvPicPr>
              <p:blipFill>
                <a:blip r:embed="rId22"/>
                <a:stretch>
                  <a:fillRect/>
                </a:stretch>
              </p:blipFill>
              <p:spPr>
                <a:xfrm>
                  <a:off x="1823812" y="1465889"/>
                  <a:ext cx="129468" cy="14464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5" name="Entrada de lápiz 14">
                <a:extLst>
                  <a:ext uri="{FF2B5EF4-FFF2-40B4-BE49-F238E27FC236}">
                    <a16:creationId xmlns:a16="http://schemas.microsoft.com/office/drawing/2014/main" id="{FC6E0921-DF1F-324F-8081-444C792A32C8}"/>
                  </a:ext>
                </a:extLst>
              </p14:cNvPr>
              <p14:cNvContentPartPr/>
              <p14:nvPr/>
            </p14:nvContentPartPr>
            <p14:xfrm>
              <a:off x="2223402" y="1502251"/>
              <a:ext cx="93846" cy="134633"/>
            </p14:xfrm>
          </p:contentPart>
        </mc:Choice>
        <mc:Fallback xmlns="">
          <p:pic>
            <p:nvPicPr>
              <p:cNvPr id="15" name="Entrada de lápiz 14">
                <a:extLst>
                  <a:ext uri="{FF2B5EF4-FFF2-40B4-BE49-F238E27FC236}">
                    <a16:creationId xmlns:a16="http://schemas.microsoft.com/office/drawing/2014/main" id="{FC6E0921-DF1F-324F-8081-444C792A32C8}"/>
                  </a:ext>
                </a:extLst>
              </p:cNvPr>
              <p:cNvPicPr/>
              <p:nvPr/>
            </p:nvPicPr>
            <p:blipFill>
              <a:blip r:embed="rId24"/>
              <a:stretch>
                <a:fillRect/>
              </a:stretch>
            </p:blipFill>
            <p:spPr>
              <a:xfrm>
                <a:off x="2207941" y="1486813"/>
                <a:ext cx="124409" cy="16515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Entrada de lápiz 15">
                <a:extLst>
                  <a:ext uri="{FF2B5EF4-FFF2-40B4-BE49-F238E27FC236}">
                    <a16:creationId xmlns:a16="http://schemas.microsoft.com/office/drawing/2014/main" id="{5E3F63A0-7E88-144A-871B-62759656E5A8}"/>
                  </a:ext>
                </a:extLst>
              </p14:cNvPr>
              <p14:cNvContentPartPr/>
              <p14:nvPr/>
            </p14:nvContentPartPr>
            <p14:xfrm>
              <a:off x="2304976" y="1414541"/>
              <a:ext cx="11911" cy="196355"/>
            </p14:xfrm>
          </p:contentPart>
        </mc:Choice>
        <mc:Fallback xmlns="">
          <p:pic>
            <p:nvPicPr>
              <p:cNvPr id="16" name="Entrada de lápiz 15">
                <a:extLst>
                  <a:ext uri="{FF2B5EF4-FFF2-40B4-BE49-F238E27FC236}">
                    <a16:creationId xmlns:a16="http://schemas.microsoft.com/office/drawing/2014/main" id="{5E3F63A0-7E88-144A-871B-62759656E5A8}"/>
                  </a:ext>
                </a:extLst>
              </p:cNvPr>
              <p:cNvPicPr/>
              <p:nvPr/>
            </p:nvPicPr>
            <p:blipFill>
              <a:blip r:embed="rId26"/>
              <a:stretch>
                <a:fillRect/>
              </a:stretch>
            </p:blipFill>
            <p:spPr>
              <a:xfrm>
                <a:off x="2289456" y="1399077"/>
                <a:ext cx="42591" cy="22692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Entrada de lápiz 17">
                <a:extLst>
                  <a:ext uri="{FF2B5EF4-FFF2-40B4-BE49-F238E27FC236}">
                    <a16:creationId xmlns:a16="http://schemas.microsoft.com/office/drawing/2014/main" id="{3FB0AD8B-261E-404A-98C9-DD9A046A3EE1}"/>
                  </a:ext>
                </a:extLst>
              </p14:cNvPr>
              <p14:cNvContentPartPr/>
              <p14:nvPr/>
            </p14:nvContentPartPr>
            <p14:xfrm>
              <a:off x="2363449" y="1513801"/>
              <a:ext cx="117307" cy="123083"/>
            </p14:xfrm>
          </p:contentPart>
        </mc:Choice>
        <mc:Fallback xmlns="">
          <p:pic>
            <p:nvPicPr>
              <p:cNvPr id="18" name="Entrada de lápiz 17">
                <a:extLst>
                  <a:ext uri="{FF2B5EF4-FFF2-40B4-BE49-F238E27FC236}">
                    <a16:creationId xmlns:a16="http://schemas.microsoft.com/office/drawing/2014/main" id="{3FB0AD8B-261E-404A-98C9-DD9A046A3EE1}"/>
                  </a:ext>
                </a:extLst>
              </p:cNvPr>
              <p:cNvPicPr/>
              <p:nvPr/>
            </p:nvPicPr>
            <p:blipFill>
              <a:blip r:embed="rId28"/>
              <a:stretch>
                <a:fillRect/>
              </a:stretch>
            </p:blipFill>
            <p:spPr>
              <a:xfrm>
                <a:off x="2347928" y="1498326"/>
                <a:ext cx="147987" cy="15367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Entrada de lápiz 18">
                <a:extLst>
                  <a:ext uri="{FF2B5EF4-FFF2-40B4-BE49-F238E27FC236}">
                    <a16:creationId xmlns:a16="http://schemas.microsoft.com/office/drawing/2014/main" id="{C753D30E-1F73-7247-9E53-BB982161EEF1}"/>
                  </a:ext>
                </a:extLst>
              </p14:cNvPr>
              <p14:cNvContentPartPr/>
              <p14:nvPr/>
            </p14:nvContentPartPr>
            <p14:xfrm>
              <a:off x="2696602" y="1508748"/>
              <a:ext cx="82296" cy="128136"/>
            </p14:xfrm>
          </p:contentPart>
        </mc:Choice>
        <mc:Fallback xmlns="">
          <p:pic>
            <p:nvPicPr>
              <p:cNvPr id="19" name="Entrada de lápiz 18">
                <a:extLst>
                  <a:ext uri="{FF2B5EF4-FFF2-40B4-BE49-F238E27FC236}">
                    <a16:creationId xmlns:a16="http://schemas.microsoft.com/office/drawing/2014/main" id="{C753D30E-1F73-7247-9E53-BB982161EEF1}"/>
                  </a:ext>
                </a:extLst>
              </p:cNvPr>
              <p:cNvPicPr/>
              <p:nvPr/>
            </p:nvPicPr>
            <p:blipFill>
              <a:blip r:embed="rId30"/>
              <a:stretch>
                <a:fillRect/>
              </a:stretch>
            </p:blipFill>
            <p:spPr>
              <a:xfrm>
                <a:off x="2681081" y="1493314"/>
                <a:ext cx="112977" cy="15864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Entrada de lápiz 19">
                <a:extLst>
                  <a:ext uri="{FF2B5EF4-FFF2-40B4-BE49-F238E27FC236}">
                    <a16:creationId xmlns:a16="http://schemas.microsoft.com/office/drawing/2014/main" id="{C3ECE5D1-EFDE-794C-8769-9396B6CE9520}"/>
                  </a:ext>
                </a:extLst>
              </p14:cNvPr>
              <p14:cNvContentPartPr/>
              <p14:nvPr/>
            </p14:nvContentPartPr>
            <p14:xfrm>
              <a:off x="2825099" y="1519576"/>
              <a:ext cx="123083" cy="114781"/>
            </p14:xfrm>
          </p:contentPart>
        </mc:Choice>
        <mc:Fallback xmlns="">
          <p:pic>
            <p:nvPicPr>
              <p:cNvPr id="20" name="Entrada de lápiz 19">
                <a:extLst>
                  <a:ext uri="{FF2B5EF4-FFF2-40B4-BE49-F238E27FC236}">
                    <a16:creationId xmlns:a16="http://schemas.microsoft.com/office/drawing/2014/main" id="{C3ECE5D1-EFDE-794C-8769-9396B6CE9520}"/>
                  </a:ext>
                </a:extLst>
              </p:cNvPr>
              <p:cNvPicPr/>
              <p:nvPr/>
            </p:nvPicPr>
            <p:blipFill>
              <a:blip r:embed="rId32"/>
              <a:stretch>
                <a:fillRect/>
              </a:stretch>
            </p:blipFill>
            <p:spPr>
              <a:xfrm>
                <a:off x="2809624" y="1504055"/>
                <a:ext cx="153674" cy="14546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Entrada de lápiz 20">
                <a:extLst>
                  <a:ext uri="{FF2B5EF4-FFF2-40B4-BE49-F238E27FC236}">
                    <a16:creationId xmlns:a16="http://schemas.microsoft.com/office/drawing/2014/main" id="{F54D0077-F923-334A-B8D6-6CB9483549D9}"/>
                  </a:ext>
                </a:extLst>
              </p14:cNvPr>
              <p14:cNvContentPartPr/>
              <p14:nvPr/>
            </p14:nvContentPartPr>
            <p14:xfrm>
              <a:off x="2994744" y="1490340"/>
              <a:ext cx="93846" cy="245082"/>
            </p14:xfrm>
          </p:contentPart>
        </mc:Choice>
        <mc:Fallback xmlns="">
          <p:pic>
            <p:nvPicPr>
              <p:cNvPr id="21" name="Entrada de lápiz 20">
                <a:extLst>
                  <a:ext uri="{FF2B5EF4-FFF2-40B4-BE49-F238E27FC236}">
                    <a16:creationId xmlns:a16="http://schemas.microsoft.com/office/drawing/2014/main" id="{F54D0077-F923-334A-B8D6-6CB9483549D9}"/>
                  </a:ext>
                </a:extLst>
              </p:cNvPr>
              <p:cNvPicPr/>
              <p:nvPr/>
            </p:nvPicPr>
            <p:blipFill>
              <a:blip r:embed="rId34"/>
              <a:stretch>
                <a:fillRect/>
              </a:stretch>
            </p:blipFill>
            <p:spPr>
              <a:xfrm>
                <a:off x="2979283" y="1474865"/>
                <a:ext cx="124409" cy="27567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Entrada de lápiz 21">
                <a:extLst>
                  <a:ext uri="{FF2B5EF4-FFF2-40B4-BE49-F238E27FC236}">
                    <a16:creationId xmlns:a16="http://schemas.microsoft.com/office/drawing/2014/main" id="{761B7C0A-A022-094A-A75A-8722DA650492}"/>
                  </a:ext>
                </a:extLst>
              </p14:cNvPr>
              <p14:cNvContentPartPr/>
              <p14:nvPr/>
            </p14:nvContentPartPr>
            <p14:xfrm>
              <a:off x="3135152" y="1502251"/>
              <a:ext cx="140769" cy="111532"/>
            </p14:xfrm>
          </p:contentPart>
        </mc:Choice>
        <mc:Fallback xmlns="">
          <p:pic>
            <p:nvPicPr>
              <p:cNvPr id="22" name="Entrada de lápiz 21">
                <a:extLst>
                  <a:ext uri="{FF2B5EF4-FFF2-40B4-BE49-F238E27FC236}">
                    <a16:creationId xmlns:a16="http://schemas.microsoft.com/office/drawing/2014/main" id="{761B7C0A-A022-094A-A75A-8722DA650492}"/>
                  </a:ext>
                </a:extLst>
              </p:cNvPr>
              <p:cNvPicPr/>
              <p:nvPr/>
            </p:nvPicPr>
            <p:blipFill>
              <a:blip r:embed="rId36"/>
              <a:stretch>
                <a:fillRect/>
              </a:stretch>
            </p:blipFill>
            <p:spPr>
              <a:xfrm>
                <a:off x="3119671" y="1486780"/>
                <a:ext cx="171371" cy="142113"/>
              </a:xfrm>
              <a:prstGeom prst="rect">
                <a:avLst/>
              </a:prstGeom>
            </p:spPr>
          </p:pic>
        </mc:Fallback>
      </mc:AlternateContent>
      <p:grpSp>
        <p:nvGrpSpPr>
          <p:cNvPr id="56" name="Grupo 55">
            <a:extLst>
              <a:ext uri="{FF2B5EF4-FFF2-40B4-BE49-F238E27FC236}">
                <a16:creationId xmlns:a16="http://schemas.microsoft.com/office/drawing/2014/main" id="{B3E9F79E-4B48-D142-A481-EA6421FA7B99}"/>
              </a:ext>
            </a:extLst>
          </p:cNvPr>
          <p:cNvGrpSpPr/>
          <p:nvPr/>
        </p:nvGrpSpPr>
        <p:grpSpPr>
          <a:xfrm>
            <a:off x="1563042" y="2103948"/>
            <a:ext cx="538170" cy="526259"/>
            <a:chOff x="1563042" y="2103948"/>
            <a:chExt cx="538170" cy="526259"/>
          </a:xfrm>
        </p:grpSpPr>
        <mc:AlternateContent xmlns:mc="http://schemas.openxmlformats.org/markup-compatibility/2006" xmlns:p14="http://schemas.microsoft.com/office/powerpoint/2010/main">
          <mc:Choice Requires="p14">
            <p:contentPart p14:bwMode="auto" r:id="rId37">
              <p14:nvContentPartPr>
                <p14:cNvPr id="50" name="Entrada de lápiz 49">
                  <a:extLst>
                    <a:ext uri="{FF2B5EF4-FFF2-40B4-BE49-F238E27FC236}">
                      <a16:creationId xmlns:a16="http://schemas.microsoft.com/office/drawing/2014/main" id="{A2B75A99-D6FE-A84B-88E7-59D626CFC07C}"/>
                    </a:ext>
                  </a:extLst>
                </p14:cNvPr>
                <p14:cNvContentPartPr/>
                <p14:nvPr/>
              </p14:nvContentPartPr>
              <p14:xfrm>
                <a:off x="1563042" y="2314379"/>
                <a:ext cx="234254" cy="315828"/>
              </p14:xfrm>
            </p:contentPart>
          </mc:Choice>
          <mc:Fallback xmlns="">
            <p:pic>
              <p:nvPicPr>
                <p:cNvPr id="50" name="Entrada de lápiz 49">
                  <a:extLst>
                    <a:ext uri="{FF2B5EF4-FFF2-40B4-BE49-F238E27FC236}">
                      <a16:creationId xmlns:a16="http://schemas.microsoft.com/office/drawing/2014/main" id="{A2B75A99-D6FE-A84B-88E7-59D626CFC07C}"/>
                    </a:ext>
                  </a:extLst>
                </p:cNvPr>
                <p:cNvPicPr/>
                <p:nvPr/>
              </p:nvPicPr>
              <p:blipFill>
                <a:blip r:embed="rId38"/>
                <a:stretch>
                  <a:fillRect/>
                </a:stretch>
              </p:blipFill>
              <p:spPr>
                <a:xfrm>
                  <a:off x="1547569" y="2298894"/>
                  <a:ext cx="264840" cy="34643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Entrada de lápiz 50">
                  <a:extLst>
                    <a:ext uri="{FF2B5EF4-FFF2-40B4-BE49-F238E27FC236}">
                      <a16:creationId xmlns:a16="http://schemas.microsoft.com/office/drawing/2014/main" id="{C6C87B4E-901B-2B42-A05E-436B9C6EFE2B}"/>
                    </a:ext>
                  </a:extLst>
                </p14:cNvPr>
                <p14:cNvContentPartPr/>
                <p14:nvPr/>
              </p14:nvContentPartPr>
              <p14:xfrm>
                <a:off x="1925431" y="2145096"/>
                <a:ext cx="76160" cy="111532"/>
              </p14:xfrm>
            </p:contentPart>
          </mc:Choice>
          <mc:Fallback xmlns="">
            <p:pic>
              <p:nvPicPr>
                <p:cNvPr id="51" name="Entrada de lápiz 50">
                  <a:extLst>
                    <a:ext uri="{FF2B5EF4-FFF2-40B4-BE49-F238E27FC236}">
                      <a16:creationId xmlns:a16="http://schemas.microsoft.com/office/drawing/2014/main" id="{C6C87B4E-901B-2B42-A05E-436B9C6EFE2B}"/>
                    </a:ext>
                  </a:extLst>
                </p:cNvPr>
                <p:cNvPicPr/>
                <p:nvPr/>
              </p:nvPicPr>
              <p:blipFill>
                <a:blip r:embed="rId40"/>
                <a:stretch>
                  <a:fillRect/>
                </a:stretch>
              </p:blipFill>
              <p:spPr>
                <a:xfrm>
                  <a:off x="1909983" y="2129625"/>
                  <a:ext cx="106696" cy="14211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Entrada de lápiz 51">
                  <a:extLst>
                    <a:ext uri="{FF2B5EF4-FFF2-40B4-BE49-F238E27FC236}">
                      <a16:creationId xmlns:a16="http://schemas.microsoft.com/office/drawing/2014/main" id="{44455D20-06F4-954F-A3E8-4B7CC0007AA3}"/>
                    </a:ext>
                  </a:extLst>
                </p14:cNvPr>
                <p14:cNvContentPartPr/>
                <p14:nvPr/>
              </p14:nvContentPartPr>
              <p14:xfrm>
                <a:off x="1860822" y="2110445"/>
                <a:ext cx="88071" cy="186609"/>
              </p14:xfrm>
            </p:contentPart>
          </mc:Choice>
          <mc:Fallback xmlns="">
            <p:pic>
              <p:nvPicPr>
                <p:cNvPr id="52" name="Entrada de lápiz 51">
                  <a:extLst>
                    <a:ext uri="{FF2B5EF4-FFF2-40B4-BE49-F238E27FC236}">
                      <a16:creationId xmlns:a16="http://schemas.microsoft.com/office/drawing/2014/main" id="{44455D20-06F4-954F-A3E8-4B7CC0007AA3}"/>
                    </a:ext>
                  </a:extLst>
                </p:cNvPr>
                <p:cNvPicPr/>
                <p:nvPr/>
              </p:nvPicPr>
              <p:blipFill>
                <a:blip r:embed="rId42"/>
                <a:stretch>
                  <a:fillRect/>
                </a:stretch>
              </p:blipFill>
              <p:spPr>
                <a:xfrm>
                  <a:off x="1845301" y="2094984"/>
                  <a:ext cx="118751" cy="21717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Entrada de lápiz 52">
                  <a:extLst>
                    <a:ext uri="{FF2B5EF4-FFF2-40B4-BE49-F238E27FC236}">
                      <a16:creationId xmlns:a16="http://schemas.microsoft.com/office/drawing/2014/main" id="{33F9D4D6-5C19-EC4A-B71D-B589F3E6CCE9}"/>
                    </a:ext>
                  </a:extLst>
                </p14:cNvPr>
                <p14:cNvContentPartPr/>
                <p14:nvPr/>
              </p14:nvContentPartPr>
              <p14:xfrm>
                <a:off x="2048153" y="2103948"/>
                <a:ext cx="53059" cy="214041"/>
              </p14:xfrm>
            </p:contentPart>
          </mc:Choice>
          <mc:Fallback xmlns="">
            <p:pic>
              <p:nvPicPr>
                <p:cNvPr id="53" name="Entrada de lápiz 52">
                  <a:extLst>
                    <a:ext uri="{FF2B5EF4-FFF2-40B4-BE49-F238E27FC236}">
                      <a16:creationId xmlns:a16="http://schemas.microsoft.com/office/drawing/2014/main" id="{33F9D4D6-5C19-EC4A-B71D-B589F3E6CCE9}"/>
                    </a:ext>
                  </a:extLst>
                </p:cNvPr>
                <p:cNvPicPr/>
                <p:nvPr/>
              </p:nvPicPr>
              <p:blipFill>
                <a:blip r:embed="rId44"/>
                <a:stretch>
                  <a:fillRect/>
                </a:stretch>
              </p:blipFill>
              <p:spPr>
                <a:xfrm>
                  <a:off x="2032632" y="2088453"/>
                  <a:ext cx="83739" cy="244670"/>
                </a:xfrm>
                <a:prstGeom prst="rect">
                  <a:avLst/>
                </a:prstGeom>
              </p:spPr>
            </p:pic>
          </mc:Fallback>
        </mc:AlternateContent>
      </p:grpSp>
      <p:grpSp>
        <p:nvGrpSpPr>
          <p:cNvPr id="72" name="Grupo 71">
            <a:extLst>
              <a:ext uri="{FF2B5EF4-FFF2-40B4-BE49-F238E27FC236}">
                <a16:creationId xmlns:a16="http://schemas.microsoft.com/office/drawing/2014/main" id="{262926B9-55A0-6A43-BEF6-D9AB01529E4A}"/>
              </a:ext>
            </a:extLst>
          </p:cNvPr>
          <p:cNvGrpSpPr/>
          <p:nvPr/>
        </p:nvGrpSpPr>
        <p:grpSpPr>
          <a:xfrm>
            <a:off x="2211661" y="1876913"/>
            <a:ext cx="444685" cy="347591"/>
            <a:chOff x="2211661" y="1876913"/>
            <a:chExt cx="444685" cy="347591"/>
          </a:xfrm>
        </p:grpSpPr>
        <mc:AlternateContent xmlns:mc="http://schemas.openxmlformats.org/markup-compatibility/2006" xmlns:p14="http://schemas.microsoft.com/office/powerpoint/2010/main">
          <mc:Choice Requires="p14">
            <p:contentPart p14:bwMode="auto" r:id="rId45">
              <p14:nvContentPartPr>
                <p14:cNvPr id="57" name="Entrada de lápiz 56">
                  <a:extLst>
                    <a:ext uri="{FF2B5EF4-FFF2-40B4-BE49-F238E27FC236}">
                      <a16:creationId xmlns:a16="http://schemas.microsoft.com/office/drawing/2014/main" id="{1BBB9D14-667C-DF49-947C-07492D13F486}"/>
                    </a:ext>
                  </a:extLst>
                </p14:cNvPr>
                <p14:cNvContentPartPr/>
                <p14:nvPr/>
              </p14:nvContentPartPr>
              <p14:xfrm>
                <a:off x="2211661" y="2068936"/>
                <a:ext cx="23822" cy="98899"/>
              </p14:xfrm>
            </p:contentPart>
          </mc:Choice>
          <mc:Fallback xmlns="">
            <p:pic>
              <p:nvPicPr>
                <p:cNvPr id="57" name="Entrada de lápiz 56">
                  <a:extLst>
                    <a:ext uri="{FF2B5EF4-FFF2-40B4-BE49-F238E27FC236}">
                      <a16:creationId xmlns:a16="http://schemas.microsoft.com/office/drawing/2014/main" id="{1BBB9D14-667C-DF49-947C-07492D13F486}"/>
                    </a:ext>
                  </a:extLst>
                </p:cNvPr>
                <p:cNvPicPr/>
                <p:nvPr/>
              </p:nvPicPr>
              <p:blipFill>
                <a:blip r:embed="rId46"/>
                <a:stretch>
                  <a:fillRect/>
                </a:stretch>
              </p:blipFill>
              <p:spPr>
                <a:xfrm>
                  <a:off x="2196141" y="2053472"/>
                  <a:ext cx="54502" cy="12946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8" name="Entrada de lápiz 57">
                  <a:extLst>
                    <a:ext uri="{FF2B5EF4-FFF2-40B4-BE49-F238E27FC236}">
                      <a16:creationId xmlns:a16="http://schemas.microsoft.com/office/drawing/2014/main" id="{0F7F75D2-DE15-8247-87BD-568823DDF244}"/>
                    </a:ext>
                  </a:extLst>
                </p14:cNvPr>
                <p14:cNvContentPartPr/>
                <p14:nvPr/>
              </p14:nvContentPartPr>
              <p14:xfrm>
                <a:off x="2217437" y="2157368"/>
                <a:ext cx="82296" cy="67136"/>
              </p14:xfrm>
            </p:contentPart>
          </mc:Choice>
          <mc:Fallback xmlns="">
            <p:pic>
              <p:nvPicPr>
                <p:cNvPr id="58" name="Entrada de lápiz 57">
                  <a:extLst>
                    <a:ext uri="{FF2B5EF4-FFF2-40B4-BE49-F238E27FC236}">
                      <a16:creationId xmlns:a16="http://schemas.microsoft.com/office/drawing/2014/main" id="{0F7F75D2-DE15-8247-87BD-568823DDF244}"/>
                    </a:ext>
                  </a:extLst>
                </p:cNvPr>
                <p:cNvPicPr/>
                <p:nvPr/>
              </p:nvPicPr>
              <p:blipFill>
                <a:blip r:embed="rId48"/>
                <a:stretch>
                  <a:fillRect/>
                </a:stretch>
              </p:blipFill>
              <p:spPr>
                <a:xfrm>
                  <a:off x="2201916" y="2141930"/>
                  <a:ext cx="112977" cy="9765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9" name="Entrada de lápiz 58">
                  <a:extLst>
                    <a:ext uri="{FF2B5EF4-FFF2-40B4-BE49-F238E27FC236}">
                      <a16:creationId xmlns:a16="http://schemas.microsoft.com/office/drawing/2014/main" id="{57375D74-4040-3C45-BCEA-E895D873D4A4}"/>
                    </a:ext>
                  </a:extLst>
                </p14:cNvPr>
                <p14:cNvContentPartPr/>
                <p14:nvPr/>
              </p14:nvContentPartPr>
              <p14:xfrm>
                <a:off x="2240898" y="1998912"/>
                <a:ext cx="205017" cy="175781"/>
              </p14:xfrm>
            </p:contentPart>
          </mc:Choice>
          <mc:Fallback xmlns="">
            <p:pic>
              <p:nvPicPr>
                <p:cNvPr id="59" name="Entrada de lápiz 58">
                  <a:extLst>
                    <a:ext uri="{FF2B5EF4-FFF2-40B4-BE49-F238E27FC236}">
                      <a16:creationId xmlns:a16="http://schemas.microsoft.com/office/drawing/2014/main" id="{57375D74-4040-3C45-BCEA-E895D873D4A4}"/>
                    </a:ext>
                  </a:extLst>
                </p:cNvPr>
                <p:cNvPicPr/>
                <p:nvPr/>
              </p:nvPicPr>
              <p:blipFill>
                <a:blip r:embed="rId50"/>
                <a:stretch>
                  <a:fillRect/>
                </a:stretch>
              </p:blipFill>
              <p:spPr>
                <a:xfrm>
                  <a:off x="2225432" y="1983423"/>
                  <a:ext cx="235590" cy="206399"/>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Entrada de lápiz 59">
                  <a:extLst>
                    <a:ext uri="{FF2B5EF4-FFF2-40B4-BE49-F238E27FC236}">
                      <a16:creationId xmlns:a16="http://schemas.microsoft.com/office/drawing/2014/main" id="{98C7636F-8CCC-F143-86C9-A254D32CBBA0}"/>
                    </a:ext>
                  </a:extLst>
                </p14:cNvPr>
                <p14:cNvContentPartPr/>
                <p14:nvPr/>
              </p14:nvContentPartPr>
              <p14:xfrm>
                <a:off x="2515578" y="1887741"/>
                <a:ext cx="6136" cy="154846"/>
              </p14:xfrm>
            </p:contentPart>
          </mc:Choice>
          <mc:Fallback xmlns="">
            <p:pic>
              <p:nvPicPr>
                <p:cNvPr id="60" name="Entrada de lápiz 59">
                  <a:extLst>
                    <a:ext uri="{FF2B5EF4-FFF2-40B4-BE49-F238E27FC236}">
                      <a16:creationId xmlns:a16="http://schemas.microsoft.com/office/drawing/2014/main" id="{98C7636F-8CCC-F143-86C9-A254D32CBBA0}"/>
                    </a:ext>
                  </a:extLst>
                </p:cNvPr>
                <p:cNvPicPr/>
                <p:nvPr/>
              </p:nvPicPr>
              <p:blipFill>
                <a:blip r:embed="rId52"/>
                <a:stretch>
                  <a:fillRect/>
                </a:stretch>
              </p:blipFill>
              <p:spPr>
                <a:xfrm>
                  <a:off x="2500920" y="1872256"/>
                  <a:ext cx="35112" cy="18545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1" name="Entrada de lápiz 60">
                  <a:extLst>
                    <a:ext uri="{FF2B5EF4-FFF2-40B4-BE49-F238E27FC236}">
                      <a16:creationId xmlns:a16="http://schemas.microsoft.com/office/drawing/2014/main" id="{C296893F-7C3C-484F-8BAF-4DBBF2E85AEE}"/>
                    </a:ext>
                  </a:extLst>
                </p14:cNvPr>
                <p14:cNvContentPartPr/>
                <p14:nvPr/>
              </p14:nvContentPartPr>
              <p14:xfrm>
                <a:off x="2521353" y="1876913"/>
                <a:ext cx="70384" cy="162787"/>
              </p14:xfrm>
            </p:contentPart>
          </mc:Choice>
          <mc:Fallback xmlns="">
            <p:pic>
              <p:nvPicPr>
                <p:cNvPr id="61" name="Entrada de lápiz 60">
                  <a:extLst>
                    <a:ext uri="{FF2B5EF4-FFF2-40B4-BE49-F238E27FC236}">
                      <a16:creationId xmlns:a16="http://schemas.microsoft.com/office/drawing/2014/main" id="{C296893F-7C3C-484F-8BAF-4DBBF2E85AEE}"/>
                    </a:ext>
                  </a:extLst>
                </p:cNvPr>
                <p:cNvPicPr/>
                <p:nvPr/>
              </p:nvPicPr>
              <p:blipFill>
                <a:blip r:embed="rId54"/>
                <a:stretch>
                  <a:fillRect/>
                </a:stretch>
              </p:blipFill>
              <p:spPr>
                <a:xfrm>
                  <a:off x="2505912" y="1861427"/>
                  <a:ext cx="100908" cy="193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Entrada de lápiz 61">
                  <a:extLst>
                    <a:ext uri="{FF2B5EF4-FFF2-40B4-BE49-F238E27FC236}">
                      <a16:creationId xmlns:a16="http://schemas.microsoft.com/office/drawing/2014/main" id="{A65DE732-CE1D-2245-AB90-4652FAFEF2AD}"/>
                    </a:ext>
                  </a:extLst>
                </p14:cNvPr>
                <p14:cNvContentPartPr/>
                <p14:nvPr/>
              </p14:nvContentPartPr>
              <p14:xfrm>
                <a:off x="2644796" y="2016599"/>
                <a:ext cx="11550" cy="11911"/>
              </p14:xfrm>
            </p:contentPart>
          </mc:Choice>
          <mc:Fallback xmlns="">
            <p:pic>
              <p:nvPicPr>
                <p:cNvPr id="62" name="Entrada de lápiz 61">
                  <a:extLst>
                    <a:ext uri="{FF2B5EF4-FFF2-40B4-BE49-F238E27FC236}">
                      <a16:creationId xmlns:a16="http://schemas.microsoft.com/office/drawing/2014/main" id="{A65DE732-CE1D-2245-AB90-4652FAFEF2AD}"/>
                    </a:ext>
                  </a:extLst>
                </p:cNvPr>
                <p:cNvPicPr/>
                <p:nvPr/>
              </p:nvPicPr>
              <p:blipFill>
                <a:blip r:embed="rId56"/>
                <a:stretch>
                  <a:fillRect/>
                </a:stretch>
              </p:blipFill>
              <p:spPr>
                <a:xfrm>
                  <a:off x="2629276" y="2001079"/>
                  <a:ext cx="42230" cy="42591"/>
                </a:xfrm>
                <a:prstGeom prst="rect">
                  <a:avLst/>
                </a:prstGeom>
              </p:spPr>
            </p:pic>
          </mc:Fallback>
        </mc:AlternateContent>
      </p:grpSp>
      <p:grpSp>
        <p:nvGrpSpPr>
          <p:cNvPr id="71" name="Grupo 70">
            <a:extLst>
              <a:ext uri="{FF2B5EF4-FFF2-40B4-BE49-F238E27FC236}">
                <a16:creationId xmlns:a16="http://schemas.microsoft.com/office/drawing/2014/main" id="{7CA5C2EC-2EAE-3943-A3BA-DE73675D2FBE}"/>
              </a:ext>
            </a:extLst>
          </p:cNvPr>
          <p:cNvGrpSpPr/>
          <p:nvPr/>
        </p:nvGrpSpPr>
        <p:grpSpPr>
          <a:xfrm>
            <a:off x="2895293" y="1858505"/>
            <a:ext cx="210793" cy="193466"/>
            <a:chOff x="2895293" y="1858505"/>
            <a:chExt cx="210793" cy="193466"/>
          </a:xfrm>
        </p:grpSpPr>
        <mc:AlternateContent xmlns:mc="http://schemas.openxmlformats.org/markup-compatibility/2006" xmlns:p14="http://schemas.microsoft.com/office/powerpoint/2010/main">
          <mc:Choice Requires="p14">
            <p:contentPart p14:bwMode="auto" r:id="rId57">
              <p14:nvContentPartPr>
                <p14:cNvPr id="63" name="Entrada de lápiz 62">
                  <a:extLst>
                    <a:ext uri="{FF2B5EF4-FFF2-40B4-BE49-F238E27FC236}">
                      <a16:creationId xmlns:a16="http://schemas.microsoft.com/office/drawing/2014/main" id="{03194DD4-AEEF-8F46-9EEB-D440DC2BA570}"/>
                    </a:ext>
                  </a:extLst>
                </p14:cNvPr>
                <p14:cNvContentPartPr/>
                <p14:nvPr/>
              </p14:nvContentPartPr>
              <p14:xfrm>
                <a:off x="2895293" y="1940439"/>
                <a:ext cx="70384" cy="88071"/>
              </p14:xfrm>
            </p:contentPart>
          </mc:Choice>
          <mc:Fallback xmlns="">
            <p:pic>
              <p:nvPicPr>
                <p:cNvPr id="63" name="Entrada de lápiz 62">
                  <a:extLst>
                    <a:ext uri="{FF2B5EF4-FFF2-40B4-BE49-F238E27FC236}">
                      <a16:creationId xmlns:a16="http://schemas.microsoft.com/office/drawing/2014/main" id="{03194DD4-AEEF-8F46-9EEB-D440DC2BA570}"/>
                    </a:ext>
                  </a:extLst>
                </p:cNvPr>
                <p:cNvPicPr/>
                <p:nvPr/>
              </p:nvPicPr>
              <p:blipFill>
                <a:blip r:embed="rId58"/>
                <a:stretch>
                  <a:fillRect/>
                </a:stretch>
              </p:blipFill>
              <p:spPr>
                <a:xfrm>
                  <a:off x="2879852" y="1924918"/>
                  <a:ext cx="100908" cy="11875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4" name="Entrada de lápiz 63">
                  <a:extLst>
                    <a:ext uri="{FF2B5EF4-FFF2-40B4-BE49-F238E27FC236}">
                      <a16:creationId xmlns:a16="http://schemas.microsoft.com/office/drawing/2014/main" id="{B4588521-E6A6-B247-9734-07AAC88E7818}"/>
                    </a:ext>
                  </a:extLst>
                </p14:cNvPr>
                <p14:cNvContentPartPr/>
                <p14:nvPr/>
              </p14:nvContentPartPr>
              <p14:xfrm>
                <a:off x="2959541" y="1858505"/>
                <a:ext cx="23822" cy="167118"/>
              </p14:xfrm>
            </p:contentPart>
          </mc:Choice>
          <mc:Fallback xmlns="">
            <p:pic>
              <p:nvPicPr>
                <p:cNvPr id="64" name="Entrada de lápiz 63">
                  <a:extLst>
                    <a:ext uri="{FF2B5EF4-FFF2-40B4-BE49-F238E27FC236}">
                      <a16:creationId xmlns:a16="http://schemas.microsoft.com/office/drawing/2014/main" id="{B4588521-E6A6-B247-9734-07AAC88E7818}"/>
                    </a:ext>
                  </a:extLst>
                </p:cNvPr>
                <p:cNvPicPr/>
                <p:nvPr/>
              </p:nvPicPr>
              <p:blipFill>
                <a:blip r:embed="rId60"/>
                <a:stretch>
                  <a:fillRect/>
                </a:stretch>
              </p:blipFill>
              <p:spPr>
                <a:xfrm>
                  <a:off x="2944021" y="1843018"/>
                  <a:ext cx="54502" cy="19773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5" name="Entrada de lápiz 64">
                  <a:extLst>
                    <a:ext uri="{FF2B5EF4-FFF2-40B4-BE49-F238E27FC236}">
                      <a16:creationId xmlns:a16="http://schemas.microsoft.com/office/drawing/2014/main" id="{93B1F6DE-19D1-C140-80C3-388693D219A4}"/>
                    </a:ext>
                  </a:extLst>
                </p14:cNvPr>
                <p14:cNvContentPartPr/>
                <p14:nvPr/>
              </p14:nvContentPartPr>
              <p14:xfrm>
                <a:off x="3018015" y="1940439"/>
                <a:ext cx="88071" cy="111532"/>
              </p14:xfrm>
            </p:contentPart>
          </mc:Choice>
          <mc:Fallback xmlns="">
            <p:pic>
              <p:nvPicPr>
                <p:cNvPr id="65" name="Entrada de lápiz 64">
                  <a:extLst>
                    <a:ext uri="{FF2B5EF4-FFF2-40B4-BE49-F238E27FC236}">
                      <a16:creationId xmlns:a16="http://schemas.microsoft.com/office/drawing/2014/main" id="{93B1F6DE-19D1-C140-80C3-388693D219A4}"/>
                    </a:ext>
                  </a:extLst>
                </p:cNvPr>
                <p:cNvPicPr/>
                <p:nvPr/>
              </p:nvPicPr>
              <p:blipFill>
                <a:blip r:embed="rId62"/>
                <a:stretch>
                  <a:fillRect/>
                </a:stretch>
              </p:blipFill>
              <p:spPr>
                <a:xfrm>
                  <a:off x="3002494" y="1924918"/>
                  <a:ext cx="118751" cy="142212"/>
                </a:xfrm>
                <a:prstGeom prst="rect">
                  <a:avLst/>
                </a:prstGeom>
              </p:spPr>
            </p:pic>
          </mc:Fallback>
        </mc:AlternateContent>
      </p:grpSp>
      <p:grpSp>
        <p:nvGrpSpPr>
          <p:cNvPr id="70" name="Grupo 69">
            <a:extLst>
              <a:ext uri="{FF2B5EF4-FFF2-40B4-BE49-F238E27FC236}">
                <a16:creationId xmlns:a16="http://schemas.microsoft.com/office/drawing/2014/main" id="{16C1F42E-A424-4944-B7BC-25B130424974}"/>
              </a:ext>
            </a:extLst>
          </p:cNvPr>
          <p:cNvGrpSpPr/>
          <p:nvPr/>
        </p:nvGrpSpPr>
        <p:grpSpPr>
          <a:xfrm>
            <a:off x="3251908" y="1935747"/>
            <a:ext cx="391626" cy="202130"/>
            <a:chOff x="3251908" y="1935747"/>
            <a:chExt cx="391626" cy="202130"/>
          </a:xfrm>
        </p:grpSpPr>
        <mc:AlternateContent xmlns:mc="http://schemas.openxmlformats.org/markup-compatibility/2006" xmlns:p14="http://schemas.microsoft.com/office/powerpoint/2010/main">
          <mc:Choice Requires="p14">
            <p:contentPart p14:bwMode="auto" r:id="rId63">
              <p14:nvContentPartPr>
                <p14:cNvPr id="66" name="Entrada de lápiz 65">
                  <a:extLst>
                    <a:ext uri="{FF2B5EF4-FFF2-40B4-BE49-F238E27FC236}">
                      <a16:creationId xmlns:a16="http://schemas.microsoft.com/office/drawing/2014/main" id="{4C75F956-973C-5042-A169-44AF607593AB}"/>
                    </a:ext>
                  </a:extLst>
                </p14:cNvPr>
                <p14:cNvContentPartPr/>
                <p14:nvPr/>
              </p14:nvContentPartPr>
              <p14:xfrm>
                <a:off x="3251908" y="1946214"/>
                <a:ext cx="82296" cy="88071"/>
              </p14:xfrm>
            </p:contentPart>
          </mc:Choice>
          <mc:Fallback xmlns="">
            <p:pic>
              <p:nvPicPr>
                <p:cNvPr id="66" name="Entrada de lápiz 65">
                  <a:extLst>
                    <a:ext uri="{FF2B5EF4-FFF2-40B4-BE49-F238E27FC236}">
                      <a16:creationId xmlns:a16="http://schemas.microsoft.com/office/drawing/2014/main" id="{4C75F956-973C-5042-A169-44AF607593AB}"/>
                    </a:ext>
                  </a:extLst>
                </p:cNvPr>
                <p:cNvPicPr/>
                <p:nvPr/>
              </p:nvPicPr>
              <p:blipFill>
                <a:blip r:embed="rId64"/>
                <a:stretch>
                  <a:fillRect/>
                </a:stretch>
              </p:blipFill>
              <p:spPr>
                <a:xfrm>
                  <a:off x="3236455" y="1930693"/>
                  <a:ext cx="112843" cy="118751"/>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7" name="Entrada de lápiz 66">
                  <a:extLst>
                    <a:ext uri="{FF2B5EF4-FFF2-40B4-BE49-F238E27FC236}">
                      <a16:creationId xmlns:a16="http://schemas.microsoft.com/office/drawing/2014/main" id="{AFDAE471-5EE3-E541-B68D-C41954C0693C}"/>
                    </a:ext>
                  </a:extLst>
                </p14:cNvPr>
                <p14:cNvContentPartPr/>
                <p14:nvPr/>
              </p14:nvContentPartPr>
              <p14:xfrm>
                <a:off x="3316156" y="1946214"/>
                <a:ext cx="105396" cy="128858"/>
              </p14:xfrm>
            </p:contentPart>
          </mc:Choice>
          <mc:Fallback xmlns="">
            <p:pic>
              <p:nvPicPr>
                <p:cNvPr id="67" name="Entrada de lápiz 66">
                  <a:extLst>
                    <a:ext uri="{FF2B5EF4-FFF2-40B4-BE49-F238E27FC236}">
                      <a16:creationId xmlns:a16="http://schemas.microsoft.com/office/drawing/2014/main" id="{AFDAE471-5EE3-E541-B68D-C41954C0693C}"/>
                    </a:ext>
                  </a:extLst>
                </p:cNvPr>
                <p:cNvPicPr/>
                <p:nvPr/>
              </p:nvPicPr>
              <p:blipFill>
                <a:blip r:embed="rId66"/>
                <a:stretch>
                  <a:fillRect/>
                </a:stretch>
              </p:blipFill>
              <p:spPr>
                <a:xfrm>
                  <a:off x="3300741" y="1930737"/>
                  <a:ext cx="135868" cy="15945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Entrada de lápiz 67">
                  <a:extLst>
                    <a:ext uri="{FF2B5EF4-FFF2-40B4-BE49-F238E27FC236}">
                      <a16:creationId xmlns:a16="http://schemas.microsoft.com/office/drawing/2014/main" id="{F9DC1EB3-CBF4-4047-BDA4-16788DA4B1AD}"/>
                    </a:ext>
                  </a:extLst>
                </p14:cNvPr>
                <p14:cNvContentPartPr/>
                <p14:nvPr/>
              </p14:nvContentPartPr>
              <p14:xfrm>
                <a:off x="3438878" y="1935747"/>
                <a:ext cx="76160" cy="202130"/>
              </p14:xfrm>
            </p:contentPart>
          </mc:Choice>
          <mc:Fallback xmlns="">
            <p:pic>
              <p:nvPicPr>
                <p:cNvPr id="68" name="Entrada de lápiz 67">
                  <a:extLst>
                    <a:ext uri="{FF2B5EF4-FFF2-40B4-BE49-F238E27FC236}">
                      <a16:creationId xmlns:a16="http://schemas.microsoft.com/office/drawing/2014/main" id="{F9DC1EB3-CBF4-4047-BDA4-16788DA4B1AD}"/>
                    </a:ext>
                  </a:extLst>
                </p:cNvPr>
                <p:cNvPicPr/>
                <p:nvPr/>
              </p:nvPicPr>
              <p:blipFill>
                <a:blip r:embed="rId68"/>
                <a:stretch>
                  <a:fillRect/>
                </a:stretch>
              </p:blipFill>
              <p:spPr>
                <a:xfrm>
                  <a:off x="3423503" y="1920282"/>
                  <a:ext cx="106552" cy="23270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Entrada de lápiz 68">
                  <a:extLst>
                    <a:ext uri="{FF2B5EF4-FFF2-40B4-BE49-F238E27FC236}">
                      <a16:creationId xmlns:a16="http://schemas.microsoft.com/office/drawing/2014/main" id="{7828195F-FBF4-D543-8ADE-A5BC3197FDBB}"/>
                    </a:ext>
                  </a:extLst>
                </p14:cNvPr>
                <p14:cNvContentPartPr/>
                <p14:nvPr/>
              </p14:nvContentPartPr>
              <p14:xfrm>
                <a:off x="3538138" y="1951990"/>
                <a:ext cx="105396" cy="93846"/>
              </p14:xfrm>
            </p:contentPart>
          </mc:Choice>
          <mc:Fallback xmlns="">
            <p:pic>
              <p:nvPicPr>
                <p:cNvPr id="69" name="Entrada de lápiz 68">
                  <a:extLst>
                    <a:ext uri="{FF2B5EF4-FFF2-40B4-BE49-F238E27FC236}">
                      <a16:creationId xmlns:a16="http://schemas.microsoft.com/office/drawing/2014/main" id="{7828195F-FBF4-D543-8ADE-A5BC3197FDBB}"/>
                    </a:ext>
                  </a:extLst>
                </p:cNvPr>
                <p:cNvPicPr/>
                <p:nvPr/>
              </p:nvPicPr>
              <p:blipFill>
                <a:blip r:embed="rId70"/>
                <a:stretch>
                  <a:fillRect/>
                </a:stretch>
              </p:blipFill>
              <p:spPr>
                <a:xfrm>
                  <a:off x="3522670" y="1936529"/>
                  <a:ext cx="135972" cy="124409"/>
                </a:xfrm>
                <a:prstGeom prst="rect">
                  <a:avLst/>
                </a:prstGeom>
              </p:spPr>
            </p:pic>
          </mc:Fallback>
        </mc:AlternateContent>
      </p:grpSp>
      <p:grpSp>
        <p:nvGrpSpPr>
          <p:cNvPr id="97" name="Grupo 96">
            <a:extLst>
              <a:ext uri="{FF2B5EF4-FFF2-40B4-BE49-F238E27FC236}">
                <a16:creationId xmlns:a16="http://schemas.microsoft.com/office/drawing/2014/main" id="{2C1DDE4B-0258-114C-BC61-2FB744AE456D}"/>
              </a:ext>
            </a:extLst>
          </p:cNvPr>
          <p:cNvGrpSpPr/>
          <p:nvPr/>
        </p:nvGrpSpPr>
        <p:grpSpPr>
          <a:xfrm>
            <a:off x="3059573" y="2171129"/>
            <a:ext cx="197438" cy="371774"/>
            <a:chOff x="3059573" y="2171129"/>
            <a:chExt cx="197438" cy="371774"/>
          </a:xfrm>
        </p:grpSpPr>
        <mc:AlternateContent xmlns:mc="http://schemas.openxmlformats.org/markup-compatibility/2006" xmlns:p14="http://schemas.microsoft.com/office/powerpoint/2010/main">
          <mc:Choice Requires="p14">
            <p:contentPart p14:bwMode="auto" r:id="rId71">
              <p14:nvContentPartPr>
                <p14:cNvPr id="91" name="Entrada de lápiz 90">
                  <a:extLst>
                    <a:ext uri="{FF2B5EF4-FFF2-40B4-BE49-F238E27FC236}">
                      <a16:creationId xmlns:a16="http://schemas.microsoft.com/office/drawing/2014/main" id="{D995CBC5-CFC2-9147-98D8-18BE0A9B4334}"/>
                    </a:ext>
                  </a:extLst>
                </p14:cNvPr>
                <p14:cNvContentPartPr/>
                <p14:nvPr/>
              </p14:nvContentPartPr>
              <p14:xfrm>
                <a:off x="3112633" y="2171129"/>
                <a:ext cx="144378" cy="53420"/>
              </p14:xfrm>
            </p:contentPart>
          </mc:Choice>
          <mc:Fallback xmlns="">
            <p:pic>
              <p:nvPicPr>
                <p:cNvPr id="91" name="Entrada de lápiz 90">
                  <a:extLst>
                    <a:ext uri="{FF2B5EF4-FFF2-40B4-BE49-F238E27FC236}">
                      <a16:creationId xmlns:a16="http://schemas.microsoft.com/office/drawing/2014/main" id="{D995CBC5-CFC2-9147-98D8-18BE0A9B4334}"/>
                    </a:ext>
                  </a:extLst>
                </p:cNvPr>
                <p:cNvPicPr/>
                <p:nvPr/>
              </p:nvPicPr>
              <p:blipFill>
                <a:blip r:embed="rId72"/>
                <a:stretch>
                  <a:fillRect/>
                </a:stretch>
              </p:blipFill>
              <p:spPr>
                <a:xfrm>
                  <a:off x="3097151" y="2155608"/>
                  <a:ext cx="174982" cy="841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Entrada de lápiz 91">
                  <a:extLst>
                    <a:ext uri="{FF2B5EF4-FFF2-40B4-BE49-F238E27FC236}">
                      <a16:creationId xmlns:a16="http://schemas.microsoft.com/office/drawing/2014/main" id="{EE0CD99A-D6F6-5040-9E5C-8FB4587D223C}"/>
                    </a:ext>
                  </a:extLst>
                </p14:cNvPr>
                <p14:cNvContentPartPr/>
                <p14:nvPr/>
              </p14:nvContentPartPr>
              <p14:xfrm>
                <a:off x="3059573" y="2186289"/>
                <a:ext cx="45840" cy="106479"/>
              </p14:xfrm>
            </p:contentPart>
          </mc:Choice>
          <mc:Fallback xmlns="">
            <p:pic>
              <p:nvPicPr>
                <p:cNvPr id="92" name="Entrada de lápiz 91">
                  <a:extLst>
                    <a:ext uri="{FF2B5EF4-FFF2-40B4-BE49-F238E27FC236}">
                      <a16:creationId xmlns:a16="http://schemas.microsoft.com/office/drawing/2014/main" id="{EE0CD99A-D6F6-5040-9E5C-8FB4587D223C}"/>
                    </a:ext>
                  </a:extLst>
                </p:cNvPr>
                <p:cNvPicPr/>
                <p:nvPr/>
              </p:nvPicPr>
              <p:blipFill>
                <a:blip r:embed="rId74"/>
                <a:stretch>
                  <a:fillRect/>
                </a:stretch>
              </p:blipFill>
              <p:spPr>
                <a:xfrm>
                  <a:off x="3044174" y="2170821"/>
                  <a:ext cx="76281" cy="13705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3" name="Entrada de lápiz 92">
                  <a:extLst>
                    <a:ext uri="{FF2B5EF4-FFF2-40B4-BE49-F238E27FC236}">
                      <a16:creationId xmlns:a16="http://schemas.microsoft.com/office/drawing/2014/main" id="{A8BA0DEA-C86C-8A43-B626-F1C02B6F3B47}"/>
                    </a:ext>
                  </a:extLst>
                </p14:cNvPr>
                <p14:cNvContentPartPr/>
                <p14:nvPr/>
              </p14:nvContentPartPr>
              <p14:xfrm>
                <a:off x="3112633" y="2171129"/>
                <a:ext cx="45840" cy="371774"/>
              </p14:xfrm>
            </p:contentPart>
          </mc:Choice>
          <mc:Fallback xmlns="">
            <p:pic>
              <p:nvPicPr>
                <p:cNvPr id="93" name="Entrada de lápiz 92">
                  <a:extLst>
                    <a:ext uri="{FF2B5EF4-FFF2-40B4-BE49-F238E27FC236}">
                      <a16:creationId xmlns:a16="http://schemas.microsoft.com/office/drawing/2014/main" id="{A8BA0DEA-C86C-8A43-B626-F1C02B6F3B47}"/>
                    </a:ext>
                  </a:extLst>
                </p:cNvPr>
                <p:cNvPicPr/>
                <p:nvPr/>
              </p:nvPicPr>
              <p:blipFill>
                <a:blip r:embed="rId76"/>
                <a:stretch>
                  <a:fillRect/>
                </a:stretch>
              </p:blipFill>
              <p:spPr>
                <a:xfrm>
                  <a:off x="3097234" y="2155653"/>
                  <a:ext cx="76281" cy="402365"/>
                </a:xfrm>
                <a:prstGeom prst="rect">
                  <a:avLst/>
                </a:prstGeom>
              </p:spPr>
            </p:pic>
          </mc:Fallback>
        </mc:AlternateContent>
      </p:grpSp>
      <p:grpSp>
        <p:nvGrpSpPr>
          <p:cNvPr id="96" name="Grupo 95">
            <a:extLst>
              <a:ext uri="{FF2B5EF4-FFF2-40B4-BE49-F238E27FC236}">
                <a16:creationId xmlns:a16="http://schemas.microsoft.com/office/drawing/2014/main" id="{6B868039-5CB5-EB4A-A68C-25AA1BA7D35B}"/>
              </a:ext>
            </a:extLst>
          </p:cNvPr>
          <p:cNvGrpSpPr/>
          <p:nvPr/>
        </p:nvGrpSpPr>
        <p:grpSpPr>
          <a:xfrm>
            <a:off x="2718480" y="2587660"/>
            <a:ext cx="242916" cy="182278"/>
            <a:chOff x="2718480" y="2587660"/>
            <a:chExt cx="242916" cy="182278"/>
          </a:xfrm>
        </p:grpSpPr>
        <mc:AlternateContent xmlns:mc="http://schemas.openxmlformats.org/markup-compatibility/2006" xmlns:p14="http://schemas.microsoft.com/office/powerpoint/2010/main">
          <mc:Choice Requires="p14">
            <p:contentPart p14:bwMode="auto" r:id="rId77">
              <p14:nvContentPartPr>
                <p14:cNvPr id="94" name="Entrada de lápiz 93">
                  <a:extLst>
                    <a:ext uri="{FF2B5EF4-FFF2-40B4-BE49-F238E27FC236}">
                      <a16:creationId xmlns:a16="http://schemas.microsoft.com/office/drawing/2014/main" id="{4D064878-5341-DC4E-9144-C90C524D3029}"/>
                    </a:ext>
                  </a:extLst>
                </p14:cNvPr>
                <p14:cNvContentPartPr/>
                <p14:nvPr/>
              </p14:nvContentPartPr>
              <p14:xfrm>
                <a:off x="2718480" y="2587660"/>
                <a:ext cx="114059" cy="174698"/>
              </p14:xfrm>
            </p:contentPart>
          </mc:Choice>
          <mc:Fallback xmlns="">
            <p:pic>
              <p:nvPicPr>
                <p:cNvPr id="94" name="Entrada de lápiz 93">
                  <a:extLst>
                    <a:ext uri="{FF2B5EF4-FFF2-40B4-BE49-F238E27FC236}">
                      <a16:creationId xmlns:a16="http://schemas.microsoft.com/office/drawing/2014/main" id="{4D064878-5341-DC4E-9144-C90C524D3029}"/>
                    </a:ext>
                  </a:extLst>
                </p:cNvPr>
                <p:cNvPicPr/>
                <p:nvPr/>
              </p:nvPicPr>
              <p:blipFill>
                <a:blip r:embed="rId78"/>
                <a:stretch>
                  <a:fillRect/>
                </a:stretch>
              </p:blipFill>
              <p:spPr>
                <a:xfrm>
                  <a:off x="2703008" y="2572171"/>
                  <a:ext cx="144643" cy="205315"/>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5" name="Entrada de lápiz 94">
                  <a:extLst>
                    <a:ext uri="{FF2B5EF4-FFF2-40B4-BE49-F238E27FC236}">
                      <a16:creationId xmlns:a16="http://schemas.microsoft.com/office/drawing/2014/main" id="{E247BBF9-9886-C048-9BED-7F70830BFC01}"/>
                    </a:ext>
                  </a:extLst>
                </p14:cNvPr>
                <p14:cNvContentPartPr/>
                <p14:nvPr/>
              </p14:nvContentPartPr>
              <p14:xfrm>
                <a:off x="2862497" y="2671039"/>
                <a:ext cx="98899" cy="98899"/>
              </p14:xfrm>
            </p:contentPart>
          </mc:Choice>
          <mc:Fallback xmlns="">
            <p:pic>
              <p:nvPicPr>
                <p:cNvPr id="95" name="Entrada de lápiz 94">
                  <a:extLst>
                    <a:ext uri="{FF2B5EF4-FFF2-40B4-BE49-F238E27FC236}">
                      <a16:creationId xmlns:a16="http://schemas.microsoft.com/office/drawing/2014/main" id="{E247BBF9-9886-C048-9BED-7F70830BFC01}"/>
                    </a:ext>
                  </a:extLst>
                </p:cNvPr>
                <p:cNvPicPr/>
                <p:nvPr/>
              </p:nvPicPr>
              <p:blipFill>
                <a:blip r:embed="rId80"/>
                <a:stretch>
                  <a:fillRect/>
                </a:stretch>
              </p:blipFill>
              <p:spPr>
                <a:xfrm>
                  <a:off x="2847033" y="2655575"/>
                  <a:ext cx="129468" cy="129468"/>
                </a:xfrm>
                <a:prstGeom prst="rect">
                  <a:avLst/>
                </a:prstGeom>
              </p:spPr>
            </p:pic>
          </mc:Fallback>
        </mc:AlternateContent>
      </p:grpSp>
      <p:grpSp>
        <p:nvGrpSpPr>
          <p:cNvPr id="114" name="Grupo 113">
            <a:extLst>
              <a:ext uri="{FF2B5EF4-FFF2-40B4-BE49-F238E27FC236}">
                <a16:creationId xmlns:a16="http://schemas.microsoft.com/office/drawing/2014/main" id="{FDB32FB0-6D47-E64C-A7D4-39D45E5B83AF}"/>
              </a:ext>
            </a:extLst>
          </p:cNvPr>
          <p:cNvGrpSpPr/>
          <p:nvPr/>
        </p:nvGrpSpPr>
        <p:grpSpPr>
          <a:xfrm>
            <a:off x="3188431" y="2648299"/>
            <a:ext cx="470313" cy="232088"/>
            <a:chOff x="3188431" y="2648299"/>
            <a:chExt cx="470313" cy="232088"/>
          </a:xfrm>
        </p:grpSpPr>
        <mc:AlternateContent xmlns:mc="http://schemas.openxmlformats.org/markup-compatibility/2006" xmlns:p14="http://schemas.microsoft.com/office/powerpoint/2010/main">
          <mc:Choice Requires="p14">
            <p:contentPart p14:bwMode="auto" r:id="rId81">
              <p14:nvContentPartPr>
                <p14:cNvPr id="98" name="Entrada de lápiz 97">
                  <a:extLst>
                    <a:ext uri="{FF2B5EF4-FFF2-40B4-BE49-F238E27FC236}">
                      <a16:creationId xmlns:a16="http://schemas.microsoft.com/office/drawing/2014/main" id="{3E305051-4496-604F-A193-D3AD32AF4164}"/>
                    </a:ext>
                  </a:extLst>
                </p14:cNvPr>
                <p14:cNvContentPartPr/>
                <p14:nvPr/>
              </p14:nvContentPartPr>
              <p14:xfrm>
                <a:off x="3188431" y="2678619"/>
                <a:ext cx="61000" cy="114059"/>
              </p14:xfrm>
            </p:contentPart>
          </mc:Choice>
          <mc:Fallback xmlns="">
            <p:pic>
              <p:nvPicPr>
                <p:cNvPr id="98" name="Entrada de lápiz 97">
                  <a:extLst>
                    <a:ext uri="{FF2B5EF4-FFF2-40B4-BE49-F238E27FC236}">
                      <a16:creationId xmlns:a16="http://schemas.microsoft.com/office/drawing/2014/main" id="{3E305051-4496-604F-A193-D3AD32AF4164}"/>
                    </a:ext>
                  </a:extLst>
                </p:cNvPr>
                <p:cNvPicPr/>
                <p:nvPr/>
              </p:nvPicPr>
              <p:blipFill>
                <a:blip r:embed="rId82"/>
                <a:stretch>
                  <a:fillRect/>
                </a:stretch>
              </p:blipFill>
              <p:spPr>
                <a:xfrm>
                  <a:off x="3173002" y="2663147"/>
                  <a:ext cx="91500" cy="14464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Entrada de lápiz 98">
                  <a:extLst>
                    <a:ext uri="{FF2B5EF4-FFF2-40B4-BE49-F238E27FC236}">
                      <a16:creationId xmlns:a16="http://schemas.microsoft.com/office/drawing/2014/main" id="{AC440822-FF4C-AB4C-B775-D4EF0214FA5A}"/>
                    </a:ext>
                  </a:extLst>
                </p14:cNvPr>
                <p14:cNvContentPartPr/>
                <p14:nvPr/>
              </p14:nvContentPartPr>
              <p14:xfrm>
                <a:off x="3294549" y="2671039"/>
                <a:ext cx="121639" cy="114059"/>
              </p14:xfrm>
            </p:contentPart>
          </mc:Choice>
          <mc:Fallback xmlns="">
            <p:pic>
              <p:nvPicPr>
                <p:cNvPr id="99" name="Entrada de lápiz 98">
                  <a:extLst>
                    <a:ext uri="{FF2B5EF4-FFF2-40B4-BE49-F238E27FC236}">
                      <a16:creationId xmlns:a16="http://schemas.microsoft.com/office/drawing/2014/main" id="{AC440822-FF4C-AB4C-B775-D4EF0214FA5A}"/>
                    </a:ext>
                  </a:extLst>
                </p:cNvPr>
                <p:cNvPicPr/>
                <p:nvPr/>
              </p:nvPicPr>
              <p:blipFill>
                <a:blip r:embed="rId84"/>
                <a:stretch>
                  <a:fillRect/>
                </a:stretch>
              </p:blipFill>
              <p:spPr>
                <a:xfrm>
                  <a:off x="3279074" y="2655567"/>
                  <a:ext cx="152229" cy="14464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0" name="Entrada de lápiz 99">
                  <a:extLst>
                    <a:ext uri="{FF2B5EF4-FFF2-40B4-BE49-F238E27FC236}">
                      <a16:creationId xmlns:a16="http://schemas.microsoft.com/office/drawing/2014/main" id="{13B69655-F36E-1C4E-BF17-036DEA93FEA8}"/>
                    </a:ext>
                  </a:extLst>
                </p14:cNvPr>
                <p14:cNvContentPartPr/>
                <p14:nvPr/>
              </p14:nvContentPartPr>
              <p14:xfrm>
                <a:off x="3461306" y="2648299"/>
                <a:ext cx="61000" cy="232088"/>
              </p14:xfrm>
            </p:contentPart>
          </mc:Choice>
          <mc:Fallback xmlns="">
            <p:pic>
              <p:nvPicPr>
                <p:cNvPr id="100" name="Entrada de lápiz 99">
                  <a:extLst>
                    <a:ext uri="{FF2B5EF4-FFF2-40B4-BE49-F238E27FC236}">
                      <a16:creationId xmlns:a16="http://schemas.microsoft.com/office/drawing/2014/main" id="{13B69655-F36E-1C4E-BF17-036DEA93FEA8}"/>
                    </a:ext>
                  </a:extLst>
                </p:cNvPr>
                <p:cNvPicPr/>
                <p:nvPr/>
              </p:nvPicPr>
              <p:blipFill>
                <a:blip r:embed="rId86"/>
                <a:stretch>
                  <a:fillRect/>
                </a:stretch>
              </p:blipFill>
              <p:spPr>
                <a:xfrm>
                  <a:off x="3445877" y="2632802"/>
                  <a:ext cx="91500" cy="262721"/>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1" name="Entrada de lápiz 100">
                  <a:extLst>
                    <a:ext uri="{FF2B5EF4-FFF2-40B4-BE49-F238E27FC236}">
                      <a16:creationId xmlns:a16="http://schemas.microsoft.com/office/drawing/2014/main" id="{4801F715-334B-2F45-BA53-514D137E1202}"/>
                    </a:ext>
                  </a:extLst>
                </p14:cNvPr>
                <p14:cNvContentPartPr/>
                <p14:nvPr/>
              </p14:nvContentPartPr>
              <p14:xfrm>
                <a:off x="3552265" y="2678619"/>
                <a:ext cx="106479" cy="91319"/>
              </p14:xfrm>
            </p:contentPart>
          </mc:Choice>
          <mc:Fallback xmlns="">
            <p:pic>
              <p:nvPicPr>
                <p:cNvPr id="101" name="Entrada de lápiz 100">
                  <a:extLst>
                    <a:ext uri="{FF2B5EF4-FFF2-40B4-BE49-F238E27FC236}">
                      <a16:creationId xmlns:a16="http://schemas.microsoft.com/office/drawing/2014/main" id="{4801F715-334B-2F45-BA53-514D137E1202}"/>
                    </a:ext>
                  </a:extLst>
                </p:cNvPr>
                <p:cNvPicPr/>
                <p:nvPr/>
              </p:nvPicPr>
              <p:blipFill>
                <a:blip r:embed="rId88"/>
                <a:stretch>
                  <a:fillRect/>
                </a:stretch>
              </p:blipFill>
              <p:spPr>
                <a:xfrm>
                  <a:off x="3536797" y="2663159"/>
                  <a:ext cx="137056" cy="121879"/>
                </a:xfrm>
                <a:prstGeom prst="rect">
                  <a:avLst/>
                </a:prstGeom>
              </p:spPr>
            </p:pic>
          </mc:Fallback>
        </mc:AlternateContent>
      </p:grpSp>
      <p:grpSp>
        <p:nvGrpSpPr>
          <p:cNvPr id="113" name="Grupo 112">
            <a:extLst>
              <a:ext uri="{FF2B5EF4-FFF2-40B4-BE49-F238E27FC236}">
                <a16:creationId xmlns:a16="http://schemas.microsoft.com/office/drawing/2014/main" id="{2DE2405A-5D9F-6240-81D8-1E1FFDEAF0B4}"/>
              </a:ext>
            </a:extLst>
          </p:cNvPr>
          <p:cNvGrpSpPr/>
          <p:nvPr/>
        </p:nvGrpSpPr>
        <p:grpSpPr>
          <a:xfrm>
            <a:off x="3870619" y="2549761"/>
            <a:ext cx="720448" cy="325573"/>
            <a:chOff x="3870619" y="2549761"/>
            <a:chExt cx="720448" cy="325573"/>
          </a:xfrm>
        </p:grpSpPr>
        <mc:AlternateContent xmlns:mc="http://schemas.openxmlformats.org/markup-compatibility/2006" xmlns:p14="http://schemas.microsoft.com/office/powerpoint/2010/main">
          <mc:Choice Requires="p14">
            <p:contentPart p14:bwMode="auto" r:id="rId89">
              <p14:nvContentPartPr>
                <p14:cNvPr id="102" name="Entrada de lápiz 101">
                  <a:extLst>
                    <a:ext uri="{FF2B5EF4-FFF2-40B4-BE49-F238E27FC236}">
                      <a16:creationId xmlns:a16="http://schemas.microsoft.com/office/drawing/2014/main" id="{976FA8D5-CAEF-824D-9E93-C640A58E6CD5}"/>
                    </a:ext>
                  </a:extLst>
                </p14:cNvPr>
                <p14:cNvContentPartPr/>
                <p14:nvPr/>
              </p14:nvContentPartPr>
              <p14:xfrm>
                <a:off x="3870619" y="2663459"/>
                <a:ext cx="106479" cy="121639"/>
              </p14:xfrm>
            </p:contentPart>
          </mc:Choice>
          <mc:Fallback xmlns="">
            <p:pic>
              <p:nvPicPr>
                <p:cNvPr id="102" name="Entrada de lápiz 101">
                  <a:extLst>
                    <a:ext uri="{FF2B5EF4-FFF2-40B4-BE49-F238E27FC236}">
                      <a16:creationId xmlns:a16="http://schemas.microsoft.com/office/drawing/2014/main" id="{976FA8D5-CAEF-824D-9E93-C640A58E6CD5}"/>
                    </a:ext>
                  </a:extLst>
                </p:cNvPr>
                <p:cNvPicPr/>
                <p:nvPr/>
              </p:nvPicPr>
              <p:blipFill>
                <a:blip r:embed="rId90"/>
                <a:stretch>
                  <a:fillRect/>
                </a:stretch>
              </p:blipFill>
              <p:spPr>
                <a:xfrm>
                  <a:off x="3855151" y="2647984"/>
                  <a:ext cx="137056" cy="152229"/>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3" name="Entrada de lápiz 102">
                  <a:extLst>
                    <a:ext uri="{FF2B5EF4-FFF2-40B4-BE49-F238E27FC236}">
                      <a16:creationId xmlns:a16="http://schemas.microsoft.com/office/drawing/2014/main" id="{4CC3FC6E-E5FE-E642-A309-638D133E5462}"/>
                    </a:ext>
                  </a:extLst>
                </p14:cNvPr>
                <p14:cNvContentPartPr/>
                <p14:nvPr/>
              </p14:nvContentPartPr>
              <p14:xfrm>
                <a:off x="4014636" y="2671039"/>
                <a:ext cx="91319" cy="106479"/>
              </p14:xfrm>
            </p:contentPart>
          </mc:Choice>
          <mc:Fallback xmlns="">
            <p:pic>
              <p:nvPicPr>
                <p:cNvPr id="103" name="Entrada de lápiz 102">
                  <a:extLst>
                    <a:ext uri="{FF2B5EF4-FFF2-40B4-BE49-F238E27FC236}">
                      <a16:creationId xmlns:a16="http://schemas.microsoft.com/office/drawing/2014/main" id="{4CC3FC6E-E5FE-E642-A309-638D133E5462}"/>
                    </a:ext>
                  </a:extLst>
                </p:cNvPr>
                <p:cNvPicPr/>
                <p:nvPr/>
              </p:nvPicPr>
              <p:blipFill>
                <a:blip r:embed="rId92"/>
                <a:stretch>
                  <a:fillRect/>
                </a:stretch>
              </p:blipFill>
              <p:spPr>
                <a:xfrm>
                  <a:off x="3999176" y="2655571"/>
                  <a:ext cx="121879" cy="13705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Entrada de lápiz 103">
                  <a:extLst>
                    <a:ext uri="{FF2B5EF4-FFF2-40B4-BE49-F238E27FC236}">
                      <a16:creationId xmlns:a16="http://schemas.microsoft.com/office/drawing/2014/main" id="{EBFF9FD9-6A44-5541-B513-4C6721478606}"/>
                    </a:ext>
                  </a:extLst>
                </p14:cNvPr>
                <p14:cNvContentPartPr/>
                <p14:nvPr/>
              </p14:nvContentPartPr>
              <p14:xfrm>
                <a:off x="4158654" y="2564921"/>
                <a:ext cx="23101" cy="212597"/>
              </p14:xfrm>
            </p:contentPart>
          </mc:Choice>
          <mc:Fallback xmlns="">
            <p:pic>
              <p:nvPicPr>
                <p:cNvPr id="104" name="Entrada de lápiz 103">
                  <a:extLst>
                    <a:ext uri="{FF2B5EF4-FFF2-40B4-BE49-F238E27FC236}">
                      <a16:creationId xmlns:a16="http://schemas.microsoft.com/office/drawing/2014/main" id="{EBFF9FD9-6A44-5541-B513-4C6721478606}"/>
                    </a:ext>
                  </a:extLst>
                </p:cNvPr>
                <p:cNvPicPr/>
                <p:nvPr/>
              </p:nvPicPr>
              <p:blipFill>
                <a:blip r:embed="rId94"/>
                <a:stretch>
                  <a:fillRect/>
                </a:stretch>
              </p:blipFill>
              <p:spPr>
                <a:xfrm>
                  <a:off x="4143133" y="2549427"/>
                  <a:ext cx="53782" cy="243225"/>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Entrada de lápiz 104">
                  <a:extLst>
                    <a:ext uri="{FF2B5EF4-FFF2-40B4-BE49-F238E27FC236}">
                      <a16:creationId xmlns:a16="http://schemas.microsoft.com/office/drawing/2014/main" id="{B3DE3B8E-7440-694A-BEA2-086B4EBBC54C}"/>
                    </a:ext>
                  </a:extLst>
                </p14:cNvPr>
                <p14:cNvContentPartPr/>
                <p14:nvPr/>
              </p14:nvContentPartPr>
              <p14:xfrm>
                <a:off x="4135914" y="2655879"/>
                <a:ext cx="98899" cy="38260"/>
              </p14:xfrm>
            </p:contentPart>
          </mc:Choice>
          <mc:Fallback xmlns="">
            <p:pic>
              <p:nvPicPr>
                <p:cNvPr id="105" name="Entrada de lápiz 104">
                  <a:extLst>
                    <a:ext uri="{FF2B5EF4-FFF2-40B4-BE49-F238E27FC236}">
                      <a16:creationId xmlns:a16="http://schemas.microsoft.com/office/drawing/2014/main" id="{B3DE3B8E-7440-694A-BEA2-086B4EBBC54C}"/>
                    </a:ext>
                  </a:extLst>
                </p:cNvPr>
                <p:cNvPicPr/>
                <p:nvPr/>
              </p:nvPicPr>
              <p:blipFill>
                <a:blip r:embed="rId96"/>
                <a:stretch>
                  <a:fillRect/>
                </a:stretch>
              </p:blipFill>
              <p:spPr>
                <a:xfrm>
                  <a:off x="4120450" y="2640358"/>
                  <a:ext cx="129468" cy="689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Entrada de lápiz 105">
                  <a:extLst>
                    <a:ext uri="{FF2B5EF4-FFF2-40B4-BE49-F238E27FC236}">
                      <a16:creationId xmlns:a16="http://schemas.microsoft.com/office/drawing/2014/main" id="{8C2B5EB1-B28E-7F49-883C-ADCCAF76F1E7}"/>
                    </a:ext>
                  </a:extLst>
                </p14:cNvPr>
                <p14:cNvContentPartPr/>
                <p14:nvPr/>
              </p14:nvContentPartPr>
              <p14:xfrm>
                <a:off x="4264772" y="2682950"/>
                <a:ext cx="83739" cy="192384"/>
              </p14:xfrm>
            </p:contentPart>
          </mc:Choice>
          <mc:Fallback xmlns="">
            <p:pic>
              <p:nvPicPr>
                <p:cNvPr id="106" name="Entrada de lápiz 105">
                  <a:extLst>
                    <a:ext uri="{FF2B5EF4-FFF2-40B4-BE49-F238E27FC236}">
                      <a16:creationId xmlns:a16="http://schemas.microsoft.com/office/drawing/2014/main" id="{8C2B5EB1-B28E-7F49-883C-ADCCAF76F1E7}"/>
                    </a:ext>
                  </a:extLst>
                </p:cNvPr>
                <p:cNvPicPr/>
                <p:nvPr/>
              </p:nvPicPr>
              <p:blipFill>
                <a:blip r:embed="rId98"/>
                <a:stretch>
                  <a:fillRect/>
                </a:stretch>
              </p:blipFill>
              <p:spPr>
                <a:xfrm>
                  <a:off x="4249318" y="2667458"/>
                  <a:ext cx="114288" cy="22300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Entrada de lápiz 106">
                  <a:extLst>
                    <a:ext uri="{FF2B5EF4-FFF2-40B4-BE49-F238E27FC236}">
                      <a16:creationId xmlns:a16="http://schemas.microsoft.com/office/drawing/2014/main" id="{6F721C47-A2E5-0F41-BEEF-8AAB03FF9F88}"/>
                    </a:ext>
                  </a:extLst>
                </p14:cNvPr>
                <p14:cNvContentPartPr/>
                <p14:nvPr/>
              </p14:nvContentPartPr>
              <p14:xfrm>
                <a:off x="4386050" y="2679702"/>
                <a:ext cx="76160" cy="104674"/>
              </p14:xfrm>
            </p:contentPart>
          </mc:Choice>
          <mc:Fallback xmlns="">
            <p:pic>
              <p:nvPicPr>
                <p:cNvPr id="107" name="Entrada de lápiz 106">
                  <a:extLst>
                    <a:ext uri="{FF2B5EF4-FFF2-40B4-BE49-F238E27FC236}">
                      <a16:creationId xmlns:a16="http://schemas.microsoft.com/office/drawing/2014/main" id="{6F721C47-A2E5-0F41-BEEF-8AAB03FF9F88}"/>
                    </a:ext>
                  </a:extLst>
                </p:cNvPr>
                <p:cNvPicPr/>
                <p:nvPr/>
              </p:nvPicPr>
              <p:blipFill>
                <a:blip r:embed="rId100"/>
                <a:stretch>
                  <a:fillRect/>
                </a:stretch>
              </p:blipFill>
              <p:spPr>
                <a:xfrm>
                  <a:off x="4370602" y="2664235"/>
                  <a:ext cx="106696" cy="13524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Entrada de lápiz 107">
                  <a:extLst>
                    <a:ext uri="{FF2B5EF4-FFF2-40B4-BE49-F238E27FC236}">
                      <a16:creationId xmlns:a16="http://schemas.microsoft.com/office/drawing/2014/main" id="{DB1638FC-956F-BB48-9ECB-A20FBDA50523}"/>
                    </a:ext>
                  </a:extLst>
                </p14:cNvPr>
                <p14:cNvContentPartPr/>
                <p14:nvPr/>
              </p14:nvContentPartPr>
              <p14:xfrm>
                <a:off x="4522487" y="2549761"/>
                <a:ext cx="30680" cy="235337"/>
              </p14:xfrm>
            </p:contentPart>
          </mc:Choice>
          <mc:Fallback xmlns="">
            <p:pic>
              <p:nvPicPr>
                <p:cNvPr id="108" name="Entrada de lápiz 107">
                  <a:extLst>
                    <a:ext uri="{FF2B5EF4-FFF2-40B4-BE49-F238E27FC236}">
                      <a16:creationId xmlns:a16="http://schemas.microsoft.com/office/drawing/2014/main" id="{DB1638FC-956F-BB48-9ECB-A20FBDA50523}"/>
                    </a:ext>
                  </a:extLst>
                </p:cNvPr>
                <p:cNvPicPr/>
                <p:nvPr/>
              </p:nvPicPr>
              <p:blipFill>
                <a:blip r:embed="rId102"/>
                <a:stretch>
                  <a:fillRect/>
                </a:stretch>
              </p:blipFill>
              <p:spPr>
                <a:xfrm>
                  <a:off x="4506967" y="2534288"/>
                  <a:ext cx="61360" cy="265924"/>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9" name="Entrada de lápiz 108">
                  <a:extLst>
                    <a:ext uri="{FF2B5EF4-FFF2-40B4-BE49-F238E27FC236}">
                      <a16:creationId xmlns:a16="http://schemas.microsoft.com/office/drawing/2014/main" id="{0A865A6C-6CE7-EA4E-B010-FED2FBA3232D}"/>
                    </a:ext>
                  </a:extLst>
                </p14:cNvPr>
                <p14:cNvContentPartPr/>
                <p14:nvPr/>
              </p14:nvContentPartPr>
              <p14:xfrm>
                <a:off x="4499748" y="2678619"/>
                <a:ext cx="91319" cy="30680"/>
              </p14:xfrm>
            </p:contentPart>
          </mc:Choice>
          <mc:Fallback xmlns="">
            <p:pic>
              <p:nvPicPr>
                <p:cNvPr id="109" name="Entrada de lápiz 108">
                  <a:extLst>
                    <a:ext uri="{FF2B5EF4-FFF2-40B4-BE49-F238E27FC236}">
                      <a16:creationId xmlns:a16="http://schemas.microsoft.com/office/drawing/2014/main" id="{0A865A6C-6CE7-EA4E-B010-FED2FBA3232D}"/>
                    </a:ext>
                  </a:extLst>
                </p:cNvPr>
                <p:cNvPicPr/>
                <p:nvPr/>
              </p:nvPicPr>
              <p:blipFill>
                <a:blip r:embed="rId104"/>
                <a:stretch>
                  <a:fillRect/>
                </a:stretch>
              </p:blipFill>
              <p:spPr>
                <a:xfrm>
                  <a:off x="4484288" y="2663099"/>
                  <a:ext cx="121879" cy="61360"/>
                </a:xfrm>
                <a:prstGeom prst="rect">
                  <a:avLst/>
                </a:prstGeom>
              </p:spPr>
            </p:pic>
          </mc:Fallback>
        </mc:AlternateContent>
      </p:grpSp>
      <p:grpSp>
        <p:nvGrpSpPr>
          <p:cNvPr id="112" name="Grupo 111">
            <a:extLst>
              <a:ext uri="{FF2B5EF4-FFF2-40B4-BE49-F238E27FC236}">
                <a16:creationId xmlns:a16="http://schemas.microsoft.com/office/drawing/2014/main" id="{09DF8B23-86F9-E54D-A30E-A037A1817ECE}"/>
              </a:ext>
            </a:extLst>
          </p:cNvPr>
          <p:cNvGrpSpPr/>
          <p:nvPr/>
        </p:nvGrpSpPr>
        <p:grpSpPr>
          <a:xfrm>
            <a:off x="2688160" y="2951494"/>
            <a:ext cx="205018" cy="144378"/>
            <a:chOff x="2688160" y="2951494"/>
            <a:chExt cx="205018" cy="144378"/>
          </a:xfrm>
        </p:grpSpPr>
        <mc:AlternateContent xmlns:mc="http://schemas.openxmlformats.org/markup-compatibility/2006" xmlns:p14="http://schemas.microsoft.com/office/powerpoint/2010/main">
          <mc:Choice Requires="p14">
            <p:contentPart p14:bwMode="auto" r:id="rId105">
              <p14:nvContentPartPr>
                <p14:cNvPr id="110" name="Entrada de lápiz 109">
                  <a:extLst>
                    <a:ext uri="{FF2B5EF4-FFF2-40B4-BE49-F238E27FC236}">
                      <a16:creationId xmlns:a16="http://schemas.microsoft.com/office/drawing/2014/main" id="{24B90FF7-C604-F648-806F-7095B2EBA78D}"/>
                    </a:ext>
                  </a:extLst>
                </p14:cNvPr>
                <p14:cNvContentPartPr/>
                <p14:nvPr/>
              </p14:nvContentPartPr>
              <p14:xfrm>
                <a:off x="2688160" y="2966654"/>
                <a:ext cx="114059" cy="121639"/>
              </p14:xfrm>
            </p:contentPart>
          </mc:Choice>
          <mc:Fallback xmlns="">
            <p:pic>
              <p:nvPicPr>
                <p:cNvPr id="110" name="Entrada de lápiz 109">
                  <a:extLst>
                    <a:ext uri="{FF2B5EF4-FFF2-40B4-BE49-F238E27FC236}">
                      <a16:creationId xmlns:a16="http://schemas.microsoft.com/office/drawing/2014/main" id="{24B90FF7-C604-F648-806F-7095B2EBA78D}"/>
                    </a:ext>
                  </a:extLst>
                </p:cNvPr>
                <p:cNvPicPr/>
                <p:nvPr/>
              </p:nvPicPr>
              <p:blipFill>
                <a:blip r:embed="rId106"/>
                <a:stretch>
                  <a:fillRect/>
                </a:stretch>
              </p:blipFill>
              <p:spPr>
                <a:xfrm>
                  <a:off x="2672688" y="2951179"/>
                  <a:ext cx="144643" cy="152229"/>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1" name="Entrada de lápiz 110">
                  <a:extLst>
                    <a:ext uri="{FF2B5EF4-FFF2-40B4-BE49-F238E27FC236}">
                      <a16:creationId xmlns:a16="http://schemas.microsoft.com/office/drawing/2014/main" id="{46755010-6884-634E-A858-65D29571457B}"/>
                    </a:ext>
                  </a:extLst>
                </p14:cNvPr>
                <p14:cNvContentPartPr/>
                <p14:nvPr/>
              </p14:nvContentPartPr>
              <p14:xfrm>
                <a:off x="2824598" y="2951494"/>
                <a:ext cx="68580" cy="144378"/>
              </p14:xfrm>
            </p:contentPart>
          </mc:Choice>
          <mc:Fallback xmlns="">
            <p:pic>
              <p:nvPicPr>
                <p:cNvPr id="111" name="Entrada de lápiz 110">
                  <a:extLst>
                    <a:ext uri="{FF2B5EF4-FFF2-40B4-BE49-F238E27FC236}">
                      <a16:creationId xmlns:a16="http://schemas.microsoft.com/office/drawing/2014/main" id="{46755010-6884-634E-A858-65D29571457B}"/>
                    </a:ext>
                  </a:extLst>
                </p:cNvPr>
                <p:cNvPicPr/>
                <p:nvPr/>
              </p:nvPicPr>
              <p:blipFill>
                <a:blip r:embed="rId108"/>
                <a:stretch>
                  <a:fillRect/>
                </a:stretch>
              </p:blipFill>
              <p:spPr>
                <a:xfrm>
                  <a:off x="2809159" y="2936012"/>
                  <a:ext cx="99100" cy="1749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115" name="Entrada de lápiz 114">
                <a:extLst>
                  <a:ext uri="{FF2B5EF4-FFF2-40B4-BE49-F238E27FC236}">
                    <a16:creationId xmlns:a16="http://schemas.microsoft.com/office/drawing/2014/main" id="{58F23923-0BBD-BD4C-B6C8-F07971E5207D}"/>
                  </a:ext>
                </a:extLst>
              </p14:cNvPr>
              <p14:cNvContentPartPr/>
              <p14:nvPr/>
            </p14:nvContentPartPr>
            <p14:xfrm>
              <a:off x="3173271" y="2928754"/>
              <a:ext cx="129219" cy="189858"/>
            </p14:xfrm>
          </p:contentPart>
        </mc:Choice>
        <mc:Fallback xmlns="">
          <p:pic>
            <p:nvPicPr>
              <p:cNvPr id="115" name="Entrada de lápiz 114">
                <a:extLst>
                  <a:ext uri="{FF2B5EF4-FFF2-40B4-BE49-F238E27FC236}">
                    <a16:creationId xmlns:a16="http://schemas.microsoft.com/office/drawing/2014/main" id="{58F23923-0BBD-BD4C-B6C8-F07971E5207D}"/>
                  </a:ext>
                </a:extLst>
              </p:cNvPr>
              <p:cNvPicPr/>
              <p:nvPr/>
            </p:nvPicPr>
            <p:blipFill>
              <a:blip r:embed="rId110"/>
              <a:stretch>
                <a:fillRect/>
              </a:stretch>
            </p:blipFill>
            <p:spPr>
              <a:xfrm>
                <a:off x="3157794" y="2913263"/>
                <a:ext cx="159814" cy="220480"/>
              </a:xfrm>
              <a:prstGeom prst="rect">
                <a:avLst/>
              </a:prstGeom>
            </p:spPr>
          </p:pic>
        </mc:Fallback>
      </mc:AlternateContent>
      <p:grpSp>
        <p:nvGrpSpPr>
          <p:cNvPr id="126" name="Grupo 125">
            <a:extLst>
              <a:ext uri="{FF2B5EF4-FFF2-40B4-BE49-F238E27FC236}">
                <a16:creationId xmlns:a16="http://schemas.microsoft.com/office/drawing/2014/main" id="{AE04CB43-62E7-374D-B392-7B59AC786B19}"/>
              </a:ext>
            </a:extLst>
          </p:cNvPr>
          <p:cNvGrpSpPr/>
          <p:nvPr/>
        </p:nvGrpSpPr>
        <p:grpSpPr>
          <a:xfrm>
            <a:off x="7092464" y="203117"/>
            <a:ext cx="816840" cy="291600"/>
            <a:chOff x="7092464" y="203117"/>
            <a:chExt cx="816840" cy="291600"/>
          </a:xfrm>
        </p:grpSpPr>
        <mc:AlternateContent xmlns:mc="http://schemas.openxmlformats.org/markup-compatibility/2006" xmlns:p14="http://schemas.microsoft.com/office/powerpoint/2010/main">
          <mc:Choice Requires="p14">
            <p:contentPart p14:bwMode="auto" r:id="rId111">
              <p14:nvContentPartPr>
                <p14:cNvPr id="116" name="Entrada de lápiz 115">
                  <a:extLst>
                    <a:ext uri="{FF2B5EF4-FFF2-40B4-BE49-F238E27FC236}">
                      <a16:creationId xmlns:a16="http://schemas.microsoft.com/office/drawing/2014/main" id="{AE3B0B27-216B-734A-B8B6-D2853DFA1F32}"/>
                    </a:ext>
                  </a:extLst>
                </p14:cNvPr>
                <p14:cNvContentPartPr/>
                <p14:nvPr/>
              </p14:nvContentPartPr>
              <p14:xfrm>
                <a:off x="7107584" y="229037"/>
                <a:ext cx="15480" cy="82800"/>
              </p14:xfrm>
            </p:contentPart>
          </mc:Choice>
          <mc:Fallback xmlns="">
            <p:pic>
              <p:nvPicPr>
                <p:cNvPr id="116" name="Entrada de lápiz 115">
                  <a:extLst>
                    <a:ext uri="{FF2B5EF4-FFF2-40B4-BE49-F238E27FC236}">
                      <a16:creationId xmlns:a16="http://schemas.microsoft.com/office/drawing/2014/main" id="{AE3B0B27-216B-734A-B8B6-D2853DFA1F32}"/>
                    </a:ext>
                  </a:extLst>
                </p:cNvPr>
                <p:cNvPicPr/>
                <p:nvPr/>
              </p:nvPicPr>
              <p:blipFill>
                <a:blip r:embed="rId112"/>
                <a:stretch>
                  <a:fillRect/>
                </a:stretch>
              </p:blipFill>
              <p:spPr>
                <a:xfrm>
                  <a:off x="7092104" y="213489"/>
                  <a:ext cx="46080" cy="113534"/>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7" name="Entrada de lápiz 116">
                  <a:extLst>
                    <a:ext uri="{FF2B5EF4-FFF2-40B4-BE49-F238E27FC236}">
                      <a16:creationId xmlns:a16="http://schemas.microsoft.com/office/drawing/2014/main" id="{41BB45F6-710F-3945-80CB-5CAA14402DC1}"/>
                    </a:ext>
                  </a:extLst>
                </p14:cNvPr>
                <p14:cNvContentPartPr/>
                <p14:nvPr/>
              </p14:nvContentPartPr>
              <p14:xfrm>
                <a:off x="7092464" y="221477"/>
                <a:ext cx="30600" cy="273240"/>
              </p14:xfrm>
            </p:contentPart>
          </mc:Choice>
          <mc:Fallback xmlns="">
            <p:pic>
              <p:nvPicPr>
                <p:cNvPr id="117" name="Entrada de lápiz 116">
                  <a:extLst>
                    <a:ext uri="{FF2B5EF4-FFF2-40B4-BE49-F238E27FC236}">
                      <a16:creationId xmlns:a16="http://schemas.microsoft.com/office/drawing/2014/main" id="{41BB45F6-710F-3945-80CB-5CAA14402DC1}"/>
                    </a:ext>
                  </a:extLst>
                </p:cNvPr>
                <p:cNvPicPr/>
                <p:nvPr/>
              </p:nvPicPr>
              <p:blipFill>
                <a:blip r:embed="rId114"/>
                <a:stretch>
                  <a:fillRect/>
                </a:stretch>
              </p:blipFill>
              <p:spPr>
                <a:xfrm>
                  <a:off x="7076984" y="205997"/>
                  <a:ext cx="612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8" name="Entrada de lápiz 117">
                  <a:extLst>
                    <a:ext uri="{FF2B5EF4-FFF2-40B4-BE49-F238E27FC236}">
                      <a16:creationId xmlns:a16="http://schemas.microsoft.com/office/drawing/2014/main" id="{5195AD9B-E3C4-F34F-9376-3356DDD2536B}"/>
                    </a:ext>
                  </a:extLst>
                </p14:cNvPr>
                <p14:cNvContentPartPr/>
                <p14:nvPr/>
              </p14:nvContentPartPr>
              <p14:xfrm>
                <a:off x="7115144" y="203117"/>
                <a:ext cx="174240" cy="264960"/>
              </p14:xfrm>
            </p:contentPart>
          </mc:Choice>
          <mc:Fallback xmlns="">
            <p:pic>
              <p:nvPicPr>
                <p:cNvPr id="118" name="Entrada de lápiz 117">
                  <a:extLst>
                    <a:ext uri="{FF2B5EF4-FFF2-40B4-BE49-F238E27FC236}">
                      <a16:creationId xmlns:a16="http://schemas.microsoft.com/office/drawing/2014/main" id="{5195AD9B-E3C4-F34F-9376-3356DDD2536B}"/>
                    </a:ext>
                  </a:extLst>
                </p:cNvPr>
                <p:cNvPicPr/>
                <p:nvPr/>
              </p:nvPicPr>
              <p:blipFill>
                <a:blip r:embed="rId116"/>
                <a:stretch>
                  <a:fillRect/>
                </a:stretch>
              </p:blipFill>
              <p:spPr>
                <a:xfrm>
                  <a:off x="7099664" y="187637"/>
                  <a:ext cx="2048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9" name="Entrada de lápiz 118">
                  <a:extLst>
                    <a:ext uri="{FF2B5EF4-FFF2-40B4-BE49-F238E27FC236}">
                      <a16:creationId xmlns:a16="http://schemas.microsoft.com/office/drawing/2014/main" id="{AC68BB6A-DF29-0142-BB31-39CDBE372E52}"/>
                    </a:ext>
                  </a:extLst>
                </p14:cNvPr>
                <p14:cNvContentPartPr/>
                <p14:nvPr/>
              </p14:nvContentPartPr>
              <p14:xfrm>
                <a:off x="7334384" y="365117"/>
                <a:ext cx="128880" cy="121320"/>
              </p14:xfrm>
            </p:contentPart>
          </mc:Choice>
          <mc:Fallback xmlns="">
            <p:pic>
              <p:nvPicPr>
                <p:cNvPr id="119" name="Entrada de lápiz 118">
                  <a:extLst>
                    <a:ext uri="{FF2B5EF4-FFF2-40B4-BE49-F238E27FC236}">
                      <a16:creationId xmlns:a16="http://schemas.microsoft.com/office/drawing/2014/main" id="{AC68BB6A-DF29-0142-BB31-39CDBE372E52}"/>
                    </a:ext>
                  </a:extLst>
                </p:cNvPr>
                <p:cNvPicPr/>
                <p:nvPr/>
              </p:nvPicPr>
              <p:blipFill>
                <a:blip r:embed="rId118"/>
                <a:stretch>
                  <a:fillRect/>
                </a:stretch>
              </p:blipFill>
              <p:spPr>
                <a:xfrm>
                  <a:off x="7318904" y="349637"/>
                  <a:ext cx="159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0" name="Entrada de lápiz 119">
                  <a:extLst>
                    <a:ext uri="{FF2B5EF4-FFF2-40B4-BE49-F238E27FC236}">
                      <a16:creationId xmlns:a16="http://schemas.microsoft.com/office/drawing/2014/main" id="{2B8BA5B2-21D5-AC4D-ADAB-5B2D5F0CB2EF}"/>
                    </a:ext>
                  </a:extLst>
                </p14:cNvPr>
                <p14:cNvContentPartPr/>
                <p14:nvPr/>
              </p14:nvContentPartPr>
              <p14:xfrm>
                <a:off x="7493144" y="236597"/>
                <a:ext cx="38160" cy="227160"/>
              </p14:xfrm>
            </p:contentPart>
          </mc:Choice>
          <mc:Fallback xmlns="">
            <p:pic>
              <p:nvPicPr>
                <p:cNvPr id="120" name="Entrada de lápiz 119">
                  <a:extLst>
                    <a:ext uri="{FF2B5EF4-FFF2-40B4-BE49-F238E27FC236}">
                      <a16:creationId xmlns:a16="http://schemas.microsoft.com/office/drawing/2014/main" id="{2B8BA5B2-21D5-AC4D-ADAB-5B2D5F0CB2EF}"/>
                    </a:ext>
                  </a:extLst>
                </p:cNvPr>
                <p:cNvPicPr/>
                <p:nvPr/>
              </p:nvPicPr>
              <p:blipFill>
                <a:blip r:embed="rId120"/>
                <a:stretch>
                  <a:fillRect/>
                </a:stretch>
              </p:blipFill>
              <p:spPr>
                <a:xfrm>
                  <a:off x="7477664" y="221117"/>
                  <a:ext cx="687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1" name="Entrada de lápiz 120">
                  <a:extLst>
                    <a:ext uri="{FF2B5EF4-FFF2-40B4-BE49-F238E27FC236}">
                      <a16:creationId xmlns:a16="http://schemas.microsoft.com/office/drawing/2014/main" id="{83A6E648-D9B2-C74A-B121-5E7F405A16D9}"/>
                    </a:ext>
                  </a:extLst>
                </p14:cNvPr>
                <p14:cNvContentPartPr/>
                <p14:nvPr/>
              </p14:nvContentPartPr>
              <p14:xfrm>
                <a:off x="7470464" y="357557"/>
                <a:ext cx="98640" cy="23040"/>
              </p14:xfrm>
            </p:contentPart>
          </mc:Choice>
          <mc:Fallback xmlns="">
            <p:pic>
              <p:nvPicPr>
                <p:cNvPr id="121" name="Entrada de lápiz 120">
                  <a:extLst>
                    <a:ext uri="{FF2B5EF4-FFF2-40B4-BE49-F238E27FC236}">
                      <a16:creationId xmlns:a16="http://schemas.microsoft.com/office/drawing/2014/main" id="{83A6E648-D9B2-C74A-B121-5E7F405A16D9}"/>
                    </a:ext>
                  </a:extLst>
                </p:cNvPr>
                <p:cNvPicPr/>
                <p:nvPr/>
              </p:nvPicPr>
              <p:blipFill>
                <a:blip r:embed="rId122"/>
                <a:stretch>
                  <a:fillRect/>
                </a:stretch>
              </p:blipFill>
              <p:spPr>
                <a:xfrm>
                  <a:off x="7454984" y="342077"/>
                  <a:ext cx="129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2" name="Entrada de lápiz 121">
                  <a:extLst>
                    <a:ext uri="{FF2B5EF4-FFF2-40B4-BE49-F238E27FC236}">
                      <a16:creationId xmlns:a16="http://schemas.microsoft.com/office/drawing/2014/main" id="{B149E12C-AE06-9D40-A015-9A900814E379}"/>
                    </a:ext>
                  </a:extLst>
                </p14:cNvPr>
                <p14:cNvContentPartPr/>
                <p14:nvPr/>
              </p14:nvContentPartPr>
              <p14:xfrm>
                <a:off x="7636784" y="349997"/>
                <a:ext cx="68400" cy="128160"/>
              </p14:xfrm>
            </p:contentPart>
          </mc:Choice>
          <mc:Fallback xmlns="">
            <p:pic>
              <p:nvPicPr>
                <p:cNvPr id="122" name="Entrada de lápiz 121">
                  <a:extLst>
                    <a:ext uri="{FF2B5EF4-FFF2-40B4-BE49-F238E27FC236}">
                      <a16:creationId xmlns:a16="http://schemas.microsoft.com/office/drawing/2014/main" id="{B149E12C-AE06-9D40-A015-9A900814E379}"/>
                    </a:ext>
                  </a:extLst>
                </p:cNvPr>
                <p:cNvPicPr/>
                <p:nvPr/>
              </p:nvPicPr>
              <p:blipFill>
                <a:blip r:embed="rId124"/>
                <a:stretch>
                  <a:fillRect/>
                </a:stretch>
              </p:blipFill>
              <p:spPr>
                <a:xfrm>
                  <a:off x="7621304" y="334473"/>
                  <a:ext cx="99000" cy="15884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3" name="Entrada de lápiz 122">
                  <a:extLst>
                    <a:ext uri="{FF2B5EF4-FFF2-40B4-BE49-F238E27FC236}">
                      <a16:creationId xmlns:a16="http://schemas.microsoft.com/office/drawing/2014/main" id="{B305C3EE-B6F2-CA4F-ACED-E0CCB5EDAFCD}"/>
                    </a:ext>
                  </a:extLst>
                </p14:cNvPr>
                <p14:cNvContentPartPr/>
                <p14:nvPr/>
              </p14:nvContentPartPr>
              <p14:xfrm>
                <a:off x="7735064" y="357557"/>
                <a:ext cx="23040" cy="125640"/>
              </p14:xfrm>
            </p:contentPart>
          </mc:Choice>
          <mc:Fallback xmlns="">
            <p:pic>
              <p:nvPicPr>
                <p:cNvPr id="123" name="Entrada de lápiz 122">
                  <a:extLst>
                    <a:ext uri="{FF2B5EF4-FFF2-40B4-BE49-F238E27FC236}">
                      <a16:creationId xmlns:a16="http://schemas.microsoft.com/office/drawing/2014/main" id="{B305C3EE-B6F2-CA4F-ACED-E0CCB5EDAFCD}"/>
                    </a:ext>
                  </a:extLst>
                </p:cNvPr>
                <p:cNvPicPr/>
                <p:nvPr/>
              </p:nvPicPr>
              <p:blipFill>
                <a:blip r:embed="rId126"/>
                <a:stretch>
                  <a:fillRect/>
                </a:stretch>
              </p:blipFill>
              <p:spPr>
                <a:xfrm>
                  <a:off x="7719584" y="342033"/>
                  <a:ext cx="53640" cy="156328"/>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4" name="Entrada de lápiz 123">
                  <a:extLst>
                    <a:ext uri="{FF2B5EF4-FFF2-40B4-BE49-F238E27FC236}">
                      <a16:creationId xmlns:a16="http://schemas.microsoft.com/office/drawing/2014/main" id="{91ACD174-1A38-2647-B2B6-FAF25EC1AFCD}"/>
                    </a:ext>
                  </a:extLst>
                </p14:cNvPr>
                <p14:cNvContentPartPr/>
                <p14:nvPr/>
              </p14:nvContentPartPr>
              <p14:xfrm>
                <a:off x="7735064" y="293117"/>
                <a:ext cx="23040" cy="27360"/>
              </p14:xfrm>
            </p:contentPart>
          </mc:Choice>
          <mc:Fallback xmlns="">
            <p:pic>
              <p:nvPicPr>
                <p:cNvPr id="124" name="Entrada de lápiz 123">
                  <a:extLst>
                    <a:ext uri="{FF2B5EF4-FFF2-40B4-BE49-F238E27FC236}">
                      <a16:creationId xmlns:a16="http://schemas.microsoft.com/office/drawing/2014/main" id="{91ACD174-1A38-2647-B2B6-FAF25EC1AFCD}"/>
                    </a:ext>
                  </a:extLst>
                </p:cNvPr>
                <p:cNvPicPr/>
                <p:nvPr/>
              </p:nvPicPr>
              <p:blipFill>
                <a:blip r:embed="rId128"/>
                <a:stretch>
                  <a:fillRect/>
                </a:stretch>
              </p:blipFill>
              <p:spPr>
                <a:xfrm>
                  <a:off x="7719584" y="277637"/>
                  <a:ext cx="53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5" name="Entrada de lápiz 124">
                  <a:extLst>
                    <a:ext uri="{FF2B5EF4-FFF2-40B4-BE49-F238E27FC236}">
                      <a16:creationId xmlns:a16="http://schemas.microsoft.com/office/drawing/2014/main" id="{31337323-4EF1-D14F-8A16-CC45CFC66986}"/>
                    </a:ext>
                  </a:extLst>
                </p14:cNvPr>
                <p14:cNvContentPartPr/>
                <p14:nvPr/>
              </p14:nvContentPartPr>
              <p14:xfrm>
                <a:off x="7848464" y="349997"/>
                <a:ext cx="60840" cy="136440"/>
              </p14:xfrm>
            </p:contentPart>
          </mc:Choice>
          <mc:Fallback xmlns="">
            <p:pic>
              <p:nvPicPr>
                <p:cNvPr id="125" name="Entrada de lápiz 124">
                  <a:extLst>
                    <a:ext uri="{FF2B5EF4-FFF2-40B4-BE49-F238E27FC236}">
                      <a16:creationId xmlns:a16="http://schemas.microsoft.com/office/drawing/2014/main" id="{31337323-4EF1-D14F-8A16-CC45CFC66986}"/>
                    </a:ext>
                  </a:extLst>
                </p:cNvPr>
                <p:cNvPicPr/>
                <p:nvPr/>
              </p:nvPicPr>
              <p:blipFill>
                <a:blip r:embed="rId130"/>
                <a:stretch>
                  <a:fillRect/>
                </a:stretch>
              </p:blipFill>
              <p:spPr>
                <a:xfrm>
                  <a:off x="7832984" y="334517"/>
                  <a:ext cx="91440" cy="167040"/>
                </a:xfrm>
                <a:prstGeom prst="rect">
                  <a:avLst/>
                </a:prstGeom>
              </p:spPr>
            </p:pic>
          </mc:Fallback>
        </mc:AlternateContent>
      </p:grpSp>
      <p:grpSp>
        <p:nvGrpSpPr>
          <p:cNvPr id="130" name="Grupo 129">
            <a:extLst>
              <a:ext uri="{FF2B5EF4-FFF2-40B4-BE49-F238E27FC236}">
                <a16:creationId xmlns:a16="http://schemas.microsoft.com/office/drawing/2014/main" id="{AB8F7866-6438-7A4C-874D-DB07BE87EE80}"/>
              </a:ext>
            </a:extLst>
          </p:cNvPr>
          <p:cNvGrpSpPr/>
          <p:nvPr/>
        </p:nvGrpSpPr>
        <p:grpSpPr>
          <a:xfrm>
            <a:off x="8249144" y="213917"/>
            <a:ext cx="242280" cy="280080"/>
            <a:chOff x="8249144" y="213917"/>
            <a:chExt cx="242280" cy="280080"/>
          </a:xfrm>
        </p:grpSpPr>
        <mc:AlternateContent xmlns:mc="http://schemas.openxmlformats.org/markup-compatibility/2006" xmlns:p14="http://schemas.microsoft.com/office/powerpoint/2010/main">
          <mc:Choice Requires="p14">
            <p:contentPart p14:bwMode="auto" r:id="rId131">
              <p14:nvContentPartPr>
                <p14:cNvPr id="127" name="Entrada de lápiz 126">
                  <a:extLst>
                    <a:ext uri="{FF2B5EF4-FFF2-40B4-BE49-F238E27FC236}">
                      <a16:creationId xmlns:a16="http://schemas.microsoft.com/office/drawing/2014/main" id="{80456BF1-19F2-674A-A415-074B59A5C916}"/>
                    </a:ext>
                  </a:extLst>
                </p14:cNvPr>
                <p14:cNvContentPartPr/>
                <p14:nvPr/>
              </p14:nvContentPartPr>
              <p14:xfrm>
                <a:off x="8249144" y="334877"/>
                <a:ext cx="68400" cy="128880"/>
              </p14:xfrm>
            </p:contentPart>
          </mc:Choice>
          <mc:Fallback xmlns="">
            <p:pic>
              <p:nvPicPr>
                <p:cNvPr id="127" name="Entrada de lápiz 126">
                  <a:extLst>
                    <a:ext uri="{FF2B5EF4-FFF2-40B4-BE49-F238E27FC236}">
                      <a16:creationId xmlns:a16="http://schemas.microsoft.com/office/drawing/2014/main" id="{80456BF1-19F2-674A-A415-074B59A5C916}"/>
                    </a:ext>
                  </a:extLst>
                </p:cNvPr>
                <p:cNvPicPr/>
                <p:nvPr/>
              </p:nvPicPr>
              <p:blipFill>
                <a:blip r:embed="rId132"/>
                <a:stretch>
                  <a:fillRect/>
                </a:stretch>
              </p:blipFill>
              <p:spPr>
                <a:xfrm>
                  <a:off x="8233664" y="319397"/>
                  <a:ext cx="99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8" name="Entrada de lápiz 127">
                  <a:extLst>
                    <a:ext uri="{FF2B5EF4-FFF2-40B4-BE49-F238E27FC236}">
                      <a16:creationId xmlns:a16="http://schemas.microsoft.com/office/drawing/2014/main" id="{59F690EA-9B71-A049-9E7E-48579DEF8FB4}"/>
                    </a:ext>
                  </a:extLst>
                </p14:cNvPr>
                <p14:cNvContentPartPr/>
                <p14:nvPr/>
              </p14:nvContentPartPr>
              <p14:xfrm>
                <a:off x="8317184" y="213917"/>
                <a:ext cx="30600" cy="246600"/>
              </p14:xfrm>
            </p:contentPart>
          </mc:Choice>
          <mc:Fallback xmlns="">
            <p:pic>
              <p:nvPicPr>
                <p:cNvPr id="128" name="Entrada de lápiz 127">
                  <a:extLst>
                    <a:ext uri="{FF2B5EF4-FFF2-40B4-BE49-F238E27FC236}">
                      <a16:creationId xmlns:a16="http://schemas.microsoft.com/office/drawing/2014/main" id="{59F690EA-9B71-A049-9E7E-48579DEF8FB4}"/>
                    </a:ext>
                  </a:extLst>
                </p:cNvPr>
                <p:cNvPicPr/>
                <p:nvPr/>
              </p:nvPicPr>
              <p:blipFill>
                <a:blip r:embed="rId134"/>
                <a:stretch>
                  <a:fillRect/>
                </a:stretch>
              </p:blipFill>
              <p:spPr>
                <a:xfrm>
                  <a:off x="8301704" y="198414"/>
                  <a:ext cx="61200" cy="277245"/>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9" name="Entrada de lápiz 128">
                  <a:extLst>
                    <a:ext uri="{FF2B5EF4-FFF2-40B4-BE49-F238E27FC236}">
                      <a16:creationId xmlns:a16="http://schemas.microsoft.com/office/drawing/2014/main" id="{973707A5-44F5-AB4D-B681-4F7C36278341}"/>
                    </a:ext>
                  </a:extLst>
                </p14:cNvPr>
                <p14:cNvContentPartPr/>
                <p14:nvPr/>
              </p14:nvContentPartPr>
              <p14:xfrm>
                <a:off x="8400344" y="365117"/>
                <a:ext cx="91080" cy="128880"/>
              </p14:xfrm>
            </p:contentPart>
          </mc:Choice>
          <mc:Fallback xmlns="">
            <p:pic>
              <p:nvPicPr>
                <p:cNvPr id="129" name="Entrada de lápiz 128">
                  <a:extLst>
                    <a:ext uri="{FF2B5EF4-FFF2-40B4-BE49-F238E27FC236}">
                      <a16:creationId xmlns:a16="http://schemas.microsoft.com/office/drawing/2014/main" id="{973707A5-44F5-AB4D-B681-4F7C36278341}"/>
                    </a:ext>
                  </a:extLst>
                </p:cNvPr>
                <p:cNvPicPr/>
                <p:nvPr/>
              </p:nvPicPr>
              <p:blipFill>
                <a:blip r:embed="rId136"/>
                <a:stretch>
                  <a:fillRect/>
                </a:stretch>
              </p:blipFill>
              <p:spPr>
                <a:xfrm>
                  <a:off x="8384864" y="349637"/>
                  <a:ext cx="121680" cy="159480"/>
                </a:xfrm>
                <a:prstGeom prst="rect">
                  <a:avLst/>
                </a:prstGeom>
              </p:spPr>
            </p:pic>
          </mc:Fallback>
        </mc:AlternateContent>
      </p:grpSp>
      <p:grpSp>
        <p:nvGrpSpPr>
          <p:cNvPr id="139" name="Grupo 138">
            <a:extLst>
              <a:ext uri="{FF2B5EF4-FFF2-40B4-BE49-F238E27FC236}">
                <a16:creationId xmlns:a16="http://schemas.microsoft.com/office/drawing/2014/main" id="{C7A435C6-32DF-744C-A2DA-2BE50ACF23DE}"/>
              </a:ext>
            </a:extLst>
          </p:cNvPr>
          <p:cNvGrpSpPr/>
          <p:nvPr/>
        </p:nvGrpSpPr>
        <p:grpSpPr>
          <a:xfrm>
            <a:off x="8846384" y="248477"/>
            <a:ext cx="846360" cy="365760"/>
            <a:chOff x="8846384" y="248477"/>
            <a:chExt cx="846360" cy="365760"/>
          </a:xfrm>
        </p:grpSpPr>
        <mc:AlternateContent xmlns:mc="http://schemas.openxmlformats.org/markup-compatibility/2006" xmlns:p14="http://schemas.microsoft.com/office/powerpoint/2010/main">
          <mc:Choice Requires="p14">
            <p:contentPart p14:bwMode="auto" r:id="rId137">
              <p14:nvContentPartPr>
                <p14:cNvPr id="131" name="Entrada de lápiz 130">
                  <a:extLst>
                    <a:ext uri="{FF2B5EF4-FFF2-40B4-BE49-F238E27FC236}">
                      <a16:creationId xmlns:a16="http://schemas.microsoft.com/office/drawing/2014/main" id="{C8CE8CAF-6282-1C43-B04C-AD6E1CB543B5}"/>
                    </a:ext>
                  </a:extLst>
                </p14:cNvPr>
                <p14:cNvContentPartPr/>
                <p14:nvPr/>
              </p14:nvContentPartPr>
              <p14:xfrm>
                <a:off x="8846384" y="251717"/>
                <a:ext cx="7920" cy="38160"/>
              </p14:xfrm>
            </p:contentPart>
          </mc:Choice>
          <mc:Fallback xmlns="">
            <p:pic>
              <p:nvPicPr>
                <p:cNvPr id="131" name="Entrada de lápiz 130">
                  <a:extLst>
                    <a:ext uri="{FF2B5EF4-FFF2-40B4-BE49-F238E27FC236}">
                      <a16:creationId xmlns:a16="http://schemas.microsoft.com/office/drawing/2014/main" id="{C8CE8CAF-6282-1C43-B04C-AD6E1CB543B5}"/>
                    </a:ext>
                  </a:extLst>
                </p:cNvPr>
                <p:cNvPicPr/>
                <p:nvPr/>
              </p:nvPicPr>
              <p:blipFill>
                <a:blip r:embed="rId138"/>
                <a:stretch>
                  <a:fillRect/>
                </a:stretch>
              </p:blipFill>
              <p:spPr>
                <a:xfrm>
                  <a:off x="8830904" y="236237"/>
                  <a:ext cx="385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2" name="Entrada de lápiz 131">
                  <a:extLst>
                    <a:ext uri="{FF2B5EF4-FFF2-40B4-BE49-F238E27FC236}">
                      <a16:creationId xmlns:a16="http://schemas.microsoft.com/office/drawing/2014/main" id="{33912830-E197-8F4A-82B4-5943F5A14573}"/>
                    </a:ext>
                  </a:extLst>
                </p14:cNvPr>
                <p14:cNvContentPartPr/>
                <p14:nvPr/>
              </p14:nvContentPartPr>
              <p14:xfrm>
                <a:off x="8861504" y="410477"/>
                <a:ext cx="23040" cy="79200"/>
              </p14:xfrm>
            </p:contentPart>
          </mc:Choice>
          <mc:Fallback xmlns="">
            <p:pic>
              <p:nvPicPr>
                <p:cNvPr id="132" name="Entrada de lápiz 131">
                  <a:extLst>
                    <a:ext uri="{FF2B5EF4-FFF2-40B4-BE49-F238E27FC236}">
                      <a16:creationId xmlns:a16="http://schemas.microsoft.com/office/drawing/2014/main" id="{33912830-E197-8F4A-82B4-5943F5A14573}"/>
                    </a:ext>
                  </a:extLst>
                </p:cNvPr>
                <p:cNvPicPr/>
                <p:nvPr/>
              </p:nvPicPr>
              <p:blipFill>
                <a:blip r:embed="rId140"/>
                <a:stretch>
                  <a:fillRect/>
                </a:stretch>
              </p:blipFill>
              <p:spPr>
                <a:xfrm>
                  <a:off x="8846024" y="394997"/>
                  <a:ext cx="536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3" name="Entrada de lápiz 132">
                  <a:extLst>
                    <a:ext uri="{FF2B5EF4-FFF2-40B4-BE49-F238E27FC236}">
                      <a16:creationId xmlns:a16="http://schemas.microsoft.com/office/drawing/2014/main" id="{6003158C-28BF-2C47-899E-298A4955D87D}"/>
                    </a:ext>
                  </a:extLst>
                </p14:cNvPr>
                <p14:cNvContentPartPr/>
                <p14:nvPr/>
              </p14:nvContentPartPr>
              <p14:xfrm>
                <a:off x="8937104" y="366917"/>
                <a:ext cx="91080" cy="130680"/>
              </p14:xfrm>
            </p:contentPart>
          </mc:Choice>
          <mc:Fallback xmlns="">
            <p:pic>
              <p:nvPicPr>
                <p:cNvPr id="133" name="Entrada de lápiz 132">
                  <a:extLst>
                    <a:ext uri="{FF2B5EF4-FFF2-40B4-BE49-F238E27FC236}">
                      <a16:creationId xmlns:a16="http://schemas.microsoft.com/office/drawing/2014/main" id="{6003158C-28BF-2C47-899E-298A4955D87D}"/>
                    </a:ext>
                  </a:extLst>
                </p:cNvPr>
                <p:cNvPicPr/>
                <p:nvPr/>
              </p:nvPicPr>
              <p:blipFill>
                <a:blip r:embed="rId142"/>
                <a:stretch>
                  <a:fillRect/>
                </a:stretch>
              </p:blipFill>
              <p:spPr>
                <a:xfrm>
                  <a:off x="8921624" y="351437"/>
                  <a:ext cx="121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4" name="Entrada de lápiz 133">
                  <a:extLst>
                    <a:ext uri="{FF2B5EF4-FFF2-40B4-BE49-F238E27FC236}">
                      <a16:creationId xmlns:a16="http://schemas.microsoft.com/office/drawing/2014/main" id="{F2B44F79-FF03-1E42-8E42-4A10381E0B72}"/>
                    </a:ext>
                  </a:extLst>
                </p14:cNvPr>
                <p14:cNvContentPartPr/>
                <p14:nvPr/>
              </p14:nvContentPartPr>
              <p14:xfrm>
                <a:off x="9095864" y="358637"/>
                <a:ext cx="98640" cy="255600"/>
              </p14:xfrm>
            </p:contentPart>
          </mc:Choice>
          <mc:Fallback xmlns="">
            <p:pic>
              <p:nvPicPr>
                <p:cNvPr id="134" name="Entrada de lápiz 133">
                  <a:extLst>
                    <a:ext uri="{FF2B5EF4-FFF2-40B4-BE49-F238E27FC236}">
                      <a16:creationId xmlns:a16="http://schemas.microsoft.com/office/drawing/2014/main" id="{F2B44F79-FF03-1E42-8E42-4A10381E0B72}"/>
                    </a:ext>
                  </a:extLst>
                </p:cNvPr>
                <p:cNvPicPr/>
                <p:nvPr/>
              </p:nvPicPr>
              <p:blipFill>
                <a:blip r:embed="rId144"/>
                <a:stretch>
                  <a:fillRect/>
                </a:stretch>
              </p:blipFill>
              <p:spPr>
                <a:xfrm>
                  <a:off x="9080384" y="343157"/>
                  <a:ext cx="129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5" name="Entrada de lápiz 134">
                  <a:extLst>
                    <a:ext uri="{FF2B5EF4-FFF2-40B4-BE49-F238E27FC236}">
                      <a16:creationId xmlns:a16="http://schemas.microsoft.com/office/drawing/2014/main" id="{F04D5865-4A9A-2B46-99A7-C71EBAF145C8}"/>
                    </a:ext>
                  </a:extLst>
                </p14:cNvPr>
                <p14:cNvContentPartPr/>
                <p14:nvPr/>
              </p14:nvContentPartPr>
              <p14:xfrm>
                <a:off x="9247064" y="375197"/>
                <a:ext cx="121320" cy="118800"/>
              </p14:xfrm>
            </p:contentPart>
          </mc:Choice>
          <mc:Fallback xmlns="">
            <p:pic>
              <p:nvPicPr>
                <p:cNvPr id="135" name="Entrada de lápiz 134">
                  <a:extLst>
                    <a:ext uri="{FF2B5EF4-FFF2-40B4-BE49-F238E27FC236}">
                      <a16:creationId xmlns:a16="http://schemas.microsoft.com/office/drawing/2014/main" id="{F04D5865-4A9A-2B46-99A7-C71EBAF145C8}"/>
                    </a:ext>
                  </a:extLst>
                </p:cNvPr>
                <p:cNvPicPr/>
                <p:nvPr/>
              </p:nvPicPr>
              <p:blipFill>
                <a:blip r:embed="rId146"/>
                <a:stretch>
                  <a:fillRect/>
                </a:stretch>
              </p:blipFill>
              <p:spPr>
                <a:xfrm>
                  <a:off x="9231584" y="359717"/>
                  <a:ext cx="151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6" name="Entrada de lápiz 135">
                  <a:extLst>
                    <a:ext uri="{FF2B5EF4-FFF2-40B4-BE49-F238E27FC236}">
                      <a16:creationId xmlns:a16="http://schemas.microsoft.com/office/drawing/2014/main" id="{F60C7B21-A623-3849-9CDE-C3EB2DE7A979}"/>
                    </a:ext>
                  </a:extLst>
                </p14:cNvPr>
                <p14:cNvContentPartPr/>
                <p14:nvPr/>
              </p14:nvContentPartPr>
              <p14:xfrm>
                <a:off x="9451184" y="248477"/>
                <a:ext cx="45720" cy="234720"/>
              </p14:xfrm>
            </p:contentPart>
          </mc:Choice>
          <mc:Fallback xmlns="">
            <p:pic>
              <p:nvPicPr>
                <p:cNvPr id="136" name="Entrada de lápiz 135">
                  <a:extLst>
                    <a:ext uri="{FF2B5EF4-FFF2-40B4-BE49-F238E27FC236}">
                      <a16:creationId xmlns:a16="http://schemas.microsoft.com/office/drawing/2014/main" id="{F60C7B21-A623-3849-9CDE-C3EB2DE7A979}"/>
                    </a:ext>
                  </a:extLst>
                </p:cNvPr>
                <p:cNvPicPr/>
                <p:nvPr/>
              </p:nvPicPr>
              <p:blipFill>
                <a:blip r:embed="rId148"/>
                <a:stretch>
                  <a:fillRect/>
                </a:stretch>
              </p:blipFill>
              <p:spPr>
                <a:xfrm>
                  <a:off x="9435704" y="232997"/>
                  <a:ext cx="763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7" name="Entrada de lápiz 136">
                  <a:extLst>
                    <a:ext uri="{FF2B5EF4-FFF2-40B4-BE49-F238E27FC236}">
                      <a16:creationId xmlns:a16="http://schemas.microsoft.com/office/drawing/2014/main" id="{A5D71898-299D-464D-9B35-08DB185EF675}"/>
                    </a:ext>
                  </a:extLst>
                </p14:cNvPr>
                <p14:cNvContentPartPr/>
                <p14:nvPr/>
              </p14:nvContentPartPr>
              <p14:xfrm>
                <a:off x="9443624" y="372677"/>
                <a:ext cx="83520" cy="23040"/>
              </p14:xfrm>
            </p:contentPart>
          </mc:Choice>
          <mc:Fallback xmlns="">
            <p:pic>
              <p:nvPicPr>
                <p:cNvPr id="137" name="Entrada de lápiz 136">
                  <a:extLst>
                    <a:ext uri="{FF2B5EF4-FFF2-40B4-BE49-F238E27FC236}">
                      <a16:creationId xmlns:a16="http://schemas.microsoft.com/office/drawing/2014/main" id="{A5D71898-299D-464D-9B35-08DB185EF675}"/>
                    </a:ext>
                  </a:extLst>
                </p:cNvPr>
                <p:cNvPicPr/>
                <p:nvPr/>
              </p:nvPicPr>
              <p:blipFill>
                <a:blip r:embed="rId150"/>
                <a:stretch>
                  <a:fillRect/>
                </a:stretch>
              </p:blipFill>
              <p:spPr>
                <a:xfrm>
                  <a:off x="9428144" y="357197"/>
                  <a:ext cx="114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8" name="Entrada de lápiz 137">
                  <a:extLst>
                    <a:ext uri="{FF2B5EF4-FFF2-40B4-BE49-F238E27FC236}">
                      <a16:creationId xmlns:a16="http://schemas.microsoft.com/office/drawing/2014/main" id="{7969BB6F-43D4-8C40-BE2C-AD090F41FCDE}"/>
                    </a:ext>
                  </a:extLst>
                </p14:cNvPr>
                <p14:cNvContentPartPr/>
                <p14:nvPr/>
              </p14:nvContentPartPr>
              <p14:xfrm>
                <a:off x="9602384" y="357557"/>
                <a:ext cx="90360" cy="128880"/>
              </p14:xfrm>
            </p:contentPart>
          </mc:Choice>
          <mc:Fallback xmlns="">
            <p:pic>
              <p:nvPicPr>
                <p:cNvPr id="138" name="Entrada de lápiz 137">
                  <a:extLst>
                    <a:ext uri="{FF2B5EF4-FFF2-40B4-BE49-F238E27FC236}">
                      <a16:creationId xmlns:a16="http://schemas.microsoft.com/office/drawing/2014/main" id="{7969BB6F-43D4-8C40-BE2C-AD090F41FCDE}"/>
                    </a:ext>
                  </a:extLst>
                </p:cNvPr>
                <p:cNvPicPr/>
                <p:nvPr/>
              </p:nvPicPr>
              <p:blipFill>
                <a:blip r:embed="rId152"/>
                <a:stretch>
                  <a:fillRect/>
                </a:stretch>
              </p:blipFill>
              <p:spPr>
                <a:xfrm>
                  <a:off x="9586904" y="342077"/>
                  <a:ext cx="120960" cy="159480"/>
                </a:xfrm>
                <a:prstGeom prst="rect">
                  <a:avLst/>
                </a:prstGeom>
              </p:spPr>
            </p:pic>
          </mc:Fallback>
        </mc:AlternateContent>
      </p:grpSp>
      <p:grpSp>
        <p:nvGrpSpPr>
          <p:cNvPr id="142" name="Grupo 141">
            <a:extLst>
              <a:ext uri="{FF2B5EF4-FFF2-40B4-BE49-F238E27FC236}">
                <a16:creationId xmlns:a16="http://schemas.microsoft.com/office/drawing/2014/main" id="{B97E5622-A072-D745-9D61-D4B7AE84A063}"/>
              </a:ext>
            </a:extLst>
          </p:cNvPr>
          <p:cNvGrpSpPr/>
          <p:nvPr/>
        </p:nvGrpSpPr>
        <p:grpSpPr>
          <a:xfrm>
            <a:off x="7092464" y="1257197"/>
            <a:ext cx="159120" cy="249120"/>
            <a:chOff x="7092464" y="1257197"/>
            <a:chExt cx="159120" cy="249120"/>
          </a:xfrm>
        </p:grpSpPr>
        <mc:AlternateContent xmlns:mc="http://schemas.openxmlformats.org/markup-compatibility/2006" xmlns:p14="http://schemas.microsoft.com/office/powerpoint/2010/main">
          <mc:Choice Requires="p14">
            <p:contentPart p14:bwMode="auto" r:id="rId153">
              <p14:nvContentPartPr>
                <p14:cNvPr id="140" name="Entrada de lápiz 139">
                  <a:extLst>
                    <a:ext uri="{FF2B5EF4-FFF2-40B4-BE49-F238E27FC236}">
                      <a16:creationId xmlns:a16="http://schemas.microsoft.com/office/drawing/2014/main" id="{BB932DD1-445A-BB4B-8A92-E8FA289742A8}"/>
                    </a:ext>
                  </a:extLst>
                </p14:cNvPr>
                <p14:cNvContentPartPr/>
                <p14:nvPr/>
              </p14:nvContentPartPr>
              <p14:xfrm>
                <a:off x="7092464" y="1257917"/>
                <a:ext cx="159120" cy="196200"/>
              </p14:xfrm>
            </p:contentPart>
          </mc:Choice>
          <mc:Fallback xmlns="">
            <p:pic>
              <p:nvPicPr>
                <p:cNvPr id="140" name="Entrada de lápiz 139">
                  <a:extLst>
                    <a:ext uri="{FF2B5EF4-FFF2-40B4-BE49-F238E27FC236}">
                      <a16:creationId xmlns:a16="http://schemas.microsoft.com/office/drawing/2014/main" id="{BB932DD1-445A-BB4B-8A92-E8FA289742A8}"/>
                    </a:ext>
                  </a:extLst>
                </p:cNvPr>
                <p:cNvPicPr/>
                <p:nvPr/>
              </p:nvPicPr>
              <p:blipFill>
                <a:blip r:embed="rId154"/>
                <a:stretch>
                  <a:fillRect/>
                </a:stretch>
              </p:blipFill>
              <p:spPr>
                <a:xfrm>
                  <a:off x="7076984" y="1242437"/>
                  <a:ext cx="1897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1" name="Entrada de lápiz 140">
                  <a:extLst>
                    <a:ext uri="{FF2B5EF4-FFF2-40B4-BE49-F238E27FC236}">
                      <a16:creationId xmlns:a16="http://schemas.microsoft.com/office/drawing/2014/main" id="{418B0F0C-24FD-A944-BD4E-07C04A99AC61}"/>
                    </a:ext>
                  </a:extLst>
                </p14:cNvPr>
                <p14:cNvContentPartPr/>
                <p14:nvPr/>
              </p14:nvContentPartPr>
              <p14:xfrm>
                <a:off x="7107584" y="1257197"/>
                <a:ext cx="91080" cy="249120"/>
              </p14:xfrm>
            </p:contentPart>
          </mc:Choice>
          <mc:Fallback xmlns="">
            <p:pic>
              <p:nvPicPr>
                <p:cNvPr id="141" name="Entrada de lápiz 140">
                  <a:extLst>
                    <a:ext uri="{FF2B5EF4-FFF2-40B4-BE49-F238E27FC236}">
                      <a16:creationId xmlns:a16="http://schemas.microsoft.com/office/drawing/2014/main" id="{418B0F0C-24FD-A944-BD4E-07C04A99AC61}"/>
                    </a:ext>
                  </a:extLst>
                </p:cNvPr>
                <p:cNvPicPr/>
                <p:nvPr/>
              </p:nvPicPr>
              <p:blipFill>
                <a:blip r:embed="rId156"/>
                <a:stretch>
                  <a:fillRect/>
                </a:stretch>
              </p:blipFill>
              <p:spPr>
                <a:xfrm>
                  <a:off x="7092104" y="1241695"/>
                  <a:ext cx="121680" cy="279764"/>
                </a:xfrm>
                <a:prstGeom prst="rect">
                  <a:avLst/>
                </a:prstGeom>
              </p:spPr>
            </p:pic>
          </mc:Fallback>
        </mc:AlternateContent>
      </p:grpSp>
      <p:grpSp>
        <p:nvGrpSpPr>
          <p:cNvPr id="145" name="Grupo 144">
            <a:extLst>
              <a:ext uri="{FF2B5EF4-FFF2-40B4-BE49-F238E27FC236}">
                <a16:creationId xmlns:a16="http://schemas.microsoft.com/office/drawing/2014/main" id="{C729281C-4BDA-884E-BB4F-B1E5E497C406}"/>
              </a:ext>
            </a:extLst>
          </p:cNvPr>
          <p:cNvGrpSpPr/>
          <p:nvPr/>
        </p:nvGrpSpPr>
        <p:grpSpPr>
          <a:xfrm>
            <a:off x="7409984" y="1340357"/>
            <a:ext cx="75960" cy="53280"/>
            <a:chOff x="7409984" y="1340357"/>
            <a:chExt cx="75960" cy="53280"/>
          </a:xfrm>
        </p:grpSpPr>
        <mc:AlternateContent xmlns:mc="http://schemas.openxmlformats.org/markup-compatibility/2006" xmlns:p14="http://schemas.microsoft.com/office/powerpoint/2010/main">
          <mc:Choice Requires="p14">
            <p:contentPart p14:bwMode="auto" r:id="rId157">
              <p14:nvContentPartPr>
                <p14:cNvPr id="143" name="Entrada de lápiz 142">
                  <a:extLst>
                    <a:ext uri="{FF2B5EF4-FFF2-40B4-BE49-F238E27FC236}">
                      <a16:creationId xmlns:a16="http://schemas.microsoft.com/office/drawing/2014/main" id="{61053BAB-D38B-5E42-AD6C-0812C1FB1F38}"/>
                    </a:ext>
                  </a:extLst>
                </p14:cNvPr>
                <p14:cNvContentPartPr/>
                <p14:nvPr/>
              </p14:nvContentPartPr>
              <p14:xfrm>
                <a:off x="7409984" y="1340357"/>
                <a:ext cx="60840" cy="7920"/>
              </p14:xfrm>
            </p:contentPart>
          </mc:Choice>
          <mc:Fallback xmlns="">
            <p:pic>
              <p:nvPicPr>
                <p:cNvPr id="143" name="Entrada de lápiz 142">
                  <a:extLst>
                    <a:ext uri="{FF2B5EF4-FFF2-40B4-BE49-F238E27FC236}">
                      <a16:creationId xmlns:a16="http://schemas.microsoft.com/office/drawing/2014/main" id="{61053BAB-D38B-5E42-AD6C-0812C1FB1F38}"/>
                    </a:ext>
                  </a:extLst>
                </p:cNvPr>
                <p:cNvPicPr/>
                <p:nvPr/>
              </p:nvPicPr>
              <p:blipFill>
                <a:blip r:embed="rId158"/>
                <a:stretch>
                  <a:fillRect/>
                </a:stretch>
              </p:blipFill>
              <p:spPr>
                <a:xfrm>
                  <a:off x="7394504" y="1324877"/>
                  <a:ext cx="91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4" name="Entrada de lápiz 143">
                  <a:extLst>
                    <a:ext uri="{FF2B5EF4-FFF2-40B4-BE49-F238E27FC236}">
                      <a16:creationId xmlns:a16="http://schemas.microsoft.com/office/drawing/2014/main" id="{BBD2E771-ADA1-A64C-98E6-0319B64B592D}"/>
                    </a:ext>
                  </a:extLst>
                </p14:cNvPr>
                <p14:cNvContentPartPr/>
                <p14:nvPr/>
              </p14:nvContentPartPr>
              <p14:xfrm>
                <a:off x="7440224" y="1393277"/>
                <a:ext cx="45720" cy="360"/>
              </p14:xfrm>
            </p:contentPart>
          </mc:Choice>
          <mc:Fallback xmlns="">
            <p:pic>
              <p:nvPicPr>
                <p:cNvPr id="144" name="Entrada de lápiz 143">
                  <a:extLst>
                    <a:ext uri="{FF2B5EF4-FFF2-40B4-BE49-F238E27FC236}">
                      <a16:creationId xmlns:a16="http://schemas.microsoft.com/office/drawing/2014/main" id="{BBD2E771-ADA1-A64C-98E6-0319B64B592D}"/>
                    </a:ext>
                  </a:extLst>
                </p:cNvPr>
                <p:cNvPicPr/>
                <p:nvPr/>
              </p:nvPicPr>
              <p:blipFill>
                <a:blip r:embed="rId160"/>
                <a:stretch>
                  <a:fillRect/>
                </a:stretch>
              </p:blipFill>
              <p:spPr>
                <a:xfrm>
                  <a:off x="7424744" y="1377797"/>
                  <a:ext cx="76320" cy="30960"/>
                </a:xfrm>
                <a:prstGeom prst="rect">
                  <a:avLst/>
                </a:prstGeom>
              </p:spPr>
            </p:pic>
          </mc:Fallback>
        </mc:AlternateContent>
      </p:grpSp>
      <p:grpSp>
        <p:nvGrpSpPr>
          <p:cNvPr id="168" name="Grupo 167">
            <a:extLst>
              <a:ext uri="{FF2B5EF4-FFF2-40B4-BE49-F238E27FC236}">
                <a16:creationId xmlns:a16="http://schemas.microsoft.com/office/drawing/2014/main" id="{6D3D7792-5F52-F142-AC06-3A6456858D1E}"/>
              </a:ext>
            </a:extLst>
          </p:cNvPr>
          <p:cNvGrpSpPr/>
          <p:nvPr/>
        </p:nvGrpSpPr>
        <p:grpSpPr>
          <a:xfrm>
            <a:off x="7636784" y="848957"/>
            <a:ext cx="544680" cy="1028520"/>
            <a:chOff x="7636784" y="848957"/>
            <a:chExt cx="544680" cy="1028520"/>
          </a:xfrm>
        </p:grpSpPr>
        <mc:AlternateContent xmlns:mc="http://schemas.openxmlformats.org/markup-compatibility/2006" xmlns:p14="http://schemas.microsoft.com/office/powerpoint/2010/main">
          <mc:Choice Requires="p14">
            <p:contentPart p14:bwMode="auto" r:id="rId161">
              <p14:nvContentPartPr>
                <p14:cNvPr id="151" name="Entrada de lápiz 150">
                  <a:extLst>
                    <a:ext uri="{FF2B5EF4-FFF2-40B4-BE49-F238E27FC236}">
                      <a16:creationId xmlns:a16="http://schemas.microsoft.com/office/drawing/2014/main" id="{56D7AB15-EE27-694B-BA75-256D790618B0}"/>
                    </a:ext>
                  </a:extLst>
                </p14:cNvPr>
                <p14:cNvContentPartPr/>
                <p14:nvPr/>
              </p14:nvContentPartPr>
              <p14:xfrm>
                <a:off x="7636784" y="894317"/>
                <a:ext cx="166680" cy="983160"/>
              </p14:xfrm>
            </p:contentPart>
          </mc:Choice>
          <mc:Fallback xmlns="">
            <p:pic>
              <p:nvPicPr>
                <p:cNvPr id="151" name="Entrada de lápiz 150">
                  <a:extLst>
                    <a:ext uri="{FF2B5EF4-FFF2-40B4-BE49-F238E27FC236}">
                      <a16:creationId xmlns:a16="http://schemas.microsoft.com/office/drawing/2014/main" id="{56D7AB15-EE27-694B-BA75-256D790618B0}"/>
                    </a:ext>
                  </a:extLst>
                </p:cNvPr>
                <p:cNvPicPr/>
                <p:nvPr/>
              </p:nvPicPr>
              <p:blipFill>
                <a:blip r:embed="rId162"/>
                <a:stretch>
                  <a:fillRect/>
                </a:stretch>
              </p:blipFill>
              <p:spPr>
                <a:xfrm>
                  <a:off x="7621304" y="878831"/>
                  <a:ext cx="197280" cy="1013771"/>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52" name="Entrada de lápiz 151">
                  <a:extLst>
                    <a:ext uri="{FF2B5EF4-FFF2-40B4-BE49-F238E27FC236}">
                      <a16:creationId xmlns:a16="http://schemas.microsoft.com/office/drawing/2014/main" id="{A77397C6-4E39-944D-9A4D-7500D05DF346}"/>
                    </a:ext>
                  </a:extLst>
                </p14:cNvPr>
                <p14:cNvContentPartPr/>
                <p14:nvPr/>
              </p14:nvContentPartPr>
              <p14:xfrm>
                <a:off x="7682144" y="848957"/>
                <a:ext cx="106200" cy="23040"/>
              </p14:xfrm>
            </p:contentPart>
          </mc:Choice>
          <mc:Fallback xmlns="">
            <p:pic>
              <p:nvPicPr>
                <p:cNvPr id="152" name="Entrada de lápiz 151">
                  <a:extLst>
                    <a:ext uri="{FF2B5EF4-FFF2-40B4-BE49-F238E27FC236}">
                      <a16:creationId xmlns:a16="http://schemas.microsoft.com/office/drawing/2014/main" id="{A77397C6-4E39-944D-9A4D-7500D05DF346}"/>
                    </a:ext>
                  </a:extLst>
                </p:cNvPr>
                <p:cNvPicPr/>
                <p:nvPr/>
              </p:nvPicPr>
              <p:blipFill>
                <a:blip r:embed="rId164"/>
                <a:stretch>
                  <a:fillRect/>
                </a:stretch>
              </p:blipFill>
              <p:spPr>
                <a:xfrm>
                  <a:off x="7666664" y="833477"/>
                  <a:ext cx="136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54" name="Entrada de lápiz 153">
                  <a:extLst>
                    <a:ext uri="{FF2B5EF4-FFF2-40B4-BE49-F238E27FC236}">
                      <a16:creationId xmlns:a16="http://schemas.microsoft.com/office/drawing/2014/main" id="{40398495-5E11-A44C-AE6E-CF8BA4A9F691}"/>
                    </a:ext>
                  </a:extLst>
                </p14:cNvPr>
                <p14:cNvContentPartPr/>
                <p14:nvPr/>
              </p14:nvContentPartPr>
              <p14:xfrm>
                <a:off x="7863584" y="992597"/>
                <a:ext cx="121320" cy="136440"/>
              </p14:xfrm>
            </p:contentPart>
          </mc:Choice>
          <mc:Fallback xmlns="">
            <p:pic>
              <p:nvPicPr>
                <p:cNvPr id="154" name="Entrada de lápiz 153">
                  <a:extLst>
                    <a:ext uri="{FF2B5EF4-FFF2-40B4-BE49-F238E27FC236}">
                      <a16:creationId xmlns:a16="http://schemas.microsoft.com/office/drawing/2014/main" id="{40398495-5E11-A44C-AE6E-CF8BA4A9F691}"/>
                    </a:ext>
                  </a:extLst>
                </p:cNvPr>
                <p:cNvPicPr/>
                <p:nvPr/>
              </p:nvPicPr>
              <p:blipFill>
                <a:blip r:embed="rId166"/>
                <a:stretch>
                  <a:fillRect/>
                </a:stretch>
              </p:blipFill>
              <p:spPr>
                <a:xfrm>
                  <a:off x="7848104" y="977117"/>
                  <a:ext cx="151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55" name="Entrada de lápiz 154">
                  <a:extLst>
                    <a:ext uri="{FF2B5EF4-FFF2-40B4-BE49-F238E27FC236}">
                      <a16:creationId xmlns:a16="http://schemas.microsoft.com/office/drawing/2014/main" id="{8E57C2D7-F06C-D848-AB54-EF336829BA45}"/>
                    </a:ext>
                  </a:extLst>
                </p14:cNvPr>
                <p14:cNvContentPartPr/>
                <p14:nvPr/>
              </p14:nvContentPartPr>
              <p14:xfrm>
                <a:off x="7893824" y="1000157"/>
                <a:ext cx="75960" cy="166680"/>
              </p14:xfrm>
            </p:contentPart>
          </mc:Choice>
          <mc:Fallback xmlns="">
            <p:pic>
              <p:nvPicPr>
                <p:cNvPr id="155" name="Entrada de lápiz 154">
                  <a:extLst>
                    <a:ext uri="{FF2B5EF4-FFF2-40B4-BE49-F238E27FC236}">
                      <a16:creationId xmlns:a16="http://schemas.microsoft.com/office/drawing/2014/main" id="{8E57C2D7-F06C-D848-AB54-EF336829BA45}"/>
                    </a:ext>
                  </a:extLst>
                </p:cNvPr>
                <p:cNvPicPr/>
                <p:nvPr/>
              </p:nvPicPr>
              <p:blipFill>
                <a:blip r:embed="rId168"/>
                <a:stretch>
                  <a:fillRect/>
                </a:stretch>
              </p:blipFill>
              <p:spPr>
                <a:xfrm>
                  <a:off x="7878344" y="984677"/>
                  <a:ext cx="106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6" name="Entrada de lápiz 155">
                  <a:extLst>
                    <a:ext uri="{FF2B5EF4-FFF2-40B4-BE49-F238E27FC236}">
                      <a16:creationId xmlns:a16="http://schemas.microsoft.com/office/drawing/2014/main" id="{8BD65D2B-684B-9B45-A789-81F019F108AF}"/>
                    </a:ext>
                  </a:extLst>
                </p14:cNvPr>
                <p14:cNvContentPartPr/>
                <p14:nvPr/>
              </p14:nvContentPartPr>
              <p14:xfrm>
                <a:off x="8060144" y="1105997"/>
                <a:ext cx="23040" cy="75960"/>
              </p14:xfrm>
            </p:contentPart>
          </mc:Choice>
          <mc:Fallback xmlns="">
            <p:pic>
              <p:nvPicPr>
                <p:cNvPr id="156" name="Entrada de lápiz 155">
                  <a:extLst>
                    <a:ext uri="{FF2B5EF4-FFF2-40B4-BE49-F238E27FC236}">
                      <a16:creationId xmlns:a16="http://schemas.microsoft.com/office/drawing/2014/main" id="{8BD65D2B-684B-9B45-A789-81F019F108AF}"/>
                    </a:ext>
                  </a:extLst>
                </p:cNvPr>
                <p:cNvPicPr/>
                <p:nvPr/>
              </p:nvPicPr>
              <p:blipFill>
                <a:blip r:embed="rId170"/>
                <a:stretch>
                  <a:fillRect/>
                </a:stretch>
              </p:blipFill>
              <p:spPr>
                <a:xfrm>
                  <a:off x="8044664" y="1090517"/>
                  <a:ext cx="53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8" name="Entrada de lápiz 157">
                  <a:extLst>
                    <a:ext uri="{FF2B5EF4-FFF2-40B4-BE49-F238E27FC236}">
                      <a16:creationId xmlns:a16="http://schemas.microsoft.com/office/drawing/2014/main" id="{C4E22D17-1A70-F242-A2A2-2DD4045AA07D}"/>
                    </a:ext>
                  </a:extLst>
                </p14:cNvPr>
                <p14:cNvContentPartPr/>
                <p14:nvPr/>
              </p14:nvContentPartPr>
              <p14:xfrm>
                <a:off x="7856024" y="1529357"/>
                <a:ext cx="98640" cy="159120"/>
              </p14:xfrm>
            </p:contentPart>
          </mc:Choice>
          <mc:Fallback xmlns="">
            <p:pic>
              <p:nvPicPr>
                <p:cNvPr id="158" name="Entrada de lápiz 157">
                  <a:extLst>
                    <a:ext uri="{FF2B5EF4-FFF2-40B4-BE49-F238E27FC236}">
                      <a16:creationId xmlns:a16="http://schemas.microsoft.com/office/drawing/2014/main" id="{C4E22D17-1A70-F242-A2A2-2DD4045AA07D}"/>
                    </a:ext>
                  </a:extLst>
                </p:cNvPr>
                <p:cNvPicPr/>
                <p:nvPr/>
              </p:nvPicPr>
              <p:blipFill>
                <a:blip r:embed="rId172"/>
                <a:stretch>
                  <a:fillRect/>
                </a:stretch>
              </p:blipFill>
              <p:spPr>
                <a:xfrm>
                  <a:off x="7840544" y="1513877"/>
                  <a:ext cx="129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63" name="Entrada de lápiz 162">
                  <a:extLst>
                    <a:ext uri="{FF2B5EF4-FFF2-40B4-BE49-F238E27FC236}">
                      <a16:creationId xmlns:a16="http://schemas.microsoft.com/office/drawing/2014/main" id="{FE33F5D5-5CE9-7246-9535-0232463249FE}"/>
                    </a:ext>
                  </a:extLst>
                </p14:cNvPr>
                <p14:cNvContentPartPr/>
                <p14:nvPr/>
              </p14:nvContentPartPr>
              <p14:xfrm>
                <a:off x="8150864" y="1075757"/>
                <a:ext cx="30600" cy="91080"/>
              </p14:xfrm>
            </p:contentPart>
          </mc:Choice>
          <mc:Fallback xmlns="">
            <p:pic>
              <p:nvPicPr>
                <p:cNvPr id="163" name="Entrada de lápiz 162">
                  <a:extLst>
                    <a:ext uri="{FF2B5EF4-FFF2-40B4-BE49-F238E27FC236}">
                      <a16:creationId xmlns:a16="http://schemas.microsoft.com/office/drawing/2014/main" id="{FE33F5D5-5CE9-7246-9535-0232463249FE}"/>
                    </a:ext>
                  </a:extLst>
                </p:cNvPr>
                <p:cNvPicPr/>
                <p:nvPr/>
              </p:nvPicPr>
              <p:blipFill>
                <a:blip r:embed="rId174"/>
                <a:stretch>
                  <a:fillRect/>
                </a:stretch>
              </p:blipFill>
              <p:spPr>
                <a:xfrm>
                  <a:off x="8135384" y="1060277"/>
                  <a:ext cx="61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4" name="Entrada de lápiz 163">
                  <a:extLst>
                    <a:ext uri="{FF2B5EF4-FFF2-40B4-BE49-F238E27FC236}">
                      <a16:creationId xmlns:a16="http://schemas.microsoft.com/office/drawing/2014/main" id="{D4BE124A-4983-5E4D-9021-3C8EBBEAC5D3}"/>
                    </a:ext>
                  </a:extLst>
                </p14:cNvPr>
                <p14:cNvContentPartPr/>
                <p14:nvPr/>
              </p14:nvContentPartPr>
              <p14:xfrm>
                <a:off x="7840904" y="1536917"/>
                <a:ext cx="98640" cy="189360"/>
              </p14:xfrm>
            </p:contentPart>
          </mc:Choice>
          <mc:Fallback xmlns="">
            <p:pic>
              <p:nvPicPr>
                <p:cNvPr id="164" name="Entrada de lápiz 163">
                  <a:extLst>
                    <a:ext uri="{FF2B5EF4-FFF2-40B4-BE49-F238E27FC236}">
                      <a16:creationId xmlns:a16="http://schemas.microsoft.com/office/drawing/2014/main" id="{D4BE124A-4983-5E4D-9021-3C8EBBEAC5D3}"/>
                    </a:ext>
                  </a:extLst>
                </p:cNvPr>
                <p:cNvPicPr/>
                <p:nvPr/>
              </p:nvPicPr>
              <p:blipFill>
                <a:blip r:embed="rId176"/>
                <a:stretch>
                  <a:fillRect/>
                </a:stretch>
              </p:blipFill>
              <p:spPr>
                <a:xfrm>
                  <a:off x="7825424" y="1521437"/>
                  <a:ext cx="129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66" name="Entrada de lápiz 165">
                  <a:extLst>
                    <a:ext uri="{FF2B5EF4-FFF2-40B4-BE49-F238E27FC236}">
                      <a16:creationId xmlns:a16="http://schemas.microsoft.com/office/drawing/2014/main" id="{FBF99BE5-7273-5241-92B1-5AE9119F8380}"/>
                    </a:ext>
                  </a:extLst>
                </p14:cNvPr>
                <p14:cNvContentPartPr/>
                <p14:nvPr/>
              </p14:nvContentPartPr>
              <p14:xfrm>
                <a:off x="8045024" y="1643477"/>
                <a:ext cx="53280" cy="105480"/>
              </p14:xfrm>
            </p:contentPart>
          </mc:Choice>
          <mc:Fallback xmlns="">
            <p:pic>
              <p:nvPicPr>
                <p:cNvPr id="166" name="Entrada de lápiz 165">
                  <a:extLst>
                    <a:ext uri="{FF2B5EF4-FFF2-40B4-BE49-F238E27FC236}">
                      <a16:creationId xmlns:a16="http://schemas.microsoft.com/office/drawing/2014/main" id="{FBF99BE5-7273-5241-92B1-5AE9119F8380}"/>
                    </a:ext>
                  </a:extLst>
                </p:cNvPr>
                <p:cNvPicPr/>
                <p:nvPr/>
              </p:nvPicPr>
              <p:blipFill>
                <a:blip r:embed="rId178"/>
                <a:stretch>
                  <a:fillRect/>
                </a:stretch>
              </p:blipFill>
              <p:spPr>
                <a:xfrm>
                  <a:off x="8029544" y="1627944"/>
                  <a:ext cx="83880" cy="136185"/>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67" name="Entrada de lápiz 166">
                  <a:extLst>
                    <a:ext uri="{FF2B5EF4-FFF2-40B4-BE49-F238E27FC236}">
                      <a16:creationId xmlns:a16="http://schemas.microsoft.com/office/drawing/2014/main" id="{7EA3A9C0-33B9-EF4B-AAF0-DD1A3BF477A6}"/>
                    </a:ext>
                  </a:extLst>
                </p14:cNvPr>
                <p14:cNvContentPartPr/>
                <p14:nvPr/>
              </p14:nvContentPartPr>
              <p14:xfrm>
                <a:off x="8150864" y="1665437"/>
                <a:ext cx="15480" cy="91080"/>
              </p14:xfrm>
            </p:contentPart>
          </mc:Choice>
          <mc:Fallback xmlns="">
            <p:pic>
              <p:nvPicPr>
                <p:cNvPr id="167" name="Entrada de lápiz 166">
                  <a:extLst>
                    <a:ext uri="{FF2B5EF4-FFF2-40B4-BE49-F238E27FC236}">
                      <a16:creationId xmlns:a16="http://schemas.microsoft.com/office/drawing/2014/main" id="{7EA3A9C0-33B9-EF4B-AAF0-DD1A3BF477A6}"/>
                    </a:ext>
                  </a:extLst>
                </p:cNvPr>
                <p:cNvPicPr/>
                <p:nvPr/>
              </p:nvPicPr>
              <p:blipFill>
                <a:blip r:embed="rId180"/>
                <a:stretch>
                  <a:fillRect/>
                </a:stretch>
              </p:blipFill>
              <p:spPr>
                <a:xfrm>
                  <a:off x="8135384" y="1649896"/>
                  <a:ext cx="46080" cy="121801"/>
                </a:xfrm>
                <a:prstGeom prst="rect">
                  <a:avLst/>
                </a:prstGeom>
              </p:spPr>
            </p:pic>
          </mc:Fallback>
        </mc:AlternateContent>
      </p:grpSp>
      <p:grpSp>
        <p:nvGrpSpPr>
          <p:cNvPr id="179" name="Grupo 178">
            <a:extLst>
              <a:ext uri="{FF2B5EF4-FFF2-40B4-BE49-F238E27FC236}">
                <a16:creationId xmlns:a16="http://schemas.microsoft.com/office/drawing/2014/main" id="{2959A3A8-B2A9-DB4A-A152-AA4AEB2F7530}"/>
              </a:ext>
            </a:extLst>
          </p:cNvPr>
          <p:cNvGrpSpPr/>
          <p:nvPr/>
        </p:nvGrpSpPr>
        <p:grpSpPr>
          <a:xfrm>
            <a:off x="8468384" y="871637"/>
            <a:ext cx="484200" cy="1036080"/>
            <a:chOff x="8468384" y="871637"/>
            <a:chExt cx="484200" cy="1036080"/>
          </a:xfrm>
        </p:grpSpPr>
        <mc:AlternateContent xmlns:mc="http://schemas.openxmlformats.org/markup-compatibility/2006" xmlns:p14="http://schemas.microsoft.com/office/powerpoint/2010/main">
          <mc:Choice Requires="p14">
            <p:contentPart p14:bwMode="auto" r:id="rId181">
              <p14:nvContentPartPr>
                <p14:cNvPr id="169" name="Entrada de lápiz 168">
                  <a:extLst>
                    <a:ext uri="{FF2B5EF4-FFF2-40B4-BE49-F238E27FC236}">
                      <a16:creationId xmlns:a16="http://schemas.microsoft.com/office/drawing/2014/main" id="{37B09BE9-8A01-2749-A178-8718ED5E5F30}"/>
                    </a:ext>
                  </a:extLst>
                </p14:cNvPr>
                <p14:cNvContentPartPr/>
                <p14:nvPr/>
              </p14:nvContentPartPr>
              <p14:xfrm>
                <a:off x="8475944" y="1000157"/>
                <a:ext cx="120600" cy="136440"/>
              </p14:xfrm>
            </p:contentPart>
          </mc:Choice>
          <mc:Fallback xmlns="">
            <p:pic>
              <p:nvPicPr>
                <p:cNvPr id="169" name="Entrada de lápiz 168">
                  <a:extLst>
                    <a:ext uri="{FF2B5EF4-FFF2-40B4-BE49-F238E27FC236}">
                      <a16:creationId xmlns:a16="http://schemas.microsoft.com/office/drawing/2014/main" id="{37B09BE9-8A01-2749-A178-8718ED5E5F30}"/>
                    </a:ext>
                  </a:extLst>
                </p:cNvPr>
                <p:cNvPicPr/>
                <p:nvPr/>
              </p:nvPicPr>
              <p:blipFill>
                <a:blip r:embed="rId182"/>
                <a:stretch>
                  <a:fillRect/>
                </a:stretch>
              </p:blipFill>
              <p:spPr>
                <a:xfrm>
                  <a:off x="8460418" y="984677"/>
                  <a:ext cx="151292"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70" name="Entrada de lápiz 169">
                  <a:extLst>
                    <a:ext uri="{FF2B5EF4-FFF2-40B4-BE49-F238E27FC236}">
                      <a16:creationId xmlns:a16="http://schemas.microsoft.com/office/drawing/2014/main" id="{0EE0BAB6-71CD-A643-9D57-28D5DB1D21D8}"/>
                    </a:ext>
                  </a:extLst>
                </p14:cNvPr>
                <p14:cNvContentPartPr/>
                <p14:nvPr/>
              </p14:nvContentPartPr>
              <p14:xfrm>
                <a:off x="8506184" y="969917"/>
                <a:ext cx="53280" cy="196920"/>
              </p14:xfrm>
            </p:contentPart>
          </mc:Choice>
          <mc:Fallback xmlns="">
            <p:pic>
              <p:nvPicPr>
                <p:cNvPr id="170" name="Entrada de lápiz 169">
                  <a:extLst>
                    <a:ext uri="{FF2B5EF4-FFF2-40B4-BE49-F238E27FC236}">
                      <a16:creationId xmlns:a16="http://schemas.microsoft.com/office/drawing/2014/main" id="{0EE0BAB6-71CD-A643-9D57-28D5DB1D21D8}"/>
                    </a:ext>
                  </a:extLst>
                </p:cNvPr>
                <p:cNvPicPr/>
                <p:nvPr/>
              </p:nvPicPr>
              <p:blipFill>
                <a:blip r:embed="rId184"/>
                <a:stretch>
                  <a:fillRect/>
                </a:stretch>
              </p:blipFill>
              <p:spPr>
                <a:xfrm>
                  <a:off x="8490704" y="954437"/>
                  <a:ext cx="83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72" name="Entrada de lápiz 171">
                  <a:extLst>
                    <a:ext uri="{FF2B5EF4-FFF2-40B4-BE49-F238E27FC236}">
                      <a16:creationId xmlns:a16="http://schemas.microsoft.com/office/drawing/2014/main" id="{D3A48EAF-7815-7C46-9C2F-C78BA1D85805}"/>
                    </a:ext>
                  </a:extLst>
                </p14:cNvPr>
                <p14:cNvContentPartPr/>
                <p14:nvPr/>
              </p14:nvContentPartPr>
              <p14:xfrm>
                <a:off x="8657384" y="1095197"/>
                <a:ext cx="30600" cy="82800"/>
              </p14:xfrm>
            </p:contentPart>
          </mc:Choice>
          <mc:Fallback xmlns="">
            <p:pic>
              <p:nvPicPr>
                <p:cNvPr id="172" name="Entrada de lápiz 171">
                  <a:extLst>
                    <a:ext uri="{FF2B5EF4-FFF2-40B4-BE49-F238E27FC236}">
                      <a16:creationId xmlns:a16="http://schemas.microsoft.com/office/drawing/2014/main" id="{D3A48EAF-7815-7C46-9C2F-C78BA1D85805}"/>
                    </a:ext>
                  </a:extLst>
                </p:cNvPr>
                <p:cNvPicPr/>
                <p:nvPr/>
              </p:nvPicPr>
              <p:blipFill>
                <a:blip r:embed="rId186"/>
                <a:stretch>
                  <a:fillRect/>
                </a:stretch>
              </p:blipFill>
              <p:spPr>
                <a:xfrm>
                  <a:off x="8641904" y="1079717"/>
                  <a:ext cx="612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3" name="Entrada de lápiz 172">
                  <a:extLst>
                    <a:ext uri="{FF2B5EF4-FFF2-40B4-BE49-F238E27FC236}">
                      <a16:creationId xmlns:a16="http://schemas.microsoft.com/office/drawing/2014/main" id="{AE8C3348-AE44-9843-8D60-5E78676288BD}"/>
                    </a:ext>
                  </a:extLst>
                </p14:cNvPr>
                <p14:cNvContentPartPr/>
                <p14:nvPr/>
              </p14:nvContentPartPr>
              <p14:xfrm>
                <a:off x="8743784" y="1087637"/>
                <a:ext cx="50040" cy="94320"/>
              </p14:xfrm>
            </p:contentPart>
          </mc:Choice>
          <mc:Fallback xmlns="">
            <p:pic>
              <p:nvPicPr>
                <p:cNvPr id="173" name="Entrada de lápiz 172">
                  <a:extLst>
                    <a:ext uri="{FF2B5EF4-FFF2-40B4-BE49-F238E27FC236}">
                      <a16:creationId xmlns:a16="http://schemas.microsoft.com/office/drawing/2014/main" id="{AE8C3348-AE44-9843-8D60-5E78676288BD}"/>
                    </a:ext>
                  </a:extLst>
                </p:cNvPr>
                <p:cNvPicPr/>
                <p:nvPr/>
              </p:nvPicPr>
              <p:blipFill>
                <a:blip r:embed="rId188"/>
                <a:stretch>
                  <a:fillRect/>
                </a:stretch>
              </p:blipFill>
              <p:spPr>
                <a:xfrm>
                  <a:off x="8728192" y="1072216"/>
                  <a:ext cx="80862" cy="124804"/>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4" name="Entrada de lápiz 173">
                  <a:extLst>
                    <a:ext uri="{FF2B5EF4-FFF2-40B4-BE49-F238E27FC236}">
                      <a16:creationId xmlns:a16="http://schemas.microsoft.com/office/drawing/2014/main" id="{52C683A5-520C-1141-86E3-180C4C4BE632}"/>
                    </a:ext>
                  </a:extLst>
                </p14:cNvPr>
                <p14:cNvContentPartPr/>
                <p14:nvPr/>
              </p14:nvContentPartPr>
              <p14:xfrm>
                <a:off x="8468384" y="1529357"/>
                <a:ext cx="106200" cy="200160"/>
              </p14:xfrm>
            </p:contentPart>
          </mc:Choice>
          <mc:Fallback xmlns="">
            <p:pic>
              <p:nvPicPr>
                <p:cNvPr id="174" name="Entrada de lápiz 173">
                  <a:extLst>
                    <a:ext uri="{FF2B5EF4-FFF2-40B4-BE49-F238E27FC236}">
                      <a16:creationId xmlns:a16="http://schemas.microsoft.com/office/drawing/2014/main" id="{52C683A5-520C-1141-86E3-180C4C4BE632}"/>
                    </a:ext>
                  </a:extLst>
                </p:cNvPr>
                <p:cNvPicPr/>
                <p:nvPr/>
              </p:nvPicPr>
              <p:blipFill>
                <a:blip r:embed="rId190"/>
                <a:stretch>
                  <a:fillRect/>
                </a:stretch>
              </p:blipFill>
              <p:spPr>
                <a:xfrm>
                  <a:off x="8452904" y="1513877"/>
                  <a:ext cx="1368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5" name="Entrada de lápiz 174">
                  <a:extLst>
                    <a:ext uri="{FF2B5EF4-FFF2-40B4-BE49-F238E27FC236}">
                      <a16:creationId xmlns:a16="http://schemas.microsoft.com/office/drawing/2014/main" id="{13C8333C-CDE3-E84A-BB5B-8E16E7B1863A}"/>
                    </a:ext>
                  </a:extLst>
                </p14:cNvPr>
                <p14:cNvContentPartPr/>
                <p14:nvPr/>
              </p14:nvContentPartPr>
              <p14:xfrm>
                <a:off x="8483504" y="1536917"/>
                <a:ext cx="60840" cy="196920"/>
              </p14:xfrm>
            </p:contentPart>
          </mc:Choice>
          <mc:Fallback xmlns="">
            <p:pic>
              <p:nvPicPr>
                <p:cNvPr id="175" name="Entrada de lápiz 174">
                  <a:extLst>
                    <a:ext uri="{FF2B5EF4-FFF2-40B4-BE49-F238E27FC236}">
                      <a16:creationId xmlns:a16="http://schemas.microsoft.com/office/drawing/2014/main" id="{13C8333C-CDE3-E84A-BB5B-8E16E7B1863A}"/>
                    </a:ext>
                  </a:extLst>
                </p:cNvPr>
                <p:cNvPicPr/>
                <p:nvPr/>
              </p:nvPicPr>
              <p:blipFill>
                <a:blip r:embed="rId192"/>
                <a:stretch>
                  <a:fillRect/>
                </a:stretch>
              </p:blipFill>
              <p:spPr>
                <a:xfrm>
                  <a:off x="8468024" y="1521409"/>
                  <a:ext cx="91440" cy="227576"/>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6" name="Entrada de lápiz 175">
                  <a:extLst>
                    <a:ext uri="{FF2B5EF4-FFF2-40B4-BE49-F238E27FC236}">
                      <a16:creationId xmlns:a16="http://schemas.microsoft.com/office/drawing/2014/main" id="{19A7E182-7EC9-CB47-A96D-889EAF9E67FA}"/>
                    </a:ext>
                  </a:extLst>
                </p14:cNvPr>
                <p14:cNvContentPartPr/>
                <p14:nvPr/>
              </p14:nvContentPartPr>
              <p14:xfrm>
                <a:off x="8612024" y="1642757"/>
                <a:ext cx="53280" cy="106200"/>
              </p14:xfrm>
            </p:contentPart>
          </mc:Choice>
          <mc:Fallback xmlns="">
            <p:pic>
              <p:nvPicPr>
                <p:cNvPr id="176" name="Entrada de lápiz 175">
                  <a:extLst>
                    <a:ext uri="{FF2B5EF4-FFF2-40B4-BE49-F238E27FC236}">
                      <a16:creationId xmlns:a16="http://schemas.microsoft.com/office/drawing/2014/main" id="{19A7E182-7EC9-CB47-A96D-889EAF9E67FA}"/>
                    </a:ext>
                  </a:extLst>
                </p:cNvPr>
                <p:cNvPicPr/>
                <p:nvPr/>
              </p:nvPicPr>
              <p:blipFill>
                <a:blip r:embed="rId194"/>
                <a:stretch>
                  <a:fillRect/>
                </a:stretch>
              </p:blipFill>
              <p:spPr>
                <a:xfrm>
                  <a:off x="8596544" y="1627224"/>
                  <a:ext cx="83880" cy="136904"/>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77" name="Entrada de lápiz 176">
                  <a:extLst>
                    <a:ext uri="{FF2B5EF4-FFF2-40B4-BE49-F238E27FC236}">
                      <a16:creationId xmlns:a16="http://schemas.microsoft.com/office/drawing/2014/main" id="{15340C05-1747-FD48-B622-D15F33DFEC53}"/>
                    </a:ext>
                  </a:extLst>
                </p14:cNvPr>
                <p14:cNvContentPartPr/>
                <p14:nvPr/>
              </p14:nvContentPartPr>
              <p14:xfrm>
                <a:off x="8725424" y="1658597"/>
                <a:ext cx="53280" cy="105480"/>
              </p14:xfrm>
            </p:contentPart>
          </mc:Choice>
          <mc:Fallback xmlns="">
            <p:pic>
              <p:nvPicPr>
                <p:cNvPr id="177" name="Entrada de lápiz 176">
                  <a:extLst>
                    <a:ext uri="{FF2B5EF4-FFF2-40B4-BE49-F238E27FC236}">
                      <a16:creationId xmlns:a16="http://schemas.microsoft.com/office/drawing/2014/main" id="{15340C05-1747-FD48-B622-D15F33DFEC53}"/>
                    </a:ext>
                  </a:extLst>
                </p:cNvPr>
                <p:cNvPicPr/>
                <p:nvPr/>
              </p:nvPicPr>
              <p:blipFill>
                <a:blip r:embed="rId196"/>
                <a:stretch>
                  <a:fillRect/>
                </a:stretch>
              </p:blipFill>
              <p:spPr>
                <a:xfrm>
                  <a:off x="8709839" y="1643064"/>
                  <a:ext cx="84088" cy="136185"/>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78" name="Entrada de lápiz 177">
                  <a:extLst>
                    <a:ext uri="{FF2B5EF4-FFF2-40B4-BE49-F238E27FC236}">
                      <a16:creationId xmlns:a16="http://schemas.microsoft.com/office/drawing/2014/main" id="{C9897697-EB5F-4B42-AF59-6F173639436D}"/>
                    </a:ext>
                  </a:extLst>
                </p14:cNvPr>
                <p14:cNvContentPartPr/>
                <p14:nvPr/>
              </p14:nvContentPartPr>
              <p14:xfrm>
                <a:off x="8702744" y="871637"/>
                <a:ext cx="249840" cy="1036080"/>
              </p14:xfrm>
            </p:contentPart>
          </mc:Choice>
          <mc:Fallback xmlns="">
            <p:pic>
              <p:nvPicPr>
                <p:cNvPr id="178" name="Entrada de lápiz 177">
                  <a:extLst>
                    <a:ext uri="{FF2B5EF4-FFF2-40B4-BE49-F238E27FC236}">
                      <a16:creationId xmlns:a16="http://schemas.microsoft.com/office/drawing/2014/main" id="{C9897697-EB5F-4B42-AF59-6F173639436D}"/>
                    </a:ext>
                  </a:extLst>
                </p:cNvPr>
                <p:cNvPicPr/>
                <p:nvPr/>
              </p:nvPicPr>
              <p:blipFill>
                <a:blip r:embed="rId198"/>
                <a:stretch>
                  <a:fillRect/>
                </a:stretch>
              </p:blipFill>
              <p:spPr>
                <a:xfrm>
                  <a:off x="8687242" y="856152"/>
                  <a:ext cx="280484" cy="1066691"/>
                </a:xfrm>
                <a:prstGeom prst="rect">
                  <a:avLst/>
                </a:prstGeom>
              </p:spPr>
            </p:pic>
          </mc:Fallback>
        </mc:AlternateContent>
      </p:grpSp>
      <p:grpSp>
        <p:nvGrpSpPr>
          <p:cNvPr id="233" name="Grupo 232">
            <a:extLst>
              <a:ext uri="{FF2B5EF4-FFF2-40B4-BE49-F238E27FC236}">
                <a16:creationId xmlns:a16="http://schemas.microsoft.com/office/drawing/2014/main" id="{9807A32B-D0A9-D544-BF02-1D80733ACFCB}"/>
              </a:ext>
            </a:extLst>
          </p:cNvPr>
          <p:cNvGrpSpPr/>
          <p:nvPr/>
        </p:nvGrpSpPr>
        <p:grpSpPr>
          <a:xfrm>
            <a:off x="6867814" y="2543534"/>
            <a:ext cx="857160" cy="265320"/>
            <a:chOff x="6867814" y="2543534"/>
            <a:chExt cx="857160" cy="265320"/>
          </a:xfrm>
        </p:grpSpPr>
        <mc:AlternateContent xmlns:mc="http://schemas.openxmlformats.org/markup-compatibility/2006" xmlns:p14="http://schemas.microsoft.com/office/powerpoint/2010/main">
          <mc:Choice Requires="p14">
            <p:contentPart p14:bwMode="auto" r:id="rId199">
              <p14:nvContentPartPr>
                <p14:cNvPr id="224" name="Entrada de lápiz 223">
                  <a:extLst>
                    <a:ext uri="{FF2B5EF4-FFF2-40B4-BE49-F238E27FC236}">
                      <a16:creationId xmlns:a16="http://schemas.microsoft.com/office/drawing/2014/main" id="{9EDB8B73-5AA5-A141-850B-E148ED50929B}"/>
                    </a:ext>
                  </a:extLst>
                </p14:cNvPr>
                <p14:cNvContentPartPr/>
                <p14:nvPr/>
              </p14:nvContentPartPr>
              <p14:xfrm>
                <a:off x="6867814" y="2564414"/>
                <a:ext cx="11160" cy="239040"/>
              </p14:xfrm>
            </p:contentPart>
          </mc:Choice>
          <mc:Fallback xmlns="">
            <p:pic>
              <p:nvPicPr>
                <p:cNvPr id="224" name="Entrada de lápiz 223">
                  <a:extLst>
                    <a:ext uri="{FF2B5EF4-FFF2-40B4-BE49-F238E27FC236}">
                      <a16:creationId xmlns:a16="http://schemas.microsoft.com/office/drawing/2014/main" id="{9EDB8B73-5AA5-A141-850B-E148ED50929B}"/>
                    </a:ext>
                  </a:extLst>
                </p:cNvPr>
                <p:cNvPicPr/>
                <p:nvPr/>
              </p:nvPicPr>
              <p:blipFill>
                <a:blip r:embed="rId200"/>
                <a:stretch>
                  <a:fillRect/>
                </a:stretch>
              </p:blipFill>
              <p:spPr>
                <a:xfrm>
                  <a:off x="6852334" y="2548934"/>
                  <a:ext cx="417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25" name="Entrada de lápiz 224">
                  <a:extLst>
                    <a:ext uri="{FF2B5EF4-FFF2-40B4-BE49-F238E27FC236}">
                      <a16:creationId xmlns:a16="http://schemas.microsoft.com/office/drawing/2014/main" id="{EAEEAFD4-7FBA-7042-B178-BCA4A9028D90}"/>
                    </a:ext>
                  </a:extLst>
                </p14:cNvPr>
                <p14:cNvContentPartPr/>
                <p14:nvPr/>
              </p14:nvContentPartPr>
              <p14:xfrm>
                <a:off x="6867814" y="2543534"/>
                <a:ext cx="168480" cy="265320"/>
              </p14:xfrm>
            </p:contentPart>
          </mc:Choice>
          <mc:Fallback xmlns="">
            <p:pic>
              <p:nvPicPr>
                <p:cNvPr id="225" name="Entrada de lápiz 224">
                  <a:extLst>
                    <a:ext uri="{FF2B5EF4-FFF2-40B4-BE49-F238E27FC236}">
                      <a16:creationId xmlns:a16="http://schemas.microsoft.com/office/drawing/2014/main" id="{EAEEAFD4-7FBA-7042-B178-BCA4A9028D90}"/>
                    </a:ext>
                  </a:extLst>
                </p:cNvPr>
                <p:cNvPicPr/>
                <p:nvPr/>
              </p:nvPicPr>
              <p:blipFill>
                <a:blip r:embed="rId202"/>
                <a:stretch>
                  <a:fillRect/>
                </a:stretch>
              </p:blipFill>
              <p:spPr>
                <a:xfrm>
                  <a:off x="6852334" y="2528075"/>
                  <a:ext cx="199080" cy="295879"/>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26" name="Entrada de lápiz 225">
                  <a:extLst>
                    <a:ext uri="{FF2B5EF4-FFF2-40B4-BE49-F238E27FC236}">
                      <a16:creationId xmlns:a16="http://schemas.microsoft.com/office/drawing/2014/main" id="{D5421E67-E3F3-AD48-B401-68C3C550049F}"/>
                    </a:ext>
                  </a:extLst>
                </p14:cNvPr>
                <p14:cNvContentPartPr/>
                <p14:nvPr/>
              </p14:nvContentPartPr>
              <p14:xfrm>
                <a:off x="7095334" y="2687534"/>
                <a:ext cx="130320" cy="113040"/>
              </p14:xfrm>
            </p:contentPart>
          </mc:Choice>
          <mc:Fallback xmlns="">
            <p:pic>
              <p:nvPicPr>
                <p:cNvPr id="226" name="Entrada de lápiz 225">
                  <a:extLst>
                    <a:ext uri="{FF2B5EF4-FFF2-40B4-BE49-F238E27FC236}">
                      <a16:creationId xmlns:a16="http://schemas.microsoft.com/office/drawing/2014/main" id="{D5421E67-E3F3-AD48-B401-68C3C550049F}"/>
                    </a:ext>
                  </a:extLst>
                </p:cNvPr>
                <p:cNvPicPr/>
                <p:nvPr/>
              </p:nvPicPr>
              <p:blipFill>
                <a:blip r:embed="rId204"/>
                <a:stretch>
                  <a:fillRect/>
                </a:stretch>
              </p:blipFill>
              <p:spPr>
                <a:xfrm>
                  <a:off x="7079854" y="2672054"/>
                  <a:ext cx="160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27" name="Entrada de lápiz 226">
                  <a:extLst>
                    <a:ext uri="{FF2B5EF4-FFF2-40B4-BE49-F238E27FC236}">
                      <a16:creationId xmlns:a16="http://schemas.microsoft.com/office/drawing/2014/main" id="{250058DA-3F48-EC45-AA41-1121C4A14515}"/>
                    </a:ext>
                  </a:extLst>
                </p14:cNvPr>
                <p14:cNvContentPartPr/>
                <p14:nvPr/>
              </p14:nvContentPartPr>
              <p14:xfrm>
                <a:off x="7301614" y="2545694"/>
                <a:ext cx="21960" cy="258120"/>
              </p14:xfrm>
            </p:contentPart>
          </mc:Choice>
          <mc:Fallback xmlns="">
            <p:pic>
              <p:nvPicPr>
                <p:cNvPr id="227" name="Entrada de lápiz 226">
                  <a:extLst>
                    <a:ext uri="{FF2B5EF4-FFF2-40B4-BE49-F238E27FC236}">
                      <a16:creationId xmlns:a16="http://schemas.microsoft.com/office/drawing/2014/main" id="{250058DA-3F48-EC45-AA41-1121C4A14515}"/>
                    </a:ext>
                  </a:extLst>
                </p:cNvPr>
                <p:cNvPicPr/>
                <p:nvPr/>
              </p:nvPicPr>
              <p:blipFill>
                <a:blip r:embed="rId206"/>
                <a:stretch>
                  <a:fillRect/>
                </a:stretch>
              </p:blipFill>
              <p:spPr>
                <a:xfrm>
                  <a:off x="7286134" y="2530214"/>
                  <a:ext cx="525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8" name="Entrada de lápiz 227">
                  <a:extLst>
                    <a:ext uri="{FF2B5EF4-FFF2-40B4-BE49-F238E27FC236}">
                      <a16:creationId xmlns:a16="http://schemas.microsoft.com/office/drawing/2014/main" id="{90113145-C395-4A4D-87E9-332309CD9FE6}"/>
                    </a:ext>
                  </a:extLst>
                </p14:cNvPr>
                <p14:cNvContentPartPr/>
                <p14:nvPr/>
              </p14:nvContentPartPr>
              <p14:xfrm>
                <a:off x="7274254" y="2665214"/>
                <a:ext cx="108720" cy="11160"/>
              </p14:xfrm>
            </p:contentPart>
          </mc:Choice>
          <mc:Fallback xmlns="">
            <p:pic>
              <p:nvPicPr>
                <p:cNvPr id="228" name="Entrada de lápiz 227">
                  <a:extLst>
                    <a:ext uri="{FF2B5EF4-FFF2-40B4-BE49-F238E27FC236}">
                      <a16:creationId xmlns:a16="http://schemas.microsoft.com/office/drawing/2014/main" id="{90113145-C395-4A4D-87E9-332309CD9FE6}"/>
                    </a:ext>
                  </a:extLst>
                </p:cNvPr>
                <p:cNvPicPr/>
                <p:nvPr/>
              </p:nvPicPr>
              <p:blipFill>
                <a:blip r:embed="rId208"/>
                <a:stretch>
                  <a:fillRect/>
                </a:stretch>
              </p:blipFill>
              <p:spPr>
                <a:xfrm>
                  <a:off x="7258774" y="2649734"/>
                  <a:ext cx="13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29" name="Entrada de lápiz 228">
                  <a:extLst>
                    <a:ext uri="{FF2B5EF4-FFF2-40B4-BE49-F238E27FC236}">
                      <a16:creationId xmlns:a16="http://schemas.microsoft.com/office/drawing/2014/main" id="{ADA12C5E-A263-0947-9987-D336F7B09A1A}"/>
                    </a:ext>
                  </a:extLst>
                </p14:cNvPr>
                <p14:cNvContentPartPr/>
                <p14:nvPr/>
              </p14:nvContentPartPr>
              <p14:xfrm>
                <a:off x="7431574" y="2670614"/>
                <a:ext cx="38160" cy="122040"/>
              </p14:xfrm>
            </p:contentPart>
          </mc:Choice>
          <mc:Fallback xmlns="">
            <p:pic>
              <p:nvPicPr>
                <p:cNvPr id="229" name="Entrada de lápiz 228">
                  <a:extLst>
                    <a:ext uri="{FF2B5EF4-FFF2-40B4-BE49-F238E27FC236}">
                      <a16:creationId xmlns:a16="http://schemas.microsoft.com/office/drawing/2014/main" id="{ADA12C5E-A263-0947-9987-D336F7B09A1A}"/>
                    </a:ext>
                  </a:extLst>
                </p:cNvPr>
                <p:cNvPicPr/>
                <p:nvPr/>
              </p:nvPicPr>
              <p:blipFill>
                <a:blip r:embed="rId210"/>
                <a:stretch>
                  <a:fillRect/>
                </a:stretch>
              </p:blipFill>
              <p:spPr>
                <a:xfrm>
                  <a:off x="7416094" y="2655134"/>
                  <a:ext cx="68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30" name="Entrada de lápiz 229">
                  <a:extLst>
                    <a:ext uri="{FF2B5EF4-FFF2-40B4-BE49-F238E27FC236}">
                      <a16:creationId xmlns:a16="http://schemas.microsoft.com/office/drawing/2014/main" id="{F97CB60F-9868-D142-B13F-BA36BB74D848}"/>
                    </a:ext>
                  </a:extLst>
                </p14:cNvPr>
                <p14:cNvContentPartPr/>
                <p14:nvPr/>
              </p14:nvContentPartPr>
              <p14:xfrm>
                <a:off x="7545694" y="2670614"/>
                <a:ext cx="11160" cy="114120"/>
              </p14:xfrm>
            </p:contentPart>
          </mc:Choice>
          <mc:Fallback xmlns="">
            <p:pic>
              <p:nvPicPr>
                <p:cNvPr id="230" name="Entrada de lápiz 229">
                  <a:extLst>
                    <a:ext uri="{FF2B5EF4-FFF2-40B4-BE49-F238E27FC236}">
                      <a16:creationId xmlns:a16="http://schemas.microsoft.com/office/drawing/2014/main" id="{F97CB60F-9868-D142-B13F-BA36BB74D848}"/>
                    </a:ext>
                  </a:extLst>
                </p:cNvPr>
                <p:cNvPicPr/>
                <p:nvPr/>
              </p:nvPicPr>
              <p:blipFill>
                <a:blip r:embed="rId212"/>
                <a:stretch>
                  <a:fillRect/>
                </a:stretch>
              </p:blipFill>
              <p:spPr>
                <a:xfrm>
                  <a:off x="7530214" y="2655183"/>
                  <a:ext cx="41760" cy="144624"/>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31" name="Entrada de lápiz 230">
                  <a:extLst>
                    <a:ext uri="{FF2B5EF4-FFF2-40B4-BE49-F238E27FC236}">
                      <a16:creationId xmlns:a16="http://schemas.microsoft.com/office/drawing/2014/main" id="{4AA062AC-B470-0648-897D-875E94372DC0}"/>
                    </a:ext>
                  </a:extLst>
                </p14:cNvPr>
                <p14:cNvContentPartPr/>
                <p14:nvPr/>
              </p14:nvContentPartPr>
              <p14:xfrm>
                <a:off x="7539934" y="2583854"/>
                <a:ext cx="5760" cy="16560"/>
              </p14:xfrm>
            </p:contentPart>
          </mc:Choice>
          <mc:Fallback xmlns="">
            <p:pic>
              <p:nvPicPr>
                <p:cNvPr id="231" name="Entrada de lápiz 230">
                  <a:extLst>
                    <a:ext uri="{FF2B5EF4-FFF2-40B4-BE49-F238E27FC236}">
                      <a16:creationId xmlns:a16="http://schemas.microsoft.com/office/drawing/2014/main" id="{4AA062AC-B470-0648-897D-875E94372DC0}"/>
                    </a:ext>
                  </a:extLst>
                </p:cNvPr>
                <p:cNvPicPr/>
                <p:nvPr/>
              </p:nvPicPr>
              <p:blipFill>
                <a:blip r:embed="rId214"/>
                <a:stretch>
                  <a:fillRect/>
                </a:stretch>
              </p:blipFill>
              <p:spPr>
                <a:xfrm>
                  <a:off x="7524454" y="2568703"/>
                  <a:ext cx="36360" cy="46509"/>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32" name="Entrada de lápiz 231">
                  <a:extLst>
                    <a:ext uri="{FF2B5EF4-FFF2-40B4-BE49-F238E27FC236}">
                      <a16:creationId xmlns:a16="http://schemas.microsoft.com/office/drawing/2014/main" id="{3262DAB2-83DD-084A-B156-7AA74267DE11}"/>
                    </a:ext>
                  </a:extLst>
                </p14:cNvPr>
                <p14:cNvContentPartPr/>
                <p14:nvPr/>
              </p14:nvContentPartPr>
              <p14:xfrm>
                <a:off x="7643254" y="2654414"/>
                <a:ext cx="81720" cy="130320"/>
              </p14:xfrm>
            </p:contentPart>
          </mc:Choice>
          <mc:Fallback xmlns="">
            <p:pic>
              <p:nvPicPr>
                <p:cNvPr id="232" name="Entrada de lápiz 231">
                  <a:extLst>
                    <a:ext uri="{FF2B5EF4-FFF2-40B4-BE49-F238E27FC236}">
                      <a16:creationId xmlns:a16="http://schemas.microsoft.com/office/drawing/2014/main" id="{3262DAB2-83DD-084A-B156-7AA74267DE11}"/>
                    </a:ext>
                  </a:extLst>
                </p:cNvPr>
                <p:cNvPicPr/>
                <p:nvPr/>
              </p:nvPicPr>
              <p:blipFill>
                <a:blip r:embed="rId216"/>
                <a:stretch>
                  <a:fillRect/>
                </a:stretch>
              </p:blipFill>
              <p:spPr>
                <a:xfrm>
                  <a:off x="7627774" y="2638977"/>
                  <a:ext cx="112320" cy="160836"/>
                </a:xfrm>
                <a:prstGeom prst="rect">
                  <a:avLst/>
                </a:prstGeom>
              </p:spPr>
            </p:pic>
          </mc:Fallback>
        </mc:AlternateContent>
      </p:grpSp>
      <p:grpSp>
        <p:nvGrpSpPr>
          <p:cNvPr id="245" name="Grupo 244">
            <a:extLst>
              <a:ext uri="{FF2B5EF4-FFF2-40B4-BE49-F238E27FC236}">
                <a16:creationId xmlns:a16="http://schemas.microsoft.com/office/drawing/2014/main" id="{7030FFF5-E802-644F-970C-531AAA7AA571}"/>
              </a:ext>
            </a:extLst>
          </p:cNvPr>
          <p:cNvGrpSpPr/>
          <p:nvPr/>
        </p:nvGrpSpPr>
        <p:grpSpPr>
          <a:xfrm>
            <a:off x="8071654" y="2572334"/>
            <a:ext cx="254880" cy="250200"/>
            <a:chOff x="8071654" y="2572334"/>
            <a:chExt cx="254880" cy="250200"/>
          </a:xfrm>
        </p:grpSpPr>
        <mc:AlternateContent xmlns:mc="http://schemas.openxmlformats.org/markup-compatibility/2006" xmlns:p14="http://schemas.microsoft.com/office/powerpoint/2010/main">
          <mc:Choice Requires="p14">
            <p:contentPart p14:bwMode="auto" r:id="rId217">
              <p14:nvContentPartPr>
                <p14:cNvPr id="234" name="Entrada de lápiz 233">
                  <a:extLst>
                    <a:ext uri="{FF2B5EF4-FFF2-40B4-BE49-F238E27FC236}">
                      <a16:creationId xmlns:a16="http://schemas.microsoft.com/office/drawing/2014/main" id="{F630A10A-A581-AC4D-8BAF-D6FA2CB85A4E}"/>
                    </a:ext>
                  </a:extLst>
                </p14:cNvPr>
                <p14:cNvContentPartPr/>
                <p14:nvPr/>
              </p14:nvContentPartPr>
              <p14:xfrm>
                <a:off x="8071654" y="2692214"/>
                <a:ext cx="87120" cy="130320"/>
              </p14:xfrm>
            </p:contentPart>
          </mc:Choice>
          <mc:Fallback xmlns="">
            <p:pic>
              <p:nvPicPr>
                <p:cNvPr id="234" name="Entrada de lápiz 233">
                  <a:extLst>
                    <a:ext uri="{FF2B5EF4-FFF2-40B4-BE49-F238E27FC236}">
                      <a16:creationId xmlns:a16="http://schemas.microsoft.com/office/drawing/2014/main" id="{F630A10A-A581-AC4D-8BAF-D6FA2CB85A4E}"/>
                    </a:ext>
                  </a:extLst>
                </p:cNvPr>
                <p:cNvPicPr/>
                <p:nvPr/>
              </p:nvPicPr>
              <p:blipFill>
                <a:blip r:embed="rId218"/>
                <a:stretch>
                  <a:fillRect/>
                </a:stretch>
              </p:blipFill>
              <p:spPr>
                <a:xfrm>
                  <a:off x="8056174" y="2676734"/>
                  <a:ext cx="117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35" name="Entrada de lápiz 234">
                  <a:extLst>
                    <a:ext uri="{FF2B5EF4-FFF2-40B4-BE49-F238E27FC236}">
                      <a16:creationId xmlns:a16="http://schemas.microsoft.com/office/drawing/2014/main" id="{8C02BB8E-53A1-9D42-9932-52612CA578C2}"/>
                    </a:ext>
                  </a:extLst>
                </p14:cNvPr>
                <p14:cNvContentPartPr/>
                <p14:nvPr/>
              </p14:nvContentPartPr>
              <p14:xfrm>
                <a:off x="8153014" y="2572334"/>
                <a:ext cx="27360" cy="234000"/>
              </p14:xfrm>
            </p:contentPart>
          </mc:Choice>
          <mc:Fallback xmlns="">
            <p:pic>
              <p:nvPicPr>
                <p:cNvPr id="235" name="Entrada de lápiz 234">
                  <a:extLst>
                    <a:ext uri="{FF2B5EF4-FFF2-40B4-BE49-F238E27FC236}">
                      <a16:creationId xmlns:a16="http://schemas.microsoft.com/office/drawing/2014/main" id="{8C02BB8E-53A1-9D42-9932-52612CA578C2}"/>
                    </a:ext>
                  </a:extLst>
                </p:cNvPr>
                <p:cNvPicPr/>
                <p:nvPr/>
              </p:nvPicPr>
              <p:blipFill>
                <a:blip r:embed="rId220"/>
                <a:stretch>
                  <a:fillRect/>
                </a:stretch>
              </p:blipFill>
              <p:spPr>
                <a:xfrm>
                  <a:off x="8137534" y="2556854"/>
                  <a:ext cx="579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37" name="Entrada de lápiz 236">
                  <a:extLst>
                    <a:ext uri="{FF2B5EF4-FFF2-40B4-BE49-F238E27FC236}">
                      <a16:creationId xmlns:a16="http://schemas.microsoft.com/office/drawing/2014/main" id="{3DD56912-7CAC-6F4D-8EA7-ACC4C50E2206}"/>
                    </a:ext>
                  </a:extLst>
                </p14:cNvPr>
                <p14:cNvContentPartPr/>
                <p14:nvPr/>
              </p14:nvContentPartPr>
              <p14:xfrm>
                <a:off x="8228614" y="2692214"/>
                <a:ext cx="97920" cy="124920"/>
              </p14:xfrm>
            </p:contentPart>
          </mc:Choice>
          <mc:Fallback xmlns="">
            <p:pic>
              <p:nvPicPr>
                <p:cNvPr id="237" name="Entrada de lápiz 236">
                  <a:extLst>
                    <a:ext uri="{FF2B5EF4-FFF2-40B4-BE49-F238E27FC236}">
                      <a16:creationId xmlns:a16="http://schemas.microsoft.com/office/drawing/2014/main" id="{3DD56912-7CAC-6F4D-8EA7-ACC4C50E2206}"/>
                    </a:ext>
                  </a:extLst>
                </p:cNvPr>
                <p:cNvPicPr/>
                <p:nvPr/>
              </p:nvPicPr>
              <p:blipFill>
                <a:blip r:embed="rId222"/>
                <a:stretch>
                  <a:fillRect/>
                </a:stretch>
              </p:blipFill>
              <p:spPr>
                <a:xfrm>
                  <a:off x="8213134" y="2676734"/>
                  <a:ext cx="128520" cy="155520"/>
                </a:xfrm>
                <a:prstGeom prst="rect">
                  <a:avLst/>
                </a:prstGeom>
              </p:spPr>
            </p:pic>
          </mc:Fallback>
        </mc:AlternateContent>
      </p:grpSp>
      <p:grpSp>
        <p:nvGrpSpPr>
          <p:cNvPr id="247" name="Grupo 246">
            <a:extLst>
              <a:ext uri="{FF2B5EF4-FFF2-40B4-BE49-F238E27FC236}">
                <a16:creationId xmlns:a16="http://schemas.microsoft.com/office/drawing/2014/main" id="{73C8BA24-4E40-ED4B-A8EC-857F9A678AD9}"/>
              </a:ext>
            </a:extLst>
          </p:cNvPr>
          <p:cNvGrpSpPr/>
          <p:nvPr/>
        </p:nvGrpSpPr>
        <p:grpSpPr>
          <a:xfrm>
            <a:off x="8592214" y="2551094"/>
            <a:ext cx="542520" cy="249840"/>
            <a:chOff x="8592214" y="2551094"/>
            <a:chExt cx="542520" cy="249840"/>
          </a:xfrm>
        </p:grpSpPr>
        <mc:AlternateContent xmlns:mc="http://schemas.openxmlformats.org/markup-compatibility/2006" xmlns:p14="http://schemas.microsoft.com/office/powerpoint/2010/main">
          <mc:Choice Requires="p14">
            <p:contentPart p14:bwMode="auto" r:id="rId223">
              <p14:nvContentPartPr>
                <p14:cNvPr id="238" name="Entrada de lápiz 237">
                  <a:extLst>
                    <a:ext uri="{FF2B5EF4-FFF2-40B4-BE49-F238E27FC236}">
                      <a16:creationId xmlns:a16="http://schemas.microsoft.com/office/drawing/2014/main" id="{E56A562A-FDD4-F64C-ABA9-82E2CAD54FF8}"/>
                    </a:ext>
                  </a:extLst>
                </p14:cNvPr>
                <p14:cNvContentPartPr/>
                <p14:nvPr/>
              </p14:nvContentPartPr>
              <p14:xfrm>
                <a:off x="8592214" y="2600054"/>
                <a:ext cx="11160" cy="190800"/>
              </p14:xfrm>
            </p:contentPart>
          </mc:Choice>
          <mc:Fallback xmlns="">
            <p:pic>
              <p:nvPicPr>
                <p:cNvPr id="238" name="Entrada de lápiz 237">
                  <a:extLst>
                    <a:ext uri="{FF2B5EF4-FFF2-40B4-BE49-F238E27FC236}">
                      <a16:creationId xmlns:a16="http://schemas.microsoft.com/office/drawing/2014/main" id="{E56A562A-FDD4-F64C-ABA9-82E2CAD54FF8}"/>
                    </a:ext>
                  </a:extLst>
                </p:cNvPr>
                <p:cNvPicPr/>
                <p:nvPr/>
              </p:nvPicPr>
              <p:blipFill>
                <a:blip r:embed="rId224"/>
                <a:stretch>
                  <a:fillRect/>
                </a:stretch>
              </p:blipFill>
              <p:spPr>
                <a:xfrm>
                  <a:off x="8576734" y="2584545"/>
                  <a:ext cx="41760" cy="221458"/>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39" name="Entrada de lápiz 238">
                  <a:extLst>
                    <a:ext uri="{FF2B5EF4-FFF2-40B4-BE49-F238E27FC236}">
                      <a16:creationId xmlns:a16="http://schemas.microsoft.com/office/drawing/2014/main" id="{2B2BCC5A-2D99-0B41-8678-E439F84FF329}"/>
                    </a:ext>
                  </a:extLst>
                </p14:cNvPr>
                <p14:cNvContentPartPr/>
                <p14:nvPr/>
              </p14:nvContentPartPr>
              <p14:xfrm>
                <a:off x="8592214" y="2551094"/>
                <a:ext cx="81720" cy="146160"/>
              </p14:xfrm>
            </p:contentPart>
          </mc:Choice>
          <mc:Fallback xmlns="">
            <p:pic>
              <p:nvPicPr>
                <p:cNvPr id="239" name="Entrada de lápiz 238">
                  <a:extLst>
                    <a:ext uri="{FF2B5EF4-FFF2-40B4-BE49-F238E27FC236}">
                      <a16:creationId xmlns:a16="http://schemas.microsoft.com/office/drawing/2014/main" id="{2B2BCC5A-2D99-0B41-8678-E439F84FF329}"/>
                    </a:ext>
                  </a:extLst>
                </p:cNvPr>
                <p:cNvPicPr/>
                <p:nvPr/>
              </p:nvPicPr>
              <p:blipFill>
                <a:blip r:embed="rId226"/>
                <a:stretch>
                  <a:fillRect/>
                </a:stretch>
              </p:blipFill>
              <p:spPr>
                <a:xfrm>
                  <a:off x="8576734" y="2535614"/>
                  <a:ext cx="112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40" name="Entrada de lápiz 239">
                  <a:extLst>
                    <a:ext uri="{FF2B5EF4-FFF2-40B4-BE49-F238E27FC236}">
                      <a16:creationId xmlns:a16="http://schemas.microsoft.com/office/drawing/2014/main" id="{C40D2BC6-2BA1-5146-896E-7E05E96CA39F}"/>
                    </a:ext>
                  </a:extLst>
                </p14:cNvPr>
                <p14:cNvContentPartPr/>
                <p14:nvPr/>
              </p14:nvContentPartPr>
              <p14:xfrm>
                <a:off x="8695174" y="2665214"/>
                <a:ext cx="103320" cy="124920"/>
              </p14:xfrm>
            </p:contentPart>
          </mc:Choice>
          <mc:Fallback xmlns="">
            <p:pic>
              <p:nvPicPr>
                <p:cNvPr id="240" name="Entrada de lápiz 239">
                  <a:extLst>
                    <a:ext uri="{FF2B5EF4-FFF2-40B4-BE49-F238E27FC236}">
                      <a16:creationId xmlns:a16="http://schemas.microsoft.com/office/drawing/2014/main" id="{C40D2BC6-2BA1-5146-896E-7E05E96CA39F}"/>
                    </a:ext>
                  </a:extLst>
                </p:cNvPr>
                <p:cNvPicPr/>
                <p:nvPr/>
              </p:nvPicPr>
              <p:blipFill>
                <a:blip r:embed="rId228"/>
                <a:stretch>
                  <a:fillRect/>
                </a:stretch>
              </p:blipFill>
              <p:spPr>
                <a:xfrm>
                  <a:off x="8679694" y="2649778"/>
                  <a:ext cx="133920" cy="155432"/>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41" name="Entrada de lápiz 240">
                  <a:extLst>
                    <a:ext uri="{FF2B5EF4-FFF2-40B4-BE49-F238E27FC236}">
                      <a16:creationId xmlns:a16="http://schemas.microsoft.com/office/drawing/2014/main" id="{190FCDD8-738E-6D46-8359-162381F7B46A}"/>
                    </a:ext>
                  </a:extLst>
                </p14:cNvPr>
                <p14:cNvContentPartPr/>
                <p14:nvPr/>
              </p14:nvContentPartPr>
              <p14:xfrm>
                <a:off x="8863294" y="2654414"/>
                <a:ext cx="65520" cy="136080"/>
              </p14:xfrm>
            </p:contentPart>
          </mc:Choice>
          <mc:Fallback xmlns="">
            <p:pic>
              <p:nvPicPr>
                <p:cNvPr id="241" name="Entrada de lápiz 240">
                  <a:extLst>
                    <a:ext uri="{FF2B5EF4-FFF2-40B4-BE49-F238E27FC236}">
                      <a16:creationId xmlns:a16="http://schemas.microsoft.com/office/drawing/2014/main" id="{190FCDD8-738E-6D46-8359-162381F7B46A}"/>
                    </a:ext>
                  </a:extLst>
                </p:cNvPr>
                <p:cNvPicPr/>
                <p:nvPr/>
              </p:nvPicPr>
              <p:blipFill>
                <a:blip r:embed="rId230"/>
                <a:stretch>
                  <a:fillRect/>
                </a:stretch>
              </p:blipFill>
              <p:spPr>
                <a:xfrm>
                  <a:off x="8847814" y="2638934"/>
                  <a:ext cx="96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42" name="Entrada de lápiz 241">
                  <a:extLst>
                    <a:ext uri="{FF2B5EF4-FFF2-40B4-BE49-F238E27FC236}">
                      <a16:creationId xmlns:a16="http://schemas.microsoft.com/office/drawing/2014/main" id="{05D51BFE-4E12-C045-AC35-845F174F5093}"/>
                    </a:ext>
                  </a:extLst>
                </p14:cNvPr>
                <p14:cNvContentPartPr/>
                <p14:nvPr/>
              </p14:nvContentPartPr>
              <p14:xfrm>
                <a:off x="8960854" y="2670614"/>
                <a:ext cx="76320" cy="130320"/>
              </p14:xfrm>
            </p:contentPart>
          </mc:Choice>
          <mc:Fallback xmlns="">
            <p:pic>
              <p:nvPicPr>
                <p:cNvPr id="242" name="Entrada de lápiz 241">
                  <a:extLst>
                    <a:ext uri="{FF2B5EF4-FFF2-40B4-BE49-F238E27FC236}">
                      <a16:creationId xmlns:a16="http://schemas.microsoft.com/office/drawing/2014/main" id="{05D51BFE-4E12-C045-AC35-845F174F5093}"/>
                    </a:ext>
                  </a:extLst>
                </p:cNvPr>
                <p:cNvPicPr/>
                <p:nvPr/>
              </p:nvPicPr>
              <p:blipFill>
                <a:blip r:embed="rId232"/>
                <a:stretch>
                  <a:fillRect/>
                </a:stretch>
              </p:blipFill>
              <p:spPr>
                <a:xfrm>
                  <a:off x="8945374" y="2655177"/>
                  <a:ext cx="106920" cy="160836"/>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43" name="Entrada de lápiz 242">
                  <a:extLst>
                    <a:ext uri="{FF2B5EF4-FFF2-40B4-BE49-F238E27FC236}">
                      <a16:creationId xmlns:a16="http://schemas.microsoft.com/office/drawing/2014/main" id="{C17C666A-1B28-1B4C-838E-4379D9D2026C}"/>
                    </a:ext>
                  </a:extLst>
                </p14:cNvPr>
                <p14:cNvContentPartPr/>
                <p14:nvPr/>
              </p14:nvContentPartPr>
              <p14:xfrm>
                <a:off x="9086134" y="2693294"/>
                <a:ext cx="48600" cy="96840"/>
              </p14:xfrm>
            </p:contentPart>
          </mc:Choice>
          <mc:Fallback xmlns="">
            <p:pic>
              <p:nvPicPr>
                <p:cNvPr id="243" name="Entrada de lápiz 242">
                  <a:extLst>
                    <a:ext uri="{FF2B5EF4-FFF2-40B4-BE49-F238E27FC236}">
                      <a16:creationId xmlns:a16="http://schemas.microsoft.com/office/drawing/2014/main" id="{C17C666A-1B28-1B4C-838E-4379D9D2026C}"/>
                    </a:ext>
                  </a:extLst>
                </p:cNvPr>
                <p:cNvPicPr/>
                <p:nvPr/>
              </p:nvPicPr>
              <p:blipFill>
                <a:blip r:embed="rId234"/>
                <a:stretch>
                  <a:fillRect/>
                </a:stretch>
              </p:blipFill>
              <p:spPr>
                <a:xfrm>
                  <a:off x="9070654" y="2677814"/>
                  <a:ext cx="792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46" name="Entrada de lápiz 245">
                  <a:extLst>
                    <a:ext uri="{FF2B5EF4-FFF2-40B4-BE49-F238E27FC236}">
                      <a16:creationId xmlns:a16="http://schemas.microsoft.com/office/drawing/2014/main" id="{E8E55009-CCBA-AE4F-A808-1F9B91864CA4}"/>
                    </a:ext>
                  </a:extLst>
                </p14:cNvPr>
                <p14:cNvContentPartPr/>
                <p14:nvPr/>
              </p14:nvContentPartPr>
              <p14:xfrm>
                <a:off x="9080014" y="2643614"/>
                <a:ext cx="54720" cy="32760"/>
              </p14:xfrm>
            </p:contentPart>
          </mc:Choice>
          <mc:Fallback xmlns="">
            <p:pic>
              <p:nvPicPr>
                <p:cNvPr id="246" name="Entrada de lápiz 245">
                  <a:extLst>
                    <a:ext uri="{FF2B5EF4-FFF2-40B4-BE49-F238E27FC236}">
                      <a16:creationId xmlns:a16="http://schemas.microsoft.com/office/drawing/2014/main" id="{E8E55009-CCBA-AE4F-A808-1F9B91864CA4}"/>
                    </a:ext>
                  </a:extLst>
                </p:cNvPr>
                <p:cNvPicPr/>
                <p:nvPr/>
              </p:nvPicPr>
              <p:blipFill>
                <a:blip r:embed="rId236"/>
                <a:stretch>
                  <a:fillRect/>
                </a:stretch>
              </p:blipFill>
              <p:spPr>
                <a:xfrm>
                  <a:off x="9064431" y="2628134"/>
                  <a:ext cx="85523" cy="63360"/>
                </a:xfrm>
                <a:prstGeom prst="rect">
                  <a:avLst/>
                </a:prstGeom>
              </p:spPr>
            </p:pic>
          </mc:Fallback>
        </mc:AlternateContent>
      </p:grpSp>
      <p:grpSp>
        <p:nvGrpSpPr>
          <p:cNvPr id="251" name="Grupo 250">
            <a:extLst>
              <a:ext uri="{FF2B5EF4-FFF2-40B4-BE49-F238E27FC236}">
                <a16:creationId xmlns:a16="http://schemas.microsoft.com/office/drawing/2014/main" id="{CD826932-9075-F644-8BAD-15F29BE13168}"/>
              </a:ext>
            </a:extLst>
          </p:cNvPr>
          <p:cNvGrpSpPr/>
          <p:nvPr/>
        </p:nvGrpSpPr>
        <p:grpSpPr>
          <a:xfrm>
            <a:off x="9361894" y="2605454"/>
            <a:ext cx="255240" cy="200880"/>
            <a:chOff x="9361894" y="2605454"/>
            <a:chExt cx="255240" cy="200880"/>
          </a:xfrm>
        </p:grpSpPr>
        <mc:AlternateContent xmlns:mc="http://schemas.openxmlformats.org/markup-compatibility/2006" xmlns:p14="http://schemas.microsoft.com/office/powerpoint/2010/main">
          <mc:Choice Requires="p14">
            <p:contentPart p14:bwMode="auto" r:id="rId237">
              <p14:nvContentPartPr>
                <p14:cNvPr id="248" name="Entrada de lápiz 247">
                  <a:extLst>
                    <a:ext uri="{FF2B5EF4-FFF2-40B4-BE49-F238E27FC236}">
                      <a16:creationId xmlns:a16="http://schemas.microsoft.com/office/drawing/2014/main" id="{1BE45CA2-7C8B-0644-8E95-E90CD3035987}"/>
                    </a:ext>
                  </a:extLst>
                </p14:cNvPr>
                <p14:cNvContentPartPr/>
                <p14:nvPr/>
              </p14:nvContentPartPr>
              <p14:xfrm>
                <a:off x="9361894" y="2692214"/>
                <a:ext cx="97920" cy="107640"/>
              </p14:xfrm>
            </p:contentPart>
          </mc:Choice>
          <mc:Fallback xmlns="">
            <p:pic>
              <p:nvPicPr>
                <p:cNvPr id="248" name="Entrada de lápiz 247">
                  <a:extLst>
                    <a:ext uri="{FF2B5EF4-FFF2-40B4-BE49-F238E27FC236}">
                      <a16:creationId xmlns:a16="http://schemas.microsoft.com/office/drawing/2014/main" id="{1BE45CA2-7C8B-0644-8E95-E90CD3035987}"/>
                    </a:ext>
                  </a:extLst>
                </p:cNvPr>
                <p:cNvPicPr/>
                <p:nvPr/>
              </p:nvPicPr>
              <p:blipFill>
                <a:blip r:embed="rId238"/>
                <a:stretch>
                  <a:fillRect/>
                </a:stretch>
              </p:blipFill>
              <p:spPr>
                <a:xfrm>
                  <a:off x="9346414" y="2676734"/>
                  <a:ext cx="128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49" name="Entrada de lápiz 248">
                  <a:extLst>
                    <a:ext uri="{FF2B5EF4-FFF2-40B4-BE49-F238E27FC236}">
                      <a16:creationId xmlns:a16="http://schemas.microsoft.com/office/drawing/2014/main" id="{82C844A9-FF7B-4C42-8982-0105C92075B8}"/>
                    </a:ext>
                  </a:extLst>
                </p14:cNvPr>
                <p14:cNvContentPartPr/>
                <p14:nvPr/>
              </p14:nvContentPartPr>
              <p14:xfrm>
                <a:off x="9443254" y="2605454"/>
                <a:ext cx="21960" cy="190080"/>
              </p14:xfrm>
            </p:contentPart>
          </mc:Choice>
          <mc:Fallback xmlns="">
            <p:pic>
              <p:nvPicPr>
                <p:cNvPr id="249" name="Entrada de lápiz 248">
                  <a:extLst>
                    <a:ext uri="{FF2B5EF4-FFF2-40B4-BE49-F238E27FC236}">
                      <a16:creationId xmlns:a16="http://schemas.microsoft.com/office/drawing/2014/main" id="{82C844A9-FF7B-4C42-8982-0105C92075B8}"/>
                    </a:ext>
                  </a:extLst>
                </p:cNvPr>
                <p:cNvPicPr/>
                <p:nvPr/>
              </p:nvPicPr>
              <p:blipFill>
                <a:blip r:embed="rId240"/>
                <a:stretch>
                  <a:fillRect/>
                </a:stretch>
              </p:blipFill>
              <p:spPr>
                <a:xfrm>
                  <a:off x="9427774" y="2589974"/>
                  <a:ext cx="525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50" name="Entrada de lápiz 249">
                  <a:extLst>
                    <a:ext uri="{FF2B5EF4-FFF2-40B4-BE49-F238E27FC236}">
                      <a16:creationId xmlns:a16="http://schemas.microsoft.com/office/drawing/2014/main" id="{CF9DDCFC-E58E-FC4E-8EE4-1261A560025F}"/>
                    </a:ext>
                  </a:extLst>
                </p14:cNvPr>
                <p14:cNvContentPartPr/>
                <p14:nvPr/>
              </p14:nvContentPartPr>
              <p14:xfrm>
                <a:off x="9508414" y="2697614"/>
                <a:ext cx="108720" cy="108720"/>
              </p14:xfrm>
            </p:contentPart>
          </mc:Choice>
          <mc:Fallback xmlns="">
            <p:pic>
              <p:nvPicPr>
                <p:cNvPr id="250" name="Entrada de lápiz 249">
                  <a:extLst>
                    <a:ext uri="{FF2B5EF4-FFF2-40B4-BE49-F238E27FC236}">
                      <a16:creationId xmlns:a16="http://schemas.microsoft.com/office/drawing/2014/main" id="{CF9DDCFC-E58E-FC4E-8EE4-1261A560025F}"/>
                    </a:ext>
                  </a:extLst>
                </p:cNvPr>
                <p:cNvPicPr/>
                <p:nvPr/>
              </p:nvPicPr>
              <p:blipFill>
                <a:blip r:embed="rId242"/>
                <a:stretch>
                  <a:fillRect/>
                </a:stretch>
              </p:blipFill>
              <p:spPr>
                <a:xfrm>
                  <a:off x="9492934" y="2682134"/>
                  <a:ext cx="139320" cy="139320"/>
                </a:xfrm>
                <a:prstGeom prst="rect">
                  <a:avLst/>
                </a:prstGeom>
              </p:spPr>
            </p:pic>
          </mc:Fallback>
        </mc:AlternateContent>
      </p:grpSp>
      <p:grpSp>
        <p:nvGrpSpPr>
          <p:cNvPr id="254" name="Grupo 253">
            <a:extLst>
              <a:ext uri="{FF2B5EF4-FFF2-40B4-BE49-F238E27FC236}">
                <a16:creationId xmlns:a16="http://schemas.microsoft.com/office/drawing/2014/main" id="{0D165E73-51D9-5346-B13A-A00EEED57236}"/>
              </a:ext>
            </a:extLst>
          </p:cNvPr>
          <p:cNvGrpSpPr/>
          <p:nvPr/>
        </p:nvGrpSpPr>
        <p:grpSpPr>
          <a:xfrm>
            <a:off x="9877054" y="2594654"/>
            <a:ext cx="146880" cy="211680"/>
            <a:chOff x="9877054" y="2594654"/>
            <a:chExt cx="146880" cy="211680"/>
          </a:xfrm>
        </p:grpSpPr>
        <mc:AlternateContent xmlns:mc="http://schemas.openxmlformats.org/markup-compatibility/2006" xmlns:p14="http://schemas.microsoft.com/office/powerpoint/2010/main">
          <mc:Choice Requires="p14">
            <p:contentPart p14:bwMode="auto" r:id="rId243">
              <p14:nvContentPartPr>
                <p14:cNvPr id="252" name="Entrada de lápiz 251">
                  <a:extLst>
                    <a:ext uri="{FF2B5EF4-FFF2-40B4-BE49-F238E27FC236}">
                      <a16:creationId xmlns:a16="http://schemas.microsoft.com/office/drawing/2014/main" id="{C456ABC1-D04C-2E49-AD96-C0F204C79BED}"/>
                    </a:ext>
                  </a:extLst>
                </p14:cNvPr>
                <p14:cNvContentPartPr/>
                <p14:nvPr/>
              </p14:nvContentPartPr>
              <p14:xfrm>
                <a:off x="9877054" y="2594654"/>
                <a:ext cx="16560" cy="211680"/>
              </p14:xfrm>
            </p:contentPart>
          </mc:Choice>
          <mc:Fallback xmlns="">
            <p:pic>
              <p:nvPicPr>
                <p:cNvPr id="252" name="Entrada de lápiz 251">
                  <a:extLst>
                    <a:ext uri="{FF2B5EF4-FFF2-40B4-BE49-F238E27FC236}">
                      <a16:creationId xmlns:a16="http://schemas.microsoft.com/office/drawing/2014/main" id="{C456ABC1-D04C-2E49-AD96-C0F204C79BED}"/>
                    </a:ext>
                  </a:extLst>
                </p:cNvPr>
                <p:cNvPicPr/>
                <p:nvPr/>
              </p:nvPicPr>
              <p:blipFill>
                <a:blip r:embed="rId244"/>
                <a:stretch>
                  <a:fillRect/>
                </a:stretch>
              </p:blipFill>
              <p:spPr>
                <a:xfrm>
                  <a:off x="9861574" y="2579200"/>
                  <a:ext cx="47160" cy="242228"/>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53" name="Entrada de lápiz 252">
                  <a:extLst>
                    <a:ext uri="{FF2B5EF4-FFF2-40B4-BE49-F238E27FC236}">
                      <a16:creationId xmlns:a16="http://schemas.microsoft.com/office/drawing/2014/main" id="{F526BE6B-1197-E343-81BD-EFE3EE52BFA0}"/>
                    </a:ext>
                  </a:extLst>
                </p14:cNvPr>
                <p14:cNvContentPartPr/>
                <p14:nvPr/>
              </p14:nvContentPartPr>
              <p14:xfrm>
                <a:off x="9936814" y="2713814"/>
                <a:ext cx="87120" cy="81720"/>
              </p14:xfrm>
            </p:contentPart>
          </mc:Choice>
          <mc:Fallback xmlns="">
            <p:pic>
              <p:nvPicPr>
                <p:cNvPr id="253" name="Entrada de lápiz 252">
                  <a:extLst>
                    <a:ext uri="{FF2B5EF4-FFF2-40B4-BE49-F238E27FC236}">
                      <a16:creationId xmlns:a16="http://schemas.microsoft.com/office/drawing/2014/main" id="{F526BE6B-1197-E343-81BD-EFE3EE52BFA0}"/>
                    </a:ext>
                  </a:extLst>
                </p:cNvPr>
                <p:cNvPicPr/>
                <p:nvPr/>
              </p:nvPicPr>
              <p:blipFill>
                <a:blip r:embed="rId246"/>
                <a:stretch>
                  <a:fillRect/>
                </a:stretch>
              </p:blipFill>
              <p:spPr>
                <a:xfrm>
                  <a:off x="9921334" y="2698334"/>
                  <a:ext cx="117720" cy="112320"/>
                </a:xfrm>
                <a:prstGeom prst="rect">
                  <a:avLst/>
                </a:prstGeom>
              </p:spPr>
            </p:pic>
          </mc:Fallback>
        </mc:AlternateContent>
      </p:grpSp>
      <p:grpSp>
        <p:nvGrpSpPr>
          <p:cNvPr id="260" name="Grupo 259">
            <a:extLst>
              <a:ext uri="{FF2B5EF4-FFF2-40B4-BE49-F238E27FC236}">
                <a16:creationId xmlns:a16="http://schemas.microsoft.com/office/drawing/2014/main" id="{42F76B44-C1FB-E14C-A1AC-80BEF59F9798}"/>
              </a:ext>
            </a:extLst>
          </p:cNvPr>
          <p:cNvGrpSpPr/>
          <p:nvPr/>
        </p:nvGrpSpPr>
        <p:grpSpPr>
          <a:xfrm>
            <a:off x="10262254" y="2681414"/>
            <a:ext cx="493560" cy="195120"/>
            <a:chOff x="10262254" y="2681414"/>
            <a:chExt cx="493560" cy="195120"/>
          </a:xfrm>
        </p:grpSpPr>
        <mc:AlternateContent xmlns:mc="http://schemas.openxmlformats.org/markup-compatibility/2006" xmlns:p14="http://schemas.microsoft.com/office/powerpoint/2010/main">
          <mc:Choice Requires="p14">
            <p:contentPart p14:bwMode="auto" r:id="rId247">
              <p14:nvContentPartPr>
                <p14:cNvPr id="255" name="Entrada de lápiz 254">
                  <a:extLst>
                    <a:ext uri="{FF2B5EF4-FFF2-40B4-BE49-F238E27FC236}">
                      <a16:creationId xmlns:a16="http://schemas.microsoft.com/office/drawing/2014/main" id="{7B149048-4AB4-9C4F-9A03-95A1819F4882}"/>
                    </a:ext>
                  </a:extLst>
                </p14:cNvPr>
                <p14:cNvContentPartPr/>
                <p14:nvPr/>
              </p14:nvContentPartPr>
              <p14:xfrm>
                <a:off x="10262254" y="2681414"/>
                <a:ext cx="87120" cy="124920"/>
              </p14:xfrm>
            </p:contentPart>
          </mc:Choice>
          <mc:Fallback xmlns="">
            <p:pic>
              <p:nvPicPr>
                <p:cNvPr id="255" name="Entrada de lápiz 254">
                  <a:extLst>
                    <a:ext uri="{FF2B5EF4-FFF2-40B4-BE49-F238E27FC236}">
                      <a16:creationId xmlns:a16="http://schemas.microsoft.com/office/drawing/2014/main" id="{7B149048-4AB4-9C4F-9A03-95A1819F4882}"/>
                    </a:ext>
                  </a:extLst>
                </p:cNvPr>
                <p:cNvPicPr/>
                <p:nvPr/>
              </p:nvPicPr>
              <p:blipFill>
                <a:blip r:embed="rId248"/>
                <a:stretch>
                  <a:fillRect/>
                </a:stretch>
              </p:blipFill>
              <p:spPr>
                <a:xfrm>
                  <a:off x="10246774" y="2665978"/>
                  <a:ext cx="117720" cy="155432"/>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56" name="Entrada de lápiz 255">
                  <a:extLst>
                    <a:ext uri="{FF2B5EF4-FFF2-40B4-BE49-F238E27FC236}">
                      <a16:creationId xmlns:a16="http://schemas.microsoft.com/office/drawing/2014/main" id="{00F6ECB7-D5C4-BC46-A7F7-E87E1923D663}"/>
                    </a:ext>
                  </a:extLst>
                </p14:cNvPr>
                <p14:cNvContentPartPr/>
                <p14:nvPr/>
              </p14:nvContentPartPr>
              <p14:xfrm>
                <a:off x="10376014" y="2697614"/>
                <a:ext cx="97920" cy="92520"/>
              </p14:xfrm>
            </p:contentPart>
          </mc:Choice>
          <mc:Fallback xmlns="">
            <p:pic>
              <p:nvPicPr>
                <p:cNvPr id="256" name="Entrada de lápiz 255">
                  <a:extLst>
                    <a:ext uri="{FF2B5EF4-FFF2-40B4-BE49-F238E27FC236}">
                      <a16:creationId xmlns:a16="http://schemas.microsoft.com/office/drawing/2014/main" id="{00F6ECB7-D5C4-BC46-A7F7-E87E1923D663}"/>
                    </a:ext>
                  </a:extLst>
                </p:cNvPr>
                <p:cNvPicPr/>
                <p:nvPr/>
              </p:nvPicPr>
              <p:blipFill>
                <a:blip r:embed="rId250"/>
                <a:stretch>
                  <a:fillRect/>
                </a:stretch>
              </p:blipFill>
              <p:spPr>
                <a:xfrm>
                  <a:off x="10360534" y="2682134"/>
                  <a:ext cx="1285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57" name="Entrada de lápiz 256">
                  <a:extLst>
                    <a:ext uri="{FF2B5EF4-FFF2-40B4-BE49-F238E27FC236}">
                      <a16:creationId xmlns:a16="http://schemas.microsoft.com/office/drawing/2014/main" id="{DA4485DB-887A-AE41-82B5-008966158104}"/>
                    </a:ext>
                  </a:extLst>
                </p14:cNvPr>
                <p14:cNvContentPartPr/>
                <p14:nvPr/>
              </p14:nvContentPartPr>
              <p14:xfrm>
                <a:off x="10522534" y="2681414"/>
                <a:ext cx="81720" cy="195120"/>
              </p14:xfrm>
            </p:contentPart>
          </mc:Choice>
          <mc:Fallback xmlns="">
            <p:pic>
              <p:nvPicPr>
                <p:cNvPr id="257" name="Entrada de lápiz 256">
                  <a:extLst>
                    <a:ext uri="{FF2B5EF4-FFF2-40B4-BE49-F238E27FC236}">
                      <a16:creationId xmlns:a16="http://schemas.microsoft.com/office/drawing/2014/main" id="{DA4485DB-887A-AE41-82B5-008966158104}"/>
                    </a:ext>
                  </a:extLst>
                </p:cNvPr>
                <p:cNvPicPr/>
                <p:nvPr/>
              </p:nvPicPr>
              <p:blipFill>
                <a:blip r:embed="rId252"/>
                <a:stretch>
                  <a:fillRect/>
                </a:stretch>
              </p:blipFill>
              <p:spPr>
                <a:xfrm>
                  <a:off x="10507054" y="2665934"/>
                  <a:ext cx="112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58" name="Entrada de lápiz 257">
                  <a:extLst>
                    <a:ext uri="{FF2B5EF4-FFF2-40B4-BE49-F238E27FC236}">
                      <a16:creationId xmlns:a16="http://schemas.microsoft.com/office/drawing/2014/main" id="{EE996011-E40D-1443-BEAD-5E4805D83918}"/>
                    </a:ext>
                  </a:extLst>
                </p14:cNvPr>
                <p14:cNvContentPartPr/>
                <p14:nvPr/>
              </p14:nvContentPartPr>
              <p14:xfrm>
                <a:off x="10652494" y="2692214"/>
                <a:ext cx="103320" cy="96840"/>
              </p14:xfrm>
            </p:contentPart>
          </mc:Choice>
          <mc:Fallback xmlns="">
            <p:pic>
              <p:nvPicPr>
                <p:cNvPr id="258" name="Entrada de lápiz 257">
                  <a:extLst>
                    <a:ext uri="{FF2B5EF4-FFF2-40B4-BE49-F238E27FC236}">
                      <a16:creationId xmlns:a16="http://schemas.microsoft.com/office/drawing/2014/main" id="{EE996011-E40D-1443-BEAD-5E4805D83918}"/>
                    </a:ext>
                  </a:extLst>
                </p:cNvPr>
                <p:cNvPicPr/>
                <p:nvPr/>
              </p:nvPicPr>
              <p:blipFill>
                <a:blip r:embed="rId254"/>
                <a:stretch>
                  <a:fillRect/>
                </a:stretch>
              </p:blipFill>
              <p:spPr>
                <a:xfrm>
                  <a:off x="10637014" y="2676676"/>
                  <a:ext cx="133920" cy="1275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5">
            <p14:nvContentPartPr>
              <p14:cNvPr id="259" name="Entrada de lápiz 258">
                <a:extLst>
                  <a:ext uri="{FF2B5EF4-FFF2-40B4-BE49-F238E27FC236}">
                    <a16:creationId xmlns:a16="http://schemas.microsoft.com/office/drawing/2014/main" id="{CCA65E5C-33D6-394E-B239-259CA6758954}"/>
                  </a:ext>
                </a:extLst>
              </p14:cNvPr>
              <p14:cNvContentPartPr/>
              <p14:nvPr/>
            </p14:nvContentPartPr>
            <p14:xfrm>
              <a:off x="10950934" y="2589254"/>
              <a:ext cx="136080" cy="195480"/>
            </p14:xfrm>
          </p:contentPart>
        </mc:Choice>
        <mc:Fallback xmlns="">
          <p:pic>
            <p:nvPicPr>
              <p:cNvPr id="259" name="Entrada de lápiz 258">
                <a:extLst>
                  <a:ext uri="{FF2B5EF4-FFF2-40B4-BE49-F238E27FC236}">
                    <a16:creationId xmlns:a16="http://schemas.microsoft.com/office/drawing/2014/main" id="{CCA65E5C-33D6-394E-B239-259CA6758954}"/>
                  </a:ext>
                </a:extLst>
              </p:cNvPr>
              <p:cNvPicPr/>
              <p:nvPr/>
            </p:nvPicPr>
            <p:blipFill>
              <a:blip r:embed="rId256"/>
              <a:stretch>
                <a:fillRect/>
              </a:stretch>
            </p:blipFill>
            <p:spPr>
              <a:xfrm>
                <a:off x="10935454" y="2573802"/>
                <a:ext cx="166680" cy="226024"/>
              </a:xfrm>
              <a:prstGeom prst="rect">
                <a:avLst/>
              </a:prstGeom>
            </p:spPr>
          </p:pic>
        </mc:Fallback>
      </mc:AlternateContent>
      <p:grpSp>
        <p:nvGrpSpPr>
          <p:cNvPr id="269" name="Grupo 268">
            <a:extLst>
              <a:ext uri="{FF2B5EF4-FFF2-40B4-BE49-F238E27FC236}">
                <a16:creationId xmlns:a16="http://schemas.microsoft.com/office/drawing/2014/main" id="{CCBE4C6B-3E9E-CF48-B8E3-D0699E478C23}"/>
              </a:ext>
            </a:extLst>
          </p:cNvPr>
          <p:cNvGrpSpPr/>
          <p:nvPr/>
        </p:nvGrpSpPr>
        <p:grpSpPr>
          <a:xfrm>
            <a:off x="7198623" y="3261779"/>
            <a:ext cx="683640" cy="341640"/>
            <a:chOff x="7198623" y="3261779"/>
            <a:chExt cx="683640" cy="341640"/>
          </a:xfrm>
        </p:grpSpPr>
        <mc:AlternateContent xmlns:mc="http://schemas.openxmlformats.org/markup-compatibility/2006" xmlns:p14="http://schemas.microsoft.com/office/powerpoint/2010/main">
          <mc:Choice Requires="p14">
            <p:contentPart p14:bwMode="auto" r:id="rId257">
              <p14:nvContentPartPr>
                <p14:cNvPr id="262" name="Entrada de lápiz 261">
                  <a:extLst>
                    <a:ext uri="{FF2B5EF4-FFF2-40B4-BE49-F238E27FC236}">
                      <a16:creationId xmlns:a16="http://schemas.microsoft.com/office/drawing/2014/main" id="{5E3487BE-6ACF-7749-AC4A-E696C3D47C63}"/>
                    </a:ext>
                  </a:extLst>
                </p14:cNvPr>
                <p14:cNvContentPartPr/>
                <p14:nvPr/>
              </p14:nvContentPartPr>
              <p14:xfrm>
                <a:off x="7198623" y="3397139"/>
                <a:ext cx="260640" cy="206280"/>
              </p14:xfrm>
            </p:contentPart>
          </mc:Choice>
          <mc:Fallback xmlns="">
            <p:pic>
              <p:nvPicPr>
                <p:cNvPr id="262" name="Entrada de lápiz 261">
                  <a:extLst>
                    <a:ext uri="{FF2B5EF4-FFF2-40B4-BE49-F238E27FC236}">
                      <a16:creationId xmlns:a16="http://schemas.microsoft.com/office/drawing/2014/main" id="{5E3487BE-6ACF-7749-AC4A-E696C3D47C63}"/>
                    </a:ext>
                  </a:extLst>
                </p:cNvPr>
                <p:cNvPicPr/>
                <p:nvPr/>
              </p:nvPicPr>
              <p:blipFill>
                <a:blip r:embed="rId258"/>
                <a:stretch>
                  <a:fillRect/>
                </a:stretch>
              </p:blipFill>
              <p:spPr>
                <a:xfrm>
                  <a:off x="7183143" y="3381659"/>
                  <a:ext cx="2912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63" name="Entrada de lápiz 262">
                  <a:extLst>
                    <a:ext uri="{FF2B5EF4-FFF2-40B4-BE49-F238E27FC236}">
                      <a16:creationId xmlns:a16="http://schemas.microsoft.com/office/drawing/2014/main" id="{A343BF7D-80FF-4B45-A7CE-4C85C8745315}"/>
                    </a:ext>
                  </a:extLst>
                </p14:cNvPr>
                <p14:cNvContentPartPr/>
                <p14:nvPr/>
              </p14:nvContentPartPr>
              <p14:xfrm>
                <a:off x="7551063" y="3294179"/>
                <a:ext cx="81720" cy="114120"/>
              </p14:xfrm>
            </p:contentPart>
          </mc:Choice>
          <mc:Fallback xmlns="">
            <p:pic>
              <p:nvPicPr>
                <p:cNvPr id="263" name="Entrada de lápiz 262">
                  <a:extLst>
                    <a:ext uri="{FF2B5EF4-FFF2-40B4-BE49-F238E27FC236}">
                      <a16:creationId xmlns:a16="http://schemas.microsoft.com/office/drawing/2014/main" id="{A343BF7D-80FF-4B45-A7CE-4C85C8745315}"/>
                    </a:ext>
                  </a:extLst>
                </p:cNvPr>
                <p:cNvPicPr/>
                <p:nvPr/>
              </p:nvPicPr>
              <p:blipFill>
                <a:blip r:embed="rId260"/>
                <a:stretch>
                  <a:fillRect/>
                </a:stretch>
              </p:blipFill>
              <p:spPr>
                <a:xfrm>
                  <a:off x="7535583" y="3278748"/>
                  <a:ext cx="112320" cy="144624"/>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65" name="Entrada de lápiz 264">
                  <a:extLst>
                    <a:ext uri="{FF2B5EF4-FFF2-40B4-BE49-F238E27FC236}">
                      <a16:creationId xmlns:a16="http://schemas.microsoft.com/office/drawing/2014/main" id="{07853B06-B6B8-6341-884C-79B691FBD096}"/>
                    </a:ext>
                  </a:extLst>
                </p14:cNvPr>
                <p14:cNvContentPartPr/>
                <p14:nvPr/>
              </p14:nvContentPartPr>
              <p14:xfrm>
                <a:off x="7512903" y="3277979"/>
                <a:ext cx="27360" cy="146880"/>
              </p14:xfrm>
            </p:contentPart>
          </mc:Choice>
          <mc:Fallback xmlns="">
            <p:pic>
              <p:nvPicPr>
                <p:cNvPr id="265" name="Entrada de lápiz 264">
                  <a:extLst>
                    <a:ext uri="{FF2B5EF4-FFF2-40B4-BE49-F238E27FC236}">
                      <a16:creationId xmlns:a16="http://schemas.microsoft.com/office/drawing/2014/main" id="{07853B06-B6B8-6341-884C-79B691FBD096}"/>
                    </a:ext>
                  </a:extLst>
                </p:cNvPr>
                <p:cNvPicPr/>
                <p:nvPr/>
              </p:nvPicPr>
              <p:blipFill>
                <a:blip r:embed="rId262"/>
                <a:stretch>
                  <a:fillRect/>
                </a:stretch>
              </p:blipFill>
              <p:spPr>
                <a:xfrm>
                  <a:off x="7497423" y="3262499"/>
                  <a:ext cx="57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66" name="Entrada de lápiz 265">
                  <a:extLst>
                    <a:ext uri="{FF2B5EF4-FFF2-40B4-BE49-F238E27FC236}">
                      <a16:creationId xmlns:a16="http://schemas.microsoft.com/office/drawing/2014/main" id="{CC01E7DA-3522-9448-AAB2-F9031C71C2E5}"/>
                    </a:ext>
                  </a:extLst>
                </p14:cNvPr>
                <p14:cNvContentPartPr/>
                <p14:nvPr/>
              </p14:nvContentPartPr>
              <p14:xfrm>
                <a:off x="7675623" y="3261779"/>
                <a:ext cx="27360" cy="157680"/>
              </p14:xfrm>
            </p:contentPart>
          </mc:Choice>
          <mc:Fallback xmlns="">
            <p:pic>
              <p:nvPicPr>
                <p:cNvPr id="266" name="Entrada de lápiz 265">
                  <a:extLst>
                    <a:ext uri="{FF2B5EF4-FFF2-40B4-BE49-F238E27FC236}">
                      <a16:creationId xmlns:a16="http://schemas.microsoft.com/office/drawing/2014/main" id="{CC01E7DA-3522-9448-AAB2-F9031C71C2E5}"/>
                    </a:ext>
                  </a:extLst>
                </p:cNvPr>
                <p:cNvPicPr/>
                <p:nvPr/>
              </p:nvPicPr>
              <p:blipFill>
                <a:blip r:embed="rId264"/>
                <a:stretch>
                  <a:fillRect/>
                </a:stretch>
              </p:blipFill>
              <p:spPr>
                <a:xfrm>
                  <a:off x="7660143" y="3246299"/>
                  <a:ext cx="57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67" name="Entrada de lápiz 266">
                  <a:extLst>
                    <a:ext uri="{FF2B5EF4-FFF2-40B4-BE49-F238E27FC236}">
                      <a16:creationId xmlns:a16="http://schemas.microsoft.com/office/drawing/2014/main" id="{CE566CAC-8EA1-4040-BC90-64449195060B}"/>
                    </a:ext>
                  </a:extLst>
                </p14:cNvPr>
                <p14:cNvContentPartPr/>
                <p14:nvPr/>
              </p14:nvContentPartPr>
              <p14:xfrm>
                <a:off x="7805943" y="3473099"/>
                <a:ext cx="70920" cy="5760"/>
              </p14:xfrm>
            </p:contentPart>
          </mc:Choice>
          <mc:Fallback xmlns="">
            <p:pic>
              <p:nvPicPr>
                <p:cNvPr id="267" name="Entrada de lápiz 266">
                  <a:extLst>
                    <a:ext uri="{FF2B5EF4-FFF2-40B4-BE49-F238E27FC236}">
                      <a16:creationId xmlns:a16="http://schemas.microsoft.com/office/drawing/2014/main" id="{CE566CAC-8EA1-4040-BC90-64449195060B}"/>
                    </a:ext>
                  </a:extLst>
                </p:cNvPr>
                <p:cNvPicPr/>
                <p:nvPr/>
              </p:nvPicPr>
              <p:blipFill>
                <a:blip r:embed="rId266"/>
                <a:stretch>
                  <a:fillRect/>
                </a:stretch>
              </p:blipFill>
              <p:spPr>
                <a:xfrm>
                  <a:off x="7790463" y="3458530"/>
                  <a:ext cx="101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68" name="Entrada de lápiz 267">
                  <a:extLst>
                    <a:ext uri="{FF2B5EF4-FFF2-40B4-BE49-F238E27FC236}">
                      <a16:creationId xmlns:a16="http://schemas.microsoft.com/office/drawing/2014/main" id="{7E9B3024-447F-414E-8263-0B1752EF288A}"/>
                    </a:ext>
                  </a:extLst>
                </p14:cNvPr>
                <p14:cNvContentPartPr/>
                <p14:nvPr/>
              </p14:nvContentPartPr>
              <p14:xfrm>
                <a:off x="7827543" y="3532859"/>
                <a:ext cx="54720" cy="5760"/>
              </p14:xfrm>
            </p:contentPart>
          </mc:Choice>
          <mc:Fallback xmlns="">
            <p:pic>
              <p:nvPicPr>
                <p:cNvPr id="268" name="Entrada de lápiz 267">
                  <a:extLst>
                    <a:ext uri="{FF2B5EF4-FFF2-40B4-BE49-F238E27FC236}">
                      <a16:creationId xmlns:a16="http://schemas.microsoft.com/office/drawing/2014/main" id="{7E9B3024-447F-414E-8263-0B1752EF288A}"/>
                    </a:ext>
                  </a:extLst>
                </p:cNvPr>
                <p:cNvPicPr/>
                <p:nvPr/>
              </p:nvPicPr>
              <p:blipFill>
                <a:blip r:embed="rId268"/>
                <a:stretch>
                  <a:fillRect/>
                </a:stretch>
              </p:blipFill>
              <p:spPr>
                <a:xfrm>
                  <a:off x="7812063" y="3517379"/>
                  <a:ext cx="85320" cy="36360"/>
                </a:xfrm>
                <a:prstGeom prst="rect">
                  <a:avLst/>
                </a:prstGeom>
              </p:spPr>
            </p:pic>
          </mc:Fallback>
        </mc:AlternateContent>
      </p:grpSp>
      <p:grpSp>
        <p:nvGrpSpPr>
          <p:cNvPr id="277" name="Grupo 276">
            <a:extLst>
              <a:ext uri="{FF2B5EF4-FFF2-40B4-BE49-F238E27FC236}">
                <a16:creationId xmlns:a16="http://schemas.microsoft.com/office/drawing/2014/main" id="{A088A281-55F3-9140-89A8-E44F27A4B4A9}"/>
              </a:ext>
            </a:extLst>
          </p:cNvPr>
          <p:cNvGrpSpPr/>
          <p:nvPr/>
        </p:nvGrpSpPr>
        <p:grpSpPr>
          <a:xfrm>
            <a:off x="8060823" y="3153059"/>
            <a:ext cx="441285" cy="840600"/>
            <a:chOff x="8060823" y="3153059"/>
            <a:chExt cx="441285" cy="840600"/>
          </a:xfrm>
        </p:grpSpPr>
        <mc:AlternateContent xmlns:mc="http://schemas.openxmlformats.org/markup-compatibility/2006" xmlns:p14="http://schemas.microsoft.com/office/powerpoint/2010/main">
          <mc:Choice Requires="p14">
            <p:contentPart p14:bwMode="auto" r:id="rId269">
              <p14:nvContentPartPr>
                <p14:cNvPr id="270" name="Entrada de lápiz 269">
                  <a:extLst>
                    <a:ext uri="{FF2B5EF4-FFF2-40B4-BE49-F238E27FC236}">
                      <a16:creationId xmlns:a16="http://schemas.microsoft.com/office/drawing/2014/main" id="{517286B2-09FC-DA41-B070-EC342EFADC81}"/>
                    </a:ext>
                  </a:extLst>
                </p14:cNvPr>
                <p14:cNvContentPartPr/>
                <p14:nvPr/>
              </p14:nvContentPartPr>
              <p14:xfrm>
                <a:off x="8060823" y="3169259"/>
                <a:ext cx="114120" cy="824400"/>
              </p14:xfrm>
            </p:contentPart>
          </mc:Choice>
          <mc:Fallback xmlns="">
            <p:pic>
              <p:nvPicPr>
                <p:cNvPr id="270" name="Entrada de lápiz 269">
                  <a:extLst>
                    <a:ext uri="{FF2B5EF4-FFF2-40B4-BE49-F238E27FC236}">
                      <a16:creationId xmlns:a16="http://schemas.microsoft.com/office/drawing/2014/main" id="{517286B2-09FC-DA41-B070-EC342EFADC81}"/>
                    </a:ext>
                  </a:extLst>
                </p:cNvPr>
                <p:cNvPicPr/>
                <p:nvPr/>
              </p:nvPicPr>
              <p:blipFill>
                <a:blip r:embed="rId270"/>
                <a:stretch>
                  <a:fillRect/>
                </a:stretch>
              </p:blipFill>
              <p:spPr>
                <a:xfrm>
                  <a:off x="8045343" y="3153779"/>
                  <a:ext cx="144720"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71" name="Entrada de lápiz 270">
                  <a:extLst>
                    <a:ext uri="{FF2B5EF4-FFF2-40B4-BE49-F238E27FC236}">
                      <a16:creationId xmlns:a16="http://schemas.microsoft.com/office/drawing/2014/main" id="{FB4A02D8-04AD-C246-8683-10AEE23026F6}"/>
                    </a:ext>
                  </a:extLst>
                </p14:cNvPr>
                <p14:cNvContentPartPr/>
                <p14:nvPr/>
              </p14:nvContentPartPr>
              <p14:xfrm>
                <a:off x="8066223" y="3153059"/>
                <a:ext cx="70920" cy="11160"/>
              </p14:xfrm>
            </p:contentPart>
          </mc:Choice>
          <mc:Fallback xmlns="">
            <p:pic>
              <p:nvPicPr>
                <p:cNvPr id="271" name="Entrada de lápiz 270">
                  <a:extLst>
                    <a:ext uri="{FF2B5EF4-FFF2-40B4-BE49-F238E27FC236}">
                      <a16:creationId xmlns:a16="http://schemas.microsoft.com/office/drawing/2014/main" id="{FB4A02D8-04AD-C246-8683-10AEE23026F6}"/>
                    </a:ext>
                  </a:extLst>
                </p:cNvPr>
                <p:cNvPicPr/>
                <p:nvPr/>
              </p:nvPicPr>
              <p:blipFill>
                <a:blip r:embed="rId272"/>
                <a:stretch>
                  <a:fillRect/>
                </a:stretch>
              </p:blipFill>
              <p:spPr>
                <a:xfrm>
                  <a:off x="8050743" y="3137579"/>
                  <a:ext cx="101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74" name="Entrada de lápiz 273">
                  <a:extLst>
                    <a:ext uri="{FF2B5EF4-FFF2-40B4-BE49-F238E27FC236}">
                      <a16:creationId xmlns:a16="http://schemas.microsoft.com/office/drawing/2014/main" id="{F60AF4B1-F224-B745-A7F2-DC0A29FF7AE2}"/>
                    </a:ext>
                  </a:extLst>
                </p14:cNvPr>
                <p14:cNvContentPartPr/>
                <p14:nvPr/>
              </p14:nvContentPartPr>
              <p14:xfrm>
                <a:off x="8197548" y="3256764"/>
                <a:ext cx="168840" cy="123480"/>
              </p14:xfrm>
            </p:contentPart>
          </mc:Choice>
          <mc:Fallback xmlns="">
            <p:pic>
              <p:nvPicPr>
                <p:cNvPr id="274" name="Entrada de lápiz 273">
                  <a:extLst>
                    <a:ext uri="{FF2B5EF4-FFF2-40B4-BE49-F238E27FC236}">
                      <a16:creationId xmlns:a16="http://schemas.microsoft.com/office/drawing/2014/main" id="{F60AF4B1-F224-B745-A7F2-DC0A29FF7AE2}"/>
                    </a:ext>
                  </a:extLst>
                </p:cNvPr>
                <p:cNvPicPr/>
                <p:nvPr/>
              </p:nvPicPr>
              <p:blipFill>
                <a:blip r:embed="rId274"/>
                <a:stretch>
                  <a:fillRect/>
                </a:stretch>
              </p:blipFill>
              <p:spPr>
                <a:xfrm>
                  <a:off x="8182068" y="3241284"/>
                  <a:ext cx="199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75" name="Entrada de lápiz 274">
                  <a:extLst>
                    <a:ext uri="{FF2B5EF4-FFF2-40B4-BE49-F238E27FC236}">
                      <a16:creationId xmlns:a16="http://schemas.microsoft.com/office/drawing/2014/main" id="{3BE84D08-8010-6B4C-A5AC-A5221A71B4E5}"/>
                    </a:ext>
                  </a:extLst>
                </p14:cNvPr>
                <p14:cNvContentPartPr/>
                <p14:nvPr/>
              </p14:nvContentPartPr>
              <p14:xfrm>
                <a:off x="8436228" y="3357204"/>
                <a:ext cx="5040" cy="47160"/>
              </p14:xfrm>
            </p:contentPart>
          </mc:Choice>
          <mc:Fallback xmlns="">
            <p:pic>
              <p:nvPicPr>
                <p:cNvPr id="275" name="Entrada de lápiz 274">
                  <a:extLst>
                    <a:ext uri="{FF2B5EF4-FFF2-40B4-BE49-F238E27FC236}">
                      <a16:creationId xmlns:a16="http://schemas.microsoft.com/office/drawing/2014/main" id="{3BE84D08-8010-6B4C-A5AC-A5221A71B4E5}"/>
                    </a:ext>
                  </a:extLst>
                </p:cNvPr>
                <p:cNvPicPr/>
                <p:nvPr/>
              </p:nvPicPr>
              <p:blipFill>
                <a:blip r:embed="rId276"/>
                <a:stretch>
                  <a:fillRect/>
                </a:stretch>
              </p:blipFill>
              <p:spPr>
                <a:xfrm>
                  <a:off x="8420748" y="3341724"/>
                  <a:ext cx="356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76" name="Entrada de lápiz 275">
                  <a:extLst>
                    <a:ext uri="{FF2B5EF4-FFF2-40B4-BE49-F238E27FC236}">
                      <a16:creationId xmlns:a16="http://schemas.microsoft.com/office/drawing/2014/main" id="{2E72327C-03DB-774B-8142-FA43E0D0840C}"/>
                    </a:ext>
                  </a:extLst>
                </p14:cNvPr>
                <p14:cNvContentPartPr/>
                <p14:nvPr/>
              </p14:nvContentPartPr>
              <p14:xfrm>
                <a:off x="8492388" y="3352524"/>
                <a:ext cx="9720" cy="47160"/>
              </p14:xfrm>
            </p:contentPart>
          </mc:Choice>
          <mc:Fallback xmlns="">
            <p:pic>
              <p:nvPicPr>
                <p:cNvPr id="276" name="Entrada de lápiz 275">
                  <a:extLst>
                    <a:ext uri="{FF2B5EF4-FFF2-40B4-BE49-F238E27FC236}">
                      <a16:creationId xmlns:a16="http://schemas.microsoft.com/office/drawing/2014/main" id="{2E72327C-03DB-774B-8142-FA43E0D0840C}"/>
                    </a:ext>
                  </a:extLst>
                </p:cNvPr>
                <p:cNvPicPr/>
                <p:nvPr/>
              </p:nvPicPr>
              <p:blipFill>
                <a:blip r:embed="rId278"/>
                <a:stretch>
                  <a:fillRect/>
                </a:stretch>
              </p:blipFill>
              <p:spPr>
                <a:xfrm>
                  <a:off x="8476908" y="3337044"/>
                  <a:ext cx="40320" cy="7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278" name="Entrada de lápiz 277">
                <a:extLst>
                  <a:ext uri="{FF2B5EF4-FFF2-40B4-BE49-F238E27FC236}">
                    <a16:creationId xmlns:a16="http://schemas.microsoft.com/office/drawing/2014/main" id="{B24E5DE6-96BD-7748-88B7-1689040CE6E7}"/>
                  </a:ext>
                </a:extLst>
              </p14:cNvPr>
              <p14:cNvContentPartPr/>
              <p14:nvPr/>
            </p14:nvContentPartPr>
            <p14:xfrm>
              <a:off x="8717028" y="3268644"/>
              <a:ext cx="182880" cy="117000"/>
            </p14:xfrm>
          </p:contentPart>
        </mc:Choice>
        <mc:Fallback xmlns="">
          <p:pic>
            <p:nvPicPr>
              <p:cNvPr id="278" name="Entrada de lápiz 277">
                <a:extLst>
                  <a:ext uri="{FF2B5EF4-FFF2-40B4-BE49-F238E27FC236}">
                    <a16:creationId xmlns:a16="http://schemas.microsoft.com/office/drawing/2014/main" id="{B24E5DE6-96BD-7748-88B7-1689040CE6E7}"/>
                  </a:ext>
                </a:extLst>
              </p:cNvPr>
              <p:cNvPicPr/>
              <p:nvPr/>
            </p:nvPicPr>
            <p:blipFill>
              <a:blip r:embed="rId280"/>
              <a:stretch>
                <a:fillRect/>
              </a:stretch>
            </p:blipFill>
            <p:spPr>
              <a:xfrm>
                <a:off x="8701548" y="3253116"/>
                <a:ext cx="213480" cy="147694"/>
              </a:xfrm>
              <a:prstGeom prst="rect">
                <a:avLst/>
              </a:prstGeom>
            </p:spPr>
          </p:pic>
        </mc:Fallback>
      </mc:AlternateContent>
      <p:grpSp>
        <p:nvGrpSpPr>
          <p:cNvPr id="289" name="Grupo 288">
            <a:extLst>
              <a:ext uri="{FF2B5EF4-FFF2-40B4-BE49-F238E27FC236}">
                <a16:creationId xmlns:a16="http://schemas.microsoft.com/office/drawing/2014/main" id="{6C60F0F5-C379-5548-B6AE-FC72EC6C3FA9}"/>
              </a:ext>
            </a:extLst>
          </p:cNvPr>
          <p:cNvGrpSpPr/>
          <p:nvPr/>
        </p:nvGrpSpPr>
        <p:grpSpPr>
          <a:xfrm>
            <a:off x="8230308" y="3675444"/>
            <a:ext cx="309240" cy="145440"/>
            <a:chOff x="8230308" y="3675444"/>
            <a:chExt cx="309240" cy="145440"/>
          </a:xfrm>
        </p:grpSpPr>
        <mc:AlternateContent xmlns:mc="http://schemas.openxmlformats.org/markup-compatibility/2006" xmlns:p14="http://schemas.microsoft.com/office/powerpoint/2010/main">
          <mc:Choice Requires="p14">
            <p:contentPart p14:bwMode="auto" r:id="rId281">
              <p14:nvContentPartPr>
                <p14:cNvPr id="282" name="Entrada de lápiz 281">
                  <a:extLst>
                    <a:ext uri="{FF2B5EF4-FFF2-40B4-BE49-F238E27FC236}">
                      <a16:creationId xmlns:a16="http://schemas.microsoft.com/office/drawing/2014/main" id="{C086D087-BEA1-C14A-B5B7-7D03A4EBE3C3}"/>
                    </a:ext>
                  </a:extLst>
                </p14:cNvPr>
                <p14:cNvContentPartPr/>
                <p14:nvPr/>
              </p14:nvContentPartPr>
              <p14:xfrm>
                <a:off x="8230308" y="3675444"/>
                <a:ext cx="173520" cy="131400"/>
              </p14:xfrm>
            </p:contentPart>
          </mc:Choice>
          <mc:Fallback xmlns="">
            <p:pic>
              <p:nvPicPr>
                <p:cNvPr id="282" name="Entrada de lápiz 281">
                  <a:extLst>
                    <a:ext uri="{FF2B5EF4-FFF2-40B4-BE49-F238E27FC236}">
                      <a16:creationId xmlns:a16="http://schemas.microsoft.com/office/drawing/2014/main" id="{C086D087-BEA1-C14A-B5B7-7D03A4EBE3C3}"/>
                    </a:ext>
                  </a:extLst>
                </p:cNvPr>
                <p:cNvPicPr/>
                <p:nvPr/>
              </p:nvPicPr>
              <p:blipFill>
                <a:blip r:embed="rId282"/>
                <a:stretch>
                  <a:fillRect/>
                </a:stretch>
              </p:blipFill>
              <p:spPr>
                <a:xfrm>
                  <a:off x="8214828" y="3659964"/>
                  <a:ext cx="2041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83" name="Entrada de lápiz 282">
                  <a:extLst>
                    <a:ext uri="{FF2B5EF4-FFF2-40B4-BE49-F238E27FC236}">
                      <a16:creationId xmlns:a16="http://schemas.microsoft.com/office/drawing/2014/main" id="{C1E52B40-4035-1C45-881B-09125EABC591}"/>
                    </a:ext>
                  </a:extLst>
                </p14:cNvPr>
                <p14:cNvContentPartPr/>
                <p14:nvPr/>
              </p14:nvContentPartPr>
              <p14:xfrm>
                <a:off x="8440908" y="3764364"/>
                <a:ext cx="37800" cy="51840"/>
              </p14:xfrm>
            </p:contentPart>
          </mc:Choice>
          <mc:Fallback xmlns="">
            <p:pic>
              <p:nvPicPr>
                <p:cNvPr id="283" name="Entrada de lápiz 282">
                  <a:extLst>
                    <a:ext uri="{FF2B5EF4-FFF2-40B4-BE49-F238E27FC236}">
                      <a16:creationId xmlns:a16="http://schemas.microsoft.com/office/drawing/2014/main" id="{C1E52B40-4035-1C45-881B-09125EABC591}"/>
                    </a:ext>
                  </a:extLst>
                </p:cNvPr>
                <p:cNvPicPr/>
                <p:nvPr/>
              </p:nvPicPr>
              <p:blipFill>
                <a:blip r:embed="rId284"/>
                <a:stretch>
                  <a:fillRect/>
                </a:stretch>
              </p:blipFill>
              <p:spPr>
                <a:xfrm>
                  <a:off x="8425428" y="3748884"/>
                  <a:ext cx="68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84" name="Entrada de lápiz 283">
                  <a:extLst>
                    <a:ext uri="{FF2B5EF4-FFF2-40B4-BE49-F238E27FC236}">
                      <a16:creationId xmlns:a16="http://schemas.microsoft.com/office/drawing/2014/main" id="{B3835611-46B5-1F42-9208-758C97B8FFC9}"/>
                    </a:ext>
                  </a:extLst>
                </p14:cNvPr>
                <p14:cNvContentPartPr/>
                <p14:nvPr/>
              </p14:nvContentPartPr>
              <p14:xfrm>
                <a:off x="8529828" y="3769044"/>
                <a:ext cx="9720" cy="51840"/>
              </p14:xfrm>
            </p:contentPart>
          </mc:Choice>
          <mc:Fallback xmlns="">
            <p:pic>
              <p:nvPicPr>
                <p:cNvPr id="284" name="Entrada de lápiz 283">
                  <a:extLst>
                    <a:ext uri="{FF2B5EF4-FFF2-40B4-BE49-F238E27FC236}">
                      <a16:creationId xmlns:a16="http://schemas.microsoft.com/office/drawing/2014/main" id="{B3835611-46B5-1F42-9208-758C97B8FFC9}"/>
                    </a:ext>
                  </a:extLst>
                </p:cNvPr>
                <p:cNvPicPr/>
                <p:nvPr/>
              </p:nvPicPr>
              <p:blipFill>
                <a:blip r:embed="rId286"/>
                <a:stretch>
                  <a:fillRect/>
                </a:stretch>
              </p:blipFill>
              <p:spPr>
                <a:xfrm>
                  <a:off x="8514348" y="3753564"/>
                  <a:ext cx="40320" cy="82440"/>
                </a:xfrm>
                <a:prstGeom prst="rect">
                  <a:avLst/>
                </a:prstGeom>
              </p:spPr>
            </p:pic>
          </mc:Fallback>
        </mc:AlternateContent>
      </p:grpSp>
      <p:grpSp>
        <p:nvGrpSpPr>
          <p:cNvPr id="291" name="Grupo 290">
            <a:extLst>
              <a:ext uri="{FF2B5EF4-FFF2-40B4-BE49-F238E27FC236}">
                <a16:creationId xmlns:a16="http://schemas.microsoft.com/office/drawing/2014/main" id="{8E65AFE7-DE95-6345-84DE-250CD884A50B}"/>
              </a:ext>
            </a:extLst>
          </p:cNvPr>
          <p:cNvGrpSpPr/>
          <p:nvPr/>
        </p:nvGrpSpPr>
        <p:grpSpPr>
          <a:xfrm>
            <a:off x="8736108" y="3202764"/>
            <a:ext cx="468000" cy="800640"/>
            <a:chOff x="8736108" y="3202764"/>
            <a:chExt cx="468000" cy="800640"/>
          </a:xfrm>
        </p:grpSpPr>
        <mc:AlternateContent xmlns:mc="http://schemas.openxmlformats.org/markup-compatibility/2006" xmlns:p14="http://schemas.microsoft.com/office/powerpoint/2010/main">
          <mc:Choice Requires="p14">
            <p:contentPart p14:bwMode="auto" r:id="rId287">
              <p14:nvContentPartPr>
                <p14:cNvPr id="279" name="Entrada de lápiz 278">
                  <a:extLst>
                    <a:ext uri="{FF2B5EF4-FFF2-40B4-BE49-F238E27FC236}">
                      <a16:creationId xmlns:a16="http://schemas.microsoft.com/office/drawing/2014/main" id="{8D294F78-65FA-0A41-9F92-BE8AEA5F4947}"/>
                    </a:ext>
                  </a:extLst>
                </p14:cNvPr>
                <p14:cNvContentPartPr/>
                <p14:nvPr/>
              </p14:nvContentPartPr>
              <p14:xfrm>
                <a:off x="8960388" y="3371244"/>
                <a:ext cx="5040" cy="48600"/>
              </p14:xfrm>
            </p:contentPart>
          </mc:Choice>
          <mc:Fallback xmlns="">
            <p:pic>
              <p:nvPicPr>
                <p:cNvPr id="279" name="Entrada de lápiz 278">
                  <a:extLst>
                    <a:ext uri="{FF2B5EF4-FFF2-40B4-BE49-F238E27FC236}">
                      <a16:creationId xmlns:a16="http://schemas.microsoft.com/office/drawing/2014/main" id="{8D294F78-65FA-0A41-9F92-BE8AEA5F4947}"/>
                    </a:ext>
                  </a:extLst>
                </p:cNvPr>
                <p:cNvPicPr/>
                <p:nvPr/>
              </p:nvPicPr>
              <p:blipFill>
                <a:blip r:embed="rId288"/>
                <a:stretch>
                  <a:fillRect/>
                </a:stretch>
              </p:blipFill>
              <p:spPr>
                <a:xfrm>
                  <a:off x="8944908" y="3355878"/>
                  <a:ext cx="35640" cy="78975"/>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80" name="Entrada de lápiz 279">
                  <a:extLst>
                    <a:ext uri="{FF2B5EF4-FFF2-40B4-BE49-F238E27FC236}">
                      <a16:creationId xmlns:a16="http://schemas.microsoft.com/office/drawing/2014/main" id="{6E5A6A6B-C0E2-FF4F-AA3F-8B0A84CD8457}"/>
                    </a:ext>
                  </a:extLst>
                </p14:cNvPr>
                <p14:cNvContentPartPr/>
                <p14:nvPr/>
              </p14:nvContentPartPr>
              <p14:xfrm>
                <a:off x="9011868" y="3371244"/>
                <a:ext cx="51840" cy="42480"/>
              </p14:xfrm>
            </p:contentPart>
          </mc:Choice>
          <mc:Fallback xmlns="">
            <p:pic>
              <p:nvPicPr>
                <p:cNvPr id="280" name="Entrada de lápiz 279">
                  <a:extLst>
                    <a:ext uri="{FF2B5EF4-FFF2-40B4-BE49-F238E27FC236}">
                      <a16:creationId xmlns:a16="http://schemas.microsoft.com/office/drawing/2014/main" id="{6E5A6A6B-C0E2-FF4F-AA3F-8B0A84CD8457}"/>
                    </a:ext>
                  </a:extLst>
                </p:cNvPr>
                <p:cNvPicPr/>
                <p:nvPr/>
              </p:nvPicPr>
              <p:blipFill>
                <a:blip r:embed="rId290"/>
                <a:stretch>
                  <a:fillRect/>
                </a:stretch>
              </p:blipFill>
              <p:spPr>
                <a:xfrm>
                  <a:off x="8996388" y="3355764"/>
                  <a:ext cx="82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85" name="Entrada de lápiz 284">
                  <a:extLst>
                    <a:ext uri="{FF2B5EF4-FFF2-40B4-BE49-F238E27FC236}">
                      <a16:creationId xmlns:a16="http://schemas.microsoft.com/office/drawing/2014/main" id="{9E72BD59-0A1D-C042-8040-F3D070B129B2}"/>
                    </a:ext>
                  </a:extLst>
                </p14:cNvPr>
                <p14:cNvContentPartPr/>
                <p14:nvPr/>
              </p14:nvContentPartPr>
              <p14:xfrm>
                <a:off x="8736108" y="3680124"/>
                <a:ext cx="163800" cy="122040"/>
              </p14:xfrm>
            </p:contentPart>
          </mc:Choice>
          <mc:Fallback xmlns="">
            <p:pic>
              <p:nvPicPr>
                <p:cNvPr id="285" name="Entrada de lápiz 284">
                  <a:extLst>
                    <a:ext uri="{FF2B5EF4-FFF2-40B4-BE49-F238E27FC236}">
                      <a16:creationId xmlns:a16="http://schemas.microsoft.com/office/drawing/2014/main" id="{9E72BD59-0A1D-C042-8040-F3D070B129B2}"/>
                    </a:ext>
                  </a:extLst>
                </p:cNvPr>
                <p:cNvPicPr/>
                <p:nvPr/>
              </p:nvPicPr>
              <p:blipFill>
                <a:blip r:embed="rId292"/>
                <a:stretch>
                  <a:fillRect/>
                </a:stretch>
              </p:blipFill>
              <p:spPr>
                <a:xfrm>
                  <a:off x="8720594" y="3664644"/>
                  <a:ext cx="194467"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86" name="Entrada de lápiz 285">
                  <a:extLst>
                    <a:ext uri="{FF2B5EF4-FFF2-40B4-BE49-F238E27FC236}">
                      <a16:creationId xmlns:a16="http://schemas.microsoft.com/office/drawing/2014/main" id="{544ED11F-EF91-E34B-8782-FA01E34C4170}"/>
                    </a:ext>
                  </a:extLst>
                </p14:cNvPr>
                <p14:cNvContentPartPr/>
                <p14:nvPr/>
              </p14:nvContentPartPr>
              <p14:xfrm>
                <a:off x="8960388" y="3759684"/>
                <a:ext cx="5040" cy="56520"/>
              </p14:xfrm>
            </p:contentPart>
          </mc:Choice>
          <mc:Fallback xmlns="">
            <p:pic>
              <p:nvPicPr>
                <p:cNvPr id="286" name="Entrada de lápiz 285">
                  <a:extLst>
                    <a:ext uri="{FF2B5EF4-FFF2-40B4-BE49-F238E27FC236}">
                      <a16:creationId xmlns:a16="http://schemas.microsoft.com/office/drawing/2014/main" id="{544ED11F-EF91-E34B-8782-FA01E34C4170}"/>
                    </a:ext>
                  </a:extLst>
                </p:cNvPr>
                <p:cNvPicPr/>
                <p:nvPr/>
              </p:nvPicPr>
              <p:blipFill>
                <a:blip r:embed="rId294"/>
                <a:stretch>
                  <a:fillRect/>
                </a:stretch>
              </p:blipFill>
              <p:spPr>
                <a:xfrm>
                  <a:off x="8944908" y="3744204"/>
                  <a:ext cx="35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87" name="Entrada de lápiz 286">
                  <a:extLst>
                    <a:ext uri="{FF2B5EF4-FFF2-40B4-BE49-F238E27FC236}">
                      <a16:creationId xmlns:a16="http://schemas.microsoft.com/office/drawing/2014/main" id="{A218DAE5-0471-0F4C-85A3-5F27872A4210}"/>
                    </a:ext>
                  </a:extLst>
                </p14:cNvPr>
                <p14:cNvContentPartPr/>
                <p14:nvPr/>
              </p14:nvContentPartPr>
              <p14:xfrm>
                <a:off x="9007188" y="3778404"/>
                <a:ext cx="37800" cy="42480"/>
              </p14:xfrm>
            </p:contentPart>
          </mc:Choice>
          <mc:Fallback xmlns="">
            <p:pic>
              <p:nvPicPr>
                <p:cNvPr id="287" name="Entrada de lápiz 286">
                  <a:extLst>
                    <a:ext uri="{FF2B5EF4-FFF2-40B4-BE49-F238E27FC236}">
                      <a16:creationId xmlns:a16="http://schemas.microsoft.com/office/drawing/2014/main" id="{A218DAE5-0471-0F4C-85A3-5F27872A4210}"/>
                    </a:ext>
                  </a:extLst>
                </p:cNvPr>
                <p:cNvPicPr/>
                <p:nvPr/>
              </p:nvPicPr>
              <p:blipFill>
                <a:blip r:embed="rId296"/>
                <a:stretch>
                  <a:fillRect/>
                </a:stretch>
              </p:blipFill>
              <p:spPr>
                <a:xfrm>
                  <a:off x="8991708" y="3762924"/>
                  <a:ext cx="684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90" name="Entrada de lápiz 289">
                  <a:extLst>
                    <a:ext uri="{FF2B5EF4-FFF2-40B4-BE49-F238E27FC236}">
                      <a16:creationId xmlns:a16="http://schemas.microsoft.com/office/drawing/2014/main" id="{B2650D0A-7667-6E4F-8C91-E447214E890B}"/>
                    </a:ext>
                  </a:extLst>
                </p14:cNvPr>
                <p14:cNvContentPartPr/>
                <p14:nvPr/>
              </p14:nvContentPartPr>
              <p14:xfrm>
                <a:off x="9030588" y="3202764"/>
                <a:ext cx="173520" cy="800640"/>
              </p14:xfrm>
            </p:contentPart>
          </mc:Choice>
          <mc:Fallback xmlns="">
            <p:pic>
              <p:nvPicPr>
                <p:cNvPr id="290" name="Entrada de lápiz 289">
                  <a:extLst>
                    <a:ext uri="{FF2B5EF4-FFF2-40B4-BE49-F238E27FC236}">
                      <a16:creationId xmlns:a16="http://schemas.microsoft.com/office/drawing/2014/main" id="{B2650D0A-7667-6E4F-8C91-E447214E890B}"/>
                    </a:ext>
                  </a:extLst>
                </p:cNvPr>
                <p:cNvPicPr/>
                <p:nvPr/>
              </p:nvPicPr>
              <p:blipFill>
                <a:blip r:embed="rId298"/>
                <a:stretch>
                  <a:fillRect/>
                </a:stretch>
              </p:blipFill>
              <p:spPr>
                <a:xfrm>
                  <a:off x="9015108" y="3187284"/>
                  <a:ext cx="204120" cy="831240"/>
                </a:xfrm>
                <a:prstGeom prst="rect">
                  <a:avLst/>
                </a:prstGeom>
              </p:spPr>
            </p:pic>
          </mc:Fallback>
        </mc:AlternateContent>
      </p:grpSp>
      <p:grpSp>
        <p:nvGrpSpPr>
          <p:cNvPr id="299" name="Grupo 298">
            <a:extLst>
              <a:ext uri="{FF2B5EF4-FFF2-40B4-BE49-F238E27FC236}">
                <a16:creationId xmlns:a16="http://schemas.microsoft.com/office/drawing/2014/main" id="{7F598E64-90D4-8D43-AA51-386405130391}"/>
              </a:ext>
            </a:extLst>
          </p:cNvPr>
          <p:cNvGrpSpPr/>
          <p:nvPr/>
        </p:nvGrpSpPr>
        <p:grpSpPr>
          <a:xfrm>
            <a:off x="7736388" y="2040363"/>
            <a:ext cx="182880" cy="163800"/>
            <a:chOff x="7736388" y="2040363"/>
            <a:chExt cx="182880" cy="163800"/>
          </a:xfrm>
        </p:grpSpPr>
        <mc:AlternateContent xmlns:mc="http://schemas.openxmlformats.org/markup-compatibility/2006" xmlns:p14="http://schemas.microsoft.com/office/powerpoint/2010/main">
          <mc:Choice Requires="p14">
            <p:contentPart p14:bwMode="auto" r:id="rId299">
              <p14:nvContentPartPr>
                <p14:cNvPr id="292" name="Entrada de lápiz 291">
                  <a:extLst>
                    <a:ext uri="{FF2B5EF4-FFF2-40B4-BE49-F238E27FC236}">
                      <a16:creationId xmlns:a16="http://schemas.microsoft.com/office/drawing/2014/main" id="{0180FD76-F3F6-284F-AA59-A55D4B204300}"/>
                    </a:ext>
                  </a:extLst>
                </p14:cNvPr>
                <p14:cNvContentPartPr/>
                <p14:nvPr/>
              </p14:nvContentPartPr>
              <p14:xfrm>
                <a:off x="7736388" y="2040363"/>
                <a:ext cx="5040" cy="151560"/>
              </p14:xfrm>
            </p:contentPart>
          </mc:Choice>
          <mc:Fallback xmlns="">
            <p:pic>
              <p:nvPicPr>
                <p:cNvPr id="292" name="Entrada de lápiz 291">
                  <a:extLst>
                    <a:ext uri="{FF2B5EF4-FFF2-40B4-BE49-F238E27FC236}">
                      <a16:creationId xmlns:a16="http://schemas.microsoft.com/office/drawing/2014/main" id="{0180FD76-F3F6-284F-AA59-A55D4B204300}"/>
                    </a:ext>
                  </a:extLst>
                </p:cNvPr>
                <p:cNvPicPr/>
                <p:nvPr/>
              </p:nvPicPr>
              <p:blipFill>
                <a:blip r:embed="rId300"/>
                <a:stretch>
                  <a:fillRect/>
                </a:stretch>
              </p:blipFill>
              <p:spPr>
                <a:xfrm>
                  <a:off x="7720908" y="2024883"/>
                  <a:ext cx="356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93" name="Entrada de lápiz 292">
                  <a:extLst>
                    <a:ext uri="{FF2B5EF4-FFF2-40B4-BE49-F238E27FC236}">
                      <a16:creationId xmlns:a16="http://schemas.microsoft.com/office/drawing/2014/main" id="{CD6931B7-0091-6246-A291-46D0ED94CB36}"/>
                    </a:ext>
                  </a:extLst>
                </p14:cNvPr>
                <p14:cNvContentPartPr/>
                <p14:nvPr/>
              </p14:nvContentPartPr>
              <p14:xfrm>
                <a:off x="7741068" y="2047203"/>
                <a:ext cx="93960" cy="152280"/>
              </p14:xfrm>
            </p:contentPart>
          </mc:Choice>
          <mc:Fallback xmlns="">
            <p:pic>
              <p:nvPicPr>
                <p:cNvPr id="293" name="Entrada de lápiz 292">
                  <a:extLst>
                    <a:ext uri="{FF2B5EF4-FFF2-40B4-BE49-F238E27FC236}">
                      <a16:creationId xmlns:a16="http://schemas.microsoft.com/office/drawing/2014/main" id="{CD6931B7-0091-6246-A291-46D0ED94CB36}"/>
                    </a:ext>
                  </a:extLst>
                </p:cNvPr>
                <p:cNvPicPr/>
                <p:nvPr/>
              </p:nvPicPr>
              <p:blipFill>
                <a:blip r:embed="rId302"/>
                <a:stretch>
                  <a:fillRect/>
                </a:stretch>
              </p:blipFill>
              <p:spPr>
                <a:xfrm>
                  <a:off x="7725588" y="2031686"/>
                  <a:ext cx="124560" cy="18295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94" name="Entrada de lápiz 293">
                  <a:extLst>
                    <a:ext uri="{FF2B5EF4-FFF2-40B4-BE49-F238E27FC236}">
                      <a16:creationId xmlns:a16="http://schemas.microsoft.com/office/drawing/2014/main" id="{719100B5-3009-A647-AECA-C665CF0F7F58}"/>
                    </a:ext>
                  </a:extLst>
                </p14:cNvPr>
                <p14:cNvContentPartPr/>
                <p14:nvPr/>
              </p14:nvContentPartPr>
              <p14:xfrm>
                <a:off x="7909548" y="2189763"/>
                <a:ext cx="9720" cy="14400"/>
              </p14:xfrm>
            </p:contentPart>
          </mc:Choice>
          <mc:Fallback xmlns="">
            <p:pic>
              <p:nvPicPr>
                <p:cNvPr id="294" name="Entrada de lápiz 293">
                  <a:extLst>
                    <a:ext uri="{FF2B5EF4-FFF2-40B4-BE49-F238E27FC236}">
                      <a16:creationId xmlns:a16="http://schemas.microsoft.com/office/drawing/2014/main" id="{719100B5-3009-A647-AECA-C665CF0F7F58}"/>
                    </a:ext>
                  </a:extLst>
                </p:cNvPr>
                <p:cNvPicPr/>
                <p:nvPr/>
              </p:nvPicPr>
              <p:blipFill>
                <a:blip r:embed="rId304"/>
                <a:stretch>
                  <a:fillRect/>
                </a:stretch>
              </p:blipFill>
              <p:spPr>
                <a:xfrm>
                  <a:off x="7894068" y="2174283"/>
                  <a:ext cx="40320" cy="45000"/>
                </a:xfrm>
                <a:prstGeom prst="rect">
                  <a:avLst/>
                </a:prstGeom>
              </p:spPr>
            </p:pic>
          </mc:Fallback>
        </mc:AlternateContent>
      </p:grpSp>
      <p:grpSp>
        <p:nvGrpSpPr>
          <p:cNvPr id="298" name="Grupo 297">
            <a:extLst>
              <a:ext uri="{FF2B5EF4-FFF2-40B4-BE49-F238E27FC236}">
                <a16:creationId xmlns:a16="http://schemas.microsoft.com/office/drawing/2014/main" id="{C5998CD4-441F-9444-9FC7-8BAF3573F2A0}"/>
              </a:ext>
            </a:extLst>
          </p:cNvPr>
          <p:cNvGrpSpPr/>
          <p:nvPr/>
        </p:nvGrpSpPr>
        <p:grpSpPr>
          <a:xfrm>
            <a:off x="8092068" y="2035323"/>
            <a:ext cx="206280" cy="150120"/>
            <a:chOff x="8092068" y="2035323"/>
            <a:chExt cx="206280" cy="150120"/>
          </a:xfrm>
        </p:grpSpPr>
        <mc:AlternateContent xmlns:mc="http://schemas.openxmlformats.org/markup-compatibility/2006" xmlns:p14="http://schemas.microsoft.com/office/powerpoint/2010/main">
          <mc:Choice Requires="p14">
            <p:contentPart p14:bwMode="auto" r:id="rId305">
              <p14:nvContentPartPr>
                <p14:cNvPr id="295" name="Entrada de lápiz 294">
                  <a:extLst>
                    <a:ext uri="{FF2B5EF4-FFF2-40B4-BE49-F238E27FC236}">
                      <a16:creationId xmlns:a16="http://schemas.microsoft.com/office/drawing/2014/main" id="{ECB5571B-B163-8E43-9AC7-E5E8C6A15A67}"/>
                    </a:ext>
                  </a:extLst>
                </p14:cNvPr>
                <p14:cNvContentPartPr/>
                <p14:nvPr/>
              </p14:nvContentPartPr>
              <p14:xfrm>
                <a:off x="8092068" y="2086803"/>
                <a:ext cx="84600" cy="98640"/>
              </p14:xfrm>
            </p:contentPart>
          </mc:Choice>
          <mc:Fallback xmlns="">
            <p:pic>
              <p:nvPicPr>
                <p:cNvPr id="295" name="Entrada de lápiz 294">
                  <a:extLst>
                    <a:ext uri="{FF2B5EF4-FFF2-40B4-BE49-F238E27FC236}">
                      <a16:creationId xmlns:a16="http://schemas.microsoft.com/office/drawing/2014/main" id="{ECB5571B-B163-8E43-9AC7-E5E8C6A15A67}"/>
                    </a:ext>
                  </a:extLst>
                </p:cNvPr>
                <p:cNvPicPr/>
                <p:nvPr/>
              </p:nvPicPr>
              <p:blipFill>
                <a:blip r:embed="rId306"/>
                <a:stretch>
                  <a:fillRect/>
                </a:stretch>
              </p:blipFill>
              <p:spPr>
                <a:xfrm>
                  <a:off x="8076588" y="2071323"/>
                  <a:ext cx="115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96" name="Entrada de lápiz 295">
                  <a:extLst>
                    <a:ext uri="{FF2B5EF4-FFF2-40B4-BE49-F238E27FC236}">
                      <a16:creationId xmlns:a16="http://schemas.microsoft.com/office/drawing/2014/main" id="{757C91C2-42F4-D54F-ABC6-E81C755594DF}"/>
                    </a:ext>
                  </a:extLst>
                </p14:cNvPr>
                <p14:cNvContentPartPr/>
                <p14:nvPr/>
              </p14:nvContentPartPr>
              <p14:xfrm>
                <a:off x="8157588" y="2035323"/>
                <a:ext cx="28440" cy="136080"/>
              </p14:xfrm>
            </p:contentPart>
          </mc:Choice>
          <mc:Fallback xmlns="">
            <p:pic>
              <p:nvPicPr>
                <p:cNvPr id="296" name="Entrada de lápiz 295">
                  <a:extLst>
                    <a:ext uri="{FF2B5EF4-FFF2-40B4-BE49-F238E27FC236}">
                      <a16:creationId xmlns:a16="http://schemas.microsoft.com/office/drawing/2014/main" id="{757C91C2-42F4-D54F-ABC6-E81C755594DF}"/>
                    </a:ext>
                  </a:extLst>
                </p:cNvPr>
                <p:cNvPicPr/>
                <p:nvPr/>
              </p:nvPicPr>
              <p:blipFill>
                <a:blip r:embed="rId308"/>
                <a:stretch>
                  <a:fillRect/>
                </a:stretch>
              </p:blipFill>
              <p:spPr>
                <a:xfrm>
                  <a:off x="8142108" y="2019843"/>
                  <a:ext cx="590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97" name="Entrada de lápiz 296">
                  <a:extLst>
                    <a:ext uri="{FF2B5EF4-FFF2-40B4-BE49-F238E27FC236}">
                      <a16:creationId xmlns:a16="http://schemas.microsoft.com/office/drawing/2014/main" id="{4B39BF4E-B11B-8941-9363-1BC25F938371}"/>
                    </a:ext>
                  </a:extLst>
                </p14:cNvPr>
                <p14:cNvContentPartPr/>
                <p14:nvPr/>
              </p14:nvContentPartPr>
              <p14:xfrm>
                <a:off x="8209068" y="2096163"/>
                <a:ext cx="89280" cy="84600"/>
              </p14:xfrm>
            </p:contentPart>
          </mc:Choice>
          <mc:Fallback xmlns="">
            <p:pic>
              <p:nvPicPr>
                <p:cNvPr id="297" name="Entrada de lápiz 296">
                  <a:extLst>
                    <a:ext uri="{FF2B5EF4-FFF2-40B4-BE49-F238E27FC236}">
                      <a16:creationId xmlns:a16="http://schemas.microsoft.com/office/drawing/2014/main" id="{4B39BF4E-B11B-8941-9363-1BC25F938371}"/>
                    </a:ext>
                  </a:extLst>
                </p:cNvPr>
                <p:cNvPicPr/>
                <p:nvPr/>
              </p:nvPicPr>
              <p:blipFill>
                <a:blip r:embed="rId310"/>
                <a:stretch>
                  <a:fillRect/>
                </a:stretch>
              </p:blipFill>
              <p:spPr>
                <a:xfrm>
                  <a:off x="8193588" y="2080683"/>
                  <a:ext cx="119880" cy="115200"/>
                </a:xfrm>
                <a:prstGeom prst="rect">
                  <a:avLst/>
                </a:prstGeom>
              </p:spPr>
            </p:pic>
          </mc:Fallback>
        </mc:AlternateContent>
      </p:grpSp>
      <p:grpSp>
        <p:nvGrpSpPr>
          <p:cNvPr id="330" name="Grupo 329">
            <a:extLst>
              <a:ext uri="{FF2B5EF4-FFF2-40B4-BE49-F238E27FC236}">
                <a16:creationId xmlns:a16="http://schemas.microsoft.com/office/drawing/2014/main" id="{218CA8E8-9C32-C740-ABC4-90BE1C0D2724}"/>
              </a:ext>
            </a:extLst>
          </p:cNvPr>
          <p:cNvGrpSpPr/>
          <p:nvPr/>
        </p:nvGrpSpPr>
        <p:grpSpPr>
          <a:xfrm>
            <a:off x="8485188" y="2021283"/>
            <a:ext cx="688320" cy="252720"/>
            <a:chOff x="8485188" y="2021283"/>
            <a:chExt cx="688320" cy="252720"/>
          </a:xfrm>
        </p:grpSpPr>
        <mc:AlternateContent xmlns:mc="http://schemas.openxmlformats.org/markup-compatibility/2006" xmlns:p14="http://schemas.microsoft.com/office/powerpoint/2010/main">
          <mc:Choice Requires="p14">
            <p:contentPart p14:bwMode="auto" r:id="rId311">
              <p14:nvContentPartPr>
                <p14:cNvPr id="300" name="Entrada de lápiz 299">
                  <a:extLst>
                    <a:ext uri="{FF2B5EF4-FFF2-40B4-BE49-F238E27FC236}">
                      <a16:creationId xmlns:a16="http://schemas.microsoft.com/office/drawing/2014/main" id="{3B9CBCA1-BB22-474D-B5D7-DD3FDC96651A}"/>
                    </a:ext>
                  </a:extLst>
                </p14:cNvPr>
                <p14:cNvContentPartPr/>
                <p14:nvPr/>
              </p14:nvContentPartPr>
              <p14:xfrm>
                <a:off x="8485188" y="2096163"/>
                <a:ext cx="79920" cy="112680"/>
              </p14:xfrm>
            </p:contentPart>
          </mc:Choice>
          <mc:Fallback xmlns="">
            <p:pic>
              <p:nvPicPr>
                <p:cNvPr id="300" name="Entrada de lápiz 299">
                  <a:extLst>
                    <a:ext uri="{FF2B5EF4-FFF2-40B4-BE49-F238E27FC236}">
                      <a16:creationId xmlns:a16="http://schemas.microsoft.com/office/drawing/2014/main" id="{3B9CBCA1-BB22-474D-B5D7-DD3FDC96651A}"/>
                    </a:ext>
                  </a:extLst>
                </p:cNvPr>
                <p:cNvPicPr/>
                <p:nvPr/>
              </p:nvPicPr>
              <p:blipFill>
                <a:blip r:embed="rId312"/>
                <a:stretch>
                  <a:fillRect/>
                </a:stretch>
              </p:blipFill>
              <p:spPr>
                <a:xfrm>
                  <a:off x="8469708" y="2080683"/>
                  <a:ext cx="110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01" name="Entrada de lápiz 300">
                  <a:extLst>
                    <a:ext uri="{FF2B5EF4-FFF2-40B4-BE49-F238E27FC236}">
                      <a16:creationId xmlns:a16="http://schemas.microsoft.com/office/drawing/2014/main" id="{12B6E49C-AC96-EA46-9A48-C8659D74C3D3}"/>
                    </a:ext>
                  </a:extLst>
                </p14:cNvPr>
                <p14:cNvContentPartPr/>
                <p14:nvPr/>
              </p14:nvContentPartPr>
              <p14:xfrm>
                <a:off x="8620908" y="2105523"/>
                <a:ext cx="28440" cy="154800"/>
              </p14:xfrm>
            </p:contentPart>
          </mc:Choice>
          <mc:Fallback xmlns="">
            <p:pic>
              <p:nvPicPr>
                <p:cNvPr id="301" name="Entrada de lápiz 300">
                  <a:extLst>
                    <a:ext uri="{FF2B5EF4-FFF2-40B4-BE49-F238E27FC236}">
                      <a16:creationId xmlns:a16="http://schemas.microsoft.com/office/drawing/2014/main" id="{12B6E49C-AC96-EA46-9A48-C8659D74C3D3}"/>
                    </a:ext>
                  </a:extLst>
                </p:cNvPr>
                <p:cNvPicPr/>
                <p:nvPr/>
              </p:nvPicPr>
              <p:blipFill>
                <a:blip r:embed="rId314"/>
                <a:stretch>
                  <a:fillRect/>
                </a:stretch>
              </p:blipFill>
              <p:spPr>
                <a:xfrm>
                  <a:off x="8605428" y="2090043"/>
                  <a:ext cx="59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02" name="Entrada de lápiz 301">
                  <a:extLst>
                    <a:ext uri="{FF2B5EF4-FFF2-40B4-BE49-F238E27FC236}">
                      <a16:creationId xmlns:a16="http://schemas.microsoft.com/office/drawing/2014/main" id="{696ACD14-F189-F549-A116-E0299EE47594}"/>
                    </a:ext>
                  </a:extLst>
                </p14:cNvPr>
                <p14:cNvContentPartPr/>
                <p14:nvPr/>
              </p14:nvContentPartPr>
              <p14:xfrm>
                <a:off x="8611548" y="2030643"/>
                <a:ext cx="9720" cy="23760"/>
              </p14:xfrm>
            </p:contentPart>
          </mc:Choice>
          <mc:Fallback xmlns="">
            <p:pic>
              <p:nvPicPr>
                <p:cNvPr id="302" name="Entrada de lápiz 301">
                  <a:extLst>
                    <a:ext uri="{FF2B5EF4-FFF2-40B4-BE49-F238E27FC236}">
                      <a16:creationId xmlns:a16="http://schemas.microsoft.com/office/drawing/2014/main" id="{696ACD14-F189-F549-A116-E0299EE47594}"/>
                    </a:ext>
                  </a:extLst>
                </p:cNvPr>
                <p:cNvPicPr/>
                <p:nvPr/>
              </p:nvPicPr>
              <p:blipFill>
                <a:blip r:embed="rId316"/>
                <a:stretch>
                  <a:fillRect/>
                </a:stretch>
              </p:blipFill>
              <p:spPr>
                <a:xfrm>
                  <a:off x="8596068" y="2015163"/>
                  <a:ext cx="403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03" name="Entrada de lápiz 302">
                  <a:extLst>
                    <a:ext uri="{FF2B5EF4-FFF2-40B4-BE49-F238E27FC236}">
                      <a16:creationId xmlns:a16="http://schemas.microsoft.com/office/drawing/2014/main" id="{5FF9753E-347E-F045-997B-F20D01DFFD4F}"/>
                    </a:ext>
                  </a:extLst>
                </p14:cNvPr>
                <p14:cNvContentPartPr/>
                <p14:nvPr/>
              </p14:nvContentPartPr>
              <p14:xfrm>
                <a:off x="8667708" y="2091483"/>
                <a:ext cx="65880" cy="98640"/>
              </p14:xfrm>
            </p:contentPart>
          </mc:Choice>
          <mc:Fallback xmlns="">
            <p:pic>
              <p:nvPicPr>
                <p:cNvPr id="303" name="Entrada de lápiz 302">
                  <a:extLst>
                    <a:ext uri="{FF2B5EF4-FFF2-40B4-BE49-F238E27FC236}">
                      <a16:creationId xmlns:a16="http://schemas.microsoft.com/office/drawing/2014/main" id="{5FF9753E-347E-F045-997B-F20D01DFFD4F}"/>
                    </a:ext>
                  </a:extLst>
                </p:cNvPr>
                <p:cNvPicPr/>
                <p:nvPr/>
              </p:nvPicPr>
              <p:blipFill>
                <a:blip r:embed="rId318"/>
                <a:stretch>
                  <a:fillRect/>
                </a:stretch>
              </p:blipFill>
              <p:spPr>
                <a:xfrm>
                  <a:off x="8652228" y="2076003"/>
                  <a:ext cx="96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04" name="Entrada de lápiz 303">
                  <a:extLst>
                    <a:ext uri="{FF2B5EF4-FFF2-40B4-BE49-F238E27FC236}">
                      <a16:creationId xmlns:a16="http://schemas.microsoft.com/office/drawing/2014/main" id="{C98E0148-35CF-5E41-A82D-34A0BB280922}"/>
                    </a:ext>
                  </a:extLst>
                </p14:cNvPr>
                <p14:cNvContentPartPr/>
                <p14:nvPr/>
              </p14:nvContentPartPr>
              <p14:xfrm>
                <a:off x="8761308" y="2082123"/>
                <a:ext cx="136080" cy="112680"/>
              </p14:xfrm>
            </p:contentPart>
          </mc:Choice>
          <mc:Fallback xmlns="">
            <p:pic>
              <p:nvPicPr>
                <p:cNvPr id="304" name="Entrada de lápiz 303">
                  <a:extLst>
                    <a:ext uri="{FF2B5EF4-FFF2-40B4-BE49-F238E27FC236}">
                      <a16:creationId xmlns:a16="http://schemas.microsoft.com/office/drawing/2014/main" id="{C98E0148-35CF-5E41-A82D-34A0BB280922}"/>
                    </a:ext>
                  </a:extLst>
                </p:cNvPr>
                <p:cNvPicPr/>
                <p:nvPr/>
              </p:nvPicPr>
              <p:blipFill>
                <a:blip r:embed="rId320"/>
                <a:stretch>
                  <a:fillRect/>
                </a:stretch>
              </p:blipFill>
              <p:spPr>
                <a:xfrm>
                  <a:off x="8745828" y="2066643"/>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05" name="Entrada de lápiz 304">
                  <a:extLst>
                    <a:ext uri="{FF2B5EF4-FFF2-40B4-BE49-F238E27FC236}">
                      <a16:creationId xmlns:a16="http://schemas.microsoft.com/office/drawing/2014/main" id="{A2A44D8B-C7AF-EB4D-B0B7-133525E8260B}"/>
                    </a:ext>
                  </a:extLst>
                </p14:cNvPr>
                <p14:cNvContentPartPr/>
                <p14:nvPr/>
              </p14:nvContentPartPr>
              <p14:xfrm>
                <a:off x="8929788" y="2055123"/>
                <a:ext cx="47160" cy="218880"/>
              </p14:xfrm>
            </p:contentPart>
          </mc:Choice>
          <mc:Fallback xmlns="">
            <p:pic>
              <p:nvPicPr>
                <p:cNvPr id="305" name="Entrada de lápiz 304">
                  <a:extLst>
                    <a:ext uri="{FF2B5EF4-FFF2-40B4-BE49-F238E27FC236}">
                      <a16:creationId xmlns:a16="http://schemas.microsoft.com/office/drawing/2014/main" id="{A2A44D8B-C7AF-EB4D-B0B7-133525E8260B}"/>
                    </a:ext>
                  </a:extLst>
                </p:cNvPr>
                <p:cNvPicPr/>
                <p:nvPr/>
              </p:nvPicPr>
              <p:blipFill>
                <a:blip r:embed="rId322"/>
                <a:stretch>
                  <a:fillRect/>
                </a:stretch>
              </p:blipFill>
              <p:spPr>
                <a:xfrm>
                  <a:off x="8914308" y="2039643"/>
                  <a:ext cx="777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06" name="Entrada de lápiz 305">
                  <a:extLst>
                    <a:ext uri="{FF2B5EF4-FFF2-40B4-BE49-F238E27FC236}">
                      <a16:creationId xmlns:a16="http://schemas.microsoft.com/office/drawing/2014/main" id="{5F56EA16-14A4-9C4C-A6C5-9522014305BB}"/>
                    </a:ext>
                  </a:extLst>
                </p14:cNvPr>
                <p14:cNvContentPartPr/>
                <p14:nvPr/>
              </p14:nvContentPartPr>
              <p14:xfrm>
                <a:off x="9014028" y="2021283"/>
                <a:ext cx="14400" cy="145440"/>
              </p14:xfrm>
            </p:contentPart>
          </mc:Choice>
          <mc:Fallback xmlns="">
            <p:pic>
              <p:nvPicPr>
                <p:cNvPr id="306" name="Entrada de lápiz 305">
                  <a:extLst>
                    <a:ext uri="{FF2B5EF4-FFF2-40B4-BE49-F238E27FC236}">
                      <a16:creationId xmlns:a16="http://schemas.microsoft.com/office/drawing/2014/main" id="{5F56EA16-14A4-9C4C-A6C5-9522014305BB}"/>
                    </a:ext>
                  </a:extLst>
                </p:cNvPr>
                <p:cNvPicPr/>
                <p:nvPr/>
              </p:nvPicPr>
              <p:blipFill>
                <a:blip r:embed="rId324"/>
                <a:stretch>
                  <a:fillRect/>
                </a:stretch>
              </p:blipFill>
              <p:spPr>
                <a:xfrm>
                  <a:off x="8998548" y="2005803"/>
                  <a:ext cx="45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07" name="Entrada de lápiz 306">
                  <a:extLst>
                    <a:ext uri="{FF2B5EF4-FFF2-40B4-BE49-F238E27FC236}">
                      <a16:creationId xmlns:a16="http://schemas.microsoft.com/office/drawing/2014/main" id="{0C477EEC-6378-FD4F-8A0A-768E6128BBEF}"/>
                    </a:ext>
                  </a:extLst>
                </p14:cNvPr>
                <p14:cNvContentPartPr/>
                <p14:nvPr/>
              </p14:nvContentPartPr>
              <p14:xfrm>
                <a:off x="9070188" y="2086803"/>
                <a:ext cx="47160" cy="89280"/>
              </p14:xfrm>
            </p:contentPart>
          </mc:Choice>
          <mc:Fallback xmlns="">
            <p:pic>
              <p:nvPicPr>
                <p:cNvPr id="307" name="Entrada de lápiz 306">
                  <a:extLst>
                    <a:ext uri="{FF2B5EF4-FFF2-40B4-BE49-F238E27FC236}">
                      <a16:creationId xmlns:a16="http://schemas.microsoft.com/office/drawing/2014/main" id="{0C477EEC-6378-FD4F-8A0A-768E6128BBEF}"/>
                    </a:ext>
                  </a:extLst>
                </p:cNvPr>
                <p:cNvPicPr/>
                <p:nvPr/>
              </p:nvPicPr>
              <p:blipFill>
                <a:blip r:embed="rId326"/>
                <a:stretch>
                  <a:fillRect/>
                </a:stretch>
              </p:blipFill>
              <p:spPr>
                <a:xfrm>
                  <a:off x="9054708" y="2071323"/>
                  <a:ext cx="77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08" name="Entrada de lápiz 307">
                  <a:extLst>
                    <a:ext uri="{FF2B5EF4-FFF2-40B4-BE49-F238E27FC236}">
                      <a16:creationId xmlns:a16="http://schemas.microsoft.com/office/drawing/2014/main" id="{29A0DBAA-81BF-CC47-B1E7-E14FA1EC1CC9}"/>
                    </a:ext>
                  </a:extLst>
                </p14:cNvPr>
                <p14:cNvContentPartPr/>
                <p14:nvPr/>
              </p14:nvContentPartPr>
              <p14:xfrm>
                <a:off x="9131028" y="2086803"/>
                <a:ext cx="42480" cy="122040"/>
              </p14:xfrm>
            </p:contentPart>
          </mc:Choice>
          <mc:Fallback xmlns="">
            <p:pic>
              <p:nvPicPr>
                <p:cNvPr id="308" name="Entrada de lápiz 307">
                  <a:extLst>
                    <a:ext uri="{FF2B5EF4-FFF2-40B4-BE49-F238E27FC236}">
                      <a16:creationId xmlns:a16="http://schemas.microsoft.com/office/drawing/2014/main" id="{29A0DBAA-81BF-CC47-B1E7-E14FA1EC1CC9}"/>
                    </a:ext>
                  </a:extLst>
                </p:cNvPr>
                <p:cNvPicPr/>
                <p:nvPr/>
              </p:nvPicPr>
              <p:blipFill>
                <a:blip r:embed="rId328"/>
                <a:stretch>
                  <a:fillRect/>
                </a:stretch>
              </p:blipFill>
              <p:spPr>
                <a:xfrm>
                  <a:off x="9115548" y="2071323"/>
                  <a:ext cx="73080" cy="152640"/>
                </a:xfrm>
                <a:prstGeom prst="rect">
                  <a:avLst/>
                </a:prstGeom>
              </p:spPr>
            </p:pic>
          </mc:Fallback>
        </mc:AlternateContent>
      </p:grpSp>
      <p:grpSp>
        <p:nvGrpSpPr>
          <p:cNvPr id="329" name="Grupo 328">
            <a:extLst>
              <a:ext uri="{FF2B5EF4-FFF2-40B4-BE49-F238E27FC236}">
                <a16:creationId xmlns:a16="http://schemas.microsoft.com/office/drawing/2014/main" id="{286CEBEF-07B1-3645-96D8-49F4C966F335}"/>
              </a:ext>
            </a:extLst>
          </p:cNvPr>
          <p:cNvGrpSpPr/>
          <p:nvPr/>
        </p:nvGrpSpPr>
        <p:grpSpPr>
          <a:xfrm>
            <a:off x="9173148" y="1239723"/>
            <a:ext cx="220320" cy="191160"/>
            <a:chOff x="9173148" y="1239723"/>
            <a:chExt cx="220320" cy="191160"/>
          </a:xfrm>
        </p:grpSpPr>
        <mc:AlternateContent xmlns:mc="http://schemas.openxmlformats.org/markup-compatibility/2006" xmlns:p14="http://schemas.microsoft.com/office/powerpoint/2010/main">
          <mc:Choice Requires="p14">
            <p:contentPart p14:bwMode="auto" r:id="rId329">
              <p14:nvContentPartPr>
                <p14:cNvPr id="309" name="Entrada de lápiz 308">
                  <a:extLst>
                    <a:ext uri="{FF2B5EF4-FFF2-40B4-BE49-F238E27FC236}">
                      <a16:creationId xmlns:a16="http://schemas.microsoft.com/office/drawing/2014/main" id="{97717DD1-5057-114C-9475-CB7D32878952}"/>
                    </a:ext>
                  </a:extLst>
                </p14:cNvPr>
                <p14:cNvContentPartPr/>
                <p14:nvPr/>
              </p14:nvContentPartPr>
              <p14:xfrm>
                <a:off x="9173148" y="1239723"/>
                <a:ext cx="19080" cy="178560"/>
              </p14:xfrm>
            </p:contentPart>
          </mc:Choice>
          <mc:Fallback xmlns="">
            <p:pic>
              <p:nvPicPr>
                <p:cNvPr id="309" name="Entrada de lápiz 308">
                  <a:extLst>
                    <a:ext uri="{FF2B5EF4-FFF2-40B4-BE49-F238E27FC236}">
                      <a16:creationId xmlns:a16="http://schemas.microsoft.com/office/drawing/2014/main" id="{97717DD1-5057-114C-9475-CB7D32878952}"/>
                    </a:ext>
                  </a:extLst>
                </p:cNvPr>
                <p:cNvPicPr/>
                <p:nvPr/>
              </p:nvPicPr>
              <p:blipFill>
                <a:blip r:embed="rId330"/>
                <a:stretch>
                  <a:fillRect/>
                </a:stretch>
              </p:blipFill>
              <p:spPr>
                <a:xfrm>
                  <a:off x="9157668" y="1224274"/>
                  <a:ext cx="49680" cy="209098"/>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10" name="Entrada de lápiz 309">
                  <a:extLst>
                    <a:ext uri="{FF2B5EF4-FFF2-40B4-BE49-F238E27FC236}">
                      <a16:creationId xmlns:a16="http://schemas.microsoft.com/office/drawing/2014/main" id="{4F957F59-A33B-EB44-ADE8-242F606263E1}"/>
                    </a:ext>
                  </a:extLst>
                </p14:cNvPr>
                <p14:cNvContentPartPr/>
                <p14:nvPr/>
              </p14:nvContentPartPr>
              <p14:xfrm>
                <a:off x="9187188" y="1244403"/>
                <a:ext cx="112680" cy="186480"/>
              </p14:xfrm>
            </p:contentPart>
          </mc:Choice>
          <mc:Fallback xmlns="">
            <p:pic>
              <p:nvPicPr>
                <p:cNvPr id="310" name="Entrada de lápiz 309">
                  <a:extLst>
                    <a:ext uri="{FF2B5EF4-FFF2-40B4-BE49-F238E27FC236}">
                      <a16:creationId xmlns:a16="http://schemas.microsoft.com/office/drawing/2014/main" id="{4F957F59-A33B-EB44-ADE8-242F606263E1}"/>
                    </a:ext>
                  </a:extLst>
                </p:cNvPr>
                <p:cNvPicPr/>
                <p:nvPr/>
              </p:nvPicPr>
              <p:blipFill>
                <a:blip r:embed="rId332"/>
                <a:stretch>
                  <a:fillRect/>
                </a:stretch>
              </p:blipFill>
              <p:spPr>
                <a:xfrm>
                  <a:off x="9171708" y="1228923"/>
                  <a:ext cx="14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11" name="Entrada de lápiz 310">
                  <a:extLst>
                    <a:ext uri="{FF2B5EF4-FFF2-40B4-BE49-F238E27FC236}">
                      <a16:creationId xmlns:a16="http://schemas.microsoft.com/office/drawing/2014/main" id="{23B6F40E-7758-A24B-AEA3-5130AA8105F9}"/>
                    </a:ext>
                  </a:extLst>
                </p14:cNvPr>
                <p14:cNvContentPartPr/>
                <p14:nvPr/>
              </p14:nvContentPartPr>
              <p14:xfrm>
                <a:off x="9379068" y="1412883"/>
                <a:ext cx="14400" cy="14400"/>
              </p14:xfrm>
            </p:contentPart>
          </mc:Choice>
          <mc:Fallback xmlns="">
            <p:pic>
              <p:nvPicPr>
                <p:cNvPr id="311" name="Entrada de lápiz 310">
                  <a:extLst>
                    <a:ext uri="{FF2B5EF4-FFF2-40B4-BE49-F238E27FC236}">
                      <a16:creationId xmlns:a16="http://schemas.microsoft.com/office/drawing/2014/main" id="{23B6F40E-7758-A24B-AEA3-5130AA8105F9}"/>
                    </a:ext>
                  </a:extLst>
                </p:cNvPr>
                <p:cNvPicPr/>
                <p:nvPr/>
              </p:nvPicPr>
              <p:blipFill>
                <a:blip r:embed="rId334"/>
                <a:stretch>
                  <a:fillRect/>
                </a:stretch>
              </p:blipFill>
              <p:spPr>
                <a:xfrm>
                  <a:off x="9363588" y="1397403"/>
                  <a:ext cx="45000" cy="45000"/>
                </a:xfrm>
                <a:prstGeom prst="rect">
                  <a:avLst/>
                </a:prstGeom>
              </p:spPr>
            </p:pic>
          </mc:Fallback>
        </mc:AlternateContent>
      </p:grpSp>
      <p:grpSp>
        <p:nvGrpSpPr>
          <p:cNvPr id="328" name="Grupo 327">
            <a:extLst>
              <a:ext uri="{FF2B5EF4-FFF2-40B4-BE49-F238E27FC236}">
                <a16:creationId xmlns:a16="http://schemas.microsoft.com/office/drawing/2014/main" id="{81C52FCD-1032-964F-B271-0F52355E3B2B}"/>
              </a:ext>
            </a:extLst>
          </p:cNvPr>
          <p:cNvGrpSpPr/>
          <p:nvPr/>
        </p:nvGrpSpPr>
        <p:grpSpPr>
          <a:xfrm>
            <a:off x="9542868" y="1267803"/>
            <a:ext cx="196920" cy="173520"/>
            <a:chOff x="9542868" y="1267803"/>
            <a:chExt cx="196920" cy="173520"/>
          </a:xfrm>
        </p:grpSpPr>
        <mc:AlternateContent xmlns:mc="http://schemas.openxmlformats.org/markup-compatibility/2006" xmlns:p14="http://schemas.microsoft.com/office/powerpoint/2010/main">
          <mc:Choice Requires="p14">
            <p:contentPart p14:bwMode="auto" r:id="rId335">
              <p14:nvContentPartPr>
                <p14:cNvPr id="312" name="Entrada de lápiz 311">
                  <a:extLst>
                    <a:ext uri="{FF2B5EF4-FFF2-40B4-BE49-F238E27FC236}">
                      <a16:creationId xmlns:a16="http://schemas.microsoft.com/office/drawing/2014/main" id="{80CE8793-E857-0C4D-908A-8D6A783A4437}"/>
                    </a:ext>
                  </a:extLst>
                </p14:cNvPr>
                <p14:cNvContentPartPr/>
                <p14:nvPr/>
              </p14:nvContentPartPr>
              <p14:xfrm>
                <a:off x="9542868" y="1347363"/>
                <a:ext cx="79920" cy="93960"/>
              </p14:xfrm>
            </p:contentPart>
          </mc:Choice>
          <mc:Fallback xmlns="">
            <p:pic>
              <p:nvPicPr>
                <p:cNvPr id="312" name="Entrada de lápiz 311">
                  <a:extLst>
                    <a:ext uri="{FF2B5EF4-FFF2-40B4-BE49-F238E27FC236}">
                      <a16:creationId xmlns:a16="http://schemas.microsoft.com/office/drawing/2014/main" id="{80CE8793-E857-0C4D-908A-8D6A783A4437}"/>
                    </a:ext>
                  </a:extLst>
                </p:cNvPr>
                <p:cNvPicPr/>
                <p:nvPr/>
              </p:nvPicPr>
              <p:blipFill>
                <a:blip r:embed="rId336"/>
                <a:stretch>
                  <a:fillRect/>
                </a:stretch>
              </p:blipFill>
              <p:spPr>
                <a:xfrm>
                  <a:off x="9527388" y="1331883"/>
                  <a:ext cx="1105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13" name="Entrada de lápiz 312">
                  <a:extLst>
                    <a:ext uri="{FF2B5EF4-FFF2-40B4-BE49-F238E27FC236}">
                      <a16:creationId xmlns:a16="http://schemas.microsoft.com/office/drawing/2014/main" id="{F9989781-8DCF-3445-A1DA-AF368A833526}"/>
                    </a:ext>
                  </a:extLst>
                </p14:cNvPr>
                <p14:cNvContentPartPr/>
                <p14:nvPr/>
              </p14:nvContentPartPr>
              <p14:xfrm>
                <a:off x="9613068" y="1267803"/>
                <a:ext cx="28440" cy="159480"/>
              </p14:xfrm>
            </p:contentPart>
          </mc:Choice>
          <mc:Fallback xmlns="">
            <p:pic>
              <p:nvPicPr>
                <p:cNvPr id="313" name="Entrada de lápiz 312">
                  <a:extLst>
                    <a:ext uri="{FF2B5EF4-FFF2-40B4-BE49-F238E27FC236}">
                      <a16:creationId xmlns:a16="http://schemas.microsoft.com/office/drawing/2014/main" id="{F9989781-8DCF-3445-A1DA-AF368A833526}"/>
                    </a:ext>
                  </a:extLst>
                </p:cNvPr>
                <p:cNvPicPr/>
                <p:nvPr/>
              </p:nvPicPr>
              <p:blipFill>
                <a:blip r:embed="rId338"/>
                <a:stretch>
                  <a:fillRect/>
                </a:stretch>
              </p:blipFill>
              <p:spPr>
                <a:xfrm>
                  <a:off x="9597588" y="1252323"/>
                  <a:ext cx="59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14" name="Entrada de lápiz 313">
                  <a:extLst>
                    <a:ext uri="{FF2B5EF4-FFF2-40B4-BE49-F238E27FC236}">
                      <a16:creationId xmlns:a16="http://schemas.microsoft.com/office/drawing/2014/main" id="{1ADEB504-7BFB-7C4C-A80F-C6548203B6F7}"/>
                    </a:ext>
                  </a:extLst>
                </p14:cNvPr>
                <p14:cNvContentPartPr/>
                <p14:nvPr/>
              </p14:nvContentPartPr>
              <p14:xfrm>
                <a:off x="9655188" y="1338003"/>
                <a:ext cx="84600" cy="93960"/>
              </p14:xfrm>
            </p:contentPart>
          </mc:Choice>
          <mc:Fallback xmlns="">
            <p:pic>
              <p:nvPicPr>
                <p:cNvPr id="314" name="Entrada de lápiz 313">
                  <a:extLst>
                    <a:ext uri="{FF2B5EF4-FFF2-40B4-BE49-F238E27FC236}">
                      <a16:creationId xmlns:a16="http://schemas.microsoft.com/office/drawing/2014/main" id="{1ADEB504-7BFB-7C4C-A80F-C6548203B6F7}"/>
                    </a:ext>
                  </a:extLst>
                </p:cNvPr>
                <p:cNvPicPr/>
                <p:nvPr/>
              </p:nvPicPr>
              <p:blipFill>
                <a:blip r:embed="rId340"/>
                <a:stretch>
                  <a:fillRect/>
                </a:stretch>
              </p:blipFill>
              <p:spPr>
                <a:xfrm>
                  <a:off x="9639708" y="1322523"/>
                  <a:ext cx="115200" cy="124560"/>
                </a:xfrm>
                <a:prstGeom prst="rect">
                  <a:avLst/>
                </a:prstGeom>
              </p:spPr>
            </p:pic>
          </mc:Fallback>
        </mc:AlternateContent>
      </p:grpSp>
      <p:grpSp>
        <p:nvGrpSpPr>
          <p:cNvPr id="327" name="Grupo 326">
            <a:extLst>
              <a:ext uri="{FF2B5EF4-FFF2-40B4-BE49-F238E27FC236}">
                <a16:creationId xmlns:a16="http://schemas.microsoft.com/office/drawing/2014/main" id="{196E46ED-EDC7-334F-9A9E-609DBC969238}"/>
              </a:ext>
            </a:extLst>
          </p:cNvPr>
          <p:cNvGrpSpPr/>
          <p:nvPr/>
        </p:nvGrpSpPr>
        <p:grpSpPr>
          <a:xfrm>
            <a:off x="9893868" y="1249443"/>
            <a:ext cx="884880" cy="187200"/>
            <a:chOff x="9893868" y="1249443"/>
            <a:chExt cx="884880" cy="187200"/>
          </a:xfrm>
        </p:grpSpPr>
        <mc:AlternateContent xmlns:mc="http://schemas.openxmlformats.org/markup-compatibility/2006" xmlns:p14="http://schemas.microsoft.com/office/powerpoint/2010/main">
          <mc:Choice Requires="p14">
            <p:contentPart p14:bwMode="auto" r:id="rId341">
              <p14:nvContentPartPr>
                <p14:cNvPr id="315" name="Entrada de lápiz 314">
                  <a:extLst>
                    <a:ext uri="{FF2B5EF4-FFF2-40B4-BE49-F238E27FC236}">
                      <a16:creationId xmlns:a16="http://schemas.microsoft.com/office/drawing/2014/main" id="{8DDC660B-2687-2B4A-BDD8-4F08C76B33D9}"/>
                    </a:ext>
                  </a:extLst>
                </p14:cNvPr>
                <p14:cNvContentPartPr/>
                <p14:nvPr/>
              </p14:nvContentPartPr>
              <p14:xfrm>
                <a:off x="9893868" y="1356723"/>
                <a:ext cx="103320" cy="79920"/>
              </p14:xfrm>
            </p:contentPart>
          </mc:Choice>
          <mc:Fallback xmlns="">
            <p:pic>
              <p:nvPicPr>
                <p:cNvPr id="315" name="Entrada de lápiz 314">
                  <a:extLst>
                    <a:ext uri="{FF2B5EF4-FFF2-40B4-BE49-F238E27FC236}">
                      <a16:creationId xmlns:a16="http://schemas.microsoft.com/office/drawing/2014/main" id="{8DDC660B-2687-2B4A-BDD8-4F08C76B33D9}"/>
                    </a:ext>
                  </a:extLst>
                </p:cNvPr>
                <p:cNvPicPr/>
                <p:nvPr/>
              </p:nvPicPr>
              <p:blipFill>
                <a:blip r:embed="rId342"/>
                <a:stretch>
                  <a:fillRect/>
                </a:stretch>
              </p:blipFill>
              <p:spPr>
                <a:xfrm>
                  <a:off x="9878388" y="1341243"/>
                  <a:ext cx="133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16" name="Entrada de lápiz 315">
                  <a:extLst>
                    <a:ext uri="{FF2B5EF4-FFF2-40B4-BE49-F238E27FC236}">
                      <a16:creationId xmlns:a16="http://schemas.microsoft.com/office/drawing/2014/main" id="{9AF55DAD-F0EB-5447-99D2-FCF2DFE2283C}"/>
                    </a:ext>
                  </a:extLst>
                </p14:cNvPr>
                <p14:cNvContentPartPr/>
                <p14:nvPr/>
              </p14:nvContentPartPr>
              <p14:xfrm>
                <a:off x="10048308" y="1267803"/>
                <a:ext cx="9720" cy="168840"/>
              </p14:xfrm>
            </p:contentPart>
          </mc:Choice>
          <mc:Fallback xmlns="">
            <p:pic>
              <p:nvPicPr>
                <p:cNvPr id="316" name="Entrada de lápiz 315">
                  <a:extLst>
                    <a:ext uri="{FF2B5EF4-FFF2-40B4-BE49-F238E27FC236}">
                      <a16:creationId xmlns:a16="http://schemas.microsoft.com/office/drawing/2014/main" id="{9AF55DAD-F0EB-5447-99D2-FCF2DFE2283C}"/>
                    </a:ext>
                  </a:extLst>
                </p:cNvPr>
                <p:cNvPicPr/>
                <p:nvPr/>
              </p:nvPicPr>
              <p:blipFill>
                <a:blip r:embed="rId344"/>
                <a:stretch>
                  <a:fillRect/>
                </a:stretch>
              </p:blipFill>
              <p:spPr>
                <a:xfrm>
                  <a:off x="10032828" y="1252323"/>
                  <a:ext cx="40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17" name="Entrada de lápiz 316">
                  <a:extLst>
                    <a:ext uri="{FF2B5EF4-FFF2-40B4-BE49-F238E27FC236}">
                      <a16:creationId xmlns:a16="http://schemas.microsoft.com/office/drawing/2014/main" id="{FDACC3DA-97BF-764E-8D00-22E2A77FEA42}"/>
                    </a:ext>
                  </a:extLst>
                </p14:cNvPr>
                <p14:cNvContentPartPr/>
                <p14:nvPr/>
              </p14:nvContentPartPr>
              <p14:xfrm>
                <a:off x="10010868" y="1356723"/>
                <a:ext cx="75240" cy="9720"/>
              </p14:xfrm>
            </p:contentPart>
          </mc:Choice>
          <mc:Fallback xmlns="">
            <p:pic>
              <p:nvPicPr>
                <p:cNvPr id="317" name="Entrada de lápiz 316">
                  <a:extLst>
                    <a:ext uri="{FF2B5EF4-FFF2-40B4-BE49-F238E27FC236}">
                      <a16:creationId xmlns:a16="http://schemas.microsoft.com/office/drawing/2014/main" id="{FDACC3DA-97BF-764E-8D00-22E2A77FEA42}"/>
                    </a:ext>
                  </a:extLst>
                </p:cNvPr>
                <p:cNvPicPr/>
                <p:nvPr/>
              </p:nvPicPr>
              <p:blipFill>
                <a:blip r:embed="rId346"/>
                <a:stretch>
                  <a:fillRect/>
                </a:stretch>
              </p:blipFill>
              <p:spPr>
                <a:xfrm>
                  <a:off x="9995388" y="1341243"/>
                  <a:ext cx="105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18" name="Entrada de lápiz 317">
                  <a:extLst>
                    <a:ext uri="{FF2B5EF4-FFF2-40B4-BE49-F238E27FC236}">
                      <a16:creationId xmlns:a16="http://schemas.microsoft.com/office/drawing/2014/main" id="{3A670DEC-49A0-4B49-8B47-DB723B880B79}"/>
                    </a:ext>
                  </a:extLst>
                </p14:cNvPr>
                <p14:cNvContentPartPr/>
                <p14:nvPr/>
              </p14:nvContentPartPr>
              <p14:xfrm>
                <a:off x="10113828" y="1356723"/>
                <a:ext cx="23760" cy="65520"/>
              </p14:xfrm>
            </p:contentPart>
          </mc:Choice>
          <mc:Fallback xmlns="">
            <p:pic>
              <p:nvPicPr>
                <p:cNvPr id="318" name="Entrada de lápiz 317">
                  <a:extLst>
                    <a:ext uri="{FF2B5EF4-FFF2-40B4-BE49-F238E27FC236}">
                      <a16:creationId xmlns:a16="http://schemas.microsoft.com/office/drawing/2014/main" id="{3A670DEC-49A0-4B49-8B47-DB723B880B79}"/>
                    </a:ext>
                  </a:extLst>
                </p:cNvPr>
                <p:cNvPicPr/>
                <p:nvPr/>
              </p:nvPicPr>
              <p:blipFill>
                <a:blip r:embed="rId348"/>
                <a:stretch>
                  <a:fillRect/>
                </a:stretch>
              </p:blipFill>
              <p:spPr>
                <a:xfrm>
                  <a:off x="10098348" y="1341243"/>
                  <a:ext cx="54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19" name="Entrada de lápiz 318">
                  <a:extLst>
                    <a:ext uri="{FF2B5EF4-FFF2-40B4-BE49-F238E27FC236}">
                      <a16:creationId xmlns:a16="http://schemas.microsoft.com/office/drawing/2014/main" id="{25DBCD5B-0951-FB41-948C-8E39B40F7C8D}"/>
                    </a:ext>
                  </a:extLst>
                </p14:cNvPr>
                <p14:cNvContentPartPr/>
                <p14:nvPr/>
              </p14:nvContentPartPr>
              <p14:xfrm>
                <a:off x="10169988" y="1366083"/>
                <a:ext cx="14040" cy="56160"/>
              </p14:xfrm>
            </p:contentPart>
          </mc:Choice>
          <mc:Fallback xmlns="">
            <p:pic>
              <p:nvPicPr>
                <p:cNvPr id="319" name="Entrada de lápiz 318">
                  <a:extLst>
                    <a:ext uri="{FF2B5EF4-FFF2-40B4-BE49-F238E27FC236}">
                      <a16:creationId xmlns:a16="http://schemas.microsoft.com/office/drawing/2014/main" id="{25DBCD5B-0951-FB41-948C-8E39B40F7C8D}"/>
                    </a:ext>
                  </a:extLst>
                </p:cNvPr>
                <p:cNvPicPr/>
                <p:nvPr/>
              </p:nvPicPr>
              <p:blipFill>
                <a:blip r:embed="rId350"/>
                <a:stretch>
                  <a:fillRect/>
                </a:stretch>
              </p:blipFill>
              <p:spPr>
                <a:xfrm>
                  <a:off x="10154508" y="1350603"/>
                  <a:ext cx="446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20" name="Entrada de lápiz 319">
                  <a:extLst>
                    <a:ext uri="{FF2B5EF4-FFF2-40B4-BE49-F238E27FC236}">
                      <a16:creationId xmlns:a16="http://schemas.microsoft.com/office/drawing/2014/main" id="{34C0E974-173E-EC4C-9C3B-12A452346F02}"/>
                    </a:ext>
                  </a:extLst>
                </p14:cNvPr>
                <p14:cNvContentPartPr/>
                <p14:nvPr/>
              </p14:nvContentPartPr>
              <p14:xfrm>
                <a:off x="10174668" y="1300563"/>
                <a:ext cx="19080" cy="5040"/>
              </p14:xfrm>
            </p:contentPart>
          </mc:Choice>
          <mc:Fallback xmlns="">
            <p:pic>
              <p:nvPicPr>
                <p:cNvPr id="320" name="Entrada de lápiz 319">
                  <a:extLst>
                    <a:ext uri="{FF2B5EF4-FFF2-40B4-BE49-F238E27FC236}">
                      <a16:creationId xmlns:a16="http://schemas.microsoft.com/office/drawing/2014/main" id="{34C0E974-173E-EC4C-9C3B-12A452346F02}"/>
                    </a:ext>
                  </a:extLst>
                </p:cNvPr>
                <p:cNvPicPr/>
                <p:nvPr/>
              </p:nvPicPr>
              <p:blipFill>
                <a:blip r:embed="rId352"/>
                <a:stretch>
                  <a:fillRect/>
                </a:stretch>
              </p:blipFill>
              <p:spPr>
                <a:xfrm>
                  <a:off x="10159188" y="1285083"/>
                  <a:ext cx="49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21" name="Entrada de lápiz 320">
                  <a:extLst>
                    <a:ext uri="{FF2B5EF4-FFF2-40B4-BE49-F238E27FC236}">
                      <a16:creationId xmlns:a16="http://schemas.microsoft.com/office/drawing/2014/main" id="{16D3370E-41A1-AE44-83EF-D097AF3B6F0C}"/>
                    </a:ext>
                  </a:extLst>
                </p14:cNvPr>
                <p14:cNvContentPartPr/>
                <p14:nvPr/>
              </p14:nvContentPartPr>
              <p14:xfrm>
                <a:off x="10235508" y="1272483"/>
                <a:ext cx="84600" cy="154800"/>
              </p14:xfrm>
            </p:contentPart>
          </mc:Choice>
          <mc:Fallback xmlns="">
            <p:pic>
              <p:nvPicPr>
                <p:cNvPr id="321" name="Entrada de lápiz 320">
                  <a:extLst>
                    <a:ext uri="{FF2B5EF4-FFF2-40B4-BE49-F238E27FC236}">
                      <a16:creationId xmlns:a16="http://schemas.microsoft.com/office/drawing/2014/main" id="{16D3370E-41A1-AE44-83EF-D097AF3B6F0C}"/>
                    </a:ext>
                  </a:extLst>
                </p:cNvPr>
                <p:cNvPicPr/>
                <p:nvPr/>
              </p:nvPicPr>
              <p:blipFill>
                <a:blip r:embed="rId354"/>
                <a:stretch>
                  <a:fillRect/>
                </a:stretch>
              </p:blipFill>
              <p:spPr>
                <a:xfrm>
                  <a:off x="10220028" y="1257003"/>
                  <a:ext cx="1152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22" name="Entrada de lápiz 321">
                  <a:extLst>
                    <a:ext uri="{FF2B5EF4-FFF2-40B4-BE49-F238E27FC236}">
                      <a16:creationId xmlns:a16="http://schemas.microsoft.com/office/drawing/2014/main" id="{E993981A-F74A-FC43-A5C0-6547C97F827C}"/>
                    </a:ext>
                  </a:extLst>
                </p14:cNvPr>
                <p14:cNvContentPartPr/>
                <p14:nvPr/>
              </p14:nvContentPartPr>
              <p14:xfrm>
                <a:off x="10357188" y="1323963"/>
                <a:ext cx="98640" cy="103320"/>
              </p14:xfrm>
            </p:contentPart>
          </mc:Choice>
          <mc:Fallback xmlns="">
            <p:pic>
              <p:nvPicPr>
                <p:cNvPr id="322" name="Entrada de lápiz 321">
                  <a:extLst>
                    <a:ext uri="{FF2B5EF4-FFF2-40B4-BE49-F238E27FC236}">
                      <a16:creationId xmlns:a16="http://schemas.microsoft.com/office/drawing/2014/main" id="{E993981A-F74A-FC43-A5C0-6547C97F827C}"/>
                    </a:ext>
                  </a:extLst>
                </p:cNvPr>
                <p:cNvPicPr/>
                <p:nvPr/>
              </p:nvPicPr>
              <p:blipFill>
                <a:blip r:embed="rId356"/>
                <a:stretch>
                  <a:fillRect/>
                </a:stretch>
              </p:blipFill>
              <p:spPr>
                <a:xfrm>
                  <a:off x="10341708" y="1308483"/>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23" name="Entrada de lápiz 322">
                  <a:extLst>
                    <a:ext uri="{FF2B5EF4-FFF2-40B4-BE49-F238E27FC236}">
                      <a16:creationId xmlns:a16="http://schemas.microsoft.com/office/drawing/2014/main" id="{8CBF925C-A1E2-B543-89E2-7D57DB4A4AB8}"/>
                    </a:ext>
                  </a:extLst>
                </p14:cNvPr>
                <p14:cNvContentPartPr/>
                <p14:nvPr/>
              </p14:nvContentPartPr>
              <p14:xfrm>
                <a:off x="10535028" y="1249443"/>
                <a:ext cx="14400" cy="167400"/>
              </p14:xfrm>
            </p:contentPart>
          </mc:Choice>
          <mc:Fallback xmlns="">
            <p:pic>
              <p:nvPicPr>
                <p:cNvPr id="323" name="Entrada de lápiz 322">
                  <a:extLst>
                    <a:ext uri="{FF2B5EF4-FFF2-40B4-BE49-F238E27FC236}">
                      <a16:creationId xmlns:a16="http://schemas.microsoft.com/office/drawing/2014/main" id="{8CBF925C-A1E2-B543-89E2-7D57DB4A4AB8}"/>
                    </a:ext>
                  </a:extLst>
                </p:cNvPr>
                <p:cNvPicPr/>
                <p:nvPr/>
              </p:nvPicPr>
              <p:blipFill>
                <a:blip r:embed="rId358"/>
                <a:stretch>
                  <a:fillRect/>
                </a:stretch>
              </p:blipFill>
              <p:spPr>
                <a:xfrm>
                  <a:off x="10519548" y="1233930"/>
                  <a:ext cx="45000" cy="198066"/>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24" name="Entrada de lápiz 323">
                  <a:extLst>
                    <a:ext uri="{FF2B5EF4-FFF2-40B4-BE49-F238E27FC236}">
                      <a16:creationId xmlns:a16="http://schemas.microsoft.com/office/drawing/2014/main" id="{DDD44949-BBE4-FE45-B2E8-B30EC4BFBDD6}"/>
                    </a:ext>
                  </a:extLst>
                </p14:cNvPr>
                <p14:cNvContentPartPr/>
                <p14:nvPr/>
              </p14:nvContentPartPr>
              <p14:xfrm>
                <a:off x="10506948" y="1347363"/>
                <a:ext cx="65880" cy="9720"/>
              </p14:xfrm>
            </p:contentPart>
          </mc:Choice>
          <mc:Fallback xmlns="">
            <p:pic>
              <p:nvPicPr>
                <p:cNvPr id="324" name="Entrada de lápiz 323">
                  <a:extLst>
                    <a:ext uri="{FF2B5EF4-FFF2-40B4-BE49-F238E27FC236}">
                      <a16:creationId xmlns:a16="http://schemas.microsoft.com/office/drawing/2014/main" id="{DDD44949-BBE4-FE45-B2E8-B30EC4BFBDD6}"/>
                    </a:ext>
                  </a:extLst>
                </p:cNvPr>
                <p:cNvPicPr/>
                <p:nvPr/>
              </p:nvPicPr>
              <p:blipFill>
                <a:blip r:embed="rId360"/>
                <a:stretch>
                  <a:fillRect/>
                </a:stretch>
              </p:blipFill>
              <p:spPr>
                <a:xfrm>
                  <a:off x="10491468" y="1331883"/>
                  <a:ext cx="96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25" name="Entrada de lápiz 324">
                  <a:extLst>
                    <a:ext uri="{FF2B5EF4-FFF2-40B4-BE49-F238E27FC236}">
                      <a16:creationId xmlns:a16="http://schemas.microsoft.com/office/drawing/2014/main" id="{9D169EFE-D102-884D-8C2A-5BEC8F45C84F}"/>
                    </a:ext>
                  </a:extLst>
                </p14:cNvPr>
                <p14:cNvContentPartPr/>
                <p14:nvPr/>
              </p14:nvContentPartPr>
              <p14:xfrm>
                <a:off x="10586508" y="1338003"/>
                <a:ext cx="70560" cy="89280"/>
              </p14:xfrm>
            </p:contentPart>
          </mc:Choice>
          <mc:Fallback xmlns="">
            <p:pic>
              <p:nvPicPr>
                <p:cNvPr id="325" name="Entrada de lápiz 324">
                  <a:extLst>
                    <a:ext uri="{FF2B5EF4-FFF2-40B4-BE49-F238E27FC236}">
                      <a16:creationId xmlns:a16="http://schemas.microsoft.com/office/drawing/2014/main" id="{9D169EFE-D102-884D-8C2A-5BEC8F45C84F}"/>
                    </a:ext>
                  </a:extLst>
                </p:cNvPr>
                <p:cNvPicPr/>
                <p:nvPr/>
              </p:nvPicPr>
              <p:blipFill>
                <a:blip r:embed="rId362"/>
                <a:stretch>
                  <a:fillRect/>
                </a:stretch>
              </p:blipFill>
              <p:spPr>
                <a:xfrm>
                  <a:off x="10571028" y="1322523"/>
                  <a:ext cx="101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26" name="Entrada de lápiz 325">
                  <a:extLst>
                    <a:ext uri="{FF2B5EF4-FFF2-40B4-BE49-F238E27FC236}">
                      <a16:creationId xmlns:a16="http://schemas.microsoft.com/office/drawing/2014/main" id="{BB5E14BC-99AB-B142-9BAC-C93DC51CF2B7}"/>
                    </a:ext>
                  </a:extLst>
                </p14:cNvPr>
                <p14:cNvContentPartPr/>
                <p14:nvPr/>
              </p14:nvContentPartPr>
              <p14:xfrm>
                <a:off x="10722228" y="1319283"/>
                <a:ext cx="56520" cy="112680"/>
              </p14:xfrm>
            </p:contentPart>
          </mc:Choice>
          <mc:Fallback xmlns="">
            <p:pic>
              <p:nvPicPr>
                <p:cNvPr id="326" name="Entrada de lápiz 325">
                  <a:extLst>
                    <a:ext uri="{FF2B5EF4-FFF2-40B4-BE49-F238E27FC236}">
                      <a16:creationId xmlns:a16="http://schemas.microsoft.com/office/drawing/2014/main" id="{BB5E14BC-99AB-B142-9BAC-C93DC51CF2B7}"/>
                    </a:ext>
                  </a:extLst>
                </p:cNvPr>
                <p:cNvPicPr/>
                <p:nvPr/>
              </p:nvPicPr>
              <p:blipFill>
                <a:blip r:embed="rId364"/>
                <a:stretch>
                  <a:fillRect/>
                </a:stretch>
              </p:blipFill>
              <p:spPr>
                <a:xfrm>
                  <a:off x="10706748" y="1303803"/>
                  <a:ext cx="87120" cy="143280"/>
                </a:xfrm>
                <a:prstGeom prst="rect">
                  <a:avLst/>
                </a:prstGeom>
              </p:spPr>
            </p:pic>
          </mc:Fallback>
        </mc:AlternateContent>
      </p:grpSp>
      <p:grpSp>
        <p:nvGrpSpPr>
          <p:cNvPr id="357" name="Grupo 356">
            <a:extLst>
              <a:ext uri="{FF2B5EF4-FFF2-40B4-BE49-F238E27FC236}">
                <a16:creationId xmlns:a16="http://schemas.microsoft.com/office/drawing/2014/main" id="{71E80712-E290-7345-AE27-9E95F90ECFF4}"/>
              </a:ext>
            </a:extLst>
          </p:cNvPr>
          <p:cNvGrpSpPr/>
          <p:nvPr/>
        </p:nvGrpSpPr>
        <p:grpSpPr>
          <a:xfrm>
            <a:off x="8884767" y="4188943"/>
            <a:ext cx="174240" cy="113040"/>
            <a:chOff x="8884767" y="4188943"/>
            <a:chExt cx="174240" cy="113040"/>
          </a:xfrm>
        </p:grpSpPr>
        <mc:AlternateContent xmlns:mc="http://schemas.openxmlformats.org/markup-compatibility/2006" xmlns:p14="http://schemas.microsoft.com/office/powerpoint/2010/main">
          <mc:Choice Requires="p14">
            <p:contentPart p14:bwMode="auto" r:id="rId365">
              <p14:nvContentPartPr>
                <p14:cNvPr id="352" name="Entrada de lápiz 351">
                  <a:extLst>
                    <a:ext uri="{FF2B5EF4-FFF2-40B4-BE49-F238E27FC236}">
                      <a16:creationId xmlns:a16="http://schemas.microsoft.com/office/drawing/2014/main" id="{84F1E0C6-742D-2445-A227-56F1D2B5D6C8}"/>
                    </a:ext>
                  </a:extLst>
                </p14:cNvPr>
                <p14:cNvContentPartPr/>
                <p14:nvPr/>
              </p14:nvContentPartPr>
              <p14:xfrm>
                <a:off x="8884767" y="4188943"/>
                <a:ext cx="62640" cy="106560"/>
              </p14:xfrm>
            </p:contentPart>
          </mc:Choice>
          <mc:Fallback xmlns="">
            <p:pic>
              <p:nvPicPr>
                <p:cNvPr id="352" name="Entrada de lápiz 351">
                  <a:extLst>
                    <a:ext uri="{FF2B5EF4-FFF2-40B4-BE49-F238E27FC236}">
                      <a16:creationId xmlns:a16="http://schemas.microsoft.com/office/drawing/2014/main" id="{84F1E0C6-742D-2445-A227-56F1D2B5D6C8}"/>
                    </a:ext>
                  </a:extLst>
                </p:cNvPr>
                <p:cNvPicPr/>
                <p:nvPr/>
              </p:nvPicPr>
              <p:blipFill>
                <a:blip r:embed="rId366"/>
                <a:stretch>
                  <a:fillRect/>
                </a:stretch>
              </p:blipFill>
              <p:spPr>
                <a:xfrm>
                  <a:off x="8869287" y="4173463"/>
                  <a:ext cx="93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53" name="Entrada de lápiz 352">
                  <a:extLst>
                    <a:ext uri="{FF2B5EF4-FFF2-40B4-BE49-F238E27FC236}">
                      <a16:creationId xmlns:a16="http://schemas.microsoft.com/office/drawing/2014/main" id="{F8B7AEB9-C326-624C-A08B-6DF21EFA06B3}"/>
                    </a:ext>
                  </a:extLst>
                </p14:cNvPr>
                <p14:cNvContentPartPr/>
                <p14:nvPr/>
              </p14:nvContentPartPr>
              <p14:xfrm>
                <a:off x="8987367" y="4201183"/>
                <a:ext cx="71640" cy="100800"/>
              </p14:xfrm>
            </p:contentPart>
          </mc:Choice>
          <mc:Fallback xmlns="">
            <p:pic>
              <p:nvPicPr>
                <p:cNvPr id="353" name="Entrada de lápiz 352">
                  <a:extLst>
                    <a:ext uri="{FF2B5EF4-FFF2-40B4-BE49-F238E27FC236}">
                      <a16:creationId xmlns:a16="http://schemas.microsoft.com/office/drawing/2014/main" id="{F8B7AEB9-C326-624C-A08B-6DF21EFA06B3}"/>
                    </a:ext>
                  </a:extLst>
                </p:cNvPr>
                <p:cNvPicPr/>
                <p:nvPr/>
              </p:nvPicPr>
              <p:blipFill>
                <a:blip r:embed="rId368"/>
                <a:stretch>
                  <a:fillRect/>
                </a:stretch>
              </p:blipFill>
              <p:spPr>
                <a:xfrm>
                  <a:off x="8971887" y="4185703"/>
                  <a:ext cx="102240" cy="131400"/>
                </a:xfrm>
                <a:prstGeom prst="rect">
                  <a:avLst/>
                </a:prstGeom>
              </p:spPr>
            </p:pic>
          </mc:Fallback>
        </mc:AlternateContent>
      </p:grpSp>
      <p:grpSp>
        <p:nvGrpSpPr>
          <p:cNvPr id="356" name="Grupo 355">
            <a:extLst>
              <a:ext uri="{FF2B5EF4-FFF2-40B4-BE49-F238E27FC236}">
                <a16:creationId xmlns:a16="http://schemas.microsoft.com/office/drawing/2014/main" id="{C9D10B63-D49D-3149-99B8-CA4DAB8691AA}"/>
              </a:ext>
            </a:extLst>
          </p:cNvPr>
          <p:cNvGrpSpPr/>
          <p:nvPr/>
        </p:nvGrpSpPr>
        <p:grpSpPr>
          <a:xfrm>
            <a:off x="9232887" y="4134223"/>
            <a:ext cx="116280" cy="174600"/>
            <a:chOff x="9232887" y="4134223"/>
            <a:chExt cx="116280" cy="174600"/>
          </a:xfrm>
        </p:grpSpPr>
        <mc:AlternateContent xmlns:mc="http://schemas.openxmlformats.org/markup-compatibility/2006" xmlns:p14="http://schemas.microsoft.com/office/powerpoint/2010/main">
          <mc:Choice Requires="p14">
            <p:contentPart p14:bwMode="auto" r:id="rId369">
              <p14:nvContentPartPr>
                <p14:cNvPr id="354" name="Entrada de lápiz 353">
                  <a:extLst>
                    <a:ext uri="{FF2B5EF4-FFF2-40B4-BE49-F238E27FC236}">
                      <a16:creationId xmlns:a16="http://schemas.microsoft.com/office/drawing/2014/main" id="{CBB736BC-935F-7044-9B87-D449EE33CB1F}"/>
                    </a:ext>
                  </a:extLst>
                </p14:cNvPr>
                <p14:cNvContentPartPr/>
                <p14:nvPr/>
              </p14:nvContentPartPr>
              <p14:xfrm>
                <a:off x="9232887" y="4134223"/>
                <a:ext cx="22680" cy="147600"/>
              </p14:xfrm>
            </p:contentPart>
          </mc:Choice>
          <mc:Fallback xmlns="">
            <p:pic>
              <p:nvPicPr>
                <p:cNvPr id="354" name="Entrada de lápiz 353">
                  <a:extLst>
                    <a:ext uri="{FF2B5EF4-FFF2-40B4-BE49-F238E27FC236}">
                      <a16:creationId xmlns:a16="http://schemas.microsoft.com/office/drawing/2014/main" id="{CBB736BC-935F-7044-9B87-D449EE33CB1F}"/>
                    </a:ext>
                  </a:extLst>
                </p:cNvPr>
                <p:cNvPicPr/>
                <p:nvPr/>
              </p:nvPicPr>
              <p:blipFill>
                <a:blip r:embed="rId370"/>
                <a:stretch>
                  <a:fillRect/>
                </a:stretch>
              </p:blipFill>
              <p:spPr>
                <a:xfrm>
                  <a:off x="9217407" y="4118743"/>
                  <a:ext cx="53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55" name="Entrada de lápiz 354">
                  <a:extLst>
                    <a:ext uri="{FF2B5EF4-FFF2-40B4-BE49-F238E27FC236}">
                      <a16:creationId xmlns:a16="http://schemas.microsoft.com/office/drawing/2014/main" id="{42447C80-C3B2-FC49-B64A-174FE7769433}"/>
                    </a:ext>
                  </a:extLst>
                </p14:cNvPr>
                <p14:cNvContentPartPr/>
                <p14:nvPr/>
              </p14:nvContentPartPr>
              <p14:xfrm>
                <a:off x="9277527" y="4240063"/>
                <a:ext cx="71640" cy="68760"/>
              </p14:xfrm>
            </p:contentPart>
          </mc:Choice>
          <mc:Fallback xmlns="">
            <p:pic>
              <p:nvPicPr>
                <p:cNvPr id="355" name="Entrada de lápiz 354">
                  <a:extLst>
                    <a:ext uri="{FF2B5EF4-FFF2-40B4-BE49-F238E27FC236}">
                      <a16:creationId xmlns:a16="http://schemas.microsoft.com/office/drawing/2014/main" id="{42447C80-C3B2-FC49-B64A-174FE7769433}"/>
                    </a:ext>
                  </a:extLst>
                </p:cNvPr>
                <p:cNvPicPr/>
                <p:nvPr/>
              </p:nvPicPr>
              <p:blipFill>
                <a:blip r:embed="rId372"/>
                <a:stretch>
                  <a:fillRect/>
                </a:stretch>
              </p:blipFill>
              <p:spPr>
                <a:xfrm>
                  <a:off x="9262047" y="4224583"/>
                  <a:ext cx="102240" cy="99360"/>
                </a:xfrm>
                <a:prstGeom prst="rect">
                  <a:avLst/>
                </a:prstGeom>
              </p:spPr>
            </p:pic>
          </mc:Fallback>
        </mc:AlternateContent>
      </p:grpSp>
      <p:grpSp>
        <p:nvGrpSpPr>
          <p:cNvPr id="371" name="Grupo 370">
            <a:extLst>
              <a:ext uri="{FF2B5EF4-FFF2-40B4-BE49-F238E27FC236}">
                <a16:creationId xmlns:a16="http://schemas.microsoft.com/office/drawing/2014/main" id="{6C0B0145-3D9E-DD42-B17D-F2025C9D7B76}"/>
              </a:ext>
            </a:extLst>
          </p:cNvPr>
          <p:cNvGrpSpPr/>
          <p:nvPr/>
        </p:nvGrpSpPr>
        <p:grpSpPr>
          <a:xfrm>
            <a:off x="7234304" y="4100770"/>
            <a:ext cx="1398600" cy="461493"/>
            <a:chOff x="7234304" y="4100770"/>
            <a:chExt cx="1398600" cy="461493"/>
          </a:xfrm>
        </p:grpSpPr>
        <mc:AlternateContent xmlns:mc="http://schemas.openxmlformats.org/markup-compatibility/2006" xmlns:p14="http://schemas.microsoft.com/office/powerpoint/2010/main">
          <mc:Choice Requires="p14">
            <p:contentPart p14:bwMode="auto" r:id="rId373">
              <p14:nvContentPartPr>
                <p14:cNvPr id="331" name="Entrada de lápiz 330">
                  <a:extLst>
                    <a:ext uri="{FF2B5EF4-FFF2-40B4-BE49-F238E27FC236}">
                      <a16:creationId xmlns:a16="http://schemas.microsoft.com/office/drawing/2014/main" id="{B35F5D4D-FEBE-2A46-808B-E5C793850C73}"/>
                    </a:ext>
                  </a:extLst>
                </p14:cNvPr>
                <p14:cNvContentPartPr/>
                <p14:nvPr/>
              </p14:nvContentPartPr>
              <p14:xfrm>
                <a:off x="7243664" y="4107610"/>
                <a:ext cx="19080" cy="133920"/>
              </p14:xfrm>
            </p:contentPart>
          </mc:Choice>
          <mc:Fallback xmlns="">
            <p:pic>
              <p:nvPicPr>
                <p:cNvPr id="331" name="Entrada de lápiz 330">
                  <a:extLst>
                    <a:ext uri="{FF2B5EF4-FFF2-40B4-BE49-F238E27FC236}">
                      <a16:creationId xmlns:a16="http://schemas.microsoft.com/office/drawing/2014/main" id="{B35F5D4D-FEBE-2A46-808B-E5C793850C73}"/>
                    </a:ext>
                  </a:extLst>
                </p:cNvPr>
                <p:cNvPicPr/>
                <p:nvPr/>
              </p:nvPicPr>
              <p:blipFill>
                <a:blip r:embed="rId374"/>
                <a:stretch>
                  <a:fillRect/>
                </a:stretch>
              </p:blipFill>
              <p:spPr>
                <a:xfrm>
                  <a:off x="7228184" y="4092130"/>
                  <a:ext cx="49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32" name="Entrada de lápiz 331">
                  <a:extLst>
                    <a:ext uri="{FF2B5EF4-FFF2-40B4-BE49-F238E27FC236}">
                      <a16:creationId xmlns:a16="http://schemas.microsoft.com/office/drawing/2014/main" id="{0A1FD223-D234-1D43-9A20-980ACBC5BCB4}"/>
                    </a:ext>
                  </a:extLst>
                </p14:cNvPr>
                <p14:cNvContentPartPr/>
                <p14:nvPr/>
              </p14:nvContentPartPr>
              <p14:xfrm>
                <a:off x="7234304" y="4100770"/>
                <a:ext cx="23760" cy="206280"/>
              </p14:xfrm>
            </p:contentPart>
          </mc:Choice>
          <mc:Fallback xmlns="">
            <p:pic>
              <p:nvPicPr>
                <p:cNvPr id="332" name="Entrada de lápiz 331">
                  <a:extLst>
                    <a:ext uri="{FF2B5EF4-FFF2-40B4-BE49-F238E27FC236}">
                      <a16:creationId xmlns:a16="http://schemas.microsoft.com/office/drawing/2014/main" id="{0A1FD223-D234-1D43-9A20-980ACBC5BCB4}"/>
                    </a:ext>
                  </a:extLst>
                </p:cNvPr>
                <p:cNvPicPr/>
                <p:nvPr/>
              </p:nvPicPr>
              <p:blipFill>
                <a:blip r:embed="rId376"/>
                <a:stretch>
                  <a:fillRect/>
                </a:stretch>
              </p:blipFill>
              <p:spPr>
                <a:xfrm>
                  <a:off x="7218824" y="4085290"/>
                  <a:ext cx="54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33" name="Entrada de lápiz 332">
                  <a:extLst>
                    <a:ext uri="{FF2B5EF4-FFF2-40B4-BE49-F238E27FC236}">
                      <a16:creationId xmlns:a16="http://schemas.microsoft.com/office/drawing/2014/main" id="{5FB86B9E-D6C0-1A48-8FE3-3B838CE48B74}"/>
                    </a:ext>
                  </a:extLst>
                </p14:cNvPr>
                <p14:cNvContentPartPr/>
                <p14:nvPr/>
              </p14:nvContentPartPr>
              <p14:xfrm>
                <a:off x="7243664" y="4112650"/>
                <a:ext cx="79920" cy="171000"/>
              </p14:xfrm>
            </p:contentPart>
          </mc:Choice>
          <mc:Fallback xmlns="">
            <p:pic>
              <p:nvPicPr>
                <p:cNvPr id="333" name="Entrada de lápiz 332">
                  <a:extLst>
                    <a:ext uri="{FF2B5EF4-FFF2-40B4-BE49-F238E27FC236}">
                      <a16:creationId xmlns:a16="http://schemas.microsoft.com/office/drawing/2014/main" id="{5FB86B9E-D6C0-1A48-8FE3-3B838CE48B74}"/>
                    </a:ext>
                  </a:extLst>
                </p:cNvPr>
                <p:cNvPicPr/>
                <p:nvPr/>
              </p:nvPicPr>
              <p:blipFill>
                <a:blip r:embed="rId378"/>
                <a:stretch>
                  <a:fillRect/>
                </a:stretch>
              </p:blipFill>
              <p:spPr>
                <a:xfrm>
                  <a:off x="7228184" y="4097137"/>
                  <a:ext cx="110520" cy="201665"/>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35" name="Entrada de lápiz 334">
                  <a:extLst>
                    <a:ext uri="{FF2B5EF4-FFF2-40B4-BE49-F238E27FC236}">
                      <a16:creationId xmlns:a16="http://schemas.microsoft.com/office/drawing/2014/main" id="{03C2DF4F-C973-1341-BC43-EA8298301C30}"/>
                    </a:ext>
                  </a:extLst>
                </p14:cNvPr>
                <p14:cNvContentPartPr/>
                <p14:nvPr/>
              </p14:nvContentPartPr>
              <p14:xfrm>
                <a:off x="7388744" y="4264570"/>
                <a:ext cx="5040" cy="12240"/>
              </p14:xfrm>
            </p:contentPart>
          </mc:Choice>
          <mc:Fallback xmlns="">
            <p:pic>
              <p:nvPicPr>
                <p:cNvPr id="335" name="Entrada de lápiz 334">
                  <a:extLst>
                    <a:ext uri="{FF2B5EF4-FFF2-40B4-BE49-F238E27FC236}">
                      <a16:creationId xmlns:a16="http://schemas.microsoft.com/office/drawing/2014/main" id="{03C2DF4F-C973-1341-BC43-EA8298301C30}"/>
                    </a:ext>
                  </a:extLst>
                </p:cNvPr>
                <p:cNvPicPr/>
                <p:nvPr/>
              </p:nvPicPr>
              <p:blipFill>
                <a:blip r:embed="rId380"/>
                <a:stretch>
                  <a:fillRect/>
                </a:stretch>
              </p:blipFill>
              <p:spPr>
                <a:xfrm>
                  <a:off x="7373264" y="4249532"/>
                  <a:ext cx="35640" cy="41966"/>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36" name="Entrada de lápiz 335">
                  <a:extLst>
                    <a:ext uri="{FF2B5EF4-FFF2-40B4-BE49-F238E27FC236}">
                      <a16:creationId xmlns:a16="http://schemas.microsoft.com/office/drawing/2014/main" id="{495A99C3-3141-CF41-B3EE-0C40841DC66F}"/>
                    </a:ext>
                  </a:extLst>
                </p14:cNvPr>
                <p14:cNvContentPartPr/>
                <p14:nvPr/>
              </p14:nvContentPartPr>
              <p14:xfrm>
                <a:off x="7538504" y="4175650"/>
                <a:ext cx="75240" cy="98640"/>
              </p14:xfrm>
            </p:contentPart>
          </mc:Choice>
          <mc:Fallback xmlns="">
            <p:pic>
              <p:nvPicPr>
                <p:cNvPr id="336" name="Entrada de lápiz 335">
                  <a:extLst>
                    <a:ext uri="{FF2B5EF4-FFF2-40B4-BE49-F238E27FC236}">
                      <a16:creationId xmlns:a16="http://schemas.microsoft.com/office/drawing/2014/main" id="{495A99C3-3141-CF41-B3EE-0C40841DC66F}"/>
                    </a:ext>
                  </a:extLst>
                </p:cNvPr>
                <p:cNvPicPr/>
                <p:nvPr/>
              </p:nvPicPr>
              <p:blipFill>
                <a:blip r:embed="rId382"/>
                <a:stretch>
                  <a:fillRect/>
                </a:stretch>
              </p:blipFill>
              <p:spPr>
                <a:xfrm>
                  <a:off x="7523024" y="4160170"/>
                  <a:ext cx="105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37" name="Entrada de lápiz 336">
                  <a:extLst>
                    <a:ext uri="{FF2B5EF4-FFF2-40B4-BE49-F238E27FC236}">
                      <a16:creationId xmlns:a16="http://schemas.microsoft.com/office/drawing/2014/main" id="{789496B8-E423-9F4E-8488-CD0810BD86BF}"/>
                    </a:ext>
                  </a:extLst>
                </p14:cNvPr>
                <p14:cNvContentPartPr/>
                <p14:nvPr/>
              </p14:nvContentPartPr>
              <p14:xfrm>
                <a:off x="7604024" y="4105450"/>
                <a:ext cx="19080" cy="154800"/>
              </p14:xfrm>
            </p:contentPart>
          </mc:Choice>
          <mc:Fallback xmlns="">
            <p:pic>
              <p:nvPicPr>
                <p:cNvPr id="337" name="Entrada de lápiz 336">
                  <a:extLst>
                    <a:ext uri="{FF2B5EF4-FFF2-40B4-BE49-F238E27FC236}">
                      <a16:creationId xmlns:a16="http://schemas.microsoft.com/office/drawing/2014/main" id="{789496B8-E423-9F4E-8488-CD0810BD86BF}"/>
                    </a:ext>
                  </a:extLst>
                </p:cNvPr>
                <p:cNvPicPr/>
                <p:nvPr/>
              </p:nvPicPr>
              <p:blipFill>
                <a:blip r:embed="rId384"/>
                <a:stretch>
                  <a:fillRect/>
                </a:stretch>
              </p:blipFill>
              <p:spPr>
                <a:xfrm>
                  <a:off x="7588544" y="4089970"/>
                  <a:ext cx="49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38" name="Entrada de lápiz 337">
                  <a:extLst>
                    <a:ext uri="{FF2B5EF4-FFF2-40B4-BE49-F238E27FC236}">
                      <a16:creationId xmlns:a16="http://schemas.microsoft.com/office/drawing/2014/main" id="{919251F2-310D-914A-8CEA-D3AF7CB1C77B}"/>
                    </a:ext>
                  </a:extLst>
                </p14:cNvPr>
                <p14:cNvContentPartPr/>
                <p14:nvPr/>
              </p14:nvContentPartPr>
              <p14:xfrm>
                <a:off x="7641464" y="4180330"/>
                <a:ext cx="61200" cy="108000"/>
              </p14:xfrm>
            </p:contentPart>
          </mc:Choice>
          <mc:Fallback xmlns="">
            <p:pic>
              <p:nvPicPr>
                <p:cNvPr id="338" name="Entrada de lápiz 337">
                  <a:extLst>
                    <a:ext uri="{FF2B5EF4-FFF2-40B4-BE49-F238E27FC236}">
                      <a16:creationId xmlns:a16="http://schemas.microsoft.com/office/drawing/2014/main" id="{919251F2-310D-914A-8CEA-D3AF7CB1C77B}"/>
                    </a:ext>
                  </a:extLst>
                </p:cNvPr>
                <p:cNvPicPr/>
                <p:nvPr/>
              </p:nvPicPr>
              <p:blipFill>
                <a:blip r:embed="rId386"/>
                <a:stretch>
                  <a:fillRect/>
                </a:stretch>
              </p:blipFill>
              <p:spPr>
                <a:xfrm>
                  <a:off x="7625984" y="4164850"/>
                  <a:ext cx="918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9" name="Entrada de lápiz 338">
                  <a:extLst>
                    <a:ext uri="{FF2B5EF4-FFF2-40B4-BE49-F238E27FC236}">
                      <a16:creationId xmlns:a16="http://schemas.microsoft.com/office/drawing/2014/main" id="{8C35E341-EFA7-404D-9866-BE3AE3620556}"/>
                    </a:ext>
                  </a:extLst>
                </p14:cNvPr>
                <p14:cNvContentPartPr/>
                <p14:nvPr/>
              </p14:nvContentPartPr>
              <p14:xfrm>
                <a:off x="7922264" y="4124170"/>
                <a:ext cx="5040" cy="156960"/>
              </p14:xfrm>
            </p:contentPart>
          </mc:Choice>
          <mc:Fallback xmlns="">
            <p:pic>
              <p:nvPicPr>
                <p:cNvPr id="339" name="Entrada de lápiz 338">
                  <a:extLst>
                    <a:ext uri="{FF2B5EF4-FFF2-40B4-BE49-F238E27FC236}">
                      <a16:creationId xmlns:a16="http://schemas.microsoft.com/office/drawing/2014/main" id="{8C35E341-EFA7-404D-9866-BE3AE3620556}"/>
                    </a:ext>
                  </a:extLst>
                </p:cNvPr>
                <p:cNvPicPr/>
                <p:nvPr/>
              </p:nvPicPr>
              <p:blipFill>
                <a:blip r:embed="rId388"/>
                <a:stretch>
                  <a:fillRect/>
                </a:stretch>
              </p:blipFill>
              <p:spPr>
                <a:xfrm>
                  <a:off x="7906784" y="4108690"/>
                  <a:ext cx="35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40" name="Entrada de lápiz 339">
                  <a:extLst>
                    <a:ext uri="{FF2B5EF4-FFF2-40B4-BE49-F238E27FC236}">
                      <a16:creationId xmlns:a16="http://schemas.microsoft.com/office/drawing/2014/main" id="{49EA8124-0C90-144D-9AAE-23D1811E26EF}"/>
                    </a:ext>
                  </a:extLst>
                </p14:cNvPr>
                <p14:cNvContentPartPr/>
                <p14:nvPr/>
              </p14:nvContentPartPr>
              <p14:xfrm>
                <a:off x="7940984" y="4114450"/>
                <a:ext cx="65880" cy="159480"/>
              </p14:xfrm>
            </p:contentPart>
          </mc:Choice>
          <mc:Fallback xmlns="">
            <p:pic>
              <p:nvPicPr>
                <p:cNvPr id="340" name="Entrada de lápiz 339">
                  <a:extLst>
                    <a:ext uri="{FF2B5EF4-FFF2-40B4-BE49-F238E27FC236}">
                      <a16:creationId xmlns:a16="http://schemas.microsoft.com/office/drawing/2014/main" id="{49EA8124-0C90-144D-9AAE-23D1811E26EF}"/>
                    </a:ext>
                  </a:extLst>
                </p:cNvPr>
                <p:cNvPicPr/>
                <p:nvPr/>
              </p:nvPicPr>
              <p:blipFill>
                <a:blip r:embed="rId390"/>
                <a:stretch>
                  <a:fillRect/>
                </a:stretch>
              </p:blipFill>
              <p:spPr>
                <a:xfrm>
                  <a:off x="7925504" y="4098970"/>
                  <a:ext cx="964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44" name="Entrada de lápiz 343">
                  <a:extLst>
                    <a:ext uri="{FF2B5EF4-FFF2-40B4-BE49-F238E27FC236}">
                      <a16:creationId xmlns:a16="http://schemas.microsoft.com/office/drawing/2014/main" id="{285497EA-3A76-8641-91A6-AFBCCFEE2092}"/>
                    </a:ext>
                  </a:extLst>
                </p14:cNvPr>
                <p14:cNvContentPartPr/>
                <p14:nvPr/>
              </p14:nvContentPartPr>
              <p14:xfrm>
                <a:off x="8044304" y="4189690"/>
                <a:ext cx="79560" cy="103320"/>
              </p14:xfrm>
            </p:contentPart>
          </mc:Choice>
          <mc:Fallback xmlns="">
            <p:pic>
              <p:nvPicPr>
                <p:cNvPr id="344" name="Entrada de lápiz 343">
                  <a:extLst>
                    <a:ext uri="{FF2B5EF4-FFF2-40B4-BE49-F238E27FC236}">
                      <a16:creationId xmlns:a16="http://schemas.microsoft.com/office/drawing/2014/main" id="{285497EA-3A76-8641-91A6-AFBCCFEE2092}"/>
                    </a:ext>
                  </a:extLst>
                </p:cNvPr>
                <p:cNvPicPr/>
                <p:nvPr/>
              </p:nvPicPr>
              <p:blipFill>
                <a:blip r:embed="rId392"/>
                <a:stretch>
                  <a:fillRect/>
                </a:stretch>
              </p:blipFill>
              <p:spPr>
                <a:xfrm>
                  <a:off x="8028824" y="4174210"/>
                  <a:ext cx="1101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45" name="Entrada de lápiz 344">
                  <a:extLst>
                    <a:ext uri="{FF2B5EF4-FFF2-40B4-BE49-F238E27FC236}">
                      <a16:creationId xmlns:a16="http://schemas.microsoft.com/office/drawing/2014/main" id="{A179A886-1847-FD4E-94F3-4329D15227E9}"/>
                    </a:ext>
                  </a:extLst>
                </p14:cNvPr>
                <p14:cNvContentPartPr/>
                <p14:nvPr/>
              </p14:nvContentPartPr>
              <p14:xfrm>
                <a:off x="8142224" y="4208410"/>
                <a:ext cx="70560" cy="84600"/>
              </p14:xfrm>
            </p:contentPart>
          </mc:Choice>
          <mc:Fallback xmlns="">
            <p:pic>
              <p:nvPicPr>
                <p:cNvPr id="345" name="Entrada de lápiz 344">
                  <a:extLst>
                    <a:ext uri="{FF2B5EF4-FFF2-40B4-BE49-F238E27FC236}">
                      <a16:creationId xmlns:a16="http://schemas.microsoft.com/office/drawing/2014/main" id="{A179A886-1847-FD4E-94F3-4329D15227E9}"/>
                    </a:ext>
                  </a:extLst>
                </p:cNvPr>
                <p:cNvPicPr/>
                <p:nvPr/>
              </p:nvPicPr>
              <p:blipFill>
                <a:blip r:embed="rId394"/>
                <a:stretch>
                  <a:fillRect/>
                </a:stretch>
              </p:blipFill>
              <p:spPr>
                <a:xfrm>
                  <a:off x="8126744" y="4192930"/>
                  <a:ext cx="101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46" name="Entrada de lápiz 345">
                  <a:extLst>
                    <a:ext uri="{FF2B5EF4-FFF2-40B4-BE49-F238E27FC236}">
                      <a16:creationId xmlns:a16="http://schemas.microsoft.com/office/drawing/2014/main" id="{E24E44F9-5112-D843-AD3C-5C5600076365}"/>
                    </a:ext>
                  </a:extLst>
                </p14:cNvPr>
                <p14:cNvContentPartPr/>
                <p14:nvPr/>
              </p14:nvContentPartPr>
              <p14:xfrm>
                <a:off x="8240504" y="4208410"/>
                <a:ext cx="19080" cy="77400"/>
              </p14:xfrm>
            </p:contentPart>
          </mc:Choice>
          <mc:Fallback xmlns="">
            <p:pic>
              <p:nvPicPr>
                <p:cNvPr id="346" name="Entrada de lápiz 345">
                  <a:extLst>
                    <a:ext uri="{FF2B5EF4-FFF2-40B4-BE49-F238E27FC236}">
                      <a16:creationId xmlns:a16="http://schemas.microsoft.com/office/drawing/2014/main" id="{E24E44F9-5112-D843-AD3C-5C5600076365}"/>
                    </a:ext>
                  </a:extLst>
                </p:cNvPr>
                <p:cNvPicPr/>
                <p:nvPr/>
              </p:nvPicPr>
              <p:blipFill>
                <a:blip r:embed="rId396"/>
                <a:stretch>
                  <a:fillRect/>
                </a:stretch>
              </p:blipFill>
              <p:spPr>
                <a:xfrm>
                  <a:off x="8225024" y="4192930"/>
                  <a:ext cx="49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7" name="Entrada de lápiz 346">
                  <a:extLst>
                    <a:ext uri="{FF2B5EF4-FFF2-40B4-BE49-F238E27FC236}">
                      <a16:creationId xmlns:a16="http://schemas.microsoft.com/office/drawing/2014/main" id="{C28D4612-4A21-4049-9020-A5EA6A78551C}"/>
                    </a:ext>
                  </a:extLst>
                </p14:cNvPr>
                <p14:cNvContentPartPr/>
                <p14:nvPr/>
              </p14:nvContentPartPr>
              <p14:xfrm>
                <a:off x="8291984" y="4208410"/>
                <a:ext cx="51840" cy="79920"/>
              </p14:xfrm>
            </p:contentPart>
          </mc:Choice>
          <mc:Fallback xmlns="">
            <p:pic>
              <p:nvPicPr>
                <p:cNvPr id="347" name="Entrada de lápiz 346">
                  <a:extLst>
                    <a:ext uri="{FF2B5EF4-FFF2-40B4-BE49-F238E27FC236}">
                      <a16:creationId xmlns:a16="http://schemas.microsoft.com/office/drawing/2014/main" id="{C28D4612-4A21-4049-9020-A5EA6A78551C}"/>
                    </a:ext>
                  </a:extLst>
                </p:cNvPr>
                <p:cNvPicPr/>
                <p:nvPr/>
              </p:nvPicPr>
              <p:blipFill>
                <a:blip r:embed="rId398"/>
                <a:stretch>
                  <a:fillRect/>
                </a:stretch>
              </p:blipFill>
              <p:spPr>
                <a:xfrm>
                  <a:off x="8276504" y="4192930"/>
                  <a:ext cx="82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8" name="Entrada de lápiz 347">
                  <a:extLst>
                    <a:ext uri="{FF2B5EF4-FFF2-40B4-BE49-F238E27FC236}">
                      <a16:creationId xmlns:a16="http://schemas.microsoft.com/office/drawing/2014/main" id="{B4F103BC-98C4-FD4A-80EA-B6869401CF1C}"/>
                    </a:ext>
                  </a:extLst>
                </p14:cNvPr>
                <p14:cNvContentPartPr/>
                <p14:nvPr/>
              </p14:nvContentPartPr>
              <p14:xfrm>
                <a:off x="8380904" y="4199050"/>
                <a:ext cx="70560" cy="84960"/>
              </p14:xfrm>
            </p:contentPart>
          </mc:Choice>
          <mc:Fallback xmlns="">
            <p:pic>
              <p:nvPicPr>
                <p:cNvPr id="348" name="Entrada de lápiz 347">
                  <a:extLst>
                    <a:ext uri="{FF2B5EF4-FFF2-40B4-BE49-F238E27FC236}">
                      <a16:creationId xmlns:a16="http://schemas.microsoft.com/office/drawing/2014/main" id="{B4F103BC-98C4-FD4A-80EA-B6869401CF1C}"/>
                    </a:ext>
                  </a:extLst>
                </p:cNvPr>
                <p:cNvPicPr/>
                <p:nvPr/>
              </p:nvPicPr>
              <p:blipFill>
                <a:blip r:embed="rId400"/>
                <a:stretch>
                  <a:fillRect/>
                </a:stretch>
              </p:blipFill>
              <p:spPr>
                <a:xfrm>
                  <a:off x="8365424" y="4183635"/>
                  <a:ext cx="101160" cy="115431"/>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9" name="Entrada de lápiz 348">
                  <a:extLst>
                    <a:ext uri="{FF2B5EF4-FFF2-40B4-BE49-F238E27FC236}">
                      <a16:creationId xmlns:a16="http://schemas.microsoft.com/office/drawing/2014/main" id="{EA552069-B8FF-AA4D-874D-86F47152FEF7}"/>
                    </a:ext>
                  </a:extLst>
                </p14:cNvPr>
                <p14:cNvContentPartPr/>
                <p14:nvPr/>
              </p14:nvContentPartPr>
              <p14:xfrm>
                <a:off x="8479184" y="4208410"/>
                <a:ext cx="70560" cy="65880"/>
              </p14:xfrm>
            </p:contentPart>
          </mc:Choice>
          <mc:Fallback xmlns="">
            <p:pic>
              <p:nvPicPr>
                <p:cNvPr id="349" name="Entrada de lápiz 348">
                  <a:extLst>
                    <a:ext uri="{FF2B5EF4-FFF2-40B4-BE49-F238E27FC236}">
                      <a16:creationId xmlns:a16="http://schemas.microsoft.com/office/drawing/2014/main" id="{EA552069-B8FF-AA4D-874D-86F47152FEF7}"/>
                    </a:ext>
                  </a:extLst>
                </p:cNvPr>
                <p:cNvPicPr/>
                <p:nvPr/>
              </p:nvPicPr>
              <p:blipFill>
                <a:blip r:embed="rId402"/>
                <a:stretch>
                  <a:fillRect/>
                </a:stretch>
              </p:blipFill>
              <p:spPr>
                <a:xfrm>
                  <a:off x="8463704" y="4192930"/>
                  <a:ext cx="101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50" name="Entrada de lápiz 349">
                  <a:extLst>
                    <a:ext uri="{FF2B5EF4-FFF2-40B4-BE49-F238E27FC236}">
                      <a16:creationId xmlns:a16="http://schemas.microsoft.com/office/drawing/2014/main" id="{BBFF5B67-6C70-3341-AA21-AC69F88B939A}"/>
                    </a:ext>
                  </a:extLst>
                </p14:cNvPr>
                <p14:cNvContentPartPr/>
                <p14:nvPr/>
              </p14:nvContentPartPr>
              <p14:xfrm>
                <a:off x="8586824" y="4213090"/>
                <a:ext cx="46080" cy="79920"/>
              </p14:xfrm>
            </p:contentPart>
          </mc:Choice>
          <mc:Fallback xmlns="">
            <p:pic>
              <p:nvPicPr>
                <p:cNvPr id="350" name="Entrada de lápiz 349">
                  <a:extLst>
                    <a:ext uri="{FF2B5EF4-FFF2-40B4-BE49-F238E27FC236}">
                      <a16:creationId xmlns:a16="http://schemas.microsoft.com/office/drawing/2014/main" id="{BBFF5B67-6C70-3341-AA21-AC69F88B939A}"/>
                    </a:ext>
                  </a:extLst>
                </p:cNvPr>
                <p:cNvPicPr/>
                <p:nvPr/>
              </p:nvPicPr>
              <p:blipFill>
                <a:blip r:embed="rId404"/>
                <a:stretch>
                  <a:fillRect/>
                </a:stretch>
              </p:blipFill>
              <p:spPr>
                <a:xfrm>
                  <a:off x="8571344" y="4197610"/>
                  <a:ext cx="76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58" name="Entrada de lápiz 357">
                  <a:extLst>
                    <a:ext uri="{FF2B5EF4-FFF2-40B4-BE49-F238E27FC236}">
                      <a16:creationId xmlns:a16="http://schemas.microsoft.com/office/drawing/2014/main" id="{E0921621-59EE-D243-B007-6BF6A96625B4}"/>
                    </a:ext>
                  </a:extLst>
                </p14:cNvPr>
                <p14:cNvContentPartPr/>
                <p14:nvPr/>
              </p14:nvContentPartPr>
              <p14:xfrm>
                <a:off x="7354767" y="4388743"/>
                <a:ext cx="45000" cy="107280"/>
              </p14:xfrm>
            </p:contentPart>
          </mc:Choice>
          <mc:Fallback xmlns="">
            <p:pic>
              <p:nvPicPr>
                <p:cNvPr id="358" name="Entrada de lápiz 357">
                  <a:extLst>
                    <a:ext uri="{FF2B5EF4-FFF2-40B4-BE49-F238E27FC236}">
                      <a16:creationId xmlns:a16="http://schemas.microsoft.com/office/drawing/2014/main" id="{E0921621-59EE-D243-B007-6BF6A96625B4}"/>
                    </a:ext>
                  </a:extLst>
                </p:cNvPr>
                <p:cNvPicPr/>
                <p:nvPr/>
              </p:nvPicPr>
              <p:blipFill>
                <a:blip r:embed="rId406"/>
                <a:stretch>
                  <a:fillRect/>
                </a:stretch>
              </p:blipFill>
              <p:spPr>
                <a:xfrm>
                  <a:off x="7339287" y="4373315"/>
                  <a:ext cx="75600" cy="137778"/>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9" name="Entrada de lápiz 358">
                  <a:extLst>
                    <a:ext uri="{FF2B5EF4-FFF2-40B4-BE49-F238E27FC236}">
                      <a16:creationId xmlns:a16="http://schemas.microsoft.com/office/drawing/2014/main" id="{8A17E044-B73C-6E49-91D9-D0E28B8CE684}"/>
                    </a:ext>
                  </a:extLst>
                </p14:cNvPr>
                <p14:cNvContentPartPr/>
                <p14:nvPr/>
              </p14:nvContentPartPr>
              <p14:xfrm>
                <a:off x="7444047" y="4406383"/>
                <a:ext cx="58320" cy="80640"/>
              </p14:xfrm>
            </p:contentPart>
          </mc:Choice>
          <mc:Fallback xmlns="">
            <p:pic>
              <p:nvPicPr>
                <p:cNvPr id="359" name="Entrada de lápiz 358">
                  <a:extLst>
                    <a:ext uri="{FF2B5EF4-FFF2-40B4-BE49-F238E27FC236}">
                      <a16:creationId xmlns:a16="http://schemas.microsoft.com/office/drawing/2014/main" id="{8A17E044-B73C-6E49-91D9-D0E28B8CE684}"/>
                    </a:ext>
                  </a:extLst>
                </p:cNvPr>
                <p:cNvPicPr/>
                <p:nvPr/>
              </p:nvPicPr>
              <p:blipFill>
                <a:blip r:embed="rId408"/>
                <a:stretch>
                  <a:fillRect/>
                </a:stretch>
              </p:blipFill>
              <p:spPr>
                <a:xfrm>
                  <a:off x="7428662" y="4390903"/>
                  <a:ext cx="88732"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60" name="Entrada de lápiz 359">
                  <a:extLst>
                    <a:ext uri="{FF2B5EF4-FFF2-40B4-BE49-F238E27FC236}">
                      <a16:creationId xmlns:a16="http://schemas.microsoft.com/office/drawing/2014/main" id="{D2ECACE4-76E8-AB4B-89F1-D48A30B67FCA}"/>
                    </a:ext>
                  </a:extLst>
                </p14:cNvPr>
                <p14:cNvContentPartPr/>
                <p14:nvPr/>
              </p14:nvContentPartPr>
              <p14:xfrm>
                <a:off x="7565007" y="4411063"/>
                <a:ext cx="48960" cy="151200"/>
              </p14:xfrm>
            </p:contentPart>
          </mc:Choice>
          <mc:Fallback xmlns="">
            <p:pic>
              <p:nvPicPr>
                <p:cNvPr id="360" name="Entrada de lápiz 359">
                  <a:extLst>
                    <a:ext uri="{FF2B5EF4-FFF2-40B4-BE49-F238E27FC236}">
                      <a16:creationId xmlns:a16="http://schemas.microsoft.com/office/drawing/2014/main" id="{D2ECACE4-76E8-AB4B-89F1-D48A30B67FCA}"/>
                    </a:ext>
                  </a:extLst>
                </p:cNvPr>
                <p:cNvPicPr/>
                <p:nvPr/>
              </p:nvPicPr>
              <p:blipFill>
                <a:blip r:embed="rId410"/>
                <a:stretch>
                  <a:fillRect/>
                </a:stretch>
              </p:blipFill>
              <p:spPr>
                <a:xfrm>
                  <a:off x="7549527" y="4395583"/>
                  <a:ext cx="79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61" name="Entrada de lápiz 360">
                  <a:extLst>
                    <a:ext uri="{FF2B5EF4-FFF2-40B4-BE49-F238E27FC236}">
                      <a16:creationId xmlns:a16="http://schemas.microsoft.com/office/drawing/2014/main" id="{FC93DD16-E87F-6945-A8C8-7317A647058C}"/>
                    </a:ext>
                  </a:extLst>
                </p14:cNvPr>
                <p14:cNvContentPartPr/>
                <p14:nvPr/>
              </p14:nvContentPartPr>
              <p14:xfrm>
                <a:off x="7640247" y="4415383"/>
                <a:ext cx="93960" cy="71280"/>
              </p14:xfrm>
            </p:contentPart>
          </mc:Choice>
          <mc:Fallback xmlns="">
            <p:pic>
              <p:nvPicPr>
                <p:cNvPr id="361" name="Entrada de lápiz 360">
                  <a:extLst>
                    <a:ext uri="{FF2B5EF4-FFF2-40B4-BE49-F238E27FC236}">
                      <a16:creationId xmlns:a16="http://schemas.microsoft.com/office/drawing/2014/main" id="{FC93DD16-E87F-6945-A8C8-7317A647058C}"/>
                    </a:ext>
                  </a:extLst>
                </p:cNvPr>
                <p:cNvPicPr/>
                <p:nvPr/>
              </p:nvPicPr>
              <p:blipFill>
                <a:blip r:embed="rId412"/>
                <a:stretch>
                  <a:fillRect/>
                </a:stretch>
              </p:blipFill>
              <p:spPr>
                <a:xfrm>
                  <a:off x="7624767" y="4399903"/>
                  <a:ext cx="1245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62" name="Entrada de lápiz 361">
                  <a:extLst>
                    <a:ext uri="{FF2B5EF4-FFF2-40B4-BE49-F238E27FC236}">
                      <a16:creationId xmlns:a16="http://schemas.microsoft.com/office/drawing/2014/main" id="{C8008ED5-D075-934B-B69C-2B3DC46B5C7F}"/>
                    </a:ext>
                  </a:extLst>
                </p14:cNvPr>
                <p14:cNvContentPartPr/>
                <p14:nvPr/>
              </p14:nvContentPartPr>
              <p14:xfrm>
                <a:off x="7769487" y="4411423"/>
                <a:ext cx="62640" cy="66600"/>
              </p14:xfrm>
            </p:contentPart>
          </mc:Choice>
          <mc:Fallback xmlns="">
            <p:pic>
              <p:nvPicPr>
                <p:cNvPr id="362" name="Entrada de lápiz 361">
                  <a:extLst>
                    <a:ext uri="{FF2B5EF4-FFF2-40B4-BE49-F238E27FC236}">
                      <a16:creationId xmlns:a16="http://schemas.microsoft.com/office/drawing/2014/main" id="{C8008ED5-D075-934B-B69C-2B3DC46B5C7F}"/>
                    </a:ext>
                  </a:extLst>
                </p:cNvPr>
                <p:cNvPicPr/>
                <p:nvPr/>
              </p:nvPicPr>
              <p:blipFill>
                <a:blip r:embed="rId414"/>
                <a:stretch>
                  <a:fillRect/>
                </a:stretch>
              </p:blipFill>
              <p:spPr>
                <a:xfrm>
                  <a:off x="7754007" y="4396026"/>
                  <a:ext cx="93240" cy="97035"/>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63" name="Entrada de lápiz 362">
                  <a:extLst>
                    <a:ext uri="{FF2B5EF4-FFF2-40B4-BE49-F238E27FC236}">
                      <a16:creationId xmlns:a16="http://schemas.microsoft.com/office/drawing/2014/main" id="{4BB30FCB-ABEC-4043-AF27-68F03886ADDB}"/>
                    </a:ext>
                  </a:extLst>
                </p14:cNvPr>
                <p14:cNvContentPartPr/>
                <p14:nvPr/>
              </p14:nvContentPartPr>
              <p14:xfrm>
                <a:off x="7885767" y="4357423"/>
                <a:ext cx="31680" cy="93960"/>
              </p14:xfrm>
            </p:contentPart>
          </mc:Choice>
          <mc:Fallback xmlns="">
            <p:pic>
              <p:nvPicPr>
                <p:cNvPr id="363" name="Entrada de lápiz 362">
                  <a:extLst>
                    <a:ext uri="{FF2B5EF4-FFF2-40B4-BE49-F238E27FC236}">
                      <a16:creationId xmlns:a16="http://schemas.microsoft.com/office/drawing/2014/main" id="{4BB30FCB-ABEC-4043-AF27-68F03886ADDB}"/>
                    </a:ext>
                  </a:extLst>
                </p:cNvPr>
                <p:cNvPicPr/>
                <p:nvPr/>
              </p:nvPicPr>
              <p:blipFill>
                <a:blip r:embed="rId416"/>
                <a:stretch>
                  <a:fillRect/>
                </a:stretch>
              </p:blipFill>
              <p:spPr>
                <a:xfrm>
                  <a:off x="7870287" y="4342002"/>
                  <a:ext cx="62280" cy="124443"/>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4" name="Entrada de lápiz 363">
                  <a:extLst>
                    <a:ext uri="{FF2B5EF4-FFF2-40B4-BE49-F238E27FC236}">
                      <a16:creationId xmlns:a16="http://schemas.microsoft.com/office/drawing/2014/main" id="{1BB516D5-3273-914A-96A9-1F522A83D4C7}"/>
                    </a:ext>
                  </a:extLst>
                </p14:cNvPr>
                <p14:cNvContentPartPr/>
                <p14:nvPr/>
              </p14:nvContentPartPr>
              <p14:xfrm>
                <a:off x="7885767" y="4406383"/>
                <a:ext cx="58320" cy="9360"/>
              </p14:xfrm>
            </p:contentPart>
          </mc:Choice>
          <mc:Fallback xmlns="">
            <p:pic>
              <p:nvPicPr>
                <p:cNvPr id="364" name="Entrada de lápiz 363">
                  <a:extLst>
                    <a:ext uri="{FF2B5EF4-FFF2-40B4-BE49-F238E27FC236}">
                      <a16:creationId xmlns:a16="http://schemas.microsoft.com/office/drawing/2014/main" id="{1BB516D5-3273-914A-96A9-1F522A83D4C7}"/>
                    </a:ext>
                  </a:extLst>
                </p:cNvPr>
                <p:cNvPicPr/>
                <p:nvPr/>
              </p:nvPicPr>
              <p:blipFill>
                <a:blip r:embed="rId418"/>
                <a:stretch>
                  <a:fillRect/>
                </a:stretch>
              </p:blipFill>
              <p:spPr>
                <a:xfrm>
                  <a:off x="7870287" y="4390284"/>
                  <a:ext cx="88920" cy="41184"/>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5" name="Entrada de lápiz 364">
                  <a:extLst>
                    <a:ext uri="{FF2B5EF4-FFF2-40B4-BE49-F238E27FC236}">
                      <a16:creationId xmlns:a16="http://schemas.microsoft.com/office/drawing/2014/main" id="{BBC715DA-E4E5-084D-B036-7DFA7A24A98A}"/>
                    </a:ext>
                  </a:extLst>
                </p14:cNvPr>
                <p14:cNvContentPartPr/>
                <p14:nvPr/>
              </p14:nvContentPartPr>
              <p14:xfrm>
                <a:off x="7992687" y="4389463"/>
                <a:ext cx="49320" cy="84240"/>
              </p14:xfrm>
            </p:contentPart>
          </mc:Choice>
          <mc:Fallback xmlns="">
            <p:pic>
              <p:nvPicPr>
                <p:cNvPr id="365" name="Entrada de lápiz 364">
                  <a:extLst>
                    <a:ext uri="{FF2B5EF4-FFF2-40B4-BE49-F238E27FC236}">
                      <a16:creationId xmlns:a16="http://schemas.microsoft.com/office/drawing/2014/main" id="{BBC715DA-E4E5-084D-B036-7DFA7A24A98A}"/>
                    </a:ext>
                  </a:extLst>
                </p:cNvPr>
                <p:cNvPicPr/>
                <p:nvPr/>
              </p:nvPicPr>
              <p:blipFill>
                <a:blip r:embed="rId420"/>
                <a:stretch>
                  <a:fillRect/>
                </a:stretch>
              </p:blipFill>
              <p:spPr>
                <a:xfrm>
                  <a:off x="7977207" y="4373983"/>
                  <a:ext cx="79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6" name="Entrada de lápiz 365">
                  <a:extLst>
                    <a:ext uri="{FF2B5EF4-FFF2-40B4-BE49-F238E27FC236}">
                      <a16:creationId xmlns:a16="http://schemas.microsoft.com/office/drawing/2014/main" id="{92239215-BF41-A74D-B9E5-A98DA4262E72}"/>
                    </a:ext>
                  </a:extLst>
                </p14:cNvPr>
                <p14:cNvContentPartPr/>
                <p14:nvPr/>
              </p14:nvContentPartPr>
              <p14:xfrm>
                <a:off x="8090967" y="4388743"/>
                <a:ext cx="27000" cy="87120"/>
              </p14:xfrm>
            </p:contentPart>
          </mc:Choice>
          <mc:Fallback xmlns="">
            <p:pic>
              <p:nvPicPr>
                <p:cNvPr id="366" name="Entrada de lápiz 365">
                  <a:extLst>
                    <a:ext uri="{FF2B5EF4-FFF2-40B4-BE49-F238E27FC236}">
                      <a16:creationId xmlns:a16="http://schemas.microsoft.com/office/drawing/2014/main" id="{92239215-BF41-A74D-B9E5-A98DA4262E72}"/>
                    </a:ext>
                  </a:extLst>
                </p:cNvPr>
                <p:cNvPicPr/>
                <p:nvPr/>
              </p:nvPicPr>
              <p:blipFill>
                <a:blip r:embed="rId422"/>
                <a:stretch>
                  <a:fillRect/>
                </a:stretch>
              </p:blipFill>
              <p:spPr>
                <a:xfrm>
                  <a:off x="8075487" y="4373263"/>
                  <a:ext cx="57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7" name="Entrada de lápiz 366">
                  <a:extLst>
                    <a:ext uri="{FF2B5EF4-FFF2-40B4-BE49-F238E27FC236}">
                      <a16:creationId xmlns:a16="http://schemas.microsoft.com/office/drawing/2014/main" id="{60643326-268C-8B47-85DE-E295B1EA7A8A}"/>
                    </a:ext>
                  </a:extLst>
                </p14:cNvPr>
                <p14:cNvContentPartPr/>
                <p14:nvPr/>
              </p14:nvContentPartPr>
              <p14:xfrm>
                <a:off x="8148927" y="4424383"/>
                <a:ext cx="13680" cy="40680"/>
              </p14:xfrm>
            </p:contentPart>
          </mc:Choice>
          <mc:Fallback xmlns="">
            <p:pic>
              <p:nvPicPr>
                <p:cNvPr id="367" name="Entrada de lápiz 366">
                  <a:extLst>
                    <a:ext uri="{FF2B5EF4-FFF2-40B4-BE49-F238E27FC236}">
                      <a16:creationId xmlns:a16="http://schemas.microsoft.com/office/drawing/2014/main" id="{60643326-268C-8B47-85DE-E295B1EA7A8A}"/>
                    </a:ext>
                  </a:extLst>
                </p:cNvPr>
                <p:cNvPicPr/>
                <p:nvPr/>
              </p:nvPicPr>
              <p:blipFill>
                <a:blip r:embed="rId424"/>
                <a:stretch>
                  <a:fillRect/>
                </a:stretch>
              </p:blipFill>
              <p:spPr>
                <a:xfrm>
                  <a:off x="8133447" y="4408903"/>
                  <a:ext cx="442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Entrada de lápiz 367">
                  <a:extLst>
                    <a:ext uri="{FF2B5EF4-FFF2-40B4-BE49-F238E27FC236}">
                      <a16:creationId xmlns:a16="http://schemas.microsoft.com/office/drawing/2014/main" id="{6E5A0054-B71C-7844-8B96-6794C0733855}"/>
                    </a:ext>
                  </a:extLst>
                </p14:cNvPr>
                <p14:cNvContentPartPr/>
                <p14:nvPr/>
              </p14:nvContentPartPr>
              <p14:xfrm>
                <a:off x="8148927" y="4367863"/>
                <a:ext cx="22680" cy="12240"/>
              </p14:xfrm>
            </p:contentPart>
          </mc:Choice>
          <mc:Fallback xmlns="">
            <p:pic>
              <p:nvPicPr>
                <p:cNvPr id="368" name="Entrada de lápiz 367">
                  <a:extLst>
                    <a:ext uri="{FF2B5EF4-FFF2-40B4-BE49-F238E27FC236}">
                      <a16:creationId xmlns:a16="http://schemas.microsoft.com/office/drawing/2014/main" id="{6E5A0054-B71C-7844-8B96-6794C0733855}"/>
                    </a:ext>
                  </a:extLst>
                </p:cNvPr>
                <p:cNvPicPr/>
                <p:nvPr/>
              </p:nvPicPr>
              <p:blipFill>
                <a:blip r:embed="rId426"/>
                <a:stretch>
                  <a:fillRect/>
                </a:stretch>
              </p:blipFill>
              <p:spPr>
                <a:xfrm>
                  <a:off x="8133447" y="4352383"/>
                  <a:ext cx="532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69" name="Entrada de lápiz 368">
                  <a:extLst>
                    <a:ext uri="{FF2B5EF4-FFF2-40B4-BE49-F238E27FC236}">
                      <a16:creationId xmlns:a16="http://schemas.microsoft.com/office/drawing/2014/main" id="{0457DCF2-8976-F54E-B248-A7EF2AFE936F}"/>
                    </a:ext>
                  </a:extLst>
                </p14:cNvPr>
                <p14:cNvContentPartPr/>
                <p14:nvPr/>
              </p14:nvContentPartPr>
              <p14:xfrm>
                <a:off x="8229207" y="4389103"/>
                <a:ext cx="45000" cy="75600"/>
              </p14:xfrm>
            </p:contentPart>
          </mc:Choice>
          <mc:Fallback xmlns="">
            <p:pic>
              <p:nvPicPr>
                <p:cNvPr id="369" name="Entrada de lápiz 368">
                  <a:extLst>
                    <a:ext uri="{FF2B5EF4-FFF2-40B4-BE49-F238E27FC236}">
                      <a16:creationId xmlns:a16="http://schemas.microsoft.com/office/drawing/2014/main" id="{0457DCF2-8976-F54E-B248-A7EF2AFE936F}"/>
                    </a:ext>
                  </a:extLst>
                </p:cNvPr>
                <p:cNvPicPr/>
                <p:nvPr/>
              </p:nvPicPr>
              <p:blipFill>
                <a:blip r:embed="rId428"/>
                <a:stretch>
                  <a:fillRect/>
                </a:stretch>
              </p:blipFill>
              <p:spPr>
                <a:xfrm>
                  <a:off x="8213727" y="4373623"/>
                  <a:ext cx="75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0" name="Entrada de lápiz 369">
                  <a:extLst>
                    <a:ext uri="{FF2B5EF4-FFF2-40B4-BE49-F238E27FC236}">
                      <a16:creationId xmlns:a16="http://schemas.microsoft.com/office/drawing/2014/main" id="{F6D6021A-8C8F-2A4B-A6DF-98C1580DF2D6}"/>
                    </a:ext>
                  </a:extLst>
                </p14:cNvPr>
                <p14:cNvContentPartPr/>
                <p14:nvPr/>
              </p14:nvContentPartPr>
              <p14:xfrm>
                <a:off x="8336127" y="4379743"/>
                <a:ext cx="40680" cy="75600"/>
              </p14:xfrm>
            </p:contentPart>
          </mc:Choice>
          <mc:Fallback xmlns="">
            <p:pic>
              <p:nvPicPr>
                <p:cNvPr id="370" name="Entrada de lápiz 369">
                  <a:extLst>
                    <a:ext uri="{FF2B5EF4-FFF2-40B4-BE49-F238E27FC236}">
                      <a16:creationId xmlns:a16="http://schemas.microsoft.com/office/drawing/2014/main" id="{F6D6021A-8C8F-2A4B-A6DF-98C1580DF2D6}"/>
                    </a:ext>
                  </a:extLst>
                </p:cNvPr>
                <p:cNvPicPr/>
                <p:nvPr/>
              </p:nvPicPr>
              <p:blipFill>
                <a:blip r:embed="rId430"/>
                <a:stretch>
                  <a:fillRect/>
                </a:stretch>
              </p:blipFill>
              <p:spPr>
                <a:xfrm>
                  <a:off x="8320509" y="4364336"/>
                  <a:ext cx="71553" cy="106055"/>
                </a:xfrm>
                <a:prstGeom prst="rect">
                  <a:avLst/>
                </a:prstGeom>
              </p:spPr>
            </p:pic>
          </mc:Fallback>
        </mc:AlternateContent>
      </p:grpSp>
      <p:grpSp>
        <p:nvGrpSpPr>
          <p:cNvPr id="390" name="Grupo 389">
            <a:extLst>
              <a:ext uri="{FF2B5EF4-FFF2-40B4-BE49-F238E27FC236}">
                <a16:creationId xmlns:a16="http://schemas.microsoft.com/office/drawing/2014/main" id="{779FD1DF-E5E3-2C45-8C8A-E938517E3E08}"/>
              </a:ext>
            </a:extLst>
          </p:cNvPr>
          <p:cNvGrpSpPr/>
          <p:nvPr/>
        </p:nvGrpSpPr>
        <p:grpSpPr>
          <a:xfrm>
            <a:off x="9402447" y="3367063"/>
            <a:ext cx="169560" cy="146880"/>
            <a:chOff x="9402447" y="3367063"/>
            <a:chExt cx="169560" cy="146880"/>
          </a:xfrm>
        </p:grpSpPr>
        <mc:AlternateContent xmlns:mc="http://schemas.openxmlformats.org/markup-compatibility/2006" xmlns:p14="http://schemas.microsoft.com/office/powerpoint/2010/main">
          <mc:Choice Requires="p14">
            <p:contentPart p14:bwMode="auto" r:id="rId431">
              <p14:nvContentPartPr>
                <p14:cNvPr id="372" name="Entrada de lápiz 371">
                  <a:extLst>
                    <a:ext uri="{FF2B5EF4-FFF2-40B4-BE49-F238E27FC236}">
                      <a16:creationId xmlns:a16="http://schemas.microsoft.com/office/drawing/2014/main" id="{C5C002C4-4F40-1644-964B-F5FC3CEBC313}"/>
                    </a:ext>
                  </a:extLst>
                </p14:cNvPr>
                <p14:cNvContentPartPr/>
                <p14:nvPr/>
              </p14:nvContentPartPr>
              <p14:xfrm>
                <a:off x="9402447" y="3371383"/>
                <a:ext cx="13680" cy="142560"/>
              </p14:xfrm>
            </p:contentPart>
          </mc:Choice>
          <mc:Fallback xmlns="">
            <p:pic>
              <p:nvPicPr>
                <p:cNvPr id="372" name="Entrada de lápiz 371">
                  <a:extLst>
                    <a:ext uri="{FF2B5EF4-FFF2-40B4-BE49-F238E27FC236}">
                      <a16:creationId xmlns:a16="http://schemas.microsoft.com/office/drawing/2014/main" id="{C5C002C4-4F40-1644-964B-F5FC3CEBC313}"/>
                    </a:ext>
                  </a:extLst>
                </p:cNvPr>
                <p:cNvPicPr/>
                <p:nvPr/>
              </p:nvPicPr>
              <p:blipFill>
                <a:blip r:embed="rId432"/>
                <a:stretch>
                  <a:fillRect/>
                </a:stretch>
              </p:blipFill>
              <p:spPr>
                <a:xfrm>
                  <a:off x="9386967" y="3355903"/>
                  <a:ext cx="44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3" name="Entrada de lápiz 372">
                  <a:extLst>
                    <a:ext uri="{FF2B5EF4-FFF2-40B4-BE49-F238E27FC236}">
                      <a16:creationId xmlns:a16="http://schemas.microsoft.com/office/drawing/2014/main" id="{B7FE1B85-6807-3347-8CD6-921901D2B2C9}"/>
                    </a:ext>
                  </a:extLst>
                </p14:cNvPr>
                <p14:cNvContentPartPr/>
                <p14:nvPr/>
              </p14:nvContentPartPr>
              <p14:xfrm>
                <a:off x="9415767" y="3367063"/>
                <a:ext cx="67320" cy="138600"/>
              </p14:xfrm>
            </p:contentPart>
          </mc:Choice>
          <mc:Fallback xmlns="">
            <p:pic>
              <p:nvPicPr>
                <p:cNvPr id="373" name="Entrada de lápiz 372">
                  <a:extLst>
                    <a:ext uri="{FF2B5EF4-FFF2-40B4-BE49-F238E27FC236}">
                      <a16:creationId xmlns:a16="http://schemas.microsoft.com/office/drawing/2014/main" id="{B7FE1B85-6807-3347-8CD6-921901D2B2C9}"/>
                    </a:ext>
                  </a:extLst>
                </p:cNvPr>
                <p:cNvPicPr/>
                <p:nvPr/>
              </p:nvPicPr>
              <p:blipFill>
                <a:blip r:embed="rId434"/>
                <a:stretch>
                  <a:fillRect/>
                </a:stretch>
              </p:blipFill>
              <p:spPr>
                <a:xfrm>
                  <a:off x="9400287" y="3351583"/>
                  <a:ext cx="979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4" name="Entrada de lápiz 373">
                  <a:extLst>
                    <a:ext uri="{FF2B5EF4-FFF2-40B4-BE49-F238E27FC236}">
                      <a16:creationId xmlns:a16="http://schemas.microsoft.com/office/drawing/2014/main" id="{FD5522C2-8FC8-1347-A8C5-52E034B9DF2B}"/>
                    </a:ext>
                  </a:extLst>
                </p14:cNvPr>
                <p14:cNvContentPartPr/>
                <p14:nvPr/>
              </p14:nvContentPartPr>
              <p14:xfrm>
                <a:off x="9571647" y="3482983"/>
                <a:ext cx="360" cy="6840"/>
              </p14:xfrm>
            </p:contentPart>
          </mc:Choice>
          <mc:Fallback xmlns="">
            <p:pic>
              <p:nvPicPr>
                <p:cNvPr id="374" name="Entrada de lápiz 373">
                  <a:extLst>
                    <a:ext uri="{FF2B5EF4-FFF2-40B4-BE49-F238E27FC236}">
                      <a16:creationId xmlns:a16="http://schemas.microsoft.com/office/drawing/2014/main" id="{FD5522C2-8FC8-1347-A8C5-52E034B9DF2B}"/>
                    </a:ext>
                  </a:extLst>
                </p:cNvPr>
                <p:cNvPicPr/>
                <p:nvPr/>
              </p:nvPicPr>
              <p:blipFill>
                <a:blip r:embed="rId436"/>
                <a:stretch>
                  <a:fillRect/>
                </a:stretch>
              </p:blipFill>
              <p:spPr>
                <a:xfrm>
                  <a:off x="9556167" y="3467503"/>
                  <a:ext cx="30960" cy="37440"/>
                </a:xfrm>
                <a:prstGeom prst="rect">
                  <a:avLst/>
                </a:prstGeom>
              </p:spPr>
            </p:pic>
          </mc:Fallback>
        </mc:AlternateContent>
      </p:grpSp>
      <p:grpSp>
        <p:nvGrpSpPr>
          <p:cNvPr id="389" name="Grupo 388">
            <a:extLst>
              <a:ext uri="{FF2B5EF4-FFF2-40B4-BE49-F238E27FC236}">
                <a16:creationId xmlns:a16="http://schemas.microsoft.com/office/drawing/2014/main" id="{A505CAA0-269F-9748-AAAE-DE0C7C6A5A1E}"/>
              </a:ext>
            </a:extLst>
          </p:cNvPr>
          <p:cNvGrpSpPr/>
          <p:nvPr/>
        </p:nvGrpSpPr>
        <p:grpSpPr>
          <a:xfrm>
            <a:off x="9754887" y="3344743"/>
            <a:ext cx="223200" cy="174240"/>
            <a:chOff x="9754887" y="3344743"/>
            <a:chExt cx="223200" cy="174240"/>
          </a:xfrm>
        </p:grpSpPr>
        <mc:AlternateContent xmlns:mc="http://schemas.openxmlformats.org/markup-compatibility/2006" xmlns:p14="http://schemas.microsoft.com/office/powerpoint/2010/main">
          <mc:Choice Requires="p14">
            <p:contentPart p14:bwMode="auto" r:id="rId437">
              <p14:nvContentPartPr>
                <p14:cNvPr id="375" name="Entrada de lápiz 374">
                  <a:extLst>
                    <a:ext uri="{FF2B5EF4-FFF2-40B4-BE49-F238E27FC236}">
                      <a16:creationId xmlns:a16="http://schemas.microsoft.com/office/drawing/2014/main" id="{C89E4FFF-2E53-F642-9E25-F2A171F3B2D5}"/>
                    </a:ext>
                  </a:extLst>
                </p14:cNvPr>
                <p14:cNvContentPartPr/>
                <p14:nvPr/>
              </p14:nvContentPartPr>
              <p14:xfrm>
                <a:off x="9754887" y="3434383"/>
                <a:ext cx="58320" cy="84600"/>
              </p14:xfrm>
            </p:contentPart>
          </mc:Choice>
          <mc:Fallback xmlns="">
            <p:pic>
              <p:nvPicPr>
                <p:cNvPr id="375" name="Entrada de lápiz 374">
                  <a:extLst>
                    <a:ext uri="{FF2B5EF4-FFF2-40B4-BE49-F238E27FC236}">
                      <a16:creationId xmlns:a16="http://schemas.microsoft.com/office/drawing/2014/main" id="{C89E4FFF-2E53-F642-9E25-F2A171F3B2D5}"/>
                    </a:ext>
                  </a:extLst>
                </p:cNvPr>
                <p:cNvPicPr/>
                <p:nvPr/>
              </p:nvPicPr>
              <p:blipFill>
                <a:blip r:embed="rId438"/>
                <a:stretch>
                  <a:fillRect/>
                </a:stretch>
              </p:blipFill>
              <p:spPr>
                <a:xfrm>
                  <a:off x="9739407" y="3418903"/>
                  <a:ext cx="88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76" name="Entrada de lápiz 375">
                  <a:extLst>
                    <a:ext uri="{FF2B5EF4-FFF2-40B4-BE49-F238E27FC236}">
                      <a16:creationId xmlns:a16="http://schemas.microsoft.com/office/drawing/2014/main" id="{9FD544BD-C9D4-4040-B944-A2E54FBA2363}"/>
                    </a:ext>
                  </a:extLst>
                </p14:cNvPr>
                <p14:cNvContentPartPr/>
                <p14:nvPr/>
              </p14:nvContentPartPr>
              <p14:xfrm>
                <a:off x="9826167" y="3344743"/>
                <a:ext cx="9360" cy="160920"/>
              </p14:xfrm>
            </p:contentPart>
          </mc:Choice>
          <mc:Fallback xmlns="">
            <p:pic>
              <p:nvPicPr>
                <p:cNvPr id="376" name="Entrada de lápiz 375">
                  <a:extLst>
                    <a:ext uri="{FF2B5EF4-FFF2-40B4-BE49-F238E27FC236}">
                      <a16:creationId xmlns:a16="http://schemas.microsoft.com/office/drawing/2014/main" id="{9FD544BD-C9D4-4040-B944-A2E54FBA2363}"/>
                    </a:ext>
                  </a:extLst>
                </p:cNvPr>
                <p:cNvPicPr/>
                <p:nvPr/>
              </p:nvPicPr>
              <p:blipFill>
                <a:blip r:embed="rId440"/>
                <a:stretch>
                  <a:fillRect/>
                </a:stretch>
              </p:blipFill>
              <p:spPr>
                <a:xfrm>
                  <a:off x="9810687" y="3329263"/>
                  <a:ext cx="39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77" name="Entrada de lápiz 376">
                  <a:extLst>
                    <a:ext uri="{FF2B5EF4-FFF2-40B4-BE49-F238E27FC236}">
                      <a16:creationId xmlns:a16="http://schemas.microsoft.com/office/drawing/2014/main" id="{FD7E6865-E08D-AE43-95A8-272133D96E51}"/>
                    </a:ext>
                  </a:extLst>
                </p14:cNvPr>
                <p14:cNvContentPartPr/>
                <p14:nvPr/>
              </p14:nvContentPartPr>
              <p14:xfrm>
                <a:off x="9906447" y="3425023"/>
                <a:ext cx="71640" cy="89640"/>
              </p14:xfrm>
            </p:contentPart>
          </mc:Choice>
          <mc:Fallback xmlns="">
            <p:pic>
              <p:nvPicPr>
                <p:cNvPr id="377" name="Entrada de lápiz 376">
                  <a:extLst>
                    <a:ext uri="{FF2B5EF4-FFF2-40B4-BE49-F238E27FC236}">
                      <a16:creationId xmlns:a16="http://schemas.microsoft.com/office/drawing/2014/main" id="{FD7E6865-E08D-AE43-95A8-272133D96E51}"/>
                    </a:ext>
                  </a:extLst>
                </p:cNvPr>
                <p:cNvPicPr/>
                <p:nvPr/>
              </p:nvPicPr>
              <p:blipFill>
                <a:blip r:embed="rId442"/>
                <a:stretch>
                  <a:fillRect/>
                </a:stretch>
              </p:blipFill>
              <p:spPr>
                <a:xfrm>
                  <a:off x="9891044" y="3409481"/>
                  <a:ext cx="102087" cy="120363"/>
                </a:xfrm>
                <a:prstGeom prst="rect">
                  <a:avLst/>
                </a:prstGeom>
              </p:spPr>
            </p:pic>
          </mc:Fallback>
        </mc:AlternateContent>
      </p:grpSp>
      <p:grpSp>
        <p:nvGrpSpPr>
          <p:cNvPr id="388" name="Grupo 387">
            <a:extLst>
              <a:ext uri="{FF2B5EF4-FFF2-40B4-BE49-F238E27FC236}">
                <a16:creationId xmlns:a16="http://schemas.microsoft.com/office/drawing/2014/main" id="{3F8C2CA7-5326-9249-90A6-C280EA7A018A}"/>
              </a:ext>
            </a:extLst>
          </p:cNvPr>
          <p:cNvGrpSpPr/>
          <p:nvPr/>
        </p:nvGrpSpPr>
        <p:grpSpPr>
          <a:xfrm>
            <a:off x="10187247" y="3349063"/>
            <a:ext cx="676800" cy="170280"/>
            <a:chOff x="10187247" y="3349063"/>
            <a:chExt cx="676800" cy="170280"/>
          </a:xfrm>
        </p:grpSpPr>
        <mc:AlternateContent xmlns:mc="http://schemas.openxmlformats.org/markup-compatibility/2006" xmlns:p14="http://schemas.microsoft.com/office/powerpoint/2010/main">
          <mc:Choice Requires="p14">
            <p:contentPart p14:bwMode="auto" r:id="rId443">
              <p14:nvContentPartPr>
                <p14:cNvPr id="378" name="Entrada de lápiz 377">
                  <a:extLst>
                    <a:ext uri="{FF2B5EF4-FFF2-40B4-BE49-F238E27FC236}">
                      <a16:creationId xmlns:a16="http://schemas.microsoft.com/office/drawing/2014/main" id="{34A1F5AA-868A-8D48-ADB1-87720F47C814}"/>
                    </a:ext>
                  </a:extLst>
                </p14:cNvPr>
                <p14:cNvContentPartPr/>
                <p14:nvPr/>
              </p14:nvContentPartPr>
              <p14:xfrm>
                <a:off x="10187247" y="3353743"/>
                <a:ext cx="27000" cy="145080"/>
              </p14:xfrm>
            </p:contentPart>
          </mc:Choice>
          <mc:Fallback xmlns="">
            <p:pic>
              <p:nvPicPr>
                <p:cNvPr id="378" name="Entrada de lápiz 377">
                  <a:extLst>
                    <a:ext uri="{FF2B5EF4-FFF2-40B4-BE49-F238E27FC236}">
                      <a16:creationId xmlns:a16="http://schemas.microsoft.com/office/drawing/2014/main" id="{34A1F5AA-868A-8D48-ADB1-87720F47C814}"/>
                    </a:ext>
                  </a:extLst>
                </p:cNvPr>
                <p:cNvPicPr/>
                <p:nvPr/>
              </p:nvPicPr>
              <p:blipFill>
                <a:blip r:embed="rId444"/>
                <a:stretch>
                  <a:fillRect/>
                </a:stretch>
              </p:blipFill>
              <p:spPr>
                <a:xfrm>
                  <a:off x="10171767" y="3338263"/>
                  <a:ext cx="57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79" name="Entrada de lápiz 378">
                  <a:extLst>
                    <a:ext uri="{FF2B5EF4-FFF2-40B4-BE49-F238E27FC236}">
                      <a16:creationId xmlns:a16="http://schemas.microsoft.com/office/drawing/2014/main" id="{51E7FF8B-EF30-0141-AD5A-33300DB5FEA9}"/>
                    </a:ext>
                  </a:extLst>
                </p14:cNvPr>
                <p14:cNvContentPartPr/>
                <p14:nvPr/>
              </p14:nvContentPartPr>
              <p14:xfrm>
                <a:off x="10214247" y="3349063"/>
                <a:ext cx="71640" cy="160920"/>
              </p14:xfrm>
            </p:contentPart>
          </mc:Choice>
          <mc:Fallback xmlns="">
            <p:pic>
              <p:nvPicPr>
                <p:cNvPr id="379" name="Entrada de lápiz 378">
                  <a:extLst>
                    <a:ext uri="{FF2B5EF4-FFF2-40B4-BE49-F238E27FC236}">
                      <a16:creationId xmlns:a16="http://schemas.microsoft.com/office/drawing/2014/main" id="{51E7FF8B-EF30-0141-AD5A-33300DB5FEA9}"/>
                    </a:ext>
                  </a:extLst>
                </p:cNvPr>
                <p:cNvPicPr/>
                <p:nvPr/>
              </p:nvPicPr>
              <p:blipFill>
                <a:blip r:embed="rId446"/>
                <a:stretch>
                  <a:fillRect/>
                </a:stretch>
              </p:blipFill>
              <p:spPr>
                <a:xfrm>
                  <a:off x="10198844" y="3333583"/>
                  <a:ext cx="102087"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0" name="Entrada de lápiz 379">
                  <a:extLst>
                    <a:ext uri="{FF2B5EF4-FFF2-40B4-BE49-F238E27FC236}">
                      <a16:creationId xmlns:a16="http://schemas.microsoft.com/office/drawing/2014/main" id="{28E085D8-8392-3849-BF43-ECDD7A0A7DA6}"/>
                    </a:ext>
                  </a:extLst>
                </p14:cNvPr>
                <p14:cNvContentPartPr/>
                <p14:nvPr/>
              </p14:nvContentPartPr>
              <p14:xfrm>
                <a:off x="10325847" y="3456343"/>
                <a:ext cx="360" cy="4680"/>
              </p14:xfrm>
            </p:contentPart>
          </mc:Choice>
          <mc:Fallback xmlns="">
            <p:pic>
              <p:nvPicPr>
                <p:cNvPr id="380" name="Entrada de lápiz 379">
                  <a:extLst>
                    <a:ext uri="{FF2B5EF4-FFF2-40B4-BE49-F238E27FC236}">
                      <a16:creationId xmlns:a16="http://schemas.microsoft.com/office/drawing/2014/main" id="{28E085D8-8392-3849-BF43-ECDD7A0A7DA6}"/>
                    </a:ext>
                  </a:extLst>
                </p:cNvPr>
                <p:cNvPicPr/>
                <p:nvPr/>
              </p:nvPicPr>
              <p:blipFill>
                <a:blip r:embed="rId448"/>
                <a:stretch>
                  <a:fillRect/>
                </a:stretch>
              </p:blipFill>
              <p:spPr>
                <a:xfrm>
                  <a:off x="10310367" y="3441969"/>
                  <a:ext cx="30960" cy="33094"/>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81" name="Entrada de lápiz 380">
                  <a:extLst>
                    <a:ext uri="{FF2B5EF4-FFF2-40B4-BE49-F238E27FC236}">
                      <a16:creationId xmlns:a16="http://schemas.microsoft.com/office/drawing/2014/main" id="{3E6EC554-47B3-7B4D-9D65-5284F9FC6C73}"/>
                    </a:ext>
                  </a:extLst>
                </p14:cNvPr>
                <p14:cNvContentPartPr/>
                <p14:nvPr/>
              </p14:nvContentPartPr>
              <p14:xfrm>
                <a:off x="10316847" y="3429703"/>
                <a:ext cx="53280" cy="89640"/>
              </p14:xfrm>
            </p:contentPart>
          </mc:Choice>
          <mc:Fallback xmlns="">
            <p:pic>
              <p:nvPicPr>
                <p:cNvPr id="381" name="Entrada de lápiz 380">
                  <a:extLst>
                    <a:ext uri="{FF2B5EF4-FFF2-40B4-BE49-F238E27FC236}">
                      <a16:creationId xmlns:a16="http://schemas.microsoft.com/office/drawing/2014/main" id="{3E6EC554-47B3-7B4D-9D65-5284F9FC6C73}"/>
                    </a:ext>
                  </a:extLst>
                </p:cNvPr>
                <p:cNvPicPr/>
                <p:nvPr/>
              </p:nvPicPr>
              <p:blipFill>
                <a:blip r:embed="rId450"/>
                <a:stretch>
                  <a:fillRect/>
                </a:stretch>
              </p:blipFill>
              <p:spPr>
                <a:xfrm>
                  <a:off x="10301471" y="3414223"/>
                  <a:ext cx="83675"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82" name="Entrada de lápiz 381">
                  <a:extLst>
                    <a:ext uri="{FF2B5EF4-FFF2-40B4-BE49-F238E27FC236}">
                      <a16:creationId xmlns:a16="http://schemas.microsoft.com/office/drawing/2014/main" id="{6625ED60-B547-AC4A-9222-AAE33F7A573C}"/>
                    </a:ext>
                  </a:extLst>
                </p14:cNvPr>
                <p14:cNvContentPartPr/>
                <p14:nvPr/>
              </p14:nvContentPartPr>
              <p14:xfrm>
                <a:off x="10397127" y="3427543"/>
                <a:ext cx="58320" cy="73800"/>
              </p14:xfrm>
            </p:contentPart>
          </mc:Choice>
          <mc:Fallback xmlns="">
            <p:pic>
              <p:nvPicPr>
                <p:cNvPr id="382" name="Entrada de lápiz 381">
                  <a:extLst>
                    <a:ext uri="{FF2B5EF4-FFF2-40B4-BE49-F238E27FC236}">
                      <a16:creationId xmlns:a16="http://schemas.microsoft.com/office/drawing/2014/main" id="{6625ED60-B547-AC4A-9222-AAE33F7A573C}"/>
                    </a:ext>
                  </a:extLst>
                </p:cNvPr>
                <p:cNvPicPr/>
                <p:nvPr/>
              </p:nvPicPr>
              <p:blipFill>
                <a:blip r:embed="rId452"/>
                <a:stretch>
                  <a:fillRect/>
                </a:stretch>
              </p:blipFill>
              <p:spPr>
                <a:xfrm>
                  <a:off x="10381647" y="3411987"/>
                  <a:ext cx="88920" cy="10455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83" name="Entrada de lápiz 382">
                  <a:extLst>
                    <a:ext uri="{FF2B5EF4-FFF2-40B4-BE49-F238E27FC236}">
                      <a16:creationId xmlns:a16="http://schemas.microsoft.com/office/drawing/2014/main" id="{26D76832-C408-A549-82F0-110E3E254A31}"/>
                    </a:ext>
                  </a:extLst>
                </p14:cNvPr>
                <p14:cNvContentPartPr/>
                <p14:nvPr/>
              </p14:nvContentPartPr>
              <p14:xfrm>
                <a:off x="10495047" y="3438343"/>
                <a:ext cx="31680" cy="62280"/>
              </p14:xfrm>
            </p:contentPart>
          </mc:Choice>
          <mc:Fallback xmlns="">
            <p:pic>
              <p:nvPicPr>
                <p:cNvPr id="383" name="Entrada de lápiz 382">
                  <a:extLst>
                    <a:ext uri="{FF2B5EF4-FFF2-40B4-BE49-F238E27FC236}">
                      <a16:creationId xmlns:a16="http://schemas.microsoft.com/office/drawing/2014/main" id="{26D76832-C408-A549-82F0-110E3E254A31}"/>
                    </a:ext>
                  </a:extLst>
                </p:cNvPr>
                <p:cNvPicPr/>
                <p:nvPr/>
              </p:nvPicPr>
              <p:blipFill>
                <a:blip r:embed="rId454"/>
                <a:stretch>
                  <a:fillRect/>
                </a:stretch>
              </p:blipFill>
              <p:spPr>
                <a:xfrm>
                  <a:off x="10479567" y="3422863"/>
                  <a:ext cx="62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84" name="Entrada de lápiz 383">
                  <a:extLst>
                    <a:ext uri="{FF2B5EF4-FFF2-40B4-BE49-F238E27FC236}">
                      <a16:creationId xmlns:a16="http://schemas.microsoft.com/office/drawing/2014/main" id="{CDFDC5F3-6538-AF42-9399-A0D9A9C898E4}"/>
                    </a:ext>
                  </a:extLst>
                </p14:cNvPr>
                <p14:cNvContentPartPr/>
                <p14:nvPr/>
              </p14:nvContentPartPr>
              <p14:xfrm>
                <a:off x="10548687" y="3431863"/>
                <a:ext cx="57960" cy="68760"/>
              </p14:xfrm>
            </p:contentPart>
          </mc:Choice>
          <mc:Fallback xmlns="">
            <p:pic>
              <p:nvPicPr>
                <p:cNvPr id="384" name="Entrada de lápiz 383">
                  <a:extLst>
                    <a:ext uri="{FF2B5EF4-FFF2-40B4-BE49-F238E27FC236}">
                      <a16:creationId xmlns:a16="http://schemas.microsoft.com/office/drawing/2014/main" id="{CDFDC5F3-6538-AF42-9399-A0D9A9C898E4}"/>
                    </a:ext>
                  </a:extLst>
                </p:cNvPr>
                <p:cNvPicPr/>
                <p:nvPr/>
              </p:nvPicPr>
              <p:blipFill>
                <a:blip r:embed="rId456"/>
                <a:stretch>
                  <a:fillRect/>
                </a:stretch>
              </p:blipFill>
              <p:spPr>
                <a:xfrm>
                  <a:off x="10533110" y="3416383"/>
                  <a:ext cx="88751"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85" name="Entrada de lápiz 384">
                  <a:extLst>
                    <a:ext uri="{FF2B5EF4-FFF2-40B4-BE49-F238E27FC236}">
                      <a16:creationId xmlns:a16="http://schemas.microsoft.com/office/drawing/2014/main" id="{F570DE0F-0A2E-5E4C-AEAD-5B11F2C264E7}"/>
                    </a:ext>
                  </a:extLst>
                </p14:cNvPr>
                <p14:cNvContentPartPr/>
                <p14:nvPr/>
              </p14:nvContentPartPr>
              <p14:xfrm>
                <a:off x="10628967" y="3411703"/>
                <a:ext cx="67320" cy="80280"/>
              </p14:xfrm>
            </p:contentPart>
          </mc:Choice>
          <mc:Fallback xmlns="">
            <p:pic>
              <p:nvPicPr>
                <p:cNvPr id="385" name="Entrada de lápiz 384">
                  <a:extLst>
                    <a:ext uri="{FF2B5EF4-FFF2-40B4-BE49-F238E27FC236}">
                      <a16:creationId xmlns:a16="http://schemas.microsoft.com/office/drawing/2014/main" id="{F570DE0F-0A2E-5E4C-AEAD-5B11F2C264E7}"/>
                    </a:ext>
                  </a:extLst>
                </p:cNvPr>
                <p:cNvPicPr/>
                <p:nvPr/>
              </p:nvPicPr>
              <p:blipFill>
                <a:blip r:embed="rId458"/>
                <a:stretch>
                  <a:fillRect/>
                </a:stretch>
              </p:blipFill>
              <p:spPr>
                <a:xfrm>
                  <a:off x="10613487" y="3396223"/>
                  <a:ext cx="97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86" name="Entrada de lápiz 385">
                  <a:extLst>
                    <a:ext uri="{FF2B5EF4-FFF2-40B4-BE49-F238E27FC236}">
                      <a16:creationId xmlns:a16="http://schemas.microsoft.com/office/drawing/2014/main" id="{7D13B4DA-D4B9-3343-AAF4-839CD670E8E2}"/>
                    </a:ext>
                  </a:extLst>
                </p14:cNvPr>
                <p14:cNvContentPartPr/>
                <p14:nvPr/>
              </p14:nvContentPartPr>
              <p14:xfrm>
                <a:off x="10727247" y="3429703"/>
                <a:ext cx="62640" cy="67320"/>
              </p14:xfrm>
            </p:contentPart>
          </mc:Choice>
          <mc:Fallback xmlns="">
            <p:pic>
              <p:nvPicPr>
                <p:cNvPr id="386" name="Entrada de lápiz 385">
                  <a:extLst>
                    <a:ext uri="{FF2B5EF4-FFF2-40B4-BE49-F238E27FC236}">
                      <a16:creationId xmlns:a16="http://schemas.microsoft.com/office/drawing/2014/main" id="{7D13B4DA-D4B9-3343-AAF4-839CD670E8E2}"/>
                    </a:ext>
                  </a:extLst>
                </p:cNvPr>
                <p:cNvPicPr/>
                <p:nvPr/>
              </p:nvPicPr>
              <p:blipFill>
                <a:blip r:embed="rId460"/>
                <a:stretch>
                  <a:fillRect/>
                </a:stretch>
              </p:blipFill>
              <p:spPr>
                <a:xfrm>
                  <a:off x="10711855" y="3414223"/>
                  <a:ext cx="93065"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87" name="Entrada de lápiz 386">
                  <a:extLst>
                    <a:ext uri="{FF2B5EF4-FFF2-40B4-BE49-F238E27FC236}">
                      <a16:creationId xmlns:a16="http://schemas.microsoft.com/office/drawing/2014/main" id="{83E843C2-3F19-E24B-BD99-E94260F247C4}"/>
                    </a:ext>
                  </a:extLst>
                </p14:cNvPr>
                <p14:cNvContentPartPr/>
                <p14:nvPr/>
              </p14:nvContentPartPr>
              <p14:xfrm>
                <a:off x="10838847" y="3420703"/>
                <a:ext cx="25200" cy="71640"/>
              </p14:xfrm>
            </p:contentPart>
          </mc:Choice>
          <mc:Fallback xmlns="">
            <p:pic>
              <p:nvPicPr>
                <p:cNvPr id="387" name="Entrada de lápiz 386">
                  <a:extLst>
                    <a:ext uri="{FF2B5EF4-FFF2-40B4-BE49-F238E27FC236}">
                      <a16:creationId xmlns:a16="http://schemas.microsoft.com/office/drawing/2014/main" id="{83E843C2-3F19-E24B-BD99-E94260F247C4}"/>
                    </a:ext>
                  </a:extLst>
                </p:cNvPr>
                <p:cNvPicPr/>
                <p:nvPr/>
              </p:nvPicPr>
              <p:blipFill>
                <a:blip r:embed="rId462"/>
                <a:stretch>
                  <a:fillRect/>
                </a:stretch>
              </p:blipFill>
              <p:spPr>
                <a:xfrm>
                  <a:off x="10823367" y="3405300"/>
                  <a:ext cx="55800" cy="102087"/>
                </a:xfrm>
                <a:prstGeom prst="rect">
                  <a:avLst/>
                </a:prstGeom>
              </p:spPr>
            </p:pic>
          </mc:Fallback>
        </mc:AlternateContent>
      </p:grpSp>
      <p:grpSp>
        <p:nvGrpSpPr>
          <p:cNvPr id="394" name="Grupo 393">
            <a:extLst>
              <a:ext uri="{FF2B5EF4-FFF2-40B4-BE49-F238E27FC236}">
                <a16:creationId xmlns:a16="http://schemas.microsoft.com/office/drawing/2014/main" id="{BD3950D7-AFA2-3947-887D-E40A1823A12C}"/>
              </a:ext>
            </a:extLst>
          </p:cNvPr>
          <p:cNvGrpSpPr/>
          <p:nvPr/>
        </p:nvGrpSpPr>
        <p:grpSpPr>
          <a:xfrm>
            <a:off x="9469047" y="3688183"/>
            <a:ext cx="210240" cy="101880"/>
            <a:chOff x="9469047" y="3688183"/>
            <a:chExt cx="210240" cy="101880"/>
          </a:xfrm>
        </p:grpSpPr>
        <mc:AlternateContent xmlns:mc="http://schemas.openxmlformats.org/markup-compatibility/2006" xmlns:p14="http://schemas.microsoft.com/office/powerpoint/2010/main">
          <mc:Choice Requires="p14">
            <p:contentPart p14:bwMode="auto" r:id="rId463">
              <p14:nvContentPartPr>
                <p14:cNvPr id="391" name="Entrada de lápiz 390">
                  <a:extLst>
                    <a:ext uri="{FF2B5EF4-FFF2-40B4-BE49-F238E27FC236}">
                      <a16:creationId xmlns:a16="http://schemas.microsoft.com/office/drawing/2014/main" id="{1F26D065-EF91-8247-9748-BFB96441AFAD}"/>
                    </a:ext>
                  </a:extLst>
                </p14:cNvPr>
                <p14:cNvContentPartPr/>
                <p14:nvPr/>
              </p14:nvContentPartPr>
              <p14:xfrm>
                <a:off x="9469047" y="3697183"/>
                <a:ext cx="89640" cy="88920"/>
              </p14:xfrm>
            </p:contentPart>
          </mc:Choice>
          <mc:Fallback xmlns="">
            <p:pic>
              <p:nvPicPr>
                <p:cNvPr id="391" name="Entrada de lápiz 390">
                  <a:extLst>
                    <a:ext uri="{FF2B5EF4-FFF2-40B4-BE49-F238E27FC236}">
                      <a16:creationId xmlns:a16="http://schemas.microsoft.com/office/drawing/2014/main" id="{1F26D065-EF91-8247-9748-BFB96441AFAD}"/>
                    </a:ext>
                  </a:extLst>
                </p:cNvPr>
                <p:cNvPicPr/>
                <p:nvPr/>
              </p:nvPicPr>
              <p:blipFill>
                <a:blip r:embed="rId464"/>
                <a:stretch>
                  <a:fillRect/>
                </a:stretch>
              </p:blipFill>
              <p:spPr>
                <a:xfrm>
                  <a:off x="9453567" y="3681703"/>
                  <a:ext cx="120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92" name="Entrada de lápiz 391">
                  <a:extLst>
                    <a:ext uri="{FF2B5EF4-FFF2-40B4-BE49-F238E27FC236}">
                      <a16:creationId xmlns:a16="http://schemas.microsoft.com/office/drawing/2014/main" id="{C13E859E-B5E3-9443-9B31-01E444046A04}"/>
                    </a:ext>
                  </a:extLst>
                </p14:cNvPr>
                <p14:cNvContentPartPr/>
                <p14:nvPr/>
              </p14:nvContentPartPr>
              <p14:xfrm>
                <a:off x="9602967" y="3688183"/>
                <a:ext cx="76320" cy="101880"/>
              </p14:xfrm>
            </p:contentPart>
          </mc:Choice>
          <mc:Fallback xmlns="">
            <p:pic>
              <p:nvPicPr>
                <p:cNvPr id="392" name="Entrada de lápiz 391">
                  <a:extLst>
                    <a:ext uri="{FF2B5EF4-FFF2-40B4-BE49-F238E27FC236}">
                      <a16:creationId xmlns:a16="http://schemas.microsoft.com/office/drawing/2014/main" id="{C13E859E-B5E3-9443-9B31-01E444046A04}"/>
                    </a:ext>
                  </a:extLst>
                </p:cNvPr>
                <p:cNvPicPr/>
                <p:nvPr/>
              </p:nvPicPr>
              <p:blipFill>
                <a:blip r:embed="rId466"/>
                <a:stretch>
                  <a:fillRect/>
                </a:stretch>
              </p:blipFill>
              <p:spPr>
                <a:xfrm>
                  <a:off x="9587414" y="3672703"/>
                  <a:ext cx="107065"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7">
            <p14:nvContentPartPr>
              <p14:cNvPr id="393" name="Entrada de lápiz 392">
                <a:extLst>
                  <a:ext uri="{FF2B5EF4-FFF2-40B4-BE49-F238E27FC236}">
                    <a16:creationId xmlns:a16="http://schemas.microsoft.com/office/drawing/2014/main" id="{99FF79C4-EBD3-E44C-9791-5C841FF340B8}"/>
                  </a:ext>
                </a:extLst>
              </p14:cNvPr>
              <p14:cNvContentPartPr/>
              <p14:nvPr/>
            </p14:nvContentPartPr>
            <p14:xfrm>
              <a:off x="9928767" y="3652543"/>
              <a:ext cx="106920" cy="120960"/>
            </p14:xfrm>
          </p:contentPart>
        </mc:Choice>
        <mc:Fallback xmlns="">
          <p:pic>
            <p:nvPicPr>
              <p:cNvPr id="393" name="Entrada de lápiz 392">
                <a:extLst>
                  <a:ext uri="{FF2B5EF4-FFF2-40B4-BE49-F238E27FC236}">
                    <a16:creationId xmlns:a16="http://schemas.microsoft.com/office/drawing/2014/main" id="{99FF79C4-EBD3-E44C-9791-5C841FF340B8}"/>
                  </a:ext>
                </a:extLst>
              </p:cNvPr>
              <p:cNvPicPr/>
              <p:nvPr/>
            </p:nvPicPr>
            <p:blipFill>
              <a:blip r:embed="rId468"/>
              <a:stretch>
                <a:fillRect/>
              </a:stretch>
            </p:blipFill>
            <p:spPr>
              <a:xfrm>
                <a:off x="9913287" y="3637017"/>
                <a:ext cx="137520" cy="151651"/>
              </a:xfrm>
              <a:prstGeom prst="rect">
                <a:avLst/>
              </a:prstGeom>
            </p:spPr>
          </p:pic>
        </mc:Fallback>
      </mc:AlternateContent>
      <p:grpSp>
        <p:nvGrpSpPr>
          <p:cNvPr id="414" name="Grupo 413">
            <a:extLst>
              <a:ext uri="{FF2B5EF4-FFF2-40B4-BE49-F238E27FC236}">
                <a16:creationId xmlns:a16="http://schemas.microsoft.com/office/drawing/2014/main" id="{D32A5838-F857-DE4B-8465-0EB2CDC55D01}"/>
              </a:ext>
            </a:extLst>
          </p:cNvPr>
          <p:cNvGrpSpPr/>
          <p:nvPr/>
        </p:nvGrpSpPr>
        <p:grpSpPr>
          <a:xfrm>
            <a:off x="6833923" y="4759966"/>
            <a:ext cx="705600" cy="232560"/>
            <a:chOff x="6833923" y="4759966"/>
            <a:chExt cx="705600" cy="232560"/>
          </a:xfrm>
        </p:grpSpPr>
        <mc:AlternateContent xmlns:mc="http://schemas.openxmlformats.org/markup-compatibility/2006" xmlns:p14="http://schemas.microsoft.com/office/powerpoint/2010/main">
          <mc:Choice Requires="p14">
            <p:contentPart p14:bwMode="auto" r:id="rId469">
              <p14:nvContentPartPr>
                <p14:cNvPr id="395" name="Entrada de lápiz 394">
                  <a:extLst>
                    <a:ext uri="{FF2B5EF4-FFF2-40B4-BE49-F238E27FC236}">
                      <a16:creationId xmlns:a16="http://schemas.microsoft.com/office/drawing/2014/main" id="{D5F69D83-A866-BB4C-B507-9EC7C53BF435}"/>
                    </a:ext>
                  </a:extLst>
                </p14:cNvPr>
                <p14:cNvContentPartPr/>
                <p14:nvPr/>
              </p14:nvContentPartPr>
              <p14:xfrm>
                <a:off x="6840043" y="4784806"/>
                <a:ext cx="27720" cy="11520"/>
              </p14:xfrm>
            </p:contentPart>
          </mc:Choice>
          <mc:Fallback xmlns="">
            <p:pic>
              <p:nvPicPr>
                <p:cNvPr id="395" name="Entrada de lápiz 394">
                  <a:extLst>
                    <a:ext uri="{FF2B5EF4-FFF2-40B4-BE49-F238E27FC236}">
                      <a16:creationId xmlns:a16="http://schemas.microsoft.com/office/drawing/2014/main" id="{D5F69D83-A866-BB4C-B507-9EC7C53BF435}"/>
                    </a:ext>
                  </a:extLst>
                </p:cNvPr>
                <p:cNvPicPr/>
                <p:nvPr/>
              </p:nvPicPr>
              <p:blipFill>
                <a:blip r:embed="rId470"/>
                <a:stretch>
                  <a:fillRect/>
                </a:stretch>
              </p:blipFill>
              <p:spPr>
                <a:xfrm>
                  <a:off x="6824563" y="4769326"/>
                  <a:ext cx="58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96" name="Entrada de lápiz 395">
                  <a:extLst>
                    <a:ext uri="{FF2B5EF4-FFF2-40B4-BE49-F238E27FC236}">
                      <a16:creationId xmlns:a16="http://schemas.microsoft.com/office/drawing/2014/main" id="{919180FF-9757-D446-A4AD-5E80400698A6}"/>
                    </a:ext>
                  </a:extLst>
                </p14:cNvPr>
                <p14:cNvContentPartPr/>
                <p14:nvPr/>
              </p14:nvContentPartPr>
              <p14:xfrm>
                <a:off x="6833923" y="4759966"/>
                <a:ext cx="118080" cy="218520"/>
              </p14:xfrm>
            </p:contentPart>
          </mc:Choice>
          <mc:Fallback xmlns="">
            <p:pic>
              <p:nvPicPr>
                <p:cNvPr id="396" name="Entrada de lápiz 395">
                  <a:extLst>
                    <a:ext uri="{FF2B5EF4-FFF2-40B4-BE49-F238E27FC236}">
                      <a16:creationId xmlns:a16="http://schemas.microsoft.com/office/drawing/2014/main" id="{919180FF-9757-D446-A4AD-5E80400698A6}"/>
                    </a:ext>
                  </a:extLst>
                </p:cNvPr>
                <p:cNvPicPr/>
                <p:nvPr/>
              </p:nvPicPr>
              <p:blipFill>
                <a:blip r:embed="rId472"/>
                <a:stretch>
                  <a:fillRect/>
                </a:stretch>
              </p:blipFill>
              <p:spPr>
                <a:xfrm>
                  <a:off x="6818396" y="4744486"/>
                  <a:ext cx="148774"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97" name="Entrada de lápiz 396">
                  <a:extLst>
                    <a:ext uri="{FF2B5EF4-FFF2-40B4-BE49-F238E27FC236}">
                      <a16:creationId xmlns:a16="http://schemas.microsoft.com/office/drawing/2014/main" id="{D403E745-901D-1D48-AD19-69CFDED92A7A}"/>
                    </a:ext>
                  </a:extLst>
                </p14:cNvPr>
                <p14:cNvContentPartPr/>
                <p14:nvPr/>
              </p14:nvContentPartPr>
              <p14:xfrm>
                <a:off x="7007443" y="4852126"/>
                <a:ext cx="78840" cy="134640"/>
              </p14:xfrm>
            </p:contentPart>
          </mc:Choice>
          <mc:Fallback xmlns="">
            <p:pic>
              <p:nvPicPr>
                <p:cNvPr id="397" name="Entrada de lápiz 396">
                  <a:extLst>
                    <a:ext uri="{FF2B5EF4-FFF2-40B4-BE49-F238E27FC236}">
                      <a16:creationId xmlns:a16="http://schemas.microsoft.com/office/drawing/2014/main" id="{D403E745-901D-1D48-AD19-69CFDED92A7A}"/>
                    </a:ext>
                  </a:extLst>
                </p:cNvPr>
                <p:cNvPicPr/>
                <p:nvPr/>
              </p:nvPicPr>
              <p:blipFill>
                <a:blip r:embed="rId474"/>
                <a:stretch>
                  <a:fillRect/>
                </a:stretch>
              </p:blipFill>
              <p:spPr>
                <a:xfrm>
                  <a:off x="6991892" y="4836687"/>
                  <a:ext cx="109580" cy="165158"/>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98" name="Entrada de lápiz 397">
                  <a:extLst>
                    <a:ext uri="{FF2B5EF4-FFF2-40B4-BE49-F238E27FC236}">
                      <a16:creationId xmlns:a16="http://schemas.microsoft.com/office/drawing/2014/main" id="{8256D2D3-0099-624D-A5DC-DB9CF45F676E}"/>
                    </a:ext>
                  </a:extLst>
                </p14:cNvPr>
                <p14:cNvContentPartPr/>
                <p14:nvPr/>
              </p14:nvContentPartPr>
              <p14:xfrm>
                <a:off x="7125163" y="4874446"/>
                <a:ext cx="67680" cy="112320"/>
              </p14:xfrm>
            </p:contentPart>
          </mc:Choice>
          <mc:Fallback xmlns="">
            <p:pic>
              <p:nvPicPr>
                <p:cNvPr id="398" name="Entrada de lápiz 397">
                  <a:extLst>
                    <a:ext uri="{FF2B5EF4-FFF2-40B4-BE49-F238E27FC236}">
                      <a16:creationId xmlns:a16="http://schemas.microsoft.com/office/drawing/2014/main" id="{8256D2D3-0099-624D-A5DC-DB9CF45F676E}"/>
                    </a:ext>
                  </a:extLst>
                </p:cNvPr>
                <p:cNvPicPr/>
                <p:nvPr/>
              </p:nvPicPr>
              <p:blipFill>
                <a:blip r:embed="rId476"/>
                <a:stretch>
                  <a:fillRect/>
                </a:stretch>
              </p:blipFill>
              <p:spPr>
                <a:xfrm>
                  <a:off x="7109683" y="4858966"/>
                  <a:ext cx="98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99" name="Entrada de lápiz 398">
                  <a:extLst>
                    <a:ext uri="{FF2B5EF4-FFF2-40B4-BE49-F238E27FC236}">
                      <a16:creationId xmlns:a16="http://schemas.microsoft.com/office/drawing/2014/main" id="{C1E4708A-539F-6147-8966-EC75586FF7EF}"/>
                    </a:ext>
                  </a:extLst>
                </p14:cNvPr>
                <p14:cNvContentPartPr/>
                <p14:nvPr/>
              </p14:nvContentPartPr>
              <p14:xfrm>
                <a:off x="7242523" y="4784806"/>
                <a:ext cx="39600" cy="207360"/>
              </p14:xfrm>
            </p:contentPart>
          </mc:Choice>
          <mc:Fallback xmlns="">
            <p:pic>
              <p:nvPicPr>
                <p:cNvPr id="399" name="Entrada de lápiz 398">
                  <a:extLst>
                    <a:ext uri="{FF2B5EF4-FFF2-40B4-BE49-F238E27FC236}">
                      <a16:creationId xmlns:a16="http://schemas.microsoft.com/office/drawing/2014/main" id="{C1E4708A-539F-6147-8966-EC75586FF7EF}"/>
                    </a:ext>
                  </a:extLst>
                </p:cNvPr>
                <p:cNvPicPr/>
                <p:nvPr/>
              </p:nvPicPr>
              <p:blipFill>
                <a:blip r:embed="rId478"/>
                <a:stretch>
                  <a:fillRect/>
                </a:stretch>
              </p:blipFill>
              <p:spPr>
                <a:xfrm>
                  <a:off x="7226901" y="4769326"/>
                  <a:ext cx="70481"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00" name="Entrada de lápiz 399">
                  <a:extLst>
                    <a:ext uri="{FF2B5EF4-FFF2-40B4-BE49-F238E27FC236}">
                      <a16:creationId xmlns:a16="http://schemas.microsoft.com/office/drawing/2014/main" id="{1CB0C57E-9656-CD4C-9706-5E6AC1CED29C}"/>
                    </a:ext>
                  </a:extLst>
                </p14:cNvPr>
                <p14:cNvContentPartPr/>
                <p14:nvPr/>
              </p14:nvContentPartPr>
              <p14:xfrm>
                <a:off x="7237123" y="4885606"/>
                <a:ext cx="61920" cy="11520"/>
              </p14:xfrm>
            </p:contentPart>
          </mc:Choice>
          <mc:Fallback xmlns="">
            <p:pic>
              <p:nvPicPr>
                <p:cNvPr id="400" name="Entrada de lápiz 399">
                  <a:extLst>
                    <a:ext uri="{FF2B5EF4-FFF2-40B4-BE49-F238E27FC236}">
                      <a16:creationId xmlns:a16="http://schemas.microsoft.com/office/drawing/2014/main" id="{1CB0C57E-9656-CD4C-9706-5E6AC1CED29C}"/>
                    </a:ext>
                  </a:extLst>
                </p:cNvPr>
                <p:cNvPicPr/>
                <p:nvPr/>
              </p:nvPicPr>
              <p:blipFill>
                <a:blip r:embed="rId480"/>
                <a:stretch>
                  <a:fillRect/>
                </a:stretch>
              </p:blipFill>
              <p:spPr>
                <a:xfrm>
                  <a:off x="7221643" y="4870126"/>
                  <a:ext cx="92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01" name="Entrada de lápiz 400">
                  <a:extLst>
                    <a:ext uri="{FF2B5EF4-FFF2-40B4-BE49-F238E27FC236}">
                      <a16:creationId xmlns:a16="http://schemas.microsoft.com/office/drawing/2014/main" id="{F62BE4BC-0951-FD4F-932E-D3C4750A84A3}"/>
                    </a:ext>
                  </a:extLst>
                </p14:cNvPr>
                <p14:cNvContentPartPr/>
                <p14:nvPr/>
              </p14:nvContentPartPr>
              <p14:xfrm>
                <a:off x="7343323" y="4874446"/>
                <a:ext cx="73080" cy="118080"/>
              </p14:xfrm>
            </p:contentPart>
          </mc:Choice>
          <mc:Fallback xmlns="">
            <p:pic>
              <p:nvPicPr>
                <p:cNvPr id="401" name="Entrada de lápiz 400">
                  <a:extLst>
                    <a:ext uri="{FF2B5EF4-FFF2-40B4-BE49-F238E27FC236}">
                      <a16:creationId xmlns:a16="http://schemas.microsoft.com/office/drawing/2014/main" id="{F62BE4BC-0951-FD4F-932E-D3C4750A84A3}"/>
                    </a:ext>
                  </a:extLst>
                </p:cNvPr>
                <p:cNvPicPr/>
                <p:nvPr/>
              </p:nvPicPr>
              <p:blipFill>
                <a:blip r:embed="rId482"/>
                <a:stretch>
                  <a:fillRect/>
                </a:stretch>
              </p:blipFill>
              <p:spPr>
                <a:xfrm>
                  <a:off x="7327843" y="4858919"/>
                  <a:ext cx="103680" cy="148774"/>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02" name="Entrada de lápiz 401">
                  <a:extLst>
                    <a:ext uri="{FF2B5EF4-FFF2-40B4-BE49-F238E27FC236}">
                      <a16:creationId xmlns:a16="http://schemas.microsoft.com/office/drawing/2014/main" id="{856D3F3C-977C-314C-B9D2-A66FDDD80318}"/>
                    </a:ext>
                  </a:extLst>
                </p14:cNvPr>
                <p14:cNvContentPartPr/>
                <p14:nvPr/>
              </p14:nvContentPartPr>
              <p14:xfrm>
                <a:off x="7477603" y="4857526"/>
                <a:ext cx="61920" cy="100440"/>
              </p14:xfrm>
            </p:contentPart>
          </mc:Choice>
          <mc:Fallback xmlns="">
            <p:pic>
              <p:nvPicPr>
                <p:cNvPr id="402" name="Entrada de lápiz 401">
                  <a:extLst>
                    <a:ext uri="{FF2B5EF4-FFF2-40B4-BE49-F238E27FC236}">
                      <a16:creationId xmlns:a16="http://schemas.microsoft.com/office/drawing/2014/main" id="{856D3F3C-977C-314C-B9D2-A66FDDD80318}"/>
                    </a:ext>
                  </a:extLst>
                </p:cNvPr>
                <p:cNvPicPr/>
                <p:nvPr/>
              </p:nvPicPr>
              <p:blipFill>
                <a:blip r:embed="rId484"/>
                <a:stretch>
                  <a:fillRect/>
                </a:stretch>
              </p:blipFill>
              <p:spPr>
                <a:xfrm>
                  <a:off x="7462123" y="4842046"/>
                  <a:ext cx="92520" cy="131040"/>
                </a:xfrm>
                <a:prstGeom prst="rect">
                  <a:avLst/>
                </a:prstGeom>
              </p:spPr>
            </p:pic>
          </mc:Fallback>
        </mc:AlternateContent>
      </p:grpSp>
      <p:grpSp>
        <p:nvGrpSpPr>
          <p:cNvPr id="413" name="Grupo 412">
            <a:extLst>
              <a:ext uri="{FF2B5EF4-FFF2-40B4-BE49-F238E27FC236}">
                <a16:creationId xmlns:a16="http://schemas.microsoft.com/office/drawing/2014/main" id="{D6952CC6-533C-FC46-8E0C-CF8AF6BC0195}"/>
              </a:ext>
            </a:extLst>
          </p:cNvPr>
          <p:cNvGrpSpPr/>
          <p:nvPr/>
        </p:nvGrpSpPr>
        <p:grpSpPr>
          <a:xfrm>
            <a:off x="7819243" y="4790566"/>
            <a:ext cx="280080" cy="228960"/>
            <a:chOff x="7819243" y="4790566"/>
            <a:chExt cx="280080" cy="228960"/>
          </a:xfrm>
        </p:grpSpPr>
        <mc:AlternateContent xmlns:mc="http://schemas.openxmlformats.org/markup-compatibility/2006" xmlns:p14="http://schemas.microsoft.com/office/powerpoint/2010/main">
          <mc:Choice Requires="p14">
            <p:contentPart p14:bwMode="auto" r:id="rId485">
              <p14:nvContentPartPr>
                <p14:cNvPr id="403" name="Entrada de lápiz 402">
                  <a:extLst>
                    <a:ext uri="{FF2B5EF4-FFF2-40B4-BE49-F238E27FC236}">
                      <a16:creationId xmlns:a16="http://schemas.microsoft.com/office/drawing/2014/main" id="{58026A3E-82C7-534E-AFA4-6C8D8C2674AC}"/>
                    </a:ext>
                  </a:extLst>
                </p14:cNvPr>
                <p14:cNvContentPartPr/>
                <p14:nvPr/>
              </p14:nvContentPartPr>
              <p14:xfrm>
                <a:off x="7819243" y="4885606"/>
                <a:ext cx="95400" cy="127800"/>
              </p14:xfrm>
            </p:contentPart>
          </mc:Choice>
          <mc:Fallback xmlns="">
            <p:pic>
              <p:nvPicPr>
                <p:cNvPr id="403" name="Entrada de lápiz 402">
                  <a:extLst>
                    <a:ext uri="{FF2B5EF4-FFF2-40B4-BE49-F238E27FC236}">
                      <a16:creationId xmlns:a16="http://schemas.microsoft.com/office/drawing/2014/main" id="{58026A3E-82C7-534E-AFA4-6C8D8C2674AC}"/>
                    </a:ext>
                  </a:extLst>
                </p:cNvPr>
                <p:cNvPicPr/>
                <p:nvPr/>
              </p:nvPicPr>
              <p:blipFill>
                <a:blip r:embed="rId486"/>
                <a:stretch>
                  <a:fillRect/>
                </a:stretch>
              </p:blipFill>
              <p:spPr>
                <a:xfrm>
                  <a:off x="7803763" y="4870126"/>
                  <a:ext cx="126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04" name="Entrada de lápiz 403">
                  <a:extLst>
                    <a:ext uri="{FF2B5EF4-FFF2-40B4-BE49-F238E27FC236}">
                      <a16:creationId xmlns:a16="http://schemas.microsoft.com/office/drawing/2014/main" id="{4D0E5D97-FFD8-7C4D-8A12-B820D81DF3A6}"/>
                    </a:ext>
                  </a:extLst>
                </p14:cNvPr>
                <p14:cNvContentPartPr/>
                <p14:nvPr/>
              </p14:nvContentPartPr>
              <p14:xfrm>
                <a:off x="7914283" y="4790566"/>
                <a:ext cx="33840" cy="224280"/>
              </p14:xfrm>
            </p:contentPart>
          </mc:Choice>
          <mc:Fallback xmlns="">
            <p:pic>
              <p:nvPicPr>
                <p:cNvPr id="404" name="Entrada de lápiz 403">
                  <a:extLst>
                    <a:ext uri="{FF2B5EF4-FFF2-40B4-BE49-F238E27FC236}">
                      <a16:creationId xmlns:a16="http://schemas.microsoft.com/office/drawing/2014/main" id="{4D0E5D97-FFD8-7C4D-8A12-B820D81DF3A6}"/>
                    </a:ext>
                  </a:extLst>
                </p:cNvPr>
                <p:cNvPicPr/>
                <p:nvPr/>
              </p:nvPicPr>
              <p:blipFill>
                <a:blip r:embed="rId488"/>
                <a:stretch>
                  <a:fillRect/>
                </a:stretch>
              </p:blipFill>
              <p:spPr>
                <a:xfrm>
                  <a:off x="7898966" y="4775086"/>
                  <a:ext cx="64118"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05" name="Entrada de lápiz 404">
                  <a:extLst>
                    <a:ext uri="{FF2B5EF4-FFF2-40B4-BE49-F238E27FC236}">
                      <a16:creationId xmlns:a16="http://schemas.microsoft.com/office/drawing/2014/main" id="{26B5208E-7B8B-5C47-90D7-E8CAAC73B284}"/>
                    </a:ext>
                  </a:extLst>
                </p14:cNvPr>
                <p14:cNvContentPartPr/>
                <p14:nvPr/>
              </p14:nvContentPartPr>
              <p14:xfrm>
                <a:off x="7975843" y="4896766"/>
                <a:ext cx="123480" cy="122760"/>
              </p14:xfrm>
            </p:contentPart>
          </mc:Choice>
          <mc:Fallback xmlns="">
            <p:pic>
              <p:nvPicPr>
                <p:cNvPr id="405" name="Entrada de lápiz 404">
                  <a:extLst>
                    <a:ext uri="{FF2B5EF4-FFF2-40B4-BE49-F238E27FC236}">
                      <a16:creationId xmlns:a16="http://schemas.microsoft.com/office/drawing/2014/main" id="{26B5208E-7B8B-5C47-90D7-E8CAAC73B284}"/>
                    </a:ext>
                  </a:extLst>
                </p:cNvPr>
                <p:cNvPicPr/>
                <p:nvPr/>
              </p:nvPicPr>
              <p:blipFill>
                <a:blip r:embed="rId490"/>
                <a:stretch>
                  <a:fillRect/>
                </a:stretch>
              </p:blipFill>
              <p:spPr>
                <a:xfrm>
                  <a:off x="7960363" y="4881286"/>
                  <a:ext cx="154080" cy="153360"/>
                </a:xfrm>
                <a:prstGeom prst="rect">
                  <a:avLst/>
                </a:prstGeom>
              </p:spPr>
            </p:pic>
          </mc:Fallback>
        </mc:AlternateContent>
      </p:grpSp>
      <p:grpSp>
        <p:nvGrpSpPr>
          <p:cNvPr id="412" name="Grupo 411">
            <a:extLst>
              <a:ext uri="{FF2B5EF4-FFF2-40B4-BE49-F238E27FC236}">
                <a16:creationId xmlns:a16="http://schemas.microsoft.com/office/drawing/2014/main" id="{C177FF88-8406-6C46-8380-C39A3B1E9075}"/>
              </a:ext>
            </a:extLst>
          </p:cNvPr>
          <p:cNvGrpSpPr/>
          <p:nvPr/>
        </p:nvGrpSpPr>
        <p:grpSpPr>
          <a:xfrm>
            <a:off x="8339803" y="4768246"/>
            <a:ext cx="470160" cy="252360"/>
            <a:chOff x="8339803" y="4768246"/>
            <a:chExt cx="470160" cy="252360"/>
          </a:xfrm>
        </p:grpSpPr>
        <mc:AlternateContent xmlns:mc="http://schemas.openxmlformats.org/markup-compatibility/2006" xmlns:p14="http://schemas.microsoft.com/office/powerpoint/2010/main">
          <mc:Choice Requires="p14">
            <p:contentPart p14:bwMode="auto" r:id="rId491">
              <p14:nvContentPartPr>
                <p14:cNvPr id="406" name="Entrada de lápiz 405">
                  <a:extLst>
                    <a:ext uri="{FF2B5EF4-FFF2-40B4-BE49-F238E27FC236}">
                      <a16:creationId xmlns:a16="http://schemas.microsoft.com/office/drawing/2014/main" id="{0BD6090B-DD1C-6D43-A67C-F86FDECDA19A}"/>
                    </a:ext>
                  </a:extLst>
                </p14:cNvPr>
                <p14:cNvContentPartPr/>
                <p14:nvPr/>
              </p14:nvContentPartPr>
              <p14:xfrm>
                <a:off x="8339803" y="4768246"/>
                <a:ext cx="84240" cy="232200"/>
              </p14:xfrm>
            </p:contentPart>
          </mc:Choice>
          <mc:Fallback xmlns="">
            <p:pic>
              <p:nvPicPr>
                <p:cNvPr id="406" name="Entrada de lápiz 405">
                  <a:extLst>
                    <a:ext uri="{FF2B5EF4-FFF2-40B4-BE49-F238E27FC236}">
                      <a16:creationId xmlns:a16="http://schemas.microsoft.com/office/drawing/2014/main" id="{0BD6090B-DD1C-6D43-A67C-F86FDECDA19A}"/>
                    </a:ext>
                  </a:extLst>
                </p:cNvPr>
                <p:cNvPicPr/>
                <p:nvPr/>
              </p:nvPicPr>
              <p:blipFill>
                <a:blip r:embed="rId492"/>
                <a:stretch>
                  <a:fillRect/>
                </a:stretch>
              </p:blipFill>
              <p:spPr>
                <a:xfrm>
                  <a:off x="8324323" y="4752790"/>
                  <a:ext cx="114840" cy="262753"/>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07" name="Entrada de lápiz 406">
                  <a:extLst>
                    <a:ext uri="{FF2B5EF4-FFF2-40B4-BE49-F238E27FC236}">
                      <a16:creationId xmlns:a16="http://schemas.microsoft.com/office/drawing/2014/main" id="{7808C633-D9F0-FA4A-8A52-F2D0F851BF90}"/>
                    </a:ext>
                  </a:extLst>
                </p14:cNvPr>
                <p14:cNvContentPartPr/>
                <p14:nvPr/>
              </p14:nvContentPartPr>
              <p14:xfrm>
                <a:off x="8362123" y="4903246"/>
                <a:ext cx="90000" cy="111600"/>
              </p14:xfrm>
            </p:contentPart>
          </mc:Choice>
          <mc:Fallback xmlns="">
            <p:pic>
              <p:nvPicPr>
                <p:cNvPr id="407" name="Entrada de lápiz 406">
                  <a:extLst>
                    <a:ext uri="{FF2B5EF4-FFF2-40B4-BE49-F238E27FC236}">
                      <a16:creationId xmlns:a16="http://schemas.microsoft.com/office/drawing/2014/main" id="{7808C633-D9F0-FA4A-8A52-F2D0F851BF90}"/>
                    </a:ext>
                  </a:extLst>
                </p:cNvPr>
                <p:cNvPicPr/>
                <p:nvPr/>
              </p:nvPicPr>
              <p:blipFill>
                <a:blip r:embed="rId494"/>
                <a:stretch>
                  <a:fillRect/>
                </a:stretch>
              </p:blipFill>
              <p:spPr>
                <a:xfrm>
                  <a:off x="8346643" y="4887766"/>
                  <a:ext cx="120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08" name="Entrada de lápiz 407">
                  <a:extLst>
                    <a:ext uri="{FF2B5EF4-FFF2-40B4-BE49-F238E27FC236}">
                      <a16:creationId xmlns:a16="http://schemas.microsoft.com/office/drawing/2014/main" id="{D9634EBA-E1B1-B141-807E-BEB1CC650436}"/>
                    </a:ext>
                  </a:extLst>
                </p14:cNvPr>
                <p14:cNvContentPartPr/>
                <p14:nvPr/>
              </p14:nvContentPartPr>
              <p14:xfrm>
                <a:off x="8502163" y="4913686"/>
                <a:ext cx="6120" cy="101160"/>
              </p14:xfrm>
            </p:contentPart>
          </mc:Choice>
          <mc:Fallback xmlns="">
            <p:pic>
              <p:nvPicPr>
                <p:cNvPr id="408" name="Entrada de lápiz 407">
                  <a:extLst>
                    <a:ext uri="{FF2B5EF4-FFF2-40B4-BE49-F238E27FC236}">
                      <a16:creationId xmlns:a16="http://schemas.microsoft.com/office/drawing/2014/main" id="{D9634EBA-E1B1-B141-807E-BEB1CC650436}"/>
                    </a:ext>
                  </a:extLst>
                </p:cNvPr>
                <p:cNvPicPr/>
                <p:nvPr/>
              </p:nvPicPr>
              <p:blipFill>
                <a:blip r:embed="rId496"/>
                <a:stretch>
                  <a:fillRect/>
                </a:stretch>
              </p:blipFill>
              <p:spPr>
                <a:xfrm>
                  <a:off x="8486683" y="4898206"/>
                  <a:ext cx="36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09" name="Entrada de lápiz 408">
                  <a:extLst>
                    <a:ext uri="{FF2B5EF4-FFF2-40B4-BE49-F238E27FC236}">
                      <a16:creationId xmlns:a16="http://schemas.microsoft.com/office/drawing/2014/main" id="{AA726E7C-CAA1-4144-BCDD-FBA97BDC5644}"/>
                    </a:ext>
                  </a:extLst>
                </p14:cNvPr>
                <p14:cNvContentPartPr/>
                <p14:nvPr/>
              </p14:nvContentPartPr>
              <p14:xfrm>
                <a:off x="8496403" y="4835926"/>
                <a:ext cx="22680" cy="21960"/>
              </p14:xfrm>
            </p:contentPart>
          </mc:Choice>
          <mc:Fallback xmlns="">
            <p:pic>
              <p:nvPicPr>
                <p:cNvPr id="409" name="Entrada de lápiz 408">
                  <a:extLst>
                    <a:ext uri="{FF2B5EF4-FFF2-40B4-BE49-F238E27FC236}">
                      <a16:creationId xmlns:a16="http://schemas.microsoft.com/office/drawing/2014/main" id="{AA726E7C-CAA1-4144-BCDD-FBA97BDC5644}"/>
                    </a:ext>
                  </a:extLst>
                </p:cNvPr>
                <p:cNvPicPr/>
                <p:nvPr/>
              </p:nvPicPr>
              <p:blipFill>
                <a:blip r:embed="rId498"/>
                <a:stretch>
                  <a:fillRect/>
                </a:stretch>
              </p:blipFill>
              <p:spPr>
                <a:xfrm>
                  <a:off x="8480923" y="4820446"/>
                  <a:ext cx="53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10" name="Entrada de lápiz 409">
                  <a:extLst>
                    <a:ext uri="{FF2B5EF4-FFF2-40B4-BE49-F238E27FC236}">
                      <a16:creationId xmlns:a16="http://schemas.microsoft.com/office/drawing/2014/main" id="{7B0CEB64-5A72-5B4D-9A00-229121D34CCF}"/>
                    </a:ext>
                  </a:extLst>
                </p14:cNvPr>
                <p14:cNvContentPartPr/>
                <p14:nvPr/>
              </p14:nvContentPartPr>
              <p14:xfrm>
                <a:off x="8557963" y="4902526"/>
                <a:ext cx="112320" cy="106560"/>
              </p14:xfrm>
            </p:contentPart>
          </mc:Choice>
          <mc:Fallback xmlns="">
            <p:pic>
              <p:nvPicPr>
                <p:cNvPr id="410" name="Entrada de lápiz 409">
                  <a:extLst>
                    <a:ext uri="{FF2B5EF4-FFF2-40B4-BE49-F238E27FC236}">
                      <a16:creationId xmlns:a16="http://schemas.microsoft.com/office/drawing/2014/main" id="{7B0CEB64-5A72-5B4D-9A00-229121D34CCF}"/>
                    </a:ext>
                  </a:extLst>
                </p:cNvPr>
                <p:cNvPicPr/>
                <p:nvPr/>
              </p:nvPicPr>
              <p:blipFill>
                <a:blip r:embed="rId500"/>
                <a:stretch>
                  <a:fillRect/>
                </a:stretch>
              </p:blipFill>
              <p:spPr>
                <a:xfrm>
                  <a:off x="8542483" y="4887098"/>
                  <a:ext cx="142920" cy="137057"/>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11" name="Entrada de lápiz 410">
                  <a:extLst>
                    <a:ext uri="{FF2B5EF4-FFF2-40B4-BE49-F238E27FC236}">
                      <a16:creationId xmlns:a16="http://schemas.microsoft.com/office/drawing/2014/main" id="{95EC10A3-43AB-4B49-BCDA-A98C3E80576A}"/>
                    </a:ext>
                  </a:extLst>
                </p14:cNvPr>
                <p14:cNvContentPartPr/>
                <p14:nvPr/>
              </p14:nvContentPartPr>
              <p14:xfrm>
                <a:off x="8737603" y="4902526"/>
                <a:ext cx="72360" cy="118080"/>
              </p14:xfrm>
            </p:contentPart>
          </mc:Choice>
          <mc:Fallback xmlns="">
            <p:pic>
              <p:nvPicPr>
                <p:cNvPr id="411" name="Entrada de lápiz 410">
                  <a:extLst>
                    <a:ext uri="{FF2B5EF4-FFF2-40B4-BE49-F238E27FC236}">
                      <a16:creationId xmlns:a16="http://schemas.microsoft.com/office/drawing/2014/main" id="{95EC10A3-43AB-4B49-BCDA-A98C3E80576A}"/>
                    </a:ext>
                  </a:extLst>
                </p:cNvPr>
                <p:cNvPicPr/>
                <p:nvPr/>
              </p:nvPicPr>
              <p:blipFill>
                <a:blip r:embed="rId502"/>
                <a:stretch>
                  <a:fillRect/>
                </a:stretch>
              </p:blipFill>
              <p:spPr>
                <a:xfrm>
                  <a:off x="8722123" y="4887046"/>
                  <a:ext cx="102960" cy="148680"/>
                </a:xfrm>
                <a:prstGeom prst="rect">
                  <a:avLst/>
                </a:prstGeom>
              </p:spPr>
            </p:pic>
          </mc:Fallback>
        </mc:AlternateContent>
      </p:grpSp>
      <p:grpSp>
        <p:nvGrpSpPr>
          <p:cNvPr id="421" name="Grupo 420">
            <a:extLst>
              <a:ext uri="{FF2B5EF4-FFF2-40B4-BE49-F238E27FC236}">
                <a16:creationId xmlns:a16="http://schemas.microsoft.com/office/drawing/2014/main" id="{334FE24B-4078-5A43-B5B3-AFDEBC9E1E2E}"/>
              </a:ext>
            </a:extLst>
          </p:cNvPr>
          <p:cNvGrpSpPr/>
          <p:nvPr/>
        </p:nvGrpSpPr>
        <p:grpSpPr>
          <a:xfrm>
            <a:off x="7347621" y="5319443"/>
            <a:ext cx="385920" cy="415440"/>
            <a:chOff x="7347621" y="5319443"/>
            <a:chExt cx="385920" cy="415440"/>
          </a:xfrm>
        </p:grpSpPr>
        <mc:AlternateContent xmlns:mc="http://schemas.openxmlformats.org/markup-compatibility/2006" xmlns:p14="http://schemas.microsoft.com/office/powerpoint/2010/main">
          <mc:Choice Requires="p14">
            <p:contentPart p14:bwMode="auto" r:id="rId503">
              <p14:nvContentPartPr>
                <p14:cNvPr id="415" name="Entrada de lápiz 414">
                  <a:extLst>
                    <a:ext uri="{FF2B5EF4-FFF2-40B4-BE49-F238E27FC236}">
                      <a16:creationId xmlns:a16="http://schemas.microsoft.com/office/drawing/2014/main" id="{F924B10A-7A67-E74B-937F-331089DA287B}"/>
                    </a:ext>
                  </a:extLst>
                </p14:cNvPr>
                <p14:cNvContentPartPr/>
                <p14:nvPr/>
              </p14:nvContentPartPr>
              <p14:xfrm>
                <a:off x="7491261" y="5613563"/>
                <a:ext cx="23040" cy="360"/>
              </p14:xfrm>
            </p:contentPart>
          </mc:Choice>
          <mc:Fallback xmlns="">
            <p:pic>
              <p:nvPicPr>
                <p:cNvPr id="415" name="Entrada de lápiz 414">
                  <a:extLst>
                    <a:ext uri="{FF2B5EF4-FFF2-40B4-BE49-F238E27FC236}">
                      <a16:creationId xmlns:a16="http://schemas.microsoft.com/office/drawing/2014/main" id="{F924B10A-7A67-E74B-937F-331089DA287B}"/>
                    </a:ext>
                  </a:extLst>
                </p:cNvPr>
                <p:cNvPicPr/>
                <p:nvPr/>
              </p:nvPicPr>
              <p:blipFill>
                <a:blip r:embed="rId504"/>
                <a:stretch>
                  <a:fillRect/>
                </a:stretch>
              </p:blipFill>
              <p:spPr>
                <a:xfrm>
                  <a:off x="7475781" y="5598083"/>
                  <a:ext cx="53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16" name="Entrada de lápiz 415">
                  <a:extLst>
                    <a:ext uri="{FF2B5EF4-FFF2-40B4-BE49-F238E27FC236}">
                      <a16:creationId xmlns:a16="http://schemas.microsoft.com/office/drawing/2014/main" id="{11416B1B-A0BF-2F41-A63A-4DBCF8724ABF}"/>
                    </a:ext>
                  </a:extLst>
                </p14:cNvPr>
                <p14:cNvContentPartPr/>
                <p14:nvPr/>
              </p14:nvContentPartPr>
              <p14:xfrm>
                <a:off x="7347621" y="5447243"/>
                <a:ext cx="159120" cy="287640"/>
              </p14:xfrm>
            </p:contentPart>
          </mc:Choice>
          <mc:Fallback xmlns="">
            <p:pic>
              <p:nvPicPr>
                <p:cNvPr id="416" name="Entrada de lápiz 415">
                  <a:extLst>
                    <a:ext uri="{FF2B5EF4-FFF2-40B4-BE49-F238E27FC236}">
                      <a16:creationId xmlns:a16="http://schemas.microsoft.com/office/drawing/2014/main" id="{11416B1B-A0BF-2F41-A63A-4DBCF8724ABF}"/>
                    </a:ext>
                  </a:extLst>
                </p:cNvPr>
                <p:cNvPicPr/>
                <p:nvPr/>
              </p:nvPicPr>
              <p:blipFill>
                <a:blip r:embed="rId506"/>
                <a:stretch>
                  <a:fillRect/>
                </a:stretch>
              </p:blipFill>
              <p:spPr>
                <a:xfrm>
                  <a:off x="7332141" y="5431763"/>
                  <a:ext cx="1897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18" name="Entrada de lápiz 417">
                  <a:extLst>
                    <a:ext uri="{FF2B5EF4-FFF2-40B4-BE49-F238E27FC236}">
                      <a16:creationId xmlns:a16="http://schemas.microsoft.com/office/drawing/2014/main" id="{181F82A6-63BE-564C-B42D-C88544BC3A1D}"/>
                    </a:ext>
                  </a:extLst>
                </p14:cNvPr>
                <p14:cNvContentPartPr/>
                <p14:nvPr/>
              </p14:nvContentPartPr>
              <p14:xfrm>
                <a:off x="7551741" y="5348963"/>
                <a:ext cx="106200" cy="128880"/>
              </p14:xfrm>
            </p:contentPart>
          </mc:Choice>
          <mc:Fallback xmlns="">
            <p:pic>
              <p:nvPicPr>
                <p:cNvPr id="418" name="Entrada de lápiz 417">
                  <a:extLst>
                    <a:ext uri="{FF2B5EF4-FFF2-40B4-BE49-F238E27FC236}">
                      <a16:creationId xmlns:a16="http://schemas.microsoft.com/office/drawing/2014/main" id="{181F82A6-63BE-564C-B42D-C88544BC3A1D}"/>
                    </a:ext>
                  </a:extLst>
                </p:cNvPr>
                <p:cNvPicPr/>
                <p:nvPr/>
              </p:nvPicPr>
              <p:blipFill>
                <a:blip r:embed="rId508"/>
                <a:stretch>
                  <a:fillRect/>
                </a:stretch>
              </p:blipFill>
              <p:spPr>
                <a:xfrm>
                  <a:off x="7536261" y="5333483"/>
                  <a:ext cx="136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19" name="Entrada de lápiz 418">
                  <a:extLst>
                    <a:ext uri="{FF2B5EF4-FFF2-40B4-BE49-F238E27FC236}">
                      <a16:creationId xmlns:a16="http://schemas.microsoft.com/office/drawing/2014/main" id="{DF43F84B-6E0B-5745-B448-C47AB907A91A}"/>
                    </a:ext>
                  </a:extLst>
                </p14:cNvPr>
                <p14:cNvContentPartPr/>
                <p14:nvPr/>
              </p14:nvContentPartPr>
              <p14:xfrm>
                <a:off x="7513941" y="5319443"/>
                <a:ext cx="98640" cy="188640"/>
              </p14:xfrm>
            </p:contentPart>
          </mc:Choice>
          <mc:Fallback xmlns="">
            <p:pic>
              <p:nvPicPr>
                <p:cNvPr id="419" name="Entrada de lápiz 418">
                  <a:extLst>
                    <a:ext uri="{FF2B5EF4-FFF2-40B4-BE49-F238E27FC236}">
                      <a16:creationId xmlns:a16="http://schemas.microsoft.com/office/drawing/2014/main" id="{DF43F84B-6E0B-5745-B448-C47AB907A91A}"/>
                    </a:ext>
                  </a:extLst>
                </p:cNvPr>
                <p:cNvPicPr/>
                <p:nvPr/>
              </p:nvPicPr>
              <p:blipFill>
                <a:blip r:embed="rId510"/>
                <a:stretch>
                  <a:fillRect/>
                </a:stretch>
              </p:blipFill>
              <p:spPr>
                <a:xfrm>
                  <a:off x="7498461" y="5303933"/>
                  <a:ext cx="129240" cy="219299"/>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20" name="Entrada de lápiz 419">
                  <a:extLst>
                    <a:ext uri="{FF2B5EF4-FFF2-40B4-BE49-F238E27FC236}">
                      <a16:creationId xmlns:a16="http://schemas.microsoft.com/office/drawing/2014/main" id="{94D1D115-BCD5-B14A-9ECE-851D9F5A66FF}"/>
                    </a:ext>
                  </a:extLst>
                </p14:cNvPr>
                <p14:cNvContentPartPr/>
                <p14:nvPr/>
              </p14:nvContentPartPr>
              <p14:xfrm>
                <a:off x="7680261" y="5341403"/>
                <a:ext cx="53280" cy="204480"/>
              </p14:xfrm>
            </p:contentPart>
          </mc:Choice>
          <mc:Fallback xmlns="">
            <p:pic>
              <p:nvPicPr>
                <p:cNvPr id="420" name="Entrada de lápiz 419">
                  <a:extLst>
                    <a:ext uri="{FF2B5EF4-FFF2-40B4-BE49-F238E27FC236}">
                      <a16:creationId xmlns:a16="http://schemas.microsoft.com/office/drawing/2014/main" id="{94D1D115-BCD5-B14A-9ECE-851D9F5A66FF}"/>
                    </a:ext>
                  </a:extLst>
                </p:cNvPr>
                <p:cNvPicPr/>
                <p:nvPr/>
              </p:nvPicPr>
              <p:blipFill>
                <a:blip r:embed="rId512"/>
                <a:stretch>
                  <a:fillRect/>
                </a:stretch>
              </p:blipFill>
              <p:spPr>
                <a:xfrm>
                  <a:off x="7664781" y="5325923"/>
                  <a:ext cx="83880" cy="235080"/>
                </a:xfrm>
                <a:prstGeom prst="rect">
                  <a:avLst/>
                </a:prstGeom>
              </p:spPr>
            </p:pic>
          </mc:Fallback>
        </mc:AlternateContent>
      </p:grpSp>
      <p:grpSp>
        <p:nvGrpSpPr>
          <p:cNvPr id="427" name="Grupo 426">
            <a:extLst>
              <a:ext uri="{FF2B5EF4-FFF2-40B4-BE49-F238E27FC236}">
                <a16:creationId xmlns:a16="http://schemas.microsoft.com/office/drawing/2014/main" id="{4505BE00-868A-6442-AB28-DE1F66813F6E}"/>
              </a:ext>
            </a:extLst>
          </p:cNvPr>
          <p:cNvGrpSpPr/>
          <p:nvPr/>
        </p:nvGrpSpPr>
        <p:grpSpPr>
          <a:xfrm>
            <a:off x="7929741" y="5563883"/>
            <a:ext cx="91080" cy="80280"/>
            <a:chOff x="7929741" y="5563883"/>
            <a:chExt cx="91080" cy="80280"/>
          </a:xfrm>
        </p:grpSpPr>
        <mc:AlternateContent xmlns:mc="http://schemas.openxmlformats.org/markup-compatibility/2006" xmlns:p14="http://schemas.microsoft.com/office/powerpoint/2010/main">
          <mc:Choice Requires="p14">
            <p:contentPart p14:bwMode="auto" r:id="rId513">
              <p14:nvContentPartPr>
                <p14:cNvPr id="422" name="Entrada de lápiz 421">
                  <a:extLst>
                    <a:ext uri="{FF2B5EF4-FFF2-40B4-BE49-F238E27FC236}">
                      <a16:creationId xmlns:a16="http://schemas.microsoft.com/office/drawing/2014/main" id="{983832F9-727D-7740-A165-EDD87B3E8567}"/>
                    </a:ext>
                  </a:extLst>
                </p14:cNvPr>
                <p14:cNvContentPartPr/>
                <p14:nvPr/>
              </p14:nvContentPartPr>
              <p14:xfrm>
                <a:off x="7929741" y="5563883"/>
                <a:ext cx="68400" cy="12240"/>
              </p14:xfrm>
            </p:contentPart>
          </mc:Choice>
          <mc:Fallback xmlns="">
            <p:pic>
              <p:nvPicPr>
                <p:cNvPr id="422" name="Entrada de lápiz 421">
                  <a:extLst>
                    <a:ext uri="{FF2B5EF4-FFF2-40B4-BE49-F238E27FC236}">
                      <a16:creationId xmlns:a16="http://schemas.microsoft.com/office/drawing/2014/main" id="{983832F9-727D-7740-A165-EDD87B3E8567}"/>
                    </a:ext>
                  </a:extLst>
                </p:cNvPr>
                <p:cNvPicPr/>
                <p:nvPr/>
              </p:nvPicPr>
              <p:blipFill>
                <a:blip r:embed="rId514"/>
                <a:stretch>
                  <a:fillRect/>
                </a:stretch>
              </p:blipFill>
              <p:spPr>
                <a:xfrm>
                  <a:off x="7914261" y="5547934"/>
                  <a:ext cx="99000" cy="43767"/>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23" name="Entrada de lápiz 422">
                  <a:extLst>
                    <a:ext uri="{FF2B5EF4-FFF2-40B4-BE49-F238E27FC236}">
                      <a16:creationId xmlns:a16="http://schemas.microsoft.com/office/drawing/2014/main" id="{0F789E6F-3605-C041-8C18-76D225D6D3B2}"/>
                    </a:ext>
                  </a:extLst>
                </p14:cNvPr>
                <p14:cNvContentPartPr/>
                <p14:nvPr/>
              </p14:nvContentPartPr>
              <p14:xfrm>
                <a:off x="7967541" y="5643803"/>
                <a:ext cx="53280" cy="360"/>
              </p14:xfrm>
            </p:contentPart>
          </mc:Choice>
          <mc:Fallback xmlns="">
            <p:pic>
              <p:nvPicPr>
                <p:cNvPr id="423" name="Entrada de lápiz 422">
                  <a:extLst>
                    <a:ext uri="{FF2B5EF4-FFF2-40B4-BE49-F238E27FC236}">
                      <a16:creationId xmlns:a16="http://schemas.microsoft.com/office/drawing/2014/main" id="{0F789E6F-3605-C041-8C18-76D225D6D3B2}"/>
                    </a:ext>
                  </a:extLst>
                </p:cNvPr>
                <p:cNvPicPr/>
                <p:nvPr/>
              </p:nvPicPr>
              <p:blipFill>
                <a:blip r:embed="rId160"/>
                <a:stretch>
                  <a:fillRect/>
                </a:stretch>
              </p:blipFill>
              <p:spPr>
                <a:xfrm>
                  <a:off x="7952061" y="5628323"/>
                  <a:ext cx="83880" cy="30960"/>
                </a:xfrm>
                <a:prstGeom prst="rect">
                  <a:avLst/>
                </a:prstGeom>
              </p:spPr>
            </p:pic>
          </mc:Fallback>
        </mc:AlternateContent>
      </p:grpSp>
      <p:grpSp>
        <p:nvGrpSpPr>
          <p:cNvPr id="443" name="Grupo 442">
            <a:extLst>
              <a:ext uri="{FF2B5EF4-FFF2-40B4-BE49-F238E27FC236}">
                <a16:creationId xmlns:a16="http://schemas.microsoft.com/office/drawing/2014/main" id="{39DB41A3-0E0B-AB45-9898-43142E188632}"/>
              </a:ext>
            </a:extLst>
          </p:cNvPr>
          <p:cNvGrpSpPr/>
          <p:nvPr/>
        </p:nvGrpSpPr>
        <p:grpSpPr>
          <a:xfrm>
            <a:off x="8209461" y="5311163"/>
            <a:ext cx="506880" cy="784800"/>
            <a:chOff x="8209461" y="5311163"/>
            <a:chExt cx="506880" cy="784800"/>
          </a:xfrm>
        </p:grpSpPr>
        <mc:AlternateContent xmlns:mc="http://schemas.openxmlformats.org/markup-compatibility/2006" xmlns:p14="http://schemas.microsoft.com/office/powerpoint/2010/main">
          <mc:Choice Requires="p14">
            <p:contentPart p14:bwMode="auto" r:id="rId516">
              <p14:nvContentPartPr>
                <p14:cNvPr id="424" name="Entrada de lápiz 423">
                  <a:extLst>
                    <a:ext uri="{FF2B5EF4-FFF2-40B4-BE49-F238E27FC236}">
                      <a16:creationId xmlns:a16="http://schemas.microsoft.com/office/drawing/2014/main" id="{DA687450-45BD-7941-ADF6-9358A6752193}"/>
                    </a:ext>
                  </a:extLst>
                </p14:cNvPr>
                <p14:cNvContentPartPr/>
                <p14:nvPr/>
              </p14:nvContentPartPr>
              <p14:xfrm>
                <a:off x="8209461" y="5318723"/>
                <a:ext cx="113760" cy="741240"/>
              </p14:xfrm>
            </p:contentPart>
          </mc:Choice>
          <mc:Fallback xmlns="">
            <p:pic>
              <p:nvPicPr>
                <p:cNvPr id="424" name="Entrada de lápiz 423">
                  <a:extLst>
                    <a:ext uri="{FF2B5EF4-FFF2-40B4-BE49-F238E27FC236}">
                      <a16:creationId xmlns:a16="http://schemas.microsoft.com/office/drawing/2014/main" id="{DA687450-45BD-7941-ADF6-9358A6752193}"/>
                    </a:ext>
                  </a:extLst>
                </p:cNvPr>
                <p:cNvPicPr/>
                <p:nvPr/>
              </p:nvPicPr>
              <p:blipFill>
                <a:blip r:embed="rId517"/>
                <a:stretch>
                  <a:fillRect/>
                </a:stretch>
              </p:blipFill>
              <p:spPr>
                <a:xfrm>
                  <a:off x="8193932" y="5303243"/>
                  <a:ext cx="144457" cy="7718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25" name="Entrada de lápiz 424">
                  <a:extLst>
                    <a:ext uri="{FF2B5EF4-FFF2-40B4-BE49-F238E27FC236}">
                      <a16:creationId xmlns:a16="http://schemas.microsoft.com/office/drawing/2014/main" id="{9DCD6DE2-34C0-8B4B-B216-CC7D12D3D0DC}"/>
                    </a:ext>
                  </a:extLst>
                </p14:cNvPr>
                <p14:cNvContentPartPr/>
                <p14:nvPr/>
              </p14:nvContentPartPr>
              <p14:xfrm>
                <a:off x="8209461" y="5311163"/>
                <a:ext cx="83520" cy="7920"/>
              </p14:xfrm>
            </p:contentPart>
          </mc:Choice>
          <mc:Fallback xmlns="">
            <p:pic>
              <p:nvPicPr>
                <p:cNvPr id="425" name="Entrada de lápiz 424">
                  <a:extLst>
                    <a:ext uri="{FF2B5EF4-FFF2-40B4-BE49-F238E27FC236}">
                      <a16:creationId xmlns:a16="http://schemas.microsoft.com/office/drawing/2014/main" id="{9DCD6DE2-34C0-8B4B-B216-CC7D12D3D0DC}"/>
                    </a:ext>
                  </a:extLst>
                </p:cNvPr>
                <p:cNvPicPr/>
                <p:nvPr/>
              </p:nvPicPr>
              <p:blipFill>
                <a:blip r:embed="rId519"/>
                <a:stretch>
                  <a:fillRect/>
                </a:stretch>
              </p:blipFill>
              <p:spPr>
                <a:xfrm>
                  <a:off x="8193914" y="5295683"/>
                  <a:ext cx="114252"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28" name="Entrada de lápiz 427">
                  <a:extLst>
                    <a:ext uri="{FF2B5EF4-FFF2-40B4-BE49-F238E27FC236}">
                      <a16:creationId xmlns:a16="http://schemas.microsoft.com/office/drawing/2014/main" id="{0C964C9A-8B25-7A43-A36E-5FA107AEE427}"/>
                    </a:ext>
                  </a:extLst>
                </p14:cNvPr>
                <p14:cNvContentPartPr/>
                <p14:nvPr/>
              </p14:nvContentPartPr>
              <p14:xfrm>
                <a:off x="8375781" y="5379203"/>
                <a:ext cx="7920" cy="185040"/>
              </p14:xfrm>
            </p:contentPart>
          </mc:Choice>
          <mc:Fallback xmlns="">
            <p:pic>
              <p:nvPicPr>
                <p:cNvPr id="428" name="Entrada de lápiz 427">
                  <a:extLst>
                    <a:ext uri="{FF2B5EF4-FFF2-40B4-BE49-F238E27FC236}">
                      <a16:creationId xmlns:a16="http://schemas.microsoft.com/office/drawing/2014/main" id="{0C964C9A-8B25-7A43-A36E-5FA107AEE427}"/>
                    </a:ext>
                  </a:extLst>
                </p:cNvPr>
                <p:cNvPicPr/>
                <p:nvPr/>
              </p:nvPicPr>
              <p:blipFill>
                <a:blip r:embed="rId521"/>
                <a:stretch>
                  <a:fillRect/>
                </a:stretch>
              </p:blipFill>
              <p:spPr>
                <a:xfrm>
                  <a:off x="8360301" y="5363753"/>
                  <a:ext cx="38520" cy="215581"/>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29" name="Entrada de lápiz 428">
                  <a:extLst>
                    <a:ext uri="{FF2B5EF4-FFF2-40B4-BE49-F238E27FC236}">
                      <a16:creationId xmlns:a16="http://schemas.microsoft.com/office/drawing/2014/main" id="{BA11DBE0-15AA-414E-80D6-CD3530994DED}"/>
                    </a:ext>
                  </a:extLst>
                </p14:cNvPr>
                <p14:cNvContentPartPr/>
                <p14:nvPr/>
              </p14:nvContentPartPr>
              <p14:xfrm>
                <a:off x="8383341" y="5462363"/>
                <a:ext cx="68400" cy="121320"/>
              </p14:xfrm>
            </p:contentPart>
          </mc:Choice>
          <mc:Fallback xmlns="">
            <p:pic>
              <p:nvPicPr>
                <p:cNvPr id="429" name="Entrada de lápiz 428">
                  <a:extLst>
                    <a:ext uri="{FF2B5EF4-FFF2-40B4-BE49-F238E27FC236}">
                      <a16:creationId xmlns:a16="http://schemas.microsoft.com/office/drawing/2014/main" id="{BA11DBE0-15AA-414E-80D6-CD3530994DED}"/>
                    </a:ext>
                  </a:extLst>
                </p:cNvPr>
                <p:cNvPicPr/>
                <p:nvPr/>
              </p:nvPicPr>
              <p:blipFill>
                <a:blip r:embed="rId523"/>
                <a:stretch>
                  <a:fillRect/>
                </a:stretch>
              </p:blipFill>
              <p:spPr>
                <a:xfrm>
                  <a:off x="8367861" y="5446883"/>
                  <a:ext cx="99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30" name="Entrada de lápiz 429">
                  <a:extLst>
                    <a:ext uri="{FF2B5EF4-FFF2-40B4-BE49-F238E27FC236}">
                      <a16:creationId xmlns:a16="http://schemas.microsoft.com/office/drawing/2014/main" id="{1A631E0B-E59D-894B-B57A-254043EAD928}"/>
                    </a:ext>
                  </a:extLst>
                </p14:cNvPr>
                <p14:cNvContentPartPr/>
                <p14:nvPr/>
              </p14:nvContentPartPr>
              <p14:xfrm>
                <a:off x="8504301" y="5572523"/>
                <a:ext cx="7920" cy="56520"/>
              </p14:xfrm>
            </p:contentPart>
          </mc:Choice>
          <mc:Fallback xmlns="">
            <p:pic>
              <p:nvPicPr>
                <p:cNvPr id="430" name="Entrada de lápiz 429">
                  <a:extLst>
                    <a:ext uri="{FF2B5EF4-FFF2-40B4-BE49-F238E27FC236}">
                      <a16:creationId xmlns:a16="http://schemas.microsoft.com/office/drawing/2014/main" id="{1A631E0B-E59D-894B-B57A-254043EAD928}"/>
                    </a:ext>
                  </a:extLst>
                </p:cNvPr>
                <p:cNvPicPr/>
                <p:nvPr/>
              </p:nvPicPr>
              <p:blipFill>
                <a:blip r:embed="rId525"/>
                <a:stretch>
                  <a:fillRect/>
                </a:stretch>
              </p:blipFill>
              <p:spPr>
                <a:xfrm>
                  <a:off x="8488821" y="5557043"/>
                  <a:ext cx="385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31" name="Entrada de lápiz 430">
                  <a:extLst>
                    <a:ext uri="{FF2B5EF4-FFF2-40B4-BE49-F238E27FC236}">
                      <a16:creationId xmlns:a16="http://schemas.microsoft.com/office/drawing/2014/main" id="{DCAF9A2A-3B09-404D-994C-667E051642B4}"/>
                    </a:ext>
                  </a:extLst>
                </p14:cNvPr>
                <p14:cNvContentPartPr/>
                <p14:nvPr/>
              </p14:nvContentPartPr>
              <p14:xfrm>
                <a:off x="8375781" y="5711843"/>
                <a:ext cx="75960" cy="212040"/>
              </p14:xfrm>
            </p:contentPart>
          </mc:Choice>
          <mc:Fallback xmlns="">
            <p:pic>
              <p:nvPicPr>
                <p:cNvPr id="431" name="Entrada de lápiz 430">
                  <a:extLst>
                    <a:ext uri="{FF2B5EF4-FFF2-40B4-BE49-F238E27FC236}">
                      <a16:creationId xmlns:a16="http://schemas.microsoft.com/office/drawing/2014/main" id="{DCAF9A2A-3B09-404D-994C-667E051642B4}"/>
                    </a:ext>
                  </a:extLst>
                </p:cNvPr>
                <p:cNvPicPr/>
                <p:nvPr/>
              </p:nvPicPr>
              <p:blipFill>
                <a:blip r:embed="rId527"/>
                <a:stretch>
                  <a:fillRect/>
                </a:stretch>
              </p:blipFill>
              <p:spPr>
                <a:xfrm>
                  <a:off x="8360301" y="5696363"/>
                  <a:ext cx="106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32" name="Entrada de lápiz 431">
                  <a:extLst>
                    <a:ext uri="{FF2B5EF4-FFF2-40B4-BE49-F238E27FC236}">
                      <a16:creationId xmlns:a16="http://schemas.microsoft.com/office/drawing/2014/main" id="{677D3439-B923-5945-BA79-A18020CFB882}"/>
                    </a:ext>
                  </a:extLst>
                </p14:cNvPr>
                <p14:cNvContentPartPr/>
                <p14:nvPr/>
              </p14:nvContentPartPr>
              <p14:xfrm>
                <a:off x="8475861" y="5873123"/>
                <a:ext cx="59040" cy="111240"/>
              </p14:xfrm>
            </p:contentPart>
          </mc:Choice>
          <mc:Fallback xmlns="">
            <p:pic>
              <p:nvPicPr>
                <p:cNvPr id="432" name="Entrada de lápiz 431">
                  <a:extLst>
                    <a:ext uri="{FF2B5EF4-FFF2-40B4-BE49-F238E27FC236}">
                      <a16:creationId xmlns:a16="http://schemas.microsoft.com/office/drawing/2014/main" id="{677D3439-B923-5945-BA79-A18020CFB882}"/>
                    </a:ext>
                  </a:extLst>
                </p:cNvPr>
                <p:cNvPicPr/>
                <p:nvPr/>
              </p:nvPicPr>
              <p:blipFill>
                <a:blip r:embed="rId529"/>
                <a:stretch>
                  <a:fillRect/>
                </a:stretch>
              </p:blipFill>
              <p:spPr>
                <a:xfrm>
                  <a:off x="8460381" y="5857643"/>
                  <a:ext cx="89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34" name="Entrada de lápiz 433">
                  <a:extLst>
                    <a:ext uri="{FF2B5EF4-FFF2-40B4-BE49-F238E27FC236}">
                      <a16:creationId xmlns:a16="http://schemas.microsoft.com/office/drawing/2014/main" id="{1DAE90E4-0CC1-B64B-A1FF-2FD43C3315ED}"/>
                    </a:ext>
                  </a:extLst>
                </p14:cNvPr>
                <p14:cNvContentPartPr/>
                <p14:nvPr/>
              </p14:nvContentPartPr>
              <p14:xfrm>
                <a:off x="8489181" y="5311163"/>
                <a:ext cx="360" cy="7920"/>
              </p14:xfrm>
            </p:contentPart>
          </mc:Choice>
          <mc:Fallback xmlns="">
            <p:pic>
              <p:nvPicPr>
                <p:cNvPr id="434" name="Entrada de lápiz 433">
                  <a:extLst>
                    <a:ext uri="{FF2B5EF4-FFF2-40B4-BE49-F238E27FC236}">
                      <a16:creationId xmlns:a16="http://schemas.microsoft.com/office/drawing/2014/main" id="{1DAE90E4-0CC1-B64B-A1FF-2FD43C3315ED}"/>
                    </a:ext>
                  </a:extLst>
                </p:cNvPr>
                <p:cNvPicPr/>
                <p:nvPr/>
              </p:nvPicPr>
              <p:blipFill>
                <a:blip r:embed="rId531"/>
                <a:stretch>
                  <a:fillRect/>
                </a:stretch>
              </p:blipFill>
              <p:spPr>
                <a:xfrm>
                  <a:off x="8473701" y="5295683"/>
                  <a:ext cx="30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36" name="Entrada de lápiz 435">
                  <a:extLst>
                    <a:ext uri="{FF2B5EF4-FFF2-40B4-BE49-F238E27FC236}">
                      <a16:creationId xmlns:a16="http://schemas.microsoft.com/office/drawing/2014/main" id="{B7C22A5E-3541-2042-9CF1-AC3B61E26F13}"/>
                    </a:ext>
                  </a:extLst>
                </p14:cNvPr>
                <p14:cNvContentPartPr/>
                <p14:nvPr/>
              </p14:nvContentPartPr>
              <p14:xfrm>
                <a:off x="8489181" y="5318723"/>
                <a:ext cx="23040" cy="90360"/>
              </p14:xfrm>
            </p:contentPart>
          </mc:Choice>
          <mc:Fallback xmlns="">
            <p:pic>
              <p:nvPicPr>
                <p:cNvPr id="436" name="Entrada de lápiz 435">
                  <a:extLst>
                    <a:ext uri="{FF2B5EF4-FFF2-40B4-BE49-F238E27FC236}">
                      <a16:creationId xmlns:a16="http://schemas.microsoft.com/office/drawing/2014/main" id="{B7C22A5E-3541-2042-9CF1-AC3B61E26F13}"/>
                    </a:ext>
                  </a:extLst>
                </p:cNvPr>
                <p:cNvPicPr/>
                <p:nvPr/>
              </p:nvPicPr>
              <p:blipFill>
                <a:blip r:embed="rId533"/>
                <a:stretch>
                  <a:fillRect/>
                </a:stretch>
              </p:blipFill>
              <p:spPr>
                <a:xfrm>
                  <a:off x="8473701" y="5303243"/>
                  <a:ext cx="53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37" name="Entrada de lápiz 436">
                  <a:extLst>
                    <a:ext uri="{FF2B5EF4-FFF2-40B4-BE49-F238E27FC236}">
                      <a16:creationId xmlns:a16="http://schemas.microsoft.com/office/drawing/2014/main" id="{621F1D59-ED21-DC4A-9A5B-FF622F868D26}"/>
                    </a:ext>
                  </a:extLst>
                </p14:cNvPr>
                <p14:cNvContentPartPr/>
                <p14:nvPr/>
              </p14:nvContentPartPr>
              <p14:xfrm>
                <a:off x="8542101" y="5341403"/>
                <a:ext cx="15480" cy="51480"/>
              </p14:xfrm>
            </p:contentPart>
          </mc:Choice>
          <mc:Fallback xmlns="">
            <p:pic>
              <p:nvPicPr>
                <p:cNvPr id="437" name="Entrada de lápiz 436">
                  <a:extLst>
                    <a:ext uri="{FF2B5EF4-FFF2-40B4-BE49-F238E27FC236}">
                      <a16:creationId xmlns:a16="http://schemas.microsoft.com/office/drawing/2014/main" id="{621F1D59-ED21-DC4A-9A5B-FF622F868D26}"/>
                    </a:ext>
                  </a:extLst>
                </p:cNvPr>
                <p:cNvPicPr/>
                <p:nvPr/>
              </p:nvPicPr>
              <p:blipFill>
                <a:blip r:embed="rId535"/>
                <a:stretch>
                  <a:fillRect/>
                </a:stretch>
              </p:blipFill>
              <p:spPr>
                <a:xfrm>
                  <a:off x="8526621" y="5326030"/>
                  <a:ext cx="46080" cy="81868"/>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38" name="Entrada de lápiz 437">
                  <a:extLst>
                    <a:ext uri="{FF2B5EF4-FFF2-40B4-BE49-F238E27FC236}">
                      <a16:creationId xmlns:a16="http://schemas.microsoft.com/office/drawing/2014/main" id="{9DC67060-0F67-EB49-9225-BD27A71F0CED}"/>
                    </a:ext>
                  </a:extLst>
                </p14:cNvPr>
                <p14:cNvContentPartPr/>
                <p14:nvPr/>
              </p14:nvContentPartPr>
              <p14:xfrm>
                <a:off x="8587461" y="5318723"/>
                <a:ext cx="23040" cy="113760"/>
              </p14:xfrm>
            </p:contentPart>
          </mc:Choice>
          <mc:Fallback xmlns="">
            <p:pic>
              <p:nvPicPr>
                <p:cNvPr id="438" name="Entrada de lápiz 437">
                  <a:extLst>
                    <a:ext uri="{FF2B5EF4-FFF2-40B4-BE49-F238E27FC236}">
                      <a16:creationId xmlns:a16="http://schemas.microsoft.com/office/drawing/2014/main" id="{9DC67060-0F67-EB49-9225-BD27A71F0CED}"/>
                    </a:ext>
                  </a:extLst>
                </p:cNvPr>
                <p:cNvPicPr/>
                <p:nvPr/>
              </p:nvPicPr>
              <p:blipFill>
                <a:blip r:embed="rId537"/>
                <a:stretch>
                  <a:fillRect/>
                </a:stretch>
              </p:blipFill>
              <p:spPr>
                <a:xfrm>
                  <a:off x="8571981" y="5303243"/>
                  <a:ext cx="53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39" name="Entrada de lápiz 438">
                  <a:extLst>
                    <a:ext uri="{FF2B5EF4-FFF2-40B4-BE49-F238E27FC236}">
                      <a16:creationId xmlns:a16="http://schemas.microsoft.com/office/drawing/2014/main" id="{C9D50FF3-5C3C-2543-A088-2DD0DAE38652}"/>
                    </a:ext>
                  </a:extLst>
                </p14:cNvPr>
                <p14:cNvContentPartPr/>
                <p14:nvPr/>
              </p14:nvContentPartPr>
              <p14:xfrm>
                <a:off x="8496741" y="5681603"/>
                <a:ext cx="30600" cy="83520"/>
              </p14:xfrm>
            </p:contentPart>
          </mc:Choice>
          <mc:Fallback xmlns="">
            <p:pic>
              <p:nvPicPr>
                <p:cNvPr id="439" name="Entrada de lápiz 438">
                  <a:extLst>
                    <a:ext uri="{FF2B5EF4-FFF2-40B4-BE49-F238E27FC236}">
                      <a16:creationId xmlns:a16="http://schemas.microsoft.com/office/drawing/2014/main" id="{C9D50FF3-5C3C-2543-A088-2DD0DAE38652}"/>
                    </a:ext>
                  </a:extLst>
                </p:cNvPr>
                <p:cNvPicPr/>
                <p:nvPr/>
              </p:nvPicPr>
              <p:blipFill>
                <a:blip r:embed="rId539"/>
                <a:stretch>
                  <a:fillRect/>
                </a:stretch>
              </p:blipFill>
              <p:spPr>
                <a:xfrm>
                  <a:off x="8481261" y="5666123"/>
                  <a:ext cx="61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40" name="Entrada de lápiz 439">
                  <a:extLst>
                    <a:ext uri="{FF2B5EF4-FFF2-40B4-BE49-F238E27FC236}">
                      <a16:creationId xmlns:a16="http://schemas.microsoft.com/office/drawing/2014/main" id="{7E2C6632-AE49-1C43-861C-D52859B65372}"/>
                    </a:ext>
                  </a:extLst>
                </p14:cNvPr>
                <p14:cNvContentPartPr/>
                <p14:nvPr/>
              </p14:nvContentPartPr>
              <p14:xfrm>
                <a:off x="8526981" y="5711843"/>
                <a:ext cx="45720" cy="52560"/>
              </p14:xfrm>
            </p:contentPart>
          </mc:Choice>
          <mc:Fallback xmlns="">
            <p:pic>
              <p:nvPicPr>
                <p:cNvPr id="440" name="Entrada de lápiz 439">
                  <a:extLst>
                    <a:ext uri="{FF2B5EF4-FFF2-40B4-BE49-F238E27FC236}">
                      <a16:creationId xmlns:a16="http://schemas.microsoft.com/office/drawing/2014/main" id="{7E2C6632-AE49-1C43-861C-D52859B65372}"/>
                    </a:ext>
                  </a:extLst>
                </p:cNvPr>
                <p:cNvPicPr/>
                <p:nvPr/>
              </p:nvPicPr>
              <p:blipFill>
                <a:blip r:embed="rId541"/>
                <a:stretch>
                  <a:fillRect/>
                </a:stretch>
              </p:blipFill>
              <p:spPr>
                <a:xfrm>
                  <a:off x="8511501" y="5696363"/>
                  <a:ext cx="763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41" name="Entrada de lápiz 440">
                  <a:extLst>
                    <a:ext uri="{FF2B5EF4-FFF2-40B4-BE49-F238E27FC236}">
                      <a16:creationId xmlns:a16="http://schemas.microsoft.com/office/drawing/2014/main" id="{27B7AB86-674A-D34E-B650-CFE5E8F8AA28}"/>
                    </a:ext>
                  </a:extLst>
                </p14:cNvPr>
                <p14:cNvContentPartPr/>
                <p14:nvPr/>
              </p14:nvContentPartPr>
              <p14:xfrm>
                <a:off x="8595021" y="5689163"/>
                <a:ext cx="15480" cy="75960"/>
              </p14:xfrm>
            </p:contentPart>
          </mc:Choice>
          <mc:Fallback xmlns="">
            <p:pic>
              <p:nvPicPr>
                <p:cNvPr id="441" name="Entrada de lápiz 440">
                  <a:extLst>
                    <a:ext uri="{FF2B5EF4-FFF2-40B4-BE49-F238E27FC236}">
                      <a16:creationId xmlns:a16="http://schemas.microsoft.com/office/drawing/2014/main" id="{27B7AB86-674A-D34E-B650-CFE5E8F8AA28}"/>
                    </a:ext>
                  </a:extLst>
                </p:cNvPr>
                <p:cNvPicPr/>
                <p:nvPr/>
              </p:nvPicPr>
              <p:blipFill>
                <a:blip r:embed="rId543"/>
                <a:stretch>
                  <a:fillRect/>
                </a:stretch>
              </p:blipFill>
              <p:spPr>
                <a:xfrm>
                  <a:off x="8579541" y="5673683"/>
                  <a:ext cx="46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42" name="Entrada de lápiz 441">
                  <a:extLst>
                    <a:ext uri="{FF2B5EF4-FFF2-40B4-BE49-F238E27FC236}">
                      <a16:creationId xmlns:a16="http://schemas.microsoft.com/office/drawing/2014/main" id="{94D38766-58E1-3649-83DB-E8C754376E20}"/>
                    </a:ext>
                  </a:extLst>
                </p14:cNvPr>
                <p14:cNvContentPartPr/>
                <p14:nvPr/>
              </p14:nvContentPartPr>
              <p14:xfrm>
                <a:off x="8632821" y="5311163"/>
                <a:ext cx="83520" cy="784800"/>
              </p14:xfrm>
            </p:contentPart>
          </mc:Choice>
          <mc:Fallback xmlns="">
            <p:pic>
              <p:nvPicPr>
                <p:cNvPr id="442" name="Entrada de lápiz 441">
                  <a:extLst>
                    <a:ext uri="{FF2B5EF4-FFF2-40B4-BE49-F238E27FC236}">
                      <a16:creationId xmlns:a16="http://schemas.microsoft.com/office/drawing/2014/main" id="{94D38766-58E1-3649-83DB-E8C754376E20}"/>
                    </a:ext>
                  </a:extLst>
                </p:cNvPr>
                <p:cNvPicPr/>
                <p:nvPr/>
              </p:nvPicPr>
              <p:blipFill>
                <a:blip r:embed="rId545"/>
                <a:stretch>
                  <a:fillRect/>
                </a:stretch>
              </p:blipFill>
              <p:spPr>
                <a:xfrm>
                  <a:off x="8617341" y="5295690"/>
                  <a:ext cx="114120" cy="815386"/>
                </a:xfrm>
                <a:prstGeom prst="rect">
                  <a:avLst/>
                </a:prstGeom>
              </p:spPr>
            </p:pic>
          </mc:Fallback>
        </mc:AlternateContent>
      </p:grpSp>
      <p:grpSp>
        <p:nvGrpSpPr>
          <p:cNvPr id="460" name="Grupo 459">
            <a:extLst>
              <a:ext uri="{FF2B5EF4-FFF2-40B4-BE49-F238E27FC236}">
                <a16:creationId xmlns:a16="http://schemas.microsoft.com/office/drawing/2014/main" id="{594BA28E-611D-D54D-9FCD-E2142A831FD4}"/>
              </a:ext>
            </a:extLst>
          </p:cNvPr>
          <p:cNvGrpSpPr/>
          <p:nvPr/>
        </p:nvGrpSpPr>
        <p:grpSpPr>
          <a:xfrm>
            <a:off x="8938920" y="5511629"/>
            <a:ext cx="177480" cy="241920"/>
            <a:chOff x="8938920" y="5511629"/>
            <a:chExt cx="177480" cy="241920"/>
          </a:xfrm>
        </p:grpSpPr>
        <mc:AlternateContent xmlns:mc="http://schemas.openxmlformats.org/markup-compatibility/2006" xmlns:p14="http://schemas.microsoft.com/office/powerpoint/2010/main">
          <mc:Choice Requires="p14">
            <p:contentPart p14:bwMode="auto" r:id="rId546">
              <p14:nvContentPartPr>
                <p14:cNvPr id="444" name="Entrada de lápiz 443">
                  <a:extLst>
                    <a:ext uri="{FF2B5EF4-FFF2-40B4-BE49-F238E27FC236}">
                      <a16:creationId xmlns:a16="http://schemas.microsoft.com/office/drawing/2014/main" id="{4358D543-9A70-6E42-BA16-BD5C787D15FD}"/>
                    </a:ext>
                  </a:extLst>
                </p14:cNvPr>
                <p14:cNvContentPartPr/>
                <p14:nvPr/>
              </p14:nvContentPartPr>
              <p14:xfrm>
                <a:off x="8938920" y="5514149"/>
                <a:ext cx="5760" cy="239400"/>
              </p14:xfrm>
            </p:contentPart>
          </mc:Choice>
          <mc:Fallback xmlns="">
            <p:pic>
              <p:nvPicPr>
                <p:cNvPr id="444" name="Entrada de lápiz 443">
                  <a:extLst>
                    <a:ext uri="{FF2B5EF4-FFF2-40B4-BE49-F238E27FC236}">
                      <a16:creationId xmlns:a16="http://schemas.microsoft.com/office/drawing/2014/main" id="{4358D543-9A70-6E42-BA16-BD5C787D15FD}"/>
                    </a:ext>
                  </a:extLst>
                </p:cNvPr>
                <p:cNvPicPr/>
                <p:nvPr/>
              </p:nvPicPr>
              <p:blipFill>
                <a:blip r:embed="rId547"/>
                <a:stretch>
                  <a:fillRect/>
                </a:stretch>
              </p:blipFill>
              <p:spPr>
                <a:xfrm>
                  <a:off x="8924351" y="5498669"/>
                  <a:ext cx="345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45" name="Entrada de lápiz 444">
                  <a:extLst>
                    <a:ext uri="{FF2B5EF4-FFF2-40B4-BE49-F238E27FC236}">
                      <a16:creationId xmlns:a16="http://schemas.microsoft.com/office/drawing/2014/main" id="{8A3B8B2F-29B6-1F47-BF1F-526F3B3C7C44}"/>
                    </a:ext>
                  </a:extLst>
                </p14:cNvPr>
                <p14:cNvContentPartPr/>
                <p14:nvPr/>
              </p14:nvContentPartPr>
              <p14:xfrm>
                <a:off x="8944320" y="5511629"/>
                <a:ext cx="110880" cy="218520"/>
              </p14:xfrm>
            </p:contentPart>
          </mc:Choice>
          <mc:Fallback xmlns="">
            <p:pic>
              <p:nvPicPr>
                <p:cNvPr id="445" name="Entrada de lápiz 444">
                  <a:extLst>
                    <a:ext uri="{FF2B5EF4-FFF2-40B4-BE49-F238E27FC236}">
                      <a16:creationId xmlns:a16="http://schemas.microsoft.com/office/drawing/2014/main" id="{8A3B8B2F-29B6-1F47-BF1F-526F3B3C7C44}"/>
                    </a:ext>
                  </a:extLst>
                </p:cNvPr>
                <p:cNvPicPr/>
                <p:nvPr/>
              </p:nvPicPr>
              <p:blipFill>
                <a:blip r:embed="rId549"/>
                <a:stretch>
                  <a:fillRect/>
                </a:stretch>
              </p:blipFill>
              <p:spPr>
                <a:xfrm>
                  <a:off x="8928840" y="5496149"/>
                  <a:ext cx="1414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46" name="Entrada de lápiz 445">
                  <a:extLst>
                    <a:ext uri="{FF2B5EF4-FFF2-40B4-BE49-F238E27FC236}">
                      <a16:creationId xmlns:a16="http://schemas.microsoft.com/office/drawing/2014/main" id="{9E9FD3EE-F097-294C-82FF-59FF17FB69F0}"/>
                    </a:ext>
                  </a:extLst>
                </p14:cNvPr>
                <p14:cNvContentPartPr/>
                <p14:nvPr/>
              </p14:nvContentPartPr>
              <p14:xfrm>
                <a:off x="9116040" y="5685869"/>
                <a:ext cx="360" cy="38520"/>
              </p14:xfrm>
            </p:contentPart>
          </mc:Choice>
          <mc:Fallback xmlns="">
            <p:pic>
              <p:nvPicPr>
                <p:cNvPr id="446" name="Entrada de lápiz 445">
                  <a:extLst>
                    <a:ext uri="{FF2B5EF4-FFF2-40B4-BE49-F238E27FC236}">
                      <a16:creationId xmlns:a16="http://schemas.microsoft.com/office/drawing/2014/main" id="{9E9FD3EE-F097-294C-82FF-59FF17FB69F0}"/>
                    </a:ext>
                  </a:extLst>
                </p:cNvPr>
                <p:cNvPicPr/>
                <p:nvPr/>
              </p:nvPicPr>
              <p:blipFill>
                <a:blip r:embed="rId551"/>
                <a:stretch>
                  <a:fillRect/>
                </a:stretch>
              </p:blipFill>
              <p:spPr>
                <a:xfrm>
                  <a:off x="9100560" y="5670389"/>
                  <a:ext cx="30960" cy="69120"/>
                </a:xfrm>
                <a:prstGeom prst="rect">
                  <a:avLst/>
                </a:prstGeom>
              </p:spPr>
            </p:pic>
          </mc:Fallback>
        </mc:AlternateContent>
      </p:grpSp>
      <p:grpSp>
        <p:nvGrpSpPr>
          <p:cNvPr id="459" name="Grupo 458">
            <a:extLst>
              <a:ext uri="{FF2B5EF4-FFF2-40B4-BE49-F238E27FC236}">
                <a16:creationId xmlns:a16="http://schemas.microsoft.com/office/drawing/2014/main" id="{3EB4DDC1-0FE9-DF44-95BC-95FA0C9F88D7}"/>
              </a:ext>
            </a:extLst>
          </p:cNvPr>
          <p:cNvGrpSpPr/>
          <p:nvPr/>
        </p:nvGrpSpPr>
        <p:grpSpPr>
          <a:xfrm>
            <a:off x="9386760" y="5547269"/>
            <a:ext cx="188280" cy="199800"/>
            <a:chOff x="9386760" y="5547269"/>
            <a:chExt cx="188280" cy="199800"/>
          </a:xfrm>
        </p:grpSpPr>
        <mc:AlternateContent xmlns:mc="http://schemas.openxmlformats.org/markup-compatibility/2006" xmlns:p14="http://schemas.microsoft.com/office/powerpoint/2010/main">
          <mc:Choice Requires="p14">
            <p:contentPart p14:bwMode="auto" r:id="rId552">
              <p14:nvContentPartPr>
                <p14:cNvPr id="447" name="Entrada de lápiz 446">
                  <a:extLst>
                    <a:ext uri="{FF2B5EF4-FFF2-40B4-BE49-F238E27FC236}">
                      <a16:creationId xmlns:a16="http://schemas.microsoft.com/office/drawing/2014/main" id="{DD0039ED-427C-4046-9199-85C0DB840E72}"/>
                    </a:ext>
                  </a:extLst>
                </p14:cNvPr>
                <p14:cNvContentPartPr/>
                <p14:nvPr/>
              </p14:nvContentPartPr>
              <p14:xfrm>
                <a:off x="9386760" y="5625029"/>
                <a:ext cx="94320" cy="110880"/>
              </p14:xfrm>
            </p:contentPart>
          </mc:Choice>
          <mc:Fallback xmlns="">
            <p:pic>
              <p:nvPicPr>
                <p:cNvPr id="447" name="Entrada de lápiz 446">
                  <a:extLst>
                    <a:ext uri="{FF2B5EF4-FFF2-40B4-BE49-F238E27FC236}">
                      <a16:creationId xmlns:a16="http://schemas.microsoft.com/office/drawing/2014/main" id="{DD0039ED-427C-4046-9199-85C0DB840E72}"/>
                    </a:ext>
                  </a:extLst>
                </p:cNvPr>
                <p:cNvPicPr/>
                <p:nvPr/>
              </p:nvPicPr>
              <p:blipFill>
                <a:blip r:embed="rId553"/>
                <a:stretch>
                  <a:fillRect/>
                </a:stretch>
              </p:blipFill>
              <p:spPr>
                <a:xfrm>
                  <a:off x="9371280" y="5609549"/>
                  <a:ext cx="124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48" name="Entrada de lápiz 447">
                  <a:extLst>
                    <a:ext uri="{FF2B5EF4-FFF2-40B4-BE49-F238E27FC236}">
                      <a16:creationId xmlns:a16="http://schemas.microsoft.com/office/drawing/2014/main" id="{7EA367E0-312C-4A40-935E-BDF3C4ED8CF5}"/>
                    </a:ext>
                  </a:extLst>
                </p14:cNvPr>
                <p14:cNvContentPartPr/>
                <p14:nvPr/>
              </p14:nvContentPartPr>
              <p14:xfrm>
                <a:off x="9464520" y="5547269"/>
                <a:ext cx="22320" cy="160200"/>
              </p14:xfrm>
            </p:contentPart>
          </mc:Choice>
          <mc:Fallback xmlns="">
            <p:pic>
              <p:nvPicPr>
                <p:cNvPr id="448" name="Entrada de lápiz 447">
                  <a:extLst>
                    <a:ext uri="{FF2B5EF4-FFF2-40B4-BE49-F238E27FC236}">
                      <a16:creationId xmlns:a16="http://schemas.microsoft.com/office/drawing/2014/main" id="{7EA367E0-312C-4A40-935E-BDF3C4ED8CF5}"/>
                    </a:ext>
                  </a:extLst>
                </p:cNvPr>
                <p:cNvPicPr/>
                <p:nvPr/>
              </p:nvPicPr>
              <p:blipFill>
                <a:blip r:embed="rId555"/>
                <a:stretch>
                  <a:fillRect/>
                </a:stretch>
              </p:blipFill>
              <p:spPr>
                <a:xfrm>
                  <a:off x="9449286" y="5531789"/>
                  <a:ext cx="52434"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49" name="Entrada de lápiz 448">
                  <a:extLst>
                    <a:ext uri="{FF2B5EF4-FFF2-40B4-BE49-F238E27FC236}">
                      <a16:creationId xmlns:a16="http://schemas.microsoft.com/office/drawing/2014/main" id="{25520D31-7939-6D48-B0A0-451ECFA31841}"/>
                    </a:ext>
                  </a:extLst>
                </p14:cNvPr>
                <p14:cNvContentPartPr/>
                <p14:nvPr/>
              </p14:nvContentPartPr>
              <p14:xfrm>
                <a:off x="9508440" y="5630429"/>
                <a:ext cx="66600" cy="116640"/>
              </p14:xfrm>
            </p:contentPart>
          </mc:Choice>
          <mc:Fallback xmlns="">
            <p:pic>
              <p:nvPicPr>
                <p:cNvPr id="449" name="Entrada de lápiz 448">
                  <a:extLst>
                    <a:ext uri="{FF2B5EF4-FFF2-40B4-BE49-F238E27FC236}">
                      <a16:creationId xmlns:a16="http://schemas.microsoft.com/office/drawing/2014/main" id="{25520D31-7939-6D48-B0A0-451ECFA31841}"/>
                    </a:ext>
                  </a:extLst>
                </p:cNvPr>
                <p:cNvPicPr/>
                <p:nvPr/>
              </p:nvPicPr>
              <p:blipFill>
                <a:blip r:embed="rId557"/>
                <a:stretch>
                  <a:fillRect/>
                </a:stretch>
              </p:blipFill>
              <p:spPr>
                <a:xfrm>
                  <a:off x="9492960" y="5614949"/>
                  <a:ext cx="97200" cy="147240"/>
                </a:xfrm>
                <a:prstGeom prst="rect">
                  <a:avLst/>
                </a:prstGeom>
              </p:spPr>
            </p:pic>
          </mc:Fallback>
        </mc:AlternateContent>
      </p:grpSp>
      <p:grpSp>
        <p:nvGrpSpPr>
          <p:cNvPr id="462" name="Grupo 461">
            <a:extLst>
              <a:ext uri="{FF2B5EF4-FFF2-40B4-BE49-F238E27FC236}">
                <a16:creationId xmlns:a16="http://schemas.microsoft.com/office/drawing/2014/main" id="{EC13293D-0113-4F43-ACAF-597AA25F35AE}"/>
              </a:ext>
            </a:extLst>
          </p:cNvPr>
          <p:cNvGrpSpPr/>
          <p:nvPr/>
        </p:nvGrpSpPr>
        <p:grpSpPr>
          <a:xfrm>
            <a:off x="9823800" y="5530709"/>
            <a:ext cx="752040" cy="238320"/>
            <a:chOff x="9823800" y="5530709"/>
            <a:chExt cx="752040" cy="238320"/>
          </a:xfrm>
        </p:grpSpPr>
        <mc:AlternateContent xmlns:mc="http://schemas.openxmlformats.org/markup-compatibility/2006" xmlns:p14="http://schemas.microsoft.com/office/powerpoint/2010/main">
          <mc:Choice Requires="p14">
            <p:contentPart p14:bwMode="auto" r:id="rId558">
              <p14:nvContentPartPr>
                <p14:cNvPr id="450" name="Entrada de lápiz 449">
                  <a:extLst>
                    <a:ext uri="{FF2B5EF4-FFF2-40B4-BE49-F238E27FC236}">
                      <a16:creationId xmlns:a16="http://schemas.microsoft.com/office/drawing/2014/main" id="{CB6FA943-C570-FA46-9C1A-32776B27D1E6}"/>
                    </a:ext>
                  </a:extLst>
                </p14:cNvPr>
                <p14:cNvContentPartPr/>
                <p14:nvPr/>
              </p14:nvContentPartPr>
              <p14:xfrm>
                <a:off x="9823800" y="5574989"/>
                <a:ext cx="22320" cy="170640"/>
              </p14:xfrm>
            </p:contentPart>
          </mc:Choice>
          <mc:Fallback xmlns="">
            <p:pic>
              <p:nvPicPr>
                <p:cNvPr id="450" name="Entrada de lápiz 449">
                  <a:extLst>
                    <a:ext uri="{FF2B5EF4-FFF2-40B4-BE49-F238E27FC236}">
                      <a16:creationId xmlns:a16="http://schemas.microsoft.com/office/drawing/2014/main" id="{CB6FA943-C570-FA46-9C1A-32776B27D1E6}"/>
                    </a:ext>
                  </a:extLst>
                </p:cNvPr>
                <p:cNvPicPr/>
                <p:nvPr/>
              </p:nvPicPr>
              <p:blipFill>
                <a:blip r:embed="rId559"/>
                <a:stretch>
                  <a:fillRect/>
                </a:stretch>
              </p:blipFill>
              <p:spPr>
                <a:xfrm>
                  <a:off x="9808320" y="5559509"/>
                  <a:ext cx="52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51" name="Entrada de lápiz 450">
                  <a:extLst>
                    <a:ext uri="{FF2B5EF4-FFF2-40B4-BE49-F238E27FC236}">
                      <a16:creationId xmlns:a16="http://schemas.microsoft.com/office/drawing/2014/main" id="{50C2C050-284C-7E46-9A2B-8C9422D5E398}"/>
                    </a:ext>
                  </a:extLst>
                </p14:cNvPr>
                <p14:cNvContentPartPr/>
                <p14:nvPr/>
              </p14:nvContentPartPr>
              <p14:xfrm>
                <a:off x="9840360" y="5530709"/>
                <a:ext cx="110880" cy="216000"/>
              </p14:xfrm>
            </p:contentPart>
          </mc:Choice>
          <mc:Fallback xmlns="">
            <p:pic>
              <p:nvPicPr>
                <p:cNvPr id="451" name="Entrada de lápiz 450">
                  <a:extLst>
                    <a:ext uri="{FF2B5EF4-FFF2-40B4-BE49-F238E27FC236}">
                      <a16:creationId xmlns:a16="http://schemas.microsoft.com/office/drawing/2014/main" id="{50C2C050-284C-7E46-9A2B-8C9422D5E398}"/>
                    </a:ext>
                  </a:extLst>
                </p:cNvPr>
                <p:cNvPicPr/>
                <p:nvPr/>
              </p:nvPicPr>
              <p:blipFill>
                <a:blip r:embed="rId561"/>
                <a:stretch>
                  <a:fillRect/>
                </a:stretch>
              </p:blipFill>
              <p:spPr>
                <a:xfrm>
                  <a:off x="9824880" y="5515229"/>
                  <a:ext cx="141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452" name="Entrada de lápiz 451">
                  <a:extLst>
                    <a:ext uri="{FF2B5EF4-FFF2-40B4-BE49-F238E27FC236}">
                      <a16:creationId xmlns:a16="http://schemas.microsoft.com/office/drawing/2014/main" id="{DDB6A651-E1E7-A84A-8D4E-364A452406E0}"/>
                    </a:ext>
                  </a:extLst>
                </p14:cNvPr>
                <p14:cNvContentPartPr/>
                <p14:nvPr/>
              </p14:nvContentPartPr>
              <p14:xfrm>
                <a:off x="9989760" y="5630429"/>
                <a:ext cx="72360" cy="100080"/>
              </p14:xfrm>
            </p:contentPart>
          </mc:Choice>
          <mc:Fallback xmlns="">
            <p:pic>
              <p:nvPicPr>
                <p:cNvPr id="452" name="Entrada de lápiz 451">
                  <a:extLst>
                    <a:ext uri="{FF2B5EF4-FFF2-40B4-BE49-F238E27FC236}">
                      <a16:creationId xmlns:a16="http://schemas.microsoft.com/office/drawing/2014/main" id="{DDB6A651-E1E7-A84A-8D4E-364A452406E0}"/>
                    </a:ext>
                  </a:extLst>
                </p:cNvPr>
                <p:cNvPicPr/>
                <p:nvPr/>
              </p:nvPicPr>
              <p:blipFill>
                <a:blip r:embed="rId563"/>
                <a:stretch>
                  <a:fillRect/>
                </a:stretch>
              </p:blipFill>
              <p:spPr>
                <a:xfrm>
                  <a:off x="9974280" y="5614949"/>
                  <a:ext cx="102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53" name="Entrada de lápiz 452">
                  <a:extLst>
                    <a:ext uri="{FF2B5EF4-FFF2-40B4-BE49-F238E27FC236}">
                      <a16:creationId xmlns:a16="http://schemas.microsoft.com/office/drawing/2014/main" id="{4E07A374-2777-8540-8F3B-E783881FA3AA}"/>
                    </a:ext>
                  </a:extLst>
                </p14:cNvPr>
                <p14:cNvContentPartPr/>
                <p14:nvPr/>
              </p14:nvContentPartPr>
              <p14:xfrm>
                <a:off x="10067160" y="5655629"/>
                <a:ext cx="66600" cy="85680"/>
              </p14:xfrm>
            </p:contentPart>
          </mc:Choice>
          <mc:Fallback xmlns="">
            <p:pic>
              <p:nvPicPr>
                <p:cNvPr id="453" name="Entrada de lápiz 452">
                  <a:extLst>
                    <a:ext uri="{FF2B5EF4-FFF2-40B4-BE49-F238E27FC236}">
                      <a16:creationId xmlns:a16="http://schemas.microsoft.com/office/drawing/2014/main" id="{4E07A374-2777-8540-8F3B-E783881FA3AA}"/>
                    </a:ext>
                  </a:extLst>
                </p:cNvPr>
                <p:cNvPicPr/>
                <p:nvPr/>
              </p:nvPicPr>
              <p:blipFill>
                <a:blip r:embed="rId565"/>
                <a:stretch>
                  <a:fillRect/>
                </a:stretch>
              </p:blipFill>
              <p:spPr>
                <a:xfrm>
                  <a:off x="10051680" y="5640214"/>
                  <a:ext cx="97200" cy="116152"/>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54" name="Entrada de lápiz 453">
                  <a:extLst>
                    <a:ext uri="{FF2B5EF4-FFF2-40B4-BE49-F238E27FC236}">
                      <a16:creationId xmlns:a16="http://schemas.microsoft.com/office/drawing/2014/main" id="{F9AF19AC-00CD-4744-AF18-BDD88D13389B}"/>
                    </a:ext>
                  </a:extLst>
                </p14:cNvPr>
                <p14:cNvContentPartPr/>
                <p14:nvPr/>
              </p14:nvContentPartPr>
              <p14:xfrm>
                <a:off x="10178040" y="5641589"/>
                <a:ext cx="28080" cy="85680"/>
              </p14:xfrm>
            </p:contentPart>
          </mc:Choice>
          <mc:Fallback xmlns="">
            <p:pic>
              <p:nvPicPr>
                <p:cNvPr id="454" name="Entrada de lápiz 453">
                  <a:extLst>
                    <a:ext uri="{FF2B5EF4-FFF2-40B4-BE49-F238E27FC236}">
                      <a16:creationId xmlns:a16="http://schemas.microsoft.com/office/drawing/2014/main" id="{F9AF19AC-00CD-4744-AF18-BDD88D13389B}"/>
                    </a:ext>
                  </a:extLst>
                </p:cNvPr>
                <p:cNvPicPr/>
                <p:nvPr/>
              </p:nvPicPr>
              <p:blipFill>
                <a:blip r:embed="rId567"/>
                <a:stretch>
                  <a:fillRect/>
                </a:stretch>
              </p:blipFill>
              <p:spPr>
                <a:xfrm>
                  <a:off x="10162560" y="5626109"/>
                  <a:ext cx="58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55" name="Entrada de lápiz 454">
                  <a:extLst>
                    <a:ext uri="{FF2B5EF4-FFF2-40B4-BE49-F238E27FC236}">
                      <a16:creationId xmlns:a16="http://schemas.microsoft.com/office/drawing/2014/main" id="{BC415294-4099-6641-8AF2-6639F99FF424}"/>
                    </a:ext>
                  </a:extLst>
                </p14:cNvPr>
                <p14:cNvContentPartPr/>
                <p14:nvPr/>
              </p14:nvContentPartPr>
              <p14:xfrm>
                <a:off x="10227720" y="5665349"/>
                <a:ext cx="44640" cy="87120"/>
              </p14:xfrm>
            </p:contentPart>
          </mc:Choice>
          <mc:Fallback xmlns="">
            <p:pic>
              <p:nvPicPr>
                <p:cNvPr id="455" name="Entrada de lápiz 454">
                  <a:extLst>
                    <a:ext uri="{FF2B5EF4-FFF2-40B4-BE49-F238E27FC236}">
                      <a16:creationId xmlns:a16="http://schemas.microsoft.com/office/drawing/2014/main" id="{BC415294-4099-6641-8AF2-6639F99FF424}"/>
                    </a:ext>
                  </a:extLst>
                </p:cNvPr>
                <p:cNvPicPr/>
                <p:nvPr/>
              </p:nvPicPr>
              <p:blipFill>
                <a:blip r:embed="rId569"/>
                <a:stretch>
                  <a:fillRect/>
                </a:stretch>
              </p:blipFill>
              <p:spPr>
                <a:xfrm>
                  <a:off x="10212114" y="5649805"/>
                  <a:ext cx="75489" cy="117847"/>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56" name="Entrada de lápiz 455">
                  <a:extLst>
                    <a:ext uri="{FF2B5EF4-FFF2-40B4-BE49-F238E27FC236}">
                      <a16:creationId xmlns:a16="http://schemas.microsoft.com/office/drawing/2014/main" id="{4D850BE6-205C-5B47-A172-AB22764B32CB}"/>
                    </a:ext>
                  </a:extLst>
                </p14:cNvPr>
                <p14:cNvContentPartPr/>
                <p14:nvPr/>
              </p14:nvContentPartPr>
              <p14:xfrm>
                <a:off x="10316280" y="5658149"/>
                <a:ext cx="83160" cy="105480"/>
              </p14:xfrm>
            </p:contentPart>
          </mc:Choice>
          <mc:Fallback xmlns="">
            <p:pic>
              <p:nvPicPr>
                <p:cNvPr id="456" name="Entrada de lápiz 455">
                  <a:extLst>
                    <a:ext uri="{FF2B5EF4-FFF2-40B4-BE49-F238E27FC236}">
                      <a16:creationId xmlns:a16="http://schemas.microsoft.com/office/drawing/2014/main" id="{4D850BE6-205C-5B47-A172-AB22764B32CB}"/>
                    </a:ext>
                  </a:extLst>
                </p:cNvPr>
                <p:cNvPicPr/>
                <p:nvPr/>
              </p:nvPicPr>
              <p:blipFill>
                <a:blip r:embed="rId571"/>
                <a:stretch>
                  <a:fillRect/>
                </a:stretch>
              </p:blipFill>
              <p:spPr>
                <a:xfrm>
                  <a:off x="10300867" y="5642669"/>
                  <a:ext cx="113628"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57" name="Entrada de lápiz 456">
                  <a:extLst>
                    <a:ext uri="{FF2B5EF4-FFF2-40B4-BE49-F238E27FC236}">
                      <a16:creationId xmlns:a16="http://schemas.microsoft.com/office/drawing/2014/main" id="{F806FB4A-6723-AC45-B636-7010A3FB469E}"/>
                    </a:ext>
                  </a:extLst>
                </p14:cNvPr>
                <p14:cNvContentPartPr/>
                <p14:nvPr/>
              </p14:nvContentPartPr>
              <p14:xfrm>
                <a:off x="10421400" y="5680829"/>
                <a:ext cx="72360" cy="88200"/>
              </p14:xfrm>
            </p:contentPart>
          </mc:Choice>
          <mc:Fallback xmlns="">
            <p:pic>
              <p:nvPicPr>
                <p:cNvPr id="457" name="Entrada de lápiz 456">
                  <a:extLst>
                    <a:ext uri="{FF2B5EF4-FFF2-40B4-BE49-F238E27FC236}">
                      <a16:creationId xmlns:a16="http://schemas.microsoft.com/office/drawing/2014/main" id="{F806FB4A-6723-AC45-B636-7010A3FB469E}"/>
                    </a:ext>
                  </a:extLst>
                </p:cNvPr>
                <p:cNvPicPr/>
                <p:nvPr/>
              </p:nvPicPr>
              <p:blipFill>
                <a:blip r:embed="rId573"/>
                <a:stretch>
                  <a:fillRect/>
                </a:stretch>
              </p:blipFill>
              <p:spPr>
                <a:xfrm>
                  <a:off x="10405920" y="5665412"/>
                  <a:ext cx="10296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61" name="Entrada de lápiz 460">
                  <a:extLst>
                    <a:ext uri="{FF2B5EF4-FFF2-40B4-BE49-F238E27FC236}">
                      <a16:creationId xmlns:a16="http://schemas.microsoft.com/office/drawing/2014/main" id="{E9324D08-BD52-884B-9501-7724AB433004}"/>
                    </a:ext>
                  </a:extLst>
                </p14:cNvPr>
                <p14:cNvContentPartPr/>
                <p14:nvPr/>
              </p14:nvContentPartPr>
              <p14:xfrm>
                <a:off x="10520760" y="5680109"/>
                <a:ext cx="55080" cy="88920"/>
              </p14:xfrm>
            </p:contentPart>
          </mc:Choice>
          <mc:Fallback xmlns="">
            <p:pic>
              <p:nvPicPr>
                <p:cNvPr id="461" name="Entrada de lápiz 460">
                  <a:extLst>
                    <a:ext uri="{FF2B5EF4-FFF2-40B4-BE49-F238E27FC236}">
                      <a16:creationId xmlns:a16="http://schemas.microsoft.com/office/drawing/2014/main" id="{E9324D08-BD52-884B-9501-7724AB433004}"/>
                    </a:ext>
                  </a:extLst>
                </p:cNvPr>
                <p:cNvPicPr/>
                <p:nvPr/>
              </p:nvPicPr>
              <p:blipFill>
                <a:blip r:embed="rId575"/>
                <a:stretch>
                  <a:fillRect/>
                </a:stretch>
              </p:blipFill>
              <p:spPr>
                <a:xfrm>
                  <a:off x="10505280" y="5664629"/>
                  <a:ext cx="85680" cy="119520"/>
                </a:xfrm>
                <a:prstGeom prst="rect">
                  <a:avLst/>
                </a:prstGeom>
              </p:spPr>
            </p:pic>
          </mc:Fallback>
        </mc:AlternateContent>
      </p:grpSp>
      <p:grpSp>
        <p:nvGrpSpPr>
          <p:cNvPr id="466" name="Grupo 465">
            <a:extLst>
              <a:ext uri="{FF2B5EF4-FFF2-40B4-BE49-F238E27FC236}">
                <a16:creationId xmlns:a16="http://schemas.microsoft.com/office/drawing/2014/main" id="{F0C7E4A5-012D-DE4A-890C-4442EC263C89}"/>
              </a:ext>
            </a:extLst>
          </p:cNvPr>
          <p:cNvGrpSpPr/>
          <p:nvPr/>
        </p:nvGrpSpPr>
        <p:grpSpPr>
          <a:xfrm>
            <a:off x="8955480" y="5918069"/>
            <a:ext cx="199440" cy="105480"/>
            <a:chOff x="8955480" y="5918069"/>
            <a:chExt cx="199440" cy="105480"/>
          </a:xfrm>
        </p:grpSpPr>
        <mc:AlternateContent xmlns:mc="http://schemas.openxmlformats.org/markup-compatibility/2006" xmlns:p14="http://schemas.microsoft.com/office/powerpoint/2010/main">
          <mc:Choice Requires="p14">
            <p:contentPart p14:bwMode="auto" r:id="rId576">
              <p14:nvContentPartPr>
                <p14:cNvPr id="463" name="Entrada de lápiz 462">
                  <a:extLst>
                    <a:ext uri="{FF2B5EF4-FFF2-40B4-BE49-F238E27FC236}">
                      <a16:creationId xmlns:a16="http://schemas.microsoft.com/office/drawing/2014/main" id="{8F3EE17A-662F-0B4E-8609-8C9768E42047}"/>
                    </a:ext>
                  </a:extLst>
                </p14:cNvPr>
                <p14:cNvContentPartPr/>
                <p14:nvPr/>
              </p14:nvContentPartPr>
              <p14:xfrm>
                <a:off x="8955480" y="5918069"/>
                <a:ext cx="100080" cy="105480"/>
              </p14:xfrm>
            </p:contentPart>
          </mc:Choice>
          <mc:Fallback xmlns="">
            <p:pic>
              <p:nvPicPr>
                <p:cNvPr id="463" name="Entrada de lápiz 462">
                  <a:extLst>
                    <a:ext uri="{FF2B5EF4-FFF2-40B4-BE49-F238E27FC236}">
                      <a16:creationId xmlns:a16="http://schemas.microsoft.com/office/drawing/2014/main" id="{8F3EE17A-662F-0B4E-8609-8C9768E42047}"/>
                    </a:ext>
                  </a:extLst>
                </p:cNvPr>
                <p:cNvPicPr/>
                <p:nvPr/>
              </p:nvPicPr>
              <p:blipFill>
                <a:blip r:embed="rId577"/>
                <a:stretch>
                  <a:fillRect/>
                </a:stretch>
              </p:blipFill>
              <p:spPr>
                <a:xfrm>
                  <a:off x="8940000" y="5902589"/>
                  <a:ext cx="1306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64" name="Entrada de lápiz 463">
                  <a:extLst>
                    <a:ext uri="{FF2B5EF4-FFF2-40B4-BE49-F238E27FC236}">
                      <a16:creationId xmlns:a16="http://schemas.microsoft.com/office/drawing/2014/main" id="{EFA90BBF-42EE-F140-94A8-A4FD3C882AAA}"/>
                    </a:ext>
                  </a:extLst>
                </p14:cNvPr>
                <p14:cNvContentPartPr/>
                <p14:nvPr/>
              </p14:nvContentPartPr>
              <p14:xfrm>
                <a:off x="9088320" y="5919149"/>
                <a:ext cx="66600" cy="104400"/>
              </p14:xfrm>
            </p:contentPart>
          </mc:Choice>
          <mc:Fallback xmlns="">
            <p:pic>
              <p:nvPicPr>
                <p:cNvPr id="464" name="Entrada de lápiz 463">
                  <a:extLst>
                    <a:ext uri="{FF2B5EF4-FFF2-40B4-BE49-F238E27FC236}">
                      <a16:creationId xmlns:a16="http://schemas.microsoft.com/office/drawing/2014/main" id="{EFA90BBF-42EE-F140-94A8-A4FD3C882AAA}"/>
                    </a:ext>
                  </a:extLst>
                </p:cNvPr>
                <p:cNvPicPr/>
                <p:nvPr/>
              </p:nvPicPr>
              <p:blipFill>
                <a:blip r:embed="rId579"/>
                <a:stretch>
                  <a:fillRect/>
                </a:stretch>
              </p:blipFill>
              <p:spPr>
                <a:xfrm>
                  <a:off x="9072923" y="5903615"/>
                  <a:ext cx="97035" cy="1351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0">
            <p14:nvContentPartPr>
              <p14:cNvPr id="465" name="Entrada de lápiz 464">
                <a:extLst>
                  <a:ext uri="{FF2B5EF4-FFF2-40B4-BE49-F238E27FC236}">
                    <a16:creationId xmlns:a16="http://schemas.microsoft.com/office/drawing/2014/main" id="{28DAC74B-D303-CA40-B5F0-2AEAAA3C65C4}"/>
                  </a:ext>
                </a:extLst>
              </p14:cNvPr>
              <p14:cNvContentPartPr/>
              <p14:nvPr/>
            </p14:nvContentPartPr>
            <p14:xfrm>
              <a:off x="9469920" y="5890349"/>
              <a:ext cx="102960" cy="160920"/>
            </p14:xfrm>
          </p:contentPart>
        </mc:Choice>
        <mc:Fallback xmlns="">
          <p:pic>
            <p:nvPicPr>
              <p:cNvPr id="465" name="Entrada de lápiz 464">
                <a:extLst>
                  <a:ext uri="{FF2B5EF4-FFF2-40B4-BE49-F238E27FC236}">
                    <a16:creationId xmlns:a16="http://schemas.microsoft.com/office/drawing/2014/main" id="{28DAC74B-D303-CA40-B5F0-2AEAAA3C65C4}"/>
                  </a:ext>
                </a:extLst>
              </p:cNvPr>
              <p:cNvPicPr/>
              <p:nvPr/>
            </p:nvPicPr>
            <p:blipFill>
              <a:blip r:embed="rId581"/>
              <a:stretch>
                <a:fillRect/>
              </a:stretch>
            </p:blipFill>
            <p:spPr>
              <a:xfrm>
                <a:off x="9454494" y="5874834"/>
                <a:ext cx="133453" cy="191589"/>
              </a:xfrm>
              <a:prstGeom prst="rect">
                <a:avLst/>
              </a:prstGeom>
            </p:spPr>
          </p:pic>
        </mc:Fallback>
      </mc:AlternateContent>
      <p:grpSp>
        <p:nvGrpSpPr>
          <p:cNvPr id="513" name="Grupo 512">
            <a:extLst>
              <a:ext uri="{FF2B5EF4-FFF2-40B4-BE49-F238E27FC236}">
                <a16:creationId xmlns:a16="http://schemas.microsoft.com/office/drawing/2014/main" id="{687D43EE-2B0C-224D-8176-B63690DCCE95}"/>
              </a:ext>
            </a:extLst>
          </p:cNvPr>
          <p:cNvGrpSpPr/>
          <p:nvPr/>
        </p:nvGrpSpPr>
        <p:grpSpPr>
          <a:xfrm>
            <a:off x="1139152" y="3581640"/>
            <a:ext cx="1647360" cy="315360"/>
            <a:chOff x="1139152" y="3581640"/>
            <a:chExt cx="1647360" cy="315360"/>
          </a:xfrm>
        </p:grpSpPr>
        <mc:AlternateContent xmlns:mc="http://schemas.openxmlformats.org/markup-compatibility/2006" xmlns:p14="http://schemas.microsoft.com/office/powerpoint/2010/main">
          <mc:Choice Requires="p14">
            <p:contentPart p14:bwMode="auto" r:id="rId582">
              <p14:nvContentPartPr>
                <p14:cNvPr id="481" name="Entrada de lápiz 480">
                  <a:extLst>
                    <a:ext uri="{FF2B5EF4-FFF2-40B4-BE49-F238E27FC236}">
                      <a16:creationId xmlns:a16="http://schemas.microsoft.com/office/drawing/2014/main" id="{E07CC005-9820-3A4E-84DE-07ACCB3F72D9}"/>
                    </a:ext>
                  </a:extLst>
                </p14:cNvPr>
                <p14:cNvContentPartPr/>
                <p14:nvPr/>
              </p14:nvContentPartPr>
              <p14:xfrm>
                <a:off x="1139152" y="3600360"/>
                <a:ext cx="5760" cy="211320"/>
              </p14:xfrm>
            </p:contentPart>
          </mc:Choice>
          <mc:Fallback xmlns="">
            <p:pic>
              <p:nvPicPr>
                <p:cNvPr id="481" name="Entrada de lápiz 480">
                  <a:extLst>
                    <a:ext uri="{FF2B5EF4-FFF2-40B4-BE49-F238E27FC236}">
                      <a16:creationId xmlns:a16="http://schemas.microsoft.com/office/drawing/2014/main" id="{E07CC005-9820-3A4E-84DE-07ACCB3F72D9}"/>
                    </a:ext>
                  </a:extLst>
                </p:cNvPr>
                <p:cNvPicPr/>
                <p:nvPr/>
              </p:nvPicPr>
              <p:blipFill>
                <a:blip r:embed="rId583"/>
                <a:stretch>
                  <a:fillRect/>
                </a:stretch>
              </p:blipFill>
              <p:spPr>
                <a:xfrm>
                  <a:off x="1123672" y="3584880"/>
                  <a:ext cx="363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82" name="Entrada de lápiz 481">
                  <a:extLst>
                    <a:ext uri="{FF2B5EF4-FFF2-40B4-BE49-F238E27FC236}">
                      <a16:creationId xmlns:a16="http://schemas.microsoft.com/office/drawing/2014/main" id="{335C033E-3259-8947-AF97-F98928A4EE1C}"/>
                    </a:ext>
                  </a:extLst>
                </p14:cNvPr>
                <p14:cNvContentPartPr/>
                <p14:nvPr/>
              </p14:nvContentPartPr>
              <p14:xfrm>
                <a:off x="1161112" y="3591360"/>
                <a:ext cx="109440" cy="213480"/>
              </p14:xfrm>
            </p:contentPart>
          </mc:Choice>
          <mc:Fallback xmlns="">
            <p:pic>
              <p:nvPicPr>
                <p:cNvPr id="482" name="Entrada de lápiz 481">
                  <a:extLst>
                    <a:ext uri="{FF2B5EF4-FFF2-40B4-BE49-F238E27FC236}">
                      <a16:creationId xmlns:a16="http://schemas.microsoft.com/office/drawing/2014/main" id="{335C033E-3259-8947-AF97-F98928A4EE1C}"/>
                    </a:ext>
                  </a:extLst>
                </p:cNvPr>
                <p:cNvPicPr/>
                <p:nvPr/>
              </p:nvPicPr>
              <p:blipFill>
                <a:blip r:embed="rId585"/>
                <a:stretch>
                  <a:fillRect/>
                </a:stretch>
              </p:blipFill>
              <p:spPr>
                <a:xfrm>
                  <a:off x="1145632" y="3575906"/>
                  <a:ext cx="140040" cy="244028"/>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483" name="Entrada de lápiz 482">
                  <a:extLst>
                    <a:ext uri="{FF2B5EF4-FFF2-40B4-BE49-F238E27FC236}">
                      <a16:creationId xmlns:a16="http://schemas.microsoft.com/office/drawing/2014/main" id="{C682535D-082E-5049-B3F4-555F6879E6D3}"/>
                    </a:ext>
                  </a:extLst>
                </p14:cNvPr>
                <p14:cNvContentPartPr/>
                <p14:nvPr/>
              </p14:nvContentPartPr>
              <p14:xfrm>
                <a:off x="1329952" y="3706920"/>
                <a:ext cx="82080" cy="93240"/>
              </p14:xfrm>
            </p:contentPart>
          </mc:Choice>
          <mc:Fallback xmlns="">
            <p:pic>
              <p:nvPicPr>
                <p:cNvPr id="483" name="Entrada de lápiz 482">
                  <a:extLst>
                    <a:ext uri="{FF2B5EF4-FFF2-40B4-BE49-F238E27FC236}">
                      <a16:creationId xmlns:a16="http://schemas.microsoft.com/office/drawing/2014/main" id="{C682535D-082E-5049-B3F4-555F6879E6D3}"/>
                    </a:ext>
                  </a:extLst>
                </p:cNvPr>
                <p:cNvPicPr/>
                <p:nvPr/>
              </p:nvPicPr>
              <p:blipFill>
                <a:blip r:embed="rId587"/>
                <a:stretch>
                  <a:fillRect/>
                </a:stretch>
              </p:blipFill>
              <p:spPr>
                <a:xfrm>
                  <a:off x="1314472" y="3691380"/>
                  <a:ext cx="112680" cy="123959"/>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84" name="Entrada de lápiz 483">
                  <a:extLst>
                    <a:ext uri="{FF2B5EF4-FFF2-40B4-BE49-F238E27FC236}">
                      <a16:creationId xmlns:a16="http://schemas.microsoft.com/office/drawing/2014/main" id="{0A7CCAC7-70D4-1042-BE3A-F6B98434C2C1}"/>
                    </a:ext>
                  </a:extLst>
                </p14:cNvPr>
                <p14:cNvContentPartPr/>
                <p14:nvPr/>
              </p14:nvContentPartPr>
              <p14:xfrm>
                <a:off x="1482592" y="3630600"/>
                <a:ext cx="27720" cy="174240"/>
              </p14:xfrm>
            </p:contentPart>
          </mc:Choice>
          <mc:Fallback xmlns="">
            <p:pic>
              <p:nvPicPr>
                <p:cNvPr id="484" name="Entrada de lápiz 483">
                  <a:extLst>
                    <a:ext uri="{FF2B5EF4-FFF2-40B4-BE49-F238E27FC236}">
                      <a16:creationId xmlns:a16="http://schemas.microsoft.com/office/drawing/2014/main" id="{0A7CCAC7-70D4-1042-BE3A-F6B98434C2C1}"/>
                    </a:ext>
                  </a:extLst>
                </p:cNvPr>
                <p:cNvPicPr/>
                <p:nvPr/>
              </p:nvPicPr>
              <p:blipFill>
                <a:blip r:embed="rId589"/>
                <a:stretch>
                  <a:fillRect/>
                </a:stretch>
              </p:blipFill>
              <p:spPr>
                <a:xfrm>
                  <a:off x="1467112" y="3615120"/>
                  <a:ext cx="58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85" name="Entrada de lápiz 484">
                  <a:extLst>
                    <a:ext uri="{FF2B5EF4-FFF2-40B4-BE49-F238E27FC236}">
                      <a16:creationId xmlns:a16="http://schemas.microsoft.com/office/drawing/2014/main" id="{B54F9F50-F7D3-4545-80CA-E35EF1040D65}"/>
                    </a:ext>
                  </a:extLst>
                </p14:cNvPr>
                <p14:cNvContentPartPr/>
                <p14:nvPr/>
              </p14:nvContentPartPr>
              <p14:xfrm>
                <a:off x="1602832" y="3592440"/>
                <a:ext cx="11160" cy="215640"/>
              </p14:xfrm>
            </p:contentPart>
          </mc:Choice>
          <mc:Fallback xmlns="">
            <p:pic>
              <p:nvPicPr>
                <p:cNvPr id="485" name="Entrada de lápiz 484">
                  <a:extLst>
                    <a:ext uri="{FF2B5EF4-FFF2-40B4-BE49-F238E27FC236}">
                      <a16:creationId xmlns:a16="http://schemas.microsoft.com/office/drawing/2014/main" id="{B54F9F50-F7D3-4545-80CA-E35EF1040D65}"/>
                    </a:ext>
                  </a:extLst>
                </p:cNvPr>
                <p:cNvPicPr/>
                <p:nvPr/>
              </p:nvPicPr>
              <p:blipFill>
                <a:blip r:embed="rId591"/>
                <a:stretch>
                  <a:fillRect/>
                </a:stretch>
              </p:blipFill>
              <p:spPr>
                <a:xfrm>
                  <a:off x="1587836" y="3576960"/>
                  <a:ext cx="40804"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86" name="Entrada de lápiz 485">
                  <a:extLst>
                    <a:ext uri="{FF2B5EF4-FFF2-40B4-BE49-F238E27FC236}">
                      <a16:creationId xmlns:a16="http://schemas.microsoft.com/office/drawing/2014/main" id="{AF04DCD0-481C-7449-8E4F-63314603A799}"/>
                    </a:ext>
                  </a:extLst>
                </p14:cNvPr>
                <p14:cNvContentPartPr/>
                <p14:nvPr/>
              </p14:nvContentPartPr>
              <p14:xfrm>
                <a:off x="1586272" y="3712320"/>
                <a:ext cx="76680" cy="11160"/>
              </p14:xfrm>
            </p:contentPart>
          </mc:Choice>
          <mc:Fallback xmlns="">
            <p:pic>
              <p:nvPicPr>
                <p:cNvPr id="486" name="Entrada de lápiz 485">
                  <a:extLst>
                    <a:ext uri="{FF2B5EF4-FFF2-40B4-BE49-F238E27FC236}">
                      <a16:creationId xmlns:a16="http://schemas.microsoft.com/office/drawing/2014/main" id="{AF04DCD0-481C-7449-8E4F-63314603A799}"/>
                    </a:ext>
                  </a:extLst>
                </p:cNvPr>
                <p:cNvPicPr/>
                <p:nvPr/>
              </p:nvPicPr>
              <p:blipFill>
                <a:blip r:embed="rId593"/>
                <a:stretch>
                  <a:fillRect/>
                </a:stretch>
              </p:blipFill>
              <p:spPr>
                <a:xfrm>
                  <a:off x="1570792" y="3696840"/>
                  <a:ext cx="107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487" name="Entrada de lápiz 486">
                  <a:extLst>
                    <a:ext uri="{FF2B5EF4-FFF2-40B4-BE49-F238E27FC236}">
                      <a16:creationId xmlns:a16="http://schemas.microsoft.com/office/drawing/2014/main" id="{C66E4F4A-3668-BA4C-8EB7-772556EF4440}"/>
                    </a:ext>
                  </a:extLst>
                </p14:cNvPr>
                <p14:cNvContentPartPr/>
                <p14:nvPr/>
              </p14:nvContentPartPr>
              <p14:xfrm>
                <a:off x="1700752" y="3646800"/>
                <a:ext cx="33120" cy="153000"/>
              </p14:xfrm>
            </p:contentPart>
          </mc:Choice>
          <mc:Fallback xmlns="">
            <p:pic>
              <p:nvPicPr>
                <p:cNvPr id="487" name="Entrada de lápiz 486">
                  <a:extLst>
                    <a:ext uri="{FF2B5EF4-FFF2-40B4-BE49-F238E27FC236}">
                      <a16:creationId xmlns:a16="http://schemas.microsoft.com/office/drawing/2014/main" id="{C66E4F4A-3668-BA4C-8EB7-772556EF4440}"/>
                    </a:ext>
                  </a:extLst>
                </p:cNvPr>
                <p:cNvPicPr/>
                <p:nvPr/>
              </p:nvPicPr>
              <p:blipFill>
                <a:blip r:embed="rId595"/>
                <a:stretch>
                  <a:fillRect/>
                </a:stretch>
              </p:blipFill>
              <p:spPr>
                <a:xfrm>
                  <a:off x="1685272" y="3631320"/>
                  <a:ext cx="63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88" name="Entrada de lápiz 487">
                  <a:extLst>
                    <a:ext uri="{FF2B5EF4-FFF2-40B4-BE49-F238E27FC236}">
                      <a16:creationId xmlns:a16="http://schemas.microsoft.com/office/drawing/2014/main" id="{4CADA994-13E1-1142-873F-303C3A7669F3}"/>
                    </a:ext>
                  </a:extLst>
                </p14:cNvPr>
                <p14:cNvContentPartPr/>
                <p14:nvPr/>
              </p14:nvContentPartPr>
              <p14:xfrm>
                <a:off x="1777072" y="3679560"/>
                <a:ext cx="98640" cy="217440"/>
              </p14:xfrm>
            </p:contentPart>
          </mc:Choice>
          <mc:Fallback xmlns="">
            <p:pic>
              <p:nvPicPr>
                <p:cNvPr id="488" name="Entrada de lápiz 487">
                  <a:extLst>
                    <a:ext uri="{FF2B5EF4-FFF2-40B4-BE49-F238E27FC236}">
                      <a16:creationId xmlns:a16="http://schemas.microsoft.com/office/drawing/2014/main" id="{4CADA994-13E1-1142-873F-303C3A7669F3}"/>
                    </a:ext>
                  </a:extLst>
                </p:cNvPr>
                <p:cNvPicPr/>
                <p:nvPr/>
              </p:nvPicPr>
              <p:blipFill>
                <a:blip r:embed="rId597"/>
                <a:stretch>
                  <a:fillRect/>
                </a:stretch>
              </p:blipFill>
              <p:spPr>
                <a:xfrm>
                  <a:off x="1761592" y="3664054"/>
                  <a:ext cx="129240" cy="248091"/>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89" name="Entrada de lápiz 488">
                  <a:extLst>
                    <a:ext uri="{FF2B5EF4-FFF2-40B4-BE49-F238E27FC236}">
                      <a16:creationId xmlns:a16="http://schemas.microsoft.com/office/drawing/2014/main" id="{8F2D3683-4033-2C4D-B2E1-98F368041EE1}"/>
                    </a:ext>
                  </a:extLst>
                </p14:cNvPr>
                <p14:cNvContentPartPr/>
                <p14:nvPr/>
              </p14:nvContentPartPr>
              <p14:xfrm>
                <a:off x="1946272" y="3603960"/>
                <a:ext cx="11160" cy="198360"/>
              </p14:xfrm>
            </p:contentPart>
          </mc:Choice>
          <mc:Fallback xmlns="">
            <p:pic>
              <p:nvPicPr>
                <p:cNvPr id="489" name="Entrada de lápiz 488">
                  <a:extLst>
                    <a:ext uri="{FF2B5EF4-FFF2-40B4-BE49-F238E27FC236}">
                      <a16:creationId xmlns:a16="http://schemas.microsoft.com/office/drawing/2014/main" id="{8F2D3683-4033-2C4D-B2E1-98F368041EE1}"/>
                    </a:ext>
                  </a:extLst>
                </p:cNvPr>
                <p:cNvPicPr/>
                <p:nvPr/>
              </p:nvPicPr>
              <p:blipFill>
                <a:blip r:embed="rId599"/>
                <a:stretch>
                  <a:fillRect/>
                </a:stretch>
              </p:blipFill>
              <p:spPr>
                <a:xfrm>
                  <a:off x="1930792" y="3588508"/>
                  <a:ext cx="41760" cy="228905"/>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90" name="Entrada de lápiz 489">
                  <a:extLst>
                    <a:ext uri="{FF2B5EF4-FFF2-40B4-BE49-F238E27FC236}">
                      <a16:creationId xmlns:a16="http://schemas.microsoft.com/office/drawing/2014/main" id="{DEC2D97B-9C80-0141-B206-297090F77772}"/>
                    </a:ext>
                  </a:extLst>
                </p14:cNvPr>
                <p14:cNvContentPartPr/>
                <p14:nvPr/>
              </p14:nvContentPartPr>
              <p14:xfrm>
                <a:off x="2017192" y="3701520"/>
                <a:ext cx="11160" cy="104040"/>
              </p14:xfrm>
            </p:contentPart>
          </mc:Choice>
          <mc:Fallback xmlns="">
            <p:pic>
              <p:nvPicPr>
                <p:cNvPr id="490" name="Entrada de lápiz 489">
                  <a:extLst>
                    <a:ext uri="{FF2B5EF4-FFF2-40B4-BE49-F238E27FC236}">
                      <a16:creationId xmlns:a16="http://schemas.microsoft.com/office/drawing/2014/main" id="{DEC2D97B-9C80-0141-B206-297090F77772}"/>
                    </a:ext>
                  </a:extLst>
                </p:cNvPr>
                <p:cNvPicPr/>
                <p:nvPr/>
              </p:nvPicPr>
              <p:blipFill>
                <a:blip r:embed="rId601"/>
                <a:stretch>
                  <a:fillRect/>
                </a:stretch>
              </p:blipFill>
              <p:spPr>
                <a:xfrm>
                  <a:off x="2001712" y="3686040"/>
                  <a:ext cx="417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91" name="Entrada de lápiz 490">
                  <a:extLst>
                    <a:ext uri="{FF2B5EF4-FFF2-40B4-BE49-F238E27FC236}">
                      <a16:creationId xmlns:a16="http://schemas.microsoft.com/office/drawing/2014/main" id="{52CBC120-9DD7-234F-8C88-626B064D0872}"/>
                    </a:ext>
                  </a:extLst>
                </p14:cNvPr>
                <p14:cNvContentPartPr/>
                <p14:nvPr/>
              </p14:nvContentPartPr>
              <p14:xfrm>
                <a:off x="2033392" y="3581640"/>
                <a:ext cx="11160" cy="11160"/>
              </p14:xfrm>
            </p:contentPart>
          </mc:Choice>
          <mc:Fallback xmlns="">
            <p:pic>
              <p:nvPicPr>
                <p:cNvPr id="491" name="Entrada de lápiz 490">
                  <a:extLst>
                    <a:ext uri="{FF2B5EF4-FFF2-40B4-BE49-F238E27FC236}">
                      <a16:creationId xmlns:a16="http://schemas.microsoft.com/office/drawing/2014/main" id="{52CBC120-9DD7-234F-8C88-626B064D0872}"/>
                    </a:ext>
                  </a:extLst>
                </p:cNvPr>
                <p:cNvPicPr/>
                <p:nvPr/>
              </p:nvPicPr>
              <p:blipFill>
                <a:blip r:embed="rId603"/>
                <a:stretch>
                  <a:fillRect/>
                </a:stretch>
              </p:blipFill>
              <p:spPr>
                <a:xfrm>
                  <a:off x="2017912" y="3566160"/>
                  <a:ext cx="41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492" name="Entrada de lápiz 491">
                  <a:extLst>
                    <a:ext uri="{FF2B5EF4-FFF2-40B4-BE49-F238E27FC236}">
                      <a16:creationId xmlns:a16="http://schemas.microsoft.com/office/drawing/2014/main" id="{0DDEBB0F-52E8-3D46-92B5-25D4E08F7D26}"/>
                    </a:ext>
                  </a:extLst>
                </p14:cNvPr>
                <p14:cNvContentPartPr/>
                <p14:nvPr/>
              </p14:nvContentPartPr>
              <p14:xfrm>
                <a:off x="2120872" y="3706920"/>
                <a:ext cx="82080" cy="109440"/>
              </p14:xfrm>
            </p:contentPart>
          </mc:Choice>
          <mc:Fallback xmlns="">
            <p:pic>
              <p:nvPicPr>
                <p:cNvPr id="492" name="Entrada de lápiz 491">
                  <a:extLst>
                    <a:ext uri="{FF2B5EF4-FFF2-40B4-BE49-F238E27FC236}">
                      <a16:creationId xmlns:a16="http://schemas.microsoft.com/office/drawing/2014/main" id="{0DDEBB0F-52E8-3D46-92B5-25D4E08F7D26}"/>
                    </a:ext>
                  </a:extLst>
                </p:cNvPr>
                <p:cNvPicPr/>
                <p:nvPr/>
              </p:nvPicPr>
              <p:blipFill>
                <a:blip r:embed="rId605"/>
                <a:stretch>
                  <a:fillRect/>
                </a:stretch>
              </p:blipFill>
              <p:spPr>
                <a:xfrm>
                  <a:off x="2105460" y="3691440"/>
                  <a:ext cx="112546"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93" name="Entrada de lápiz 492">
                  <a:extLst>
                    <a:ext uri="{FF2B5EF4-FFF2-40B4-BE49-F238E27FC236}">
                      <a16:creationId xmlns:a16="http://schemas.microsoft.com/office/drawing/2014/main" id="{84B65AAC-7B72-E442-97E6-AD58B9C536E0}"/>
                    </a:ext>
                  </a:extLst>
                </p14:cNvPr>
                <p14:cNvContentPartPr/>
                <p14:nvPr/>
              </p14:nvContentPartPr>
              <p14:xfrm>
                <a:off x="2229952" y="3717720"/>
                <a:ext cx="114840" cy="98640"/>
              </p14:xfrm>
            </p:contentPart>
          </mc:Choice>
          <mc:Fallback xmlns="">
            <p:pic>
              <p:nvPicPr>
                <p:cNvPr id="493" name="Entrada de lápiz 492">
                  <a:extLst>
                    <a:ext uri="{FF2B5EF4-FFF2-40B4-BE49-F238E27FC236}">
                      <a16:creationId xmlns:a16="http://schemas.microsoft.com/office/drawing/2014/main" id="{84B65AAC-7B72-E442-97E6-AD58B9C536E0}"/>
                    </a:ext>
                  </a:extLst>
                </p:cNvPr>
                <p:cNvPicPr/>
                <p:nvPr/>
              </p:nvPicPr>
              <p:blipFill>
                <a:blip r:embed="rId607"/>
                <a:stretch>
                  <a:fillRect/>
                </a:stretch>
              </p:blipFill>
              <p:spPr>
                <a:xfrm>
                  <a:off x="2214472" y="3702240"/>
                  <a:ext cx="1454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94" name="Entrada de lápiz 493">
                  <a:extLst>
                    <a:ext uri="{FF2B5EF4-FFF2-40B4-BE49-F238E27FC236}">
                      <a16:creationId xmlns:a16="http://schemas.microsoft.com/office/drawing/2014/main" id="{ECAB356A-6B92-324C-94AD-94A13C974ACE}"/>
                    </a:ext>
                  </a:extLst>
                </p14:cNvPr>
                <p14:cNvContentPartPr/>
                <p14:nvPr/>
              </p14:nvContentPartPr>
              <p14:xfrm>
                <a:off x="2409952" y="3701520"/>
                <a:ext cx="71280" cy="114840"/>
              </p14:xfrm>
            </p:contentPart>
          </mc:Choice>
          <mc:Fallback xmlns="">
            <p:pic>
              <p:nvPicPr>
                <p:cNvPr id="494" name="Entrada de lápiz 493">
                  <a:extLst>
                    <a:ext uri="{FF2B5EF4-FFF2-40B4-BE49-F238E27FC236}">
                      <a16:creationId xmlns:a16="http://schemas.microsoft.com/office/drawing/2014/main" id="{ECAB356A-6B92-324C-94AD-94A13C974ACE}"/>
                    </a:ext>
                  </a:extLst>
                </p:cNvPr>
                <p:cNvPicPr/>
                <p:nvPr/>
              </p:nvPicPr>
              <p:blipFill>
                <a:blip r:embed="rId609"/>
                <a:stretch>
                  <a:fillRect/>
                </a:stretch>
              </p:blipFill>
              <p:spPr>
                <a:xfrm>
                  <a:off x="2394472" y="3686088"/>
                  <a:ext cx="101880" cy="145344"/>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95" name="Entrada de lápiz 494">
                  <a:extLst>
                    <a:ext uri="{FF2B5EF4-FFF2-40B4-BE49-F238E27FC236}">
                      <a16:creationId xmlns:a16="http://schemas.microsoft.com/office/drawing/2014/main" id="{5AE3044B-0C61-2540-ADD5-18190A0A62C2}"/>
                    </a:ext>
                  </a:extLst>
                </p14:cNvPr>
                <p14:cNvContentPartPr/>
                <p14:nvPr/>
              </p14:nvContentPartPr>
              <p14:xfrm>
                <a:off x="2524432" y="3696120"/>
                <a:ext cx="5760" cy="111240"/>
              </p14:xfrm>
            </p:contentPart>
          </mc:Choice>
          <mc:Fallback xmlns="">
            <p:pic>
              <p:nvPicPr>
                <p:cNvPr id="495" name="Entrada de lápiz 494">
                  <a:extLst>
                    <a:ext uri="{FF2B5EF4-FFF2-40B4-BE49-F238E27FC236}">
                      <a16:creationId xmlns:a16="http://schemas.microsoft.com/office/drawing/2014/main" id="{5AE3044B-0C61-2540-ADD5-18190A0A62C2}"/>
                    </a:ext>
                  </a:extLst>
                </p:cNvPr>
                <p:cNvPicPr/>
                <p:nvPr/>
              </p:nvPicPr>
              <p:blipFill>
                <a:blip r:embed="rId611"/>
                <a:stretch>
                  <a:fillRect/>
                </a:stretch>
              </p:blipFill>
              <p:spPr>
                <a:xfrm>
                  <a:off x="2508952" y="3680640"/>
                  <a:ext cx="36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96" name="Entrada de lápiz 495">
                  <a:extLst>
                    <a:ext uri="{FF2B5EF4-FFF2-40B4-BE49-F238E27FC236}">
                      <a16:creationId xmlns:a16="http://schemas.microsoft.com/office/drawing/2014/main" id="{F5D06C9F-523A-C54C-A7F5-E090D1F87F80}"/>
                    </a:ext>
                  </a:extLst>
                </p14:cNvPr>
                <p14:cNvContentPartPr/>
                <p14:nvPr/>
              </p14:nvContentPartPr>
              <p14:xfrm>
                <a:off x="2524432" y="3647520"/>
                <a:ext cx="5760" cy="16200"/>
              </p14:xfrm>
            </p:contentPart>
          </mc:Choice>
          <mc:Fallback xmlns="">
            <p:pic>
              <p:nvPicPr>
                <p:cNvPr id="496" name="Entrada de lápiz 495">
                  <a:extLst>
                    <a:ext uri="{FF2B5EF4-FFF2-40B4-BE49-F238E27FC236}">
                      <a16:creationId xmlns:a16="http://schemas.microsoft.com/office/drawing/2014/main" id="{F5D06C9F-523A-C54C-A7F5-E090D1F87F80}"/>
                    </a:ext>
                  </a:extLst>
                </p:cNvPr>
                <p:cNvPicPr/>
                <p:nvPr/>
              </p:nvPicPr>
              <p:blipFill>
                <a:blip r:embed="rId613"/>
                <a:stretch>
                  <a:fillRect/>
                </a:stretch>
              </p:blipFill>
              <p:spPr>
                <a:xfrm>
                  <a:off x="2508952" y="3631688"/>
                  <a:ext cx="36360" cy="47495"/>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497" name="Entrada de lápiz 496">
                  <a:extLst>
                    <a:ext uri="{FF2B5EF4-FFF2-40B4-BE49-F238E27FC236}">
                      <a16:creationId xmlns:a16="http://schemas.microsoft.com/office/drawing/2014/main" id="{BFD1C7BF-E8A4-0244-A8AB-04BD3313F4EF}"/>
                    </a:ext>
                  </a:extLst>
                </p14:cNvPr>
                <p14:cNvContentPartPr/>
                <p14:nvPr/>
              </p14:nvContentPartPr>
              <p14:xfrm>
                <a:off x="2567992" y="3709440"/>
                <a:ext cx="82080" cy="96120"/>
              </p14:xfrm>
            </p:contentPart>
          </mc:Choice>
          <mc:Fallback xmlns="">
            <p:pic>
              <p:nvPicPr>
                <p:cNvPr id="497" name="Entrada de lápiz 496">
                  <a:extLst>
                    <a:ext uri="{FF2B5EF4-FFF2-40B4-BE49-F238E27FC236}">
                      <a16:creationId xmlns:a16="http://schemas.microsoft.com/office/drawing/2014/main" id="{BFD1C7BF-E8A4-0244-A8AB-04BD3313F4EF}"/>
                    </a:ext>
                  </a:extLst>
                </p:cNvPr>
                <p:cNvPicPr/>
                <p:nvPr/>
              </p:nvPicPr>
              <p:blipFill>
                <a:blip r:embed="rId615"/>
                <a:stretch>
                  <a:fillRect/>
                </a:stretch>
              </p:blipFill>
              <p:spPr>
                <a:xfrm>
                  <a:off x="2552512" y="3693960"/>
                  <a:ext cx="112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98" name="Entrada de lápiz 497">
                  <a:extLst>
                    <a:ext uri="{FF2B5EF4-FFF2-40B4-BE49-F238E27FC236}">
                      <a16:creationId xmlns:a16="http://schemas.microsoft.com/office/drawing/2014/main" id="{D1C5F3E5-B55A-7B40-A8C9-7704E183F2B2}"/>
                    </a:ext>
                  </a:extLst>
                </p14:cNvPr>
                <p14:cNvContentPartPr/>
                <p14:nvPr/>
              </p14:nvContentPartPr>
              <p14:xfrm>
                <a:off x="2699032" y="3712320"/>
                <a:ext cx="87480" cy="93240"/>
              </p14:xfrm>
            </p:contentPart>
          </mc:Choice>
          <mc:Fallback xmlns="">
            <p:pic>
              <p:nvPicPr>
                <p:cNvPr id="498" name="Entrada de lápiz 497">
                  <a:extLst>
                    <a:ext uri="{FF2B5EF4-FFF2-40B4-BE49-F238E27FC236}">
                      <a16:creationId xmlns:a16="http://schemas.microsoft.com/office/drawing/2014/main" id="{D1C5F3E5-B55A-7B40-A8C9-7704E183F2B2}"/>
                    </a:ext>
                  </a:extLst>
                </p:cNvPr>
                <p:cNvPicPr/>
                <p:nvPr/>
              </p:nvPicPr>
              <p:blipFill>
                <a:blip r:embed="rId617"/>
                <a:stretch>
                  <a:fillRect/>
                </a:stretch>
              </p:blipFill>
              <p:spPr>
                <a:xfrm>
                  <a:off x="2683552" y="3696780"/>
                  <a:ext cx="118080" cy="123959"/>
                </a:xfrm>
                <a:prstGeom prst="rect">
                  <a:avLst/>
                </a:prstGeom>
              </p:spPr>
            </p:pic>
          </mc:Fallback>
        </mc:AlternateContent>
      </p:grpSp>
      <p:grpSp>
        <p:nvGrpSpPr>
          <p:cNvPr id="512" name="Grupo 511">
            <a:extLst>
              <a:ext uri="{FF2B5EF4-FFF2-40B4-BE49-F238E27FC236}">
                <a16:creationId xmlns:a16="http://schemas.microsoft.com/office/drawing/2014/main" id="{0E424AAC-3522-BD4C-B173-8D472593C662}"/>
              </a:ext>
            </a:extLst>
          </p:cNvPr>
          <p:cNvGrpSpPr/>
          <p:nvPr/>
        </p:nvGrpSpPr>
        <p:grpSpPr>
          <a:xfrm>
            <a:off x="3053272" y="3581640"/>
            <a:ext cx="933120" cy="240480"/>
            <a:chOff x="3053272" y="3581640"/>
            <a:chExt cx="933120" cy="240480"/>
          </a:xfrm>
        </p:grpSpPr>
        <mc:AlternateContent xmlns:mc="http://schemas.openxmlformats.org/markup-compatibility/2006" xmlns:p14="http://schemas.microsoft.com/office/powerpoint/2010/main">
          <mc:Choice Requires="p14">
            <p:contentPart p14:bwMode="auto" r:id="rId618">
              <p14:nvContentPartPr>
                <p14:cNvPr id="499" name="Entrada de lápiz 498">
                  <a:extLst>
                    <a:ext uri="{FF2B5EF4-FFF2-40B4-BE49-F238E27FC236}">
                      <a16:creationId xmlns:a16="http://schemas.microsoft.com/office/drawing/2014/main" id="{C237AA2A-3460-9643-8929-1D088657B251}"/>
                    </a:ext>
                  </a:extLst>
                </p14:cNvPr>
                <p14:cNvContentPartPr/>
                <p14:nvPr/>
              </p14:nvContentPartPr>
              <p14:xfrm>
                <a:off x="3053272" y="3614400"/>
                <a:ext cx="33120" cy="190800"/>
              </p14:xfrm>
            </p:contentPart>
          </mc:Choice>
          <mc:Fallback xmlns="">
            <p:pic>
              <p:nvPicPr>
                <p:cNvPr id="499" name="Entrada de lápiz 498">
                  <a:extLst>
                    <a:ext uri="{FF2B5EF4-FFF2-40B4-BE49-F238E27FC236}">
                      <a16:creationId xmlns:a16="http://schemas.microsoft.com/office/drawing/2014/main" id="{C237AA2A-3460-9643-8929-1D088657B251}"/>
                    </a:ext>
                  </a:extLst>
                </p:cNvPr>
                <p:cNvPicPr/>
                <p:nvPr/>
              </p:nvPicPr>
              <p:blipFill>
                <a:blip r:embed="rId619"/>
                <a:stretch>
                  <a:fillRect/>
                </a:stretch>
              </p:blipFill>
              <p:spPr>
                <a:xfrm>
                  <a:off x="3037792" y="3598920"/>
                  <a:ext cx="63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00" name="Entrada de lápiz 499">
                  <a:extLst>
                    <a:ext uri="{FF2B5EF4-FFF2-40B4-BE49-F238E27FC236}">
                      <a16:creationId xmlns:a16="http://schemas.microsoft.com/office/drawing/2014/main" id="{49235146-C562-9646-B6B8-FA83B59E3892}"/>
                    </a:ext>
                  </a:extLst>
                </p14:cNvPr>
                <p14:cNvContentPartPr/>
                <p14:nvPr/>
              </p14:nvContentPartPr>
              <p14:xfrm>
                <a:off x="3146152" y="3614400"/>
                <a:ext cx="16560" cy="207720"/>
              </p14:xfrm>
            </p:contentPart>
          </mc:Choice>
          <mc:Fallback xmlns="">
            <p:pic>
              <p:nvPicPr>
                <p:cNvPr id="500" name="Entrada de lápiz 499">
                  <a:extLst>
                    <a:ext uri="{FF2B5EF4-FFF2-40B4-BE49-F238E27FC236}">
                      <a16:creationId xmlns:a16="http://schemas.microsoft.com/office/drawing/2014/main" id="{49235146-C562-9646-B6B8-FA83B59E3892}"/>
                    </a:ext>
                  </a:extLst>
                </p:cNvPr>
                <p:cNvPicPr/>
                <p:nvPr/>
              </p:nvPicPr>
              <p:blipFill>
                <a:blip r:embed="rId621"/>
                <a:stretch>
                  <a:fillRect/>
                </a:stretch>
              </p:blipFill>
              <p:spPr>
                <a:xfrm>
                  <a:off x="3131001" y="3598920"/>
                  <a:ext cx="46509"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01" name="Entrada de lápiz 500">
                  <a:extLst>
                    <a:ext uri="{FF2B5EF4-FFF2-40B4-BE49-F238E27FC236}">
                      <a16:creationId xmlns:a16="http://schemas.microsoft.com/office/drawing/2014/main" id="{D0855789-648F-5C42-B425-3B0E97F8B6A9}"/>
                    </a:ext>
                  </a:extLst>
                </p14:cNvPr>
                <p14:cNvContentPartPr/>
                <p14:nvPr/>
              </p14:nvContentPartPr>
              <p14:xfrm>
                <a:off x="3086032" y="3690720"/>
                <a:ext cx="98640" cy="11160"/>
              </p14:xfrm>
            </p:contentPart>
          </mc:Choice>
          <mc:Fallback xmlns="">
            <p:pic>
              <p:nvPicPr>
                <p:cNvPr id="501" name="Entrada de lápiz 500">
                  <a:extLst>
                    <a:ext uri="{FF2B5EF4-FFF2-40B4-BE49-F238E27FC236}">
                      <a16:creationId xmlns:a16="http://schemas.microsoft.com/office/drawing/2014/main" id="{D0855789-648F-5C42-B425-3B0E97F8B6A9}"/>
                    </a:ext>
                  </a:extLst>
                </p:cNvPr>
                <p:cNvPicPr/>
                <p:nvPr/>
              </p:nvPicPr>
              <p:blipFill>
                <a:blip r:embed="rId623"/>
                <a:stretch>
                  <a:fillRect/>
                </a:stretch>
              </p:blipFill>
              <p:spPr>
                <a:xfrm>
                  <a:off x="3070495" y="3675240"/>
                  <a:ext cx="129352"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02" name="Entrada de lápiz 501">
                  <a:extLst>
                    <a:ext uri="{FF2B5EF4-FFF2-40B4-BE49-F238E27FC236}">
                      <a16:creationId xmlns:a16="http://schemas.microsoft.com/office/drawing/2014/main" id="{4F16EE4E-F1E5-9F4E-835F-389CA77B52C0}"/>
                    </a:ext>
                  </a:extLst>
                </p14:cNvPr>
                <p14:cNvContentPartPr/>
                <p14:nvPr/>
              </p14:nvContentPartPr>
              <p14:xfrm>
                <a:off x="3189712" y="3701520"/>
                <a:ext cx="98640" cy="87480"/>
              </p14:xfrm>
            </p:contentPart>
          </mc:Choice>
          <mc:Fallback xmlns="">
            <p:pic>
              <p:nvPicPr>
                <p:cNvPr id="502" name="Entrada de lápiz 501">
                  <a:extLst>
                    <a:ext uri="{FF2B5EF4-FFF2-40B4-BE49-F238E27FC236}">
                      <a16:creationId xmlns:a16="http://schemas.microsoft.com/office/drawing/2014/main" id="{4F16EE4E-F1E5-9F4E-835F-389CA77B52C0}"/>
                    </a:ext>
                  </a:extLst>
                </p:cNvPr>
                <p:cNvPicPr/>
                <p:nvPr/>
              </p:nvPicPr>
              <p:blipFill>
                <a:blip r:embed="rId625"/>
                <a:stretch>
                  <a:fillRect/>
                </a:stretch>
              </p:blipFill>
              <p:spPr>
                <a:xfrm>
                  <a:off x="3174232" y="3686103"/>
                  <a:ext cx="129240" cy="117955"/>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03" name="Entrada de lápiz 502">
                  <a:extLst>
                    <a:ext uri="{FF2B5EF4-FFF2-40B4-BE49-F238E27FC236}">
                      <a16:creationId xmlns:a16="http://schemas.microsoft.com/office/drawing/2014/main" id="{5070D7DB-F9D0-184C-9B90-AB6AACF2257C}"/>
                    </a:ext>
                  </a:extLst>
                </p14:cNvPr>
                <p14:cNvContentPartPr/>
                <p14:nvPr/>
              </p14:nvContentPartPr>
              <p14:xfrm>
                <a:off x="3320752" y="3690720"/>
                <a:ext cx="60480" cy="93240"/>
              </p14:xfrm>
            </p:contentPart>
          </mc:Choice>
          <mc:Fallback xmlns="">
            <p:pic>
              <p:nvPicPr>
                <p:cNvPr id="503" name="Entrada de lápiz 502">
                  <a:extLst>
                    <a:ext uri="{FF2B5EF4-FFF2-40B4-BE49-F238E27FC236}">
                      <a16:creationId xmlns:a16="http://schemas.microsoft.com/office/drawing/2014/main" id="{5070D7DB-F9D0-184C-9B90-AB6AACF2257C}"/>
                    </a:ext>
                  </a:extLst>
                </p:cNvPr>
                <p:cNvPicPr/>
                <p:nvPr/>
              </p:nvPicPr>
              <p:blipFill>
                <a:blip r:embed="rId627"/>
                <a:stretch>
                  <a:fillRect/>
                </a:stretch>
              </p:blipFill>
              <p:spPr>
                <a:xfrm>
                  <a:off x="3305272" y="3675240"/>
                  <a:ext cx="91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04" name="Entrada de lápiz 503">
                  <a:extLst>
                    <a:ext uri="{FF2B5EF4-FFF2-40B4-BE49-F238E27FC236}">
                      <a16:creationId xmlns:a16="http://schemas.microsoft.com/office/drawing/2014/main" id="{8C20D2AB-1EA7-5543-A3C8-482F3569D209}"/>
                    </a:ext>
                  </a:extLst>
                </p14:cNvPr>
                <p14:cNvContentPartPr/>
                <p14:nvPr/>
              </p14:nvContentPartPr>
              <p14:xfrm>
                <a:off x="3397072" y="3608280"/>
                <a:ext cx="16560" cy="169920"/>
              </p14:xfrm>
            </p:contentPart>
          </mc:Choice>
          <mc:Fallback xmlns="">
            <p:pic>
              <p:nvPicPr>
                <p:cNvPr id="504" name="Entrada de lápiz 503">
                  <a:extLst>
                    <a:ext uri="{FF2B5EF4-FFF2-40B4-BE49-F238E27FC236}">
                      <a16:creationId xmlns:a16="http://schemas.microsoft.com/office/drawing/2014/main" id="{8C20D2AB-1EA7-5543-A3C8-482F3569D209}"/>
                    </a:ext>
                  </a:extLst>
                </p:cNvPr>
                <p:cNvPicPr/>
                <p:nvPr/>
              </p:nvPicPr>
              <p:blipFill>
                <a:blip r:embed="rId629"/>
                <a:stretch>
                  <a:fillRect/>
                </a:stretch>
              </p:blipFill>
              <p:spPr>
                <a:xfrm>
                  <a:off x="3381921" y="3592833"/>
                  <a:ext cx="46509" cy="200455"/>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05" name="Entrada de lápiz 504">
                  <a:extLst>
                    <a:ext uri="{FF2B5EF4-FFF2-40B4-BE49-F238E27FC236}">
                      <a16:creationId xmlns:a16="http://schemas.microsoft.com/office/drawing/2014/main" id="{BC543987-FC05-E44E-A771-7EB8AEE77BD1}"/>
                    </a:ext>
                  </a:extLst>
                </p14:cNvPr>
                <p14:cNvContentPartPr/>
                <p14:nvPr/>
              </p14:nvContentPartPr>
              <p14:xfrm>
                <a:off x="3424072" y="3690720"/>
                <a:ext cx="71280" cy="93240"/>
              </p14:xfrm>
            </p:contentPart>
          </mc:Choice>
          <mc:Fallback xmlns="">
            <p:pic>
              <p:nvPicPr>
                <p:cNvPr id="505" name="Entrada de lápiz 504">
                  <a:extLst>
                    <a:ext uri="{FF2B5EF4-FFF2-40B4-BE49-F238E27FC236}">
                      <a16:creationId xmlns:a16="http://schemas.microsoft.com/office/drawing/2014/main" id="{BC543987-FC05-E44E-A771-7EB8AEE77BD1}"/>
                    </a:ext>
                  </a:extLst>
                </p:cNvPr>
                <p:cNvPicPr/>
                <p:nvPr/>
              </p:nvPicPr>
              <p:blipFill>
                <a:blip r:embed="rId631"/>
                <a:stretch>
                  <a:fillRect/>
                </a:stretch>
              </p:blipFill>
              <p:spPr>
                <a:xfrm>
                  <a:off x="3408592" y="3675240"/>
                  <a:ext cx="101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506" name="Entrada de lápiz 505">
                  <a:extLst>
                    <a:ext uri="{FF2B5EF4-FFF2-40B4-BE49-F238E27FC236}">
                      <a16:creationId xmlns:a16="http://schemas.microsoft.com/office/drawing/2014/main" id="{27F380E5-F699-C240-B8BB-ABDFA5977034}"/>
                    </a:ext>
                  </a:extLst>
                </p14:cNvPr>
                <p14:cNvContentPartPr/>
                <p14:nvPr/>
              </p14:nvContentPartPr>
              <p14:xfrm>
                <a:off x="3565912" y="3684960"/>
                <a:ext cx="120240" cy="97920"/>
              </p14:xfrm>
            </p:contentPart>
          </mc:Choice>
          <mc:Fallback xmlns="">
            <p:pic>
              <p:nvPicPr>
                <p:cNvPr id="506" name="Entrada de lápiz 505">
                  <a:extLst>
                    <a:ext uri="{FF2B5EF4-FFF2-40B4-BE49-F238E27FC236}">
                      <a16:creationId xmlns:a16="http://schemas.microsoft.com/office/drawing/2014/main" id="{27F380E5-F699-C240-B8BB-ABDFA5977034}"/>
                    </a:ext>
                  </a:extLst>
                </p:cNvPr>
                <p:cNvPicPr/>
                <p:nvPr/>
              </p:nvPicPr>
              <p:blipFill>
                <a:blip r:embed="rId633"/>
                <a:stretch>
                  <a:fillRect/>
                </a:stretch>
              </p:blipFill>
              <p:spPr>
                <a:xfrm>
                  <a:off x="3550432" y="3669480"/>
                  <a:ext cx="150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07" name="Entrada de lápiz 506">
                  <a:extLst>
                    <a:ext uri="{FF2B5EF4-FFF2-40B4-BE49-F238E27FC236}">
                      <a16:creationId xmlns:a16="http://schemas.microsoft.com/office/drawing/2014/main" id="{9B42CE6F-850E-6D4B-A22C-C7E188BCDDF9}"/>
                    </a:ext>
                  </a:extLst>
                </p14:cNvPr>
                <p14:cNvContentPartPr/>
                <p14:nvPr/>
              </p14:nvContentPartPr>
              <p14:xfrm>
                <a:off x="3724312" y="3690720"/>
                <a:ext cx="71280" cy="82080"/>
              </p14:xfrm>
            </p:contentPart>
          </mc:Choice>
          <mc:Fallback xmlns="">
            <p:pic>
              <p:nvPicPr>
                <p:cNvPr id="507" name="Entrada de lápiz 506">
                  <a:extLst>
                    <a:ext uri="{FF2B5EF4-FFF2-40B4-BE49-F238E27FC236}">
                      <a16:creationId xmlns:a16="http://schemas.microsoft.com/office/drawing/2014/main" id="{9B42CE6F-850E-6D4B-A22C-C7E188BCDDF9}"/>
                    </a:ext>
                  </a:extLst>
                </p:cNvPr>
                <p:cNvPicPr/>
                <p:nvPr/>
              </p:nvPicPr>
              <p:blipFill>
                <a:blip r:embed="rId635"/>
                <a:stretch>
                  <a:fillRect/>
                </a:stretch>
              </p:blipFill>
              <p:spPr>
                <a:xfrm>
                  <a:off x="3708832" y="3675240"/>
                  <a:ext cx="101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08" name="Entrada de lápiz 507">
                  <a:extLst>
                    <a:ext uri="{FF2B5EF4-FFF2-40B4-BE49-F238E27FC236}">
                      <a16:creationId xmlns:a16="http://schemas.microsoft.com/office/drawing/2014/main" id="{F16C76BA-B37F-5F40-9503-BEFD2B12C16E}"/>
                    </a:ext>
                  </a:extLst>
                </p14:cNvPr>
                <p14:cNvContentPartPr/>
                <p14:nvPr/>
              </p14:nvContentPartPr>
              <p14:xfrm>
                <a:off x="3827632" y="3668760"/>
                <a:ext cx="33120" cy="96120"/>
              </p14:xfrm>
            </p:contentPart>
          </mc:Choice>
          <mc:Fallback xmlns="">
            <p:pic>
              <p:nvPicPr>
                <p:cNvPr id="508" name="Entrada de lápiz 507">
                  <a:extLst>
                    <a:ext uri="{FF2B5EF4-FFF2-40B4-BE49-F238E27FC236}">
                      <a16:creationId xmlns:a16="http://schemas.microsoft.com/office/drawing/2014/main" id="{F16C76BA-B37F-5F40-9503-BEFD2B12C16E}"/>
                    </a:ext>
                  </a:extLst>
                </p:cNvPr>
                <p:cNvPicPr/>
                <p:nvPr/>
              </p:nvPicPr>
              <p:blipFill>
                <a:blip r:embed="rId637"/>
                <a:stretch>
                  <a:fillRect/>
                </a:stretch>
              </p:blipFill>
              <p:spPr>
                <a:xfrm>
                  <a:off x="3812152" y="3653222"/>
                  <a:ext cx="63720" cy="126835"/>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09" name="Entrada de lápiz 508">
                  <a:extLst>
                    <a:ext uri="{FF2B5EF4-FFF2-40B4-BE49-F238E27FC236}">
                      <a16:creationId xmlns:a16="http://schemas.microsoft.com/office/drawing/2014/main" id="{085429E0-611F-8A47-A7EF-D8BC85E36792}"/>
                    </a:ext>
                  </a:extLst>
                </p14:cNvPr>
                <p14:cNvContentPartPr/>
                <p14:nvPr/>
              </p14:nvContentPartPr>
              <p14:xfrm>
                <a:off x="3920512" y="3581640"/>
                <a:ext cx="22320" cy="181080"/>
              </p14:xfrm>
            </p:contentPart>
          </mc:Choice>
          <mc:Fallback xmlns="">
            <p:pic>
              <p:nvPicPr>
                <p:cNvPr id="509" name="Entrada de lápiz 508">
                  <a:extLst>
                    <a:ext uri="{FF2B5EF4-FFF2-40B4-BE49-F238E27FC236}">
                      <a16:creationId xmlns:a16="http://schemas.microsoft.com/office/drawing/2014/main" id="{085429E0-611F-8A47-A7EF-D8BC85E36792}"/>
                    </a:ext>
                  </a:extLst>
                </p:cNvPr>
                <p:cNvPicPr/>
                <p:nvPr/>
              </p:nvPicPr>
              <p:blipFill>
                <a:blip r:embed="rId639"/>
                <a:stretch>
                  <a:fillRect/>
                </a:stretch>
              </p:blipFill>
              <p:spPr>
                <a:xfrm>
                  <a:off x="3905032" y="3566160"/>
                  <a:ext cx="52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10" name="Entrada de lápiz 509">
                  <a:extLst>
                    <a:ext uri="{FF2B5EF4-FFF2-40B4-BE49-F238E27FC236}">
                      <a16:creationId xmlns:a16="http://schemas.microsoft.com/office/drawing/2014/main" id="{8BE78C16-12D9-B544-9188-0033AF047AEF}"/>
                    </a:ext>
                  </a:extLst>
                </p14:cNvPr>
                <p14:cNvContentPartPr/>
                <p14:nvPr/>
              </p14:nvContentPartPr>
              <p14:xfrm>
                <a:off x="3893152" y="3679560"/>
                <a:ext cx="93240" cy="22320"/>
              </p14:xfrm>
            </p:contentPart>
          </mc:Choice>
          <mc:Fallback xmlns="">
            <p:pic>
              <p:nvPicPr>
                <p:cNvPr id="510" name="Entrada de lápiz 509">
                  <a:extLst>
                    <a:ext uri="{FF2B5EF4-FFF2-40B4-BE49-F238E27FC236}">
                      <a16:creationId xmlns:a16="http://schemas.microsoft.com/office/drawing/2014/main" id="{8BE78C16-12D9-B544-9188-0033AF047AEF}"/>
                    </a:ext>
                  </a:extLst>
                </p:cNvPr>
                <p:cNvPicPr/>
                <p:nvPr/>
              </p:nvPicPr>
              <p:blipFill>
                <a:blip r:embed="rId641"/>
                <a:stretch>
                  <a:fillRect/>
                </a:stretch>
              </p:blipFill>
              <p:spPr>
                <a:xfrm>
                  <a:off x="3877612" y="3663826"/>
                  <a:ext cx="123959" cy="53422"/>
                </a:xfrm>
                <a:prstGeom prst="rect">
                  <a:avLst/>
                </a:prstGeom>
              </p:spPr>
            </p:pic>
          </mc:Fallback>
        </mc:AlternateContent>
      </p:grpSp>
      <p:grpSp>
        <p:nvGrpSpPr>
          <p:cNvPr id="522" name="Grupo 521">
            <a:extLst>
              <a:ext uri="{FF2B5EF4-FFF2-40B4-BE49-F238E27FC236}">
                <a16:creationId xmlns:a16="http://schemas.microsoft.com/office/drawing/2014/main" id="{9AEBF3EF-89AD-2B49-A204-FA46DBDF1EC1}"/>
              </a:ext>
            </a:extLst>
          </p:cNvPr>
          <p:cNvGrpSpPr/>
          <p:nvPr/>
        </p:nvGrpSpPr>
        <p:grpSpPr>
          <a:xfrm>
            <a:off x="1065621" y="4136123"/>
            <a:ext cx="363240" cy="324360"/>
            <a:chOff x="1065621" y="4136123"/>
            <a:chExt cx="363240" cy="324360"/>
          </a:xfrm>
        </p:grpSpPr>
        <mc:AlternateContent xmlns:mc="http://schemas.openxmlformats.org/markup-compatibility/2006" xmlns:p14="http://schemas.microsoft.com/office/powerpoint/2010/main">
          <mc:Choice Requires="p14">
            <p:contentPart p14:bwMode="auto" r:id="rId642">
              <p14:nvContentPartPr>
                <p14:cNvPr id="511" name="Entrada de lápiz 510">
                  <a:extLst>
                    <a:ext uri="{FF2B5EF4-FFF2-40B4-BE49-F238E27FC236}">
                      <a16:creationId xmlns:a16="http://schemas.microsoft.com/office/drawing/2014/main" id="{DCE39EF6-38AF-2C45-A5C5-7E2C833A5E29}"/>
                    </a:ext>
                  </a:extLst>
                </p14:cNvPr>
                <p14:cNvContentPartPr/>
                <p14:nvPr/>
              </p14:nvContentPartPr>
              <p14:xfrm>
                <a:off x="1141221" y="4136123"/>
                <a:ext cx="60840" cy="302760"/>
              </p14:xfrm>
            </p:contentPart>
          </mc:Choice>
          <mc:Fallback xmlns="">
            <p:pic>
              <p:nvPicPr>
                <p:cNvPr id="511" name="Entrada de lápiz 510">
                  <a:extLst>
                    <a:ext uri="{FF2B5EF4-FFF2-40B4-BE49-F238E27FC236}">
                      <a16:creationId xmlns:a16="http://schemas.microsoft.com/office/drawing/2014/main" id="{DCE39EF6-38AF-2C45-A5C5-7E2C833A5E29}"/>
                    </a:ext>
                  </a:extLst>
                </p:cNvPr>
                <p:cNvPicPr/>
                <p:nvPr/>
              </p:nvPicPr>
              <p:blipFill>
                <a:blip r:embed="rId643"/>
                <a:stretch>
                  <a:fillRect/>
                </a:stretch>
              </p:blipFill>
              <p:spPr>
                <a:xfrm>
                  <a:off x="1125741" y="4120643"/>
                  <a:ext cx="914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14" name="Entrada de lápiz 513">
                  <a:extLst>
                    <a:ext uri="{FF2B5EF4-FFF2-40B4-BE49-F238E27FC236}">
                      <a16:creationId xmlns:a16="http://schemas.microsoft.com/office/drawing/2014/main" id="{C372EB84-95B9-F542-B73E-081D485BE748}"/>
                    </a:ext>
                  </a:extLst>
                </p14:cNvPr>
                <p14:cNvContentPartPr/>
                <p14:nvPr/>
              </p14:nvContentPartPr>
              <p14:xfrm>
                <a:off x="1065621" y="4139363"/>
                <a:ext cx="53280" cy="321120"/>
              </p14:xfrm>
            </p:contentPart>
          </mc:Choice>
          <mc:Fallback xmlns="">
            <p:pic>
              <p:nvPicPr>
                <p:cNvPr id="514" name="Entrada de lápiz 513">
                  <a:extLst>
                    <a:ext uri="{FF2B5EF4-FFF2-40B4-BE49-F238E27FC236}">
                      <a16:creationId xmlns:a16="http://schemas.microsoft.com/office/drawing/2014/main" id="{C372EB84-95B9-F542-B73E-081D485BE748}"/>
                    </a:ext>
                  </a:extLst>
                </p:cNvPr>
                <p:cNvPicPr/>
                <p:nvPr/>
              </p:nvPicPr>
              <p:blipFill>
                <a:blip r:embed="rId645"/>
                <a:stretch>
                  <a:fillRect/>
                </a:stretch>
              </p:blipFill>
              <p:spPr>
                <a:xfrm>
                  <a:off x="1050141" y="4123883"/>
                  <a:ext cx="838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15" name="Entrada de lápiz 514">
                  <a:extLst>
                    <a:ext uri="{FF2B5EF4-FFF2-40B4-BE49-F238E27FC236}">
                      <a16:creationId xmlns:a16="http://schemas.microsoft.com/office/drawing/2014/main" id="{2B517D6B-A63B-BA4B-8C6E-8B72A05BCF5B}"/>
                    </a:ext>
                  </a:extLst>
                </p14:cNvPr>
                <p14:cNvContentPartPr/>
                <p14:nvPr/>
              </p14:nvContentPartPr>
              <p14:xfrm>
                <a:off x="1315101" y="4290563"/>
                <a:ext cx="87840" cy="360"/>
              </p14:xfrm>
            </p:contentPart>
          </mc:Choice>
          <mc:Fallback xmlns="">
            <p:pic>
              <p:nvPicPr>
                <p:cNvPr id="515" name="Entrada de lápiz 514">
                  <a:extLst>
                    <a:ext uri="{FF2B5EF4-FFF2-40B4-BE49-F238E27FC236}">
                      <a16:creationId xmlns:a16="http://schemas.microsoft.com/office/drawing/2014/main" id="{2B517D6B-A63B-BA4B-8C6E-8B72A05BCF5B}"/>
                    </a:ext>
                  </a:extLst>
                </p:cNvPr>
                <p:cNvPicPr/>
                <p:nvPr/>
              </p:nvPicPr>
              <p:blipFill>
                <a:blip r:embed="rId647"/>
                <a:stretch>
                  <a:fillRect/>
                </a:stretch>
              </p:blipFill>
              <p:spPr>
                <a:xfrm>
                  <a:off x="1299557" y="4275083"/>
                  <a:ext cx="118566"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16" name="Entrada de lápiz 515">
                  <a:extLst>
                    <a:ext uri="{FF2B5EF4-FFF2-40B4-BE49-F238E27FC236}">
                      <a16:creationId xmlns:a16="http://schemas.microsoft.com/office/drawing/2014/main" id="{8CD3807B-7FDA-4448-B007-2BA90E9503F4}"/>
                    </a:ext>
                  </a:extLst>
                </p14:cNvPr>
                <p14:cNvContentPartPr/>
                <p14:nvPr/>
              </p14:nvContentPartPr>
              <p14:xfrm>
                <a:off x="1337781" y="4351043"/>
                <a:ext cx="91080" cy="15480"/>
              </p14:xfrm>
            </p:contentPart>
          </mc:Choice>
          <mc:Fallback xmlns="">
            <p:pic>
              <p:nvPicPr>
                <p:cNvPr id="516" name="Entrada de lápiz 515">
                  <a:extLst>
                    <a:ext uri="{FF2B5EF4-FFF2-40B4-BE49-F238E27FC236}">
                      <a16:creationId xmlns:a16="http://schemas.microsoft.com/office/drawing/2014/main" id="{8CD3807B-7FDA-4448-B007-2BA90E9503F4}"/>
                    </a:ext>
                  </a:extLst>
                </p:cNvPr>
                <p:cNvPicPr/>
                <p:nvPr/>
              </p:nvPicPr>
              <p:blipFill>
                <a:blip r:embed="rId649"/>
                <a:stretch>
                  <a:fillRect/>
                </a:stretch>
              </p:blipFill>
              <p:spPr>
                <a:xfrm>
                  <a:off x="1322301" y="4335563"/>
                  <a:ext cx="121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17" name="Entrada de lápiz 516">
                  <a:extLst>
                    <a:ext uri="{FF2B5EF4-FFF2-40B4-BE49-F238E27FC236}">
                      <a16:creationId xmlns:a16="http://schemas.microsoft.com/office/drawing/2014/main" id="{57D0F944-ABC9-104B-96F0-FB0B77168769}"/>
                    </a:ext>
                  </a:extLst>
                </p14:cNvPr>
                <p14:cNvContentPartPr/>
                <p14:nvPr/>
              </p14:nvContentPartPr>
              <p14:xfrm>
                <a:off x="1095861" y="4290563"/>
                <a:ext cx="128880" cy="23040"/>
              </p14:xfrm>
            </p:contentPart>
          </mc:Choice>
          <mc:Fallback xmlns="">
            <p:pic>
              <p:nvPicPr>
                <p:cNvPr id="517" name="Entrada de lápiz 516">
                  <a:extLst>
                    <a:ext uri="{FF2B5EF4-FFF2-40B4-BE49-F238E27FC236}">
                      <a16:creationId xmlns:a16="http://schemas.microsoft.com/office/drawing/2014/main" id="{57D0F944-ABC9-104B-96F0-FB0B77168769}"/>
                    </a:ext>
                  </a:extLst>
                </p:cNvPr>
                <p:cNvPicPr/>
                <p:nvPr/>
              </p:nvPicPr>
              <p:blipFill>
                <a:blip r:embed="rId651"/>
                <a:stretch>
                  <a:fillRect/>
                </a:stretch>
              </p:blipFill>
              <p:spPr>
                <a:xfrm>
                  <a:off x="1080381" y="4275083"/>
                  <a:ext cx="159480" cy="53640"/>
                </a:xfrm>
                <a:prstGeom prst="rect">
                  <a:avLst/>
                </a:prstGeom>
              </p:spPr>
            </p:pic>
          </mc:Fallback>
        </mc:AlternateContent>
      </p:grpSp>
      <p:grpSp>
        <p:nvGrpSpPr>
          <p:cNvPr id="536" name="Grupo 535">
            <a:extLst>
              <a:ext uri="{FF2B5EF4-FFF2-40B4-BE49-F238E27FC236}">
                <a16:creationId xmlns:a16="http://schemas.microsoft.com/office/drawing/2014/main" id="{81C42A76-5B04-E241-B0CF-C8F5C1444596}"/>
              </a:ext>
            </a:extLst>
          </p:cNvPr>
          <p:cNvGrpSpPr/>
          <p:nvPr/>
        </p:nvGrpSpPr>
        <p:grpSpPr>
          <a:xfrm>
            <a:off x="1602381" y="4048643"/>
            <a:ext cx="491760" cy="620280"/>
            <a:chOff x="1602381" y="4048643"/>
            <a:chExt cx="491760" cy="620280"/>
          </a:xfrm>
        </p:grpSpPr>
        <mc:AlternateContent xmlns:mc="http://schemas.openxmlformats.org/markup-compatibility/2006" xmlns:p14="http://schemas.microsoft.com/office/powerpoint/2010/main">
          <mc:Choice Requires="p14">
            <p:contentPart p14:bwMode="auto" r:id="rId652">
              <p14:nvContentPartPr>
                <p14:cNvPr id="518" name="Entrada de lápiz 517">
                  <a:extLst>
                    <a:ext uri="{FF2B5EF4-FFF2-40B4-BE49-F238E27FC236}">
                      <a16:creationId xmlns:a16="http://schemas.microsoft.com/office/drawing/2014/main" id="{8E5CDD2D-26D5-8D4A-890C-9FF70EFFC0D8}"/>
                    </a:ext>
                  </a:extLst>
                </p14:cNvPr>
                <p14:cNvContentPartPr/>
                <p14:nvPr/>
              </p14:nvContentPartPr>
              <p14:xfrm>
                <a:off x="1602381" y="4078883"/>
                <a:ext cx="181800" cy="590040"/>
              </p14:xfrm>
            </p:contentPart>
          </mc:Choice>
          <mc:Fallback xmlns="">
            <p:pic>
              <p:nvPicPr>
                <p:cNvPr id="518" name="Entrada de lápiz 517">
                  <a:extLst>
                    <a:ext uri="{FF2B5EF4-FFF2-40B4-BE49-F238E27FC236}">
                      <a16:creationId xmlns:a16="http://schemas.microsoft.com/office/drawing/2014/main" id="{8E5CDD2D-26D5-8D4A-890C-9FF70EFFC0D8}"/>
                    </a:ext>
                  </a:extLst>
                </p:cNvPr>
                <p:cNvPicPr/>
                <p:nvPr/>
              </p:nvPicPr>
              <p:blipFill>
                <a:blip r:embed="rId653"/>
                <a:stretch>
                  <a:fillRect/>
                </a:stretch>
              </p:blipFill>
              <p:spPr>
                <a:xfrm>
                  <a:off x="1586901" y="4063403"/>
                  <a:ext cx="21240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19" name="Entrada de lápiz 518">
                  <a:extLst>
                    <a:ext uri="{FF2B5EF4-FFF2-40B4-BE49-F238E27FC236}">
                      <a16:creationId xmlns:a16="http://schemas.microsoft.com/office/drawing/2014/main" id="{5698BE35-784A-6F43-AA1B-FA28EFC45E8D}"/>
                    </a:ext>
                  </a:extLst>
                </p14:cNvPr>
                <p14:cNvContentPartPr/>
                <p14:nvPr/>
              </p14:nvContentPartPr>
              <p14:xfrm>
                <a:off x="1632621" y="4048643"/>
                <a:ext cx="83520" cy="7920"/>
              </p14:xfrm>
            </p:contentPart>
          </mc:Choice>
          <mc:Fallback xmlns="">
            <p:pic>
              <p:nvPicPr>
                <p:cNvPr id="519" name="Entrada de lápiz 518">
                  <a:extLst>
                    <a:ext uri="{FF2B5EF4-FFF2-40B4-BE49-F238E27FC236}">
                      <a16:creationId xmlns:a16="http://schemas.microsoft.com/office/drawing/2014/main" id="{5698BE35-784A-6F43-AA1B-FA28EFC45E8D}"/>
                    </a:ext>
                  </a:extLst>
                </p:cNvPr>
                <p:cNvPicPr/>
                <p:nvPr/>
              </p:nvPicPr>
              <p:blipFill>
                <a:blip r:embed="rId655"/>
                <a:stretch>
                  <a:fillRect/>
                </a:stretch>
              </p:blipFill>
              <p:spPr>
                <a:xfrm>
                  <a:off x="1617141" y="4033163"/>
                  <a:ext cx="114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20" name="Entrada de lápiz 519">
                  <a:extLst>
                    <a:ext uri="{FF2B5EF4-FFF2-40B4-BE49-F238E27FC236}">
                      <a16:creationId xmlns:a16="http://schemas.microsoft.com/office/drawing/2014/main" id="{AD60CE43-72C1-C243-9A37-71A9A15ABEFD}"/>
                    </a:ext>
                  </a:extLst>
                </p14:cNvPr>
                <p14:cNvContentPartPr/>
                <p14:nvPr/>
              </p14:nvContentPartPr>
              <p14:xfrm>
                <a:off x="1776261" y="4147643"/>
                <a:ext cx="128880" cy="150840"/>
              </p14:xfrm>
            </p:contentPart>
          </mc:Choice>
          <mc:Fallback xmlns="">
            <p:pic>
              <p:nvPicPr>
                <p:cNvPr id="520" name="Entrada de lápiz 519">
                  <a:extLst>
                    <a:ext uri="{FF2B5EF4-FFF2-40B4-BE49-F238E27FC236}">
                      <a16:creationId xmlns:a16="http://schemas.microsoft.com/office/drawing/2014/main" id="{AD60CE43-72C1-C243-9A37-71A9A15ABEFD}"/>
                    </a:ext>
                  </a:extLst>
                </p:cNvPr>
                <p:cNvPicPr/>
                <p:nvPr/>
              </p:nvPicPr>
              <p:blipFill>
                <a:blip r:embed="rId657"/>
                <a:stretch>
                  <a:fillRect/>
                </a:stretch>
              </p:blipFill>
              <p:spPr>
                <a:xfrm>
                  <a:off x="1760781" y="4132163"/>
                  <a:ext cx="159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23" name="Entrada de lápiz 522">
                  <a:extLst>
                    <a:ext uri="{FF2B5EF4-FFF2-40B4-BE49-F238E27FC236}">
                      <a16:creationId xmlns:a16="http://schemas.microsoft.com/office/drawing/2014/main" id="{65AD6F4A-21EC-924F-B705-B074DDFAD212}"/>
                    </a:ext>
                  </a:extLst>
                </p14:cNvPr>
                <p14:cNvContentPartPr/>
                <p14:nvPr/>
              </p14:nvContentPartPr>
              <p14:xfrm>
                <a:off x="1995501" y="4252763"/>
                <a:ext cx="30600" cy="75960"/>
              </p14:xfrm>
            </p:contentPart>
          </mc:Choice>
          <mc:Fallback xmlns="">
            <p:pic>
              <p:nvPicPr>
                <p:cNvPr id="523" name="Entrada de lápiz 522">
                  <a:extLst>
                    <a:ext uri="{FF2B5EF4-FFF2-40B4-BE49-F238E27FC236}">
                      <a16:creationId xmlns:a16="http://schemas.microsoft.com/office/drawing/2014/main" id="{65AD6F4A-21EC-924F-B705-B074DDFAD212}"/>
                    </a:ext>
                  </a:extLst>
                </p:cNvPr>
                <p:cNvPicPr/>
                <p:nvPr/>
              </p:nvPicPr>
              <p:blipFill>
                <a:blip r:embed="rId659"/>
                <a:stretch>
                  <a:fillRect/>
                </a:stretch>
              </p:blipFill>
              <p:spPr>
                <a:xfrm>
                  <a:off x="1980021" y="4237283"/>
                  <a:ext cx="61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24" name="Entrada de lápiz 523">
                  <a:extLst>
                    <a:ext uri="{FF2B5EF4-FFF2-40B4-BE49-F238E27FC236}">
                      <a16:creationId xmlns:a16="http://schemas.microsoft.com/office/drawing/2014/main" id="{6B0B0456-523A-B149-B09A-F1CDBAEBC4A9}"/>
                    </a:ext>
                  </a:extLst>
                </p14:cNvPr>
                <p14:cNvContentPartPr/>
                <p14:nvPr/>
              </p14:nvContentPartPr>
              <p14:xfrm>
                <a:off x="2078661" y="4267883"/>
                <a:ext cx="15480" cy="68400"/>
              </p14:xfrm>
            </p:contentPart>
          </mc:Choice>
          <mc:Fallback xmlns="">
            <p:pic>
              <p:nvPicPr>
                <p:cNvPr id="524" name="Entrada de lápiz 523">
                  <a:extLst>
                    <a:ext uri="{FF2B5EF4-FFF2-40B4-BE49-F238E27FC236}">
                      <a16:creationId xmlns:a16="http://schemas.microsoft.com/office/drawing/2014/main" id="{6B0B0456-523A-B149-B09A-F1CDBAEBC4A9}"/>
                    </a:ext>
                  </a:extLst>
                </p:cNvPr>
                <p:cNvPicPr/>
                <p:nvPr/>
              </p:nvPicPr>
              <p:blipFill>
                <a:blip r:embed="rId661"/>
                <a:stretch>
                  <a:fillRect/>
                </a:stretch>
              </p:blipFill>
              <p:spPr>
                <a:xfrm>
                  <a:off x="2063181" y="4252403"/>
                  <a:ext cx="46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528" name="Entrada de lápiz 527">
                  <a:extLst>
                    <a:ext uri="{FF2B5EF4-FFF2-40B4-BE49-F238E27FC236}">
                      <a16:creationId xmlns:a16="http://schemas.microsoft.com/office/drawing/2014/main" id="{7C1E4075-F91A-6C47-ABC8-2B7CE02CEBD6}"/>
                    </a:ext>
                  </a:extLst>
                </p14:cNvPr>
                <p14:cNvContentPartPr/>
                <p14:nvPr/>
              </p14:nvContentPartPr>
              <p14:xfrm>
                <a:off x="1761141" y="4434203"/>
                <a:ext cx="128880" cy="159120"/>
              </p14:xfrm>
            </p:contentPart>
          </mc:Choice>
          <mc:Fallback xmlns="">
            <p:pic>
              <p:nvPicPr>
                <p:cNvPr id="528" name="Entrada de lápiz 527">
                  <a:extLst>
                    <a:ext uri="{FF2B5EF4-FFF2-40B4-BE49-F238E27FC236}">
                      <a16:creationId xmlns:a16="http://schemas.microsoft.com/office/drawing/2014/main" id="{7C1E4075-F91A-6C47-ABC8-2B7CE02CEBD6}"/>
                    </a:ext>
                  </a:extLst>
                </p:cNvPr>
                <p:cNvPicPr/>
                <p:nvPr/>
              </p:nvPicPr>
              <p:blipFill>
                <a:blip r:embed="rId663"/>
                <a:stretch>
                  <a:fillRect/>
                </a:stretch>
              </p:blipFill>
              <p:spPr>
                <a:xfrm>
                  <a:off x="1745661" y="4418723"/>
                  <a:ext cx="159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529" name="Entrada de lápiz 528">
                  <a:extLst>
                    <a:ext uri="{FF2B5EF4-FFF2-40B4-BE49-F238E27FC236}">
                      <a16:creationId xmlns:a16="http://schemas.microsoft.com/office/drawing/2014/main" id="{B812C174-2E46-3E4A-81D1-DA21F3AB4066}"/>
                    </a:ext>
                  </a:extLst>
                </p14:cNvPr>
                <p14:cNvContentPartPr/>
                <p14:nvPr/>
              </p14:nvContentPartPr>
              <p14:xfrm>
                <a:off x="1942581" y="4540043"/>
                <a:ext cx="45720" cy="83520"/>
              </p14:xfrm>
            </p:contentPart>
          </mc:Choice>
          <mc:Fallback xmlns="">
            <p:pic>
              <p:nvPicPr>
                <p:cNvPr id="529" name="Entrada de lápiz 528">
                  <a:extLst>
                    <a:ext uri="{FF2B5EF4-FFF2-40B4-BE49-F238E27FC236}">
                      <a16:creationId xmlns:a16="http://schemas.microsoft.com/office/drawing/2014/main" id="{B812C174-2E46-3E4A-81D1-DA21F3AB4066}"/>
                    </a:ext>
                  </a:extLst>
                </p:cNvPr>
                <p:cNvPicPr/>
                <p:nvPr/>
              </p:nvPicPr>
              <p:blipFill>
                <a:blip r:embed="rId665"/>
                <a:stretch>
                  <a:fillRect/>
                </a:stretch>
              </p:blipFill>
              <p:spPr>
                <a:xfrm>
                  <a:off x="1927101" y="4524563"/>
                  <a:ext cx="763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530" name="Entrada de lápiz 529">
                  <a:extLst>
                    <a:ext uri="{FF2B5EF4-FFF2-40B4-BE49-F238E27FC236}">
                      <a16:creationId xmlns:a16="http://schemas.microsoft.com/office/drawing/2014/main" id="{84622156-1D1E-A24D-8EC9-5CB8FB89DC4D}"/>
                    </a:ext>
                  </a:extLst>
                </p14:cNvPr>
                <p14:cNvContentPartPr/>
                <p14:nvPr/>
              </p14:nvContentPartPr>
              <p14:xfrm>
                <a:off x="2071101" y="4555163"/>
                <a:ext cx="7920" cy="68400"/>
              </p14:xfrm>
            </p:contentPart>
          </mc:Choice>
          <mc:Fallback xmlns="">
            <p:pic>
              <p:nvPicPr>
                <p:cNvPr id="530" name="Entrada de lápiz 529">
                  <a:extLst>
                    <a:ext uri="{FF2B5EF4-FFF2-40B4-BE49-F238E27FC236}">
                      <a16:creationId xmlns:a16="http://schemas.microsoft.com/office/drawing/2014/main" id="{84622156-1D1E-A24D-8EC9-5CB8FB89DC4D}"/>
                    </a:ext>
                  </a:extLst>
                </p:cNvPr>
                <p:cNvPicPr/>
                <p:nvPr/>
              </p:nvPicPr>
              <p:blipFill>
                <a:blip r:embed="rId667"/>
                <a:stretch>
                  <a:fillRect/>
                </a:stretch>
              </p:blipFill>
              <p:spPr>
                <a:xfrm>
                  <a:off x="2055621" y="4539683"/>
                  <a:ext cx="38520" cy="99000"/>
                </a:xfrm>
                <a:prstGeom prst="rect">
                  <a:avLst/>
                </a:prstGeom>
              </p:spPr>
            </p:pic>
          </mc:Fallback>
        </mc:AlternateContent>
      </p:grpSp>
      <p:grpSp>
        <p:nvGrpSpPr>
          <p:cNvPr id="535" name="Grupo 534">
            <a:extLst>
              <a:ext uri="{FF2B5EF4-FFF2-40B4-BE49-F238E27FC236}">
                <a16:creationId xmlns:a16="http://schemas.microsoft.com/office/drawing/2014/main" id="{0FC7B006-A60E-5C41-8899-B9C9229B39F9}"/>
              </a:ext>
            </a:extLst>
          </p:cNvPr>
          <p:cNvGrpSpPr/>
          <p:nvPr/>
        </p:nvGrpSpPr>
        <p:grpSpPr>
          <a:xfrm>
            <a:off x="2275221" y="4041083"/>
            <a:ext cx="469080" cy="642960"/>
            <a:chOff x="2275221" y="4041083"/>
            <a:chExt cx="469080" cy="642960"/>
          </a:xfrm>
        </p:grpSpPr>
        <mc:AlternateContent xmlns:mc="http://schemas.openxmlformats.org/markup-compatibility/2006" xmlns:p14="http://schemas.microsoft.com/office/powerpoint/2010/main">
          <mc:Choice Requires="p14">
            <p:contentPart p14:bwMode="auto" r:id="rId668">
              <p14:nvContentPartPr>
                <p14:cNvPr id="525" name="Entrada de lápiz 524">
                  <a:extLst>
                    <a:ext uri="{FF2B5EF4-FFF2-40B4-BE49-F238E27FC236}">
                      <a16:creationId xmlns:a16="http://schemas.microsoft.com/office/drawing/2014/main" id="{721E8A38-E41B-C248-8BDC-30004121C0E6}"/>
                    </a:ext>
                  </a:extLst>
                </p14:cNvPr>
                <p14:cNvContentPartPr/>
                <p14:nvPr/>
              </p14:nvContentPartPr>
              <p14:xfrm>
                <a:off x="2275221" y="4131803"/>
                <a:ext cx="136440" cy="174240"/>
              </p14:xfrm>
            </p:contentPart>
          </mc:Choice>
          <mc:Fallback xmlns="">
            <p:pic>
              <p:nvPicPr>
                <p:cNvPr id="525" name="Entrada de lápiz 524">
                  <a:extLst>
                    <a:ext uri="{FF2B5EF4-FFF2-40B4-BE49-F238E27FC236}">
                      <a16:creationId xmlns:a16="http://schemas.microsoft.com/office/drawing/2014/main" id="{721E8A38-E41B-C248-8BDC-30004121C0E6}"/>
                    </a:ext>
                  </a:extLst>
                </p:cNvPr>
                <p:cNvPicPr/>
                <p:nvPr/>
              </p:nvPicPr>
              <p:blipFill>
                <a:blip r:embed="rId669"/>
                <a:stretch>
                  <a:fillRect/>
                </a:stretch>
              </p:blipFill>
              <p:spPr>
                <a:xfrm>
                  <a:off x="2259741" y="4116323"/>
                  <a:ext cx="167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526" name="Entrada de lápiz 525">
                  <a:extLst>
                    <a:ext uri="{FF2B5EF4-FFF2-40B4-BE49-F238E27FC236}">
                      <a16:creationId xmlns:a16="http://schemas.microsoft.com/office/drawing/2014/main" id="{592253D2-48DB-C643-B547-05871B7B3C50}"/>
                    </a:ext>
                  </a:extLst>
                </p14:cNvPr>
                <p14:cNvContentPartPr/>
                <p14:nvPr/>
              </p14:nvContentPartPr>
              <p14:xfrm>
                <a:off x="2502021" y="4237643"/>
                <a:ext cx="7920" cy="68400"/>
              </p14:xfrm>
            </p:contentPart>
          </mc:Choice>
          <mc:Fallback xmlns="">
            <p:pic>
              <p:nvPicPr>
                <p:cNvPr id="526" name="Entrada de lápiz 525">
                  <a:extLst>
                    <a:ext uri="{FF2B5EF4-FFF2-40B4-BE49-F238E27FC236}">
                      <a16:creationId xmlns:a16="http://schemas.microsoft.com/office/drawing/2014/main" id="{592253D2-48DB-C643-B547-05871B7B3C50}"/>
                    </a:ext>
                  </a:extLst>
                </p:cNvPr>
                <p:cNvPicPr/>
                <p:nvPr/>
              </p:nvPicPr>
              <p:blipFill>
                <a:blip r:embed="rId671"/>
                <a:stretch>
                  <a:fillRect/>
                </a:stretch>
              </p:blipFill>
              <p:spPr>
                <a:xfrm>
                  <a:off x="2486541" y="4222163"/>
                  <a:ext cx="385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527" name="Entrada de lápiz 526">
                  <a:extLst>
                    <a:ext uri="{FF2B5EF4-FFF2-40B4-BE49-F238E27FC236}">
                      <a16:creationId xmlns:a16="http://schemas.microsoft.com/office/drawing/2014/main" id="{6ACB6C19-5275-C646-804E-C9E4BF22571E}"/>
                    </a:ext>
                  </a:extLst>
                </p14:cNvPr>
                <p14:cNvContentPartPr/>
                <p14:nvPr/>
              </p14:nvContentPartPr>
              <p14:xfrm>
                <a:off x="2539821" y="4225763"/>
                <a:ext cx="75960" cy="95400"/>
              </p14:xfrm>
            </p:contentPart>
          </mc:Choice>
          <mc:Fallback xmlns="">
            <p:pic>
              <p:nvPicPr>
                <p:cNvPr id="527" name="Entrada de lápiz 526">
                  <a:extLst>
                    <a:ext uri="{FF2B5EF4-FFF2-40B4-BE49-F238E27FC236}">
                      <a16:creationId xmlns:a16="http://schemas.microsoft.com/office/drawing/2014/main" id="{6ACB6C19-5275-C646-804E-C9E4BF22571E}"/>
                    </a:ext>
                  </a:extLst>
                </p:cNvPr>
                <p:cNvPicPr/>
                <p:nvPr/>
              </p:nvPicPr>
              <p:blipFill>
                <a:blip r:embed="rId673"/>
                <a:stretch>
                  <a:fillRect/>
                </a:stretch>
              </p:blipFill>
              <p:spPr>
                <a:xfrm>
                  <a:off x="2524341" y="4210283"/>
                  <a:ext cx="106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531" name="Entrada de lápiz 530">
                  <a:extLst>
                    <a:ext uri="{FF2B5EF4-FFF2-40B4-BE49-F238E27FC236}">
                      <a16:creationId xmlns:a16="http://schemas.microsoft.com/office/drawing/2014/main" id="{BF0D9D56-0C96-544E-A0E1-9847775FC93A}"/>
                    </a:ext>
                  </a:extLst>
                </p14:cNvPr>
                <p14:cNvContentPartPr/>
                <p14:nvPr/>
              </p14:nvContentPartPr>
              <p14:xfrm>
                <a:off x="2275221" y="4442483"/>
                <a:ext cx="113760" cy="158400"/>
              </p14:xfrm>
            </p:contentPart>
          </mc:Choice>
          <mc:Fallback xmlns="">
            <p:pic>
              <p:nvPicPr>
                <p:cNvPr id="531" name="Entrada de lápiz 530">
                  <a:extLst>
                    <a:ext uri="{FF2B5EF4-FFF2-40B4-BE49-F238E27FC236}">
                      <a16:creationId xmlns:a16="http://schemas.microsoft.com/office/drawing/2014/main" id="{BF0D9D56-0C96-544E-A0E1-9847775FC93A}"/>
                    </a:ext>
                  </a:extLst>
                </p:cNvPr>
                <p:cNvPicPr/>
                <p:nvPr/>
              </p:nvPicPr>
              <p:blipFill>
                <a:blip r:embed="rId675"/>
                <a:stretch>
                  <a:fillRect/>
                </a:stretch>
              </p:blipFill>
              <p:spPr>
                <a:xfrm>
                  <a:off x="2259741" y="4427003"/>
                  <a:ext cx="1443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532" name="Entrada de lápiz 531">
                  <a:extLst>
                    <a:ext uri="{FF2B5EF4-FFF2-40B4-BE49-F238E27FC236}">
                      <a16:creationId xmlns:a16="http://schemas.microsoft.com/office/drawing/2014/main" id="{22D2BB57-E259-9B4E-8FE4-D4933C128A5F}"/>
                    </a:ext>
                  </a:extLst>
                </p14:cNvPr>
                <p14:cNvContentPartPr/>
                <p14:nvPr/>
              </p14:nvContentPartPr>
              <p14:xfrm>
                <a:off x="2456661" y="4540043"/>
                <a:ext cx="30600" cy="68400"/>
              </p14:xfrm>
            </p:contentPart>
          </mc:Choice>
          <mc:Fallback xmlns="">
            <p:pic>
              <p:nvPicPr>
                <p:cNvPr id="532" name="Entrada de lápiz 531">
                  <a:extLst>
                    <a:ext uri="{FF2B5EF4-FFF2-40B4-BE49-F238E27FC236}">
                      <a16:creationId xmlns:a16="http://schemas.microsoft.com/office/drawing/2014/main" id="{22D2BB57-E259-9B4E-8FE4-D4933C128A5F}"/>
                    </a:ext>
                  </a:extLst>
                </p:cNvPr>
                <p:cNvPicPr/>
                <p:nvPr/>
              </p:nvPicPr>
              <p:blipFill>
                <a:blip r:embed="rId677"/>
                <a:stretch>
                  <a:fillRect/>
                </a:stretch>
              </p:blipFill>
              <p:spPr>
                <a:xfrm>
                  <a:off x="2441181" y="4524563"/>
                  <a:ext cx="61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533" name="Entrada de lápiz 532">
                  <a:extLst>
                    <a:ext uri="{FF2B5EF4-FFF2-40B4-BE49-F238E27FC236}">
                      <a16:creationId xmlns:a16="http://schemas.microsoft.com/office/drawing/2014/main" id="{1FF5A7BB-C1E1-2D41-8678-C1A274291350}"/>
                    </a:ext>
                  </a:extLst>
                </p14:cNvPr>
                <p14:cNvContentPartPr/>
                <p14:nvPr/>
              </p14:nvContentPartPr>
              <p14:xfrm>
                <a:off x="2539821" y="4533203"/>
                <a:ext cx="45720" cy="75240"/>
              </p14:xfrm>
            </p:contentPart>
          </mc:Choice>
          <mc:Fallback xmlns="">
            <p:pic>
              <p:nvPicPr>
                <p:cNvPr id="533" name="Entrada de lápiz 532">
                  <a:extLst>
                    <a:ext uri="{FF2B5EF4-FFF2-40B4-BE49-F238E27FC236}">
                      <a16:creationId xmlns:a16="http://schemas.microsoft.com/office/drawing/2014/main" id="{1FF5A7BB-C1E1-2D41-8678-C1A274291350}"/>
                    </a:ext>
                  </a:extLst>
                </p:cNvPr>
                <p:cNvPicPr/>
                <p:nvPr/>
              </p:nvPicPr>
              <p:blipFill>
                <a:blip r:embed="rId679"/>
                <a:stretch>
                  <a:fillRect/>
                </a:stretch>
              </p:blipFill>
              <p:spPr>
                <a:xfrm>
                  <a:off x="2524341" y="4517723"/>
                  <a:ext cx="76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534" name="Entrada de lápiz 533">
                  <a:extLst>
                    <a:ext uri="{FF2B5EF4-FFF2-40B4-BE49-F238E27FC236}">
                      <a16:creationId xmlns:a16="http://schemas.microsoft.com/office/drawing/2014/main" id="{6EB17B3C-0DA6-EE4A-A52B-F36049BAFAB0}"/>
                    </a:ext>
                  </a:extLst>
                </p14:cNvPr>
                <p14:cNvContentPartPr/>
                <p14:nvPr/>
              </p14:nvContentPartPr>
              <p14:xfrm>
                <a:off x="2592741" y="4041083"/>
                <a:ext cx="151560" cy="642960"/>
              </p14:xfrm>
            </p:contentPart>
          </mc:Choice>
          <mc:Fallback xmlns="">
            <p:pic>
              <p:nvPicPr>
                <p:cNvPr id="534" name="Entrada de lápiz 533">
                  <a:extLst>
                    <a:ext uri="{FF2B5EF4-FFF2-40B4-BE49-F238E27FC236}">
                      <a16:creationId xmlns:a16="http://schemas.microsoft.com/office/drawing/2014/main" id="{6EB17B3C-0DA6-EE4A-A52B-F36049BAFAB0}"/>
                    </a:ext>
                  </a:extLst>
                </p:cNvPr>
                <p:cNvPicPr/>
                <p:nvPr/>
              </p:nvPicPr>
              <p:blipFill>
                <a:blip r:embed="rId681"/>
                <a:stretch>
                  <a:fillRect/>
                </a:stretch>
              </p:blipFill>
              <p:spPr>
                <a:xfrm>
                  <a:off x="2577261" y="4025603"/>
                  <a:ext cx="182160" cy="673560"/>
                </a:xfrm>
                <a:prstGeom prst="rect">
                  <a:avLst/>
                </a:prstGeom>
              </p:spPr>
            </p:pic>
          </mc:Fallback>
        </mc:AlternateContent>
      </p:grpSp>
      <p:grpSp>
        <p:nvGrpSpPr>
          <p:cNvPr id="542" name="Grupo 541">
            <a:extLst>
              <a:ext uri="{FF2B5EF4-FFF2-40B4-BE49-F238E27FC236}">
                <a16:creationId xmlns:a16="http://schemas.microsoft.com/office/drawing/2014/main" id="{A6C5B96D-5D7E-9C46-9A51-23D0ECB4FC47}"/>
              </a:ext>
            </a:extLst>
          </p:cNvPr>
          <p:cNvGrpSpPr/>
          <p:nvPr/>
        </p:nvGrpSpPr>
        <p:grpSpPr>
          <a:xfrm>
            <a:off x="3084141" y="4154483"/>
            <a:ext cx="106200" cy="272520"/>
            <a:chOff x="3084141" y="4154483"/>
            <a:chExt cx="106200" cy="272520"/>
          </a:xfrm>
        </p:grpSpPr>
        <mc:AlternateContent xmlns:mc="http://schemas.openxmlformats.org/markup-compatibility/2006" xmlns:p14="http://schemas.microsoft.com/office/powerpoint/2010/main">
          <mc:Choice Requires="p14">
            <p:contentPart p14:bwMode="auto" r:id="rId682">
              <p14:nvContentPartPr>
                <p14:cNvPr id="537" name="Entrada de lápiz 536">
                  <a:extLst>
                    <a:ext uri="{FF2B5EF4-FFF2-40B4-BE49-F238E27FC236}">
                      <a16:creationId xmlns:a16="http://schemas.microsoft.com/office/drawing/2014/main" id="{59B44457-84CF-2043-B432-BFB74B0FDDD9}"/>
                    </a:ext>
                  </a:extLst>
                </p14:cNvPr>
                <p14:cNvContentPartPr/>
                <p14:nvPr/>
              </p14:nvContentPartPr>
              <p14:xfrm>
                <a:off x="3084141" y="4192283"/>
                <a:ext cx="15480" cy="222840"/>
              </p14:xfrm>
            </p:contentPart>
          </mc:Choice>
          <mc:Fallback xmlns="">
            <p:pic>
              <p:nvPicPr>
                <p:cNvPr id="537" name="Entrada de lápiz 536">
                  <a:extLst>
                    <a:ext uri="{FF2B5EF4-FFF2-40B4-BE49-F238E27FC236}">
                      <a16:creationId xmlns:a16="http://schemas.microsoft.com/office/drawing/2014/main" id="{59B44457-84CF-2043-B432-BFB74B0FDDD9}"/>
                    </a:ext>
                  </a:extLst>
                </p:cNvPr>
                <p:cNvPicPr/>
                <p:nvPr/>
              </p:nvPicPr>
              <p:blipFill>
                <a:blip r:embed="rId683"/>
                <a:stretch>
                  <a:fillRect/>
                </a:stretch>
              </p:blipFill>
              <p:spPr>
                <a:xfrm>
                  <a:off x="3068661" y="4176803"/>
                  <a:ext cx="460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538" name="Entrada de lápiz 537">
                  <a:extLst>
                    <a:ext uri="{FF2B5EF4-FFF2-40B4-BE49-F238E27FC236}">
                      <a16:creationId xmlns:a16="http://schemas.microsoft.com/office/drawing/2014/main" id="{FC3C4117-B91B-1F4F-A89C-FB425E4BE943}"/>
                    </a:ext>
                  </a:extLst>
                </p14:cNvPr>
                <p14:cNvContentPartPr/>
                <p14:nvPr/>
              </p14:nvContentPartPr>
              <p14:xfrm>
                <a:off x="3114381" y="4154483"/>
                <a:ext cx="75960" cy="272520"/>
              </p14:xfrm>
            </p:contentPart>
          </mc:Choice>
          <mc:Fallback xmlns="">
            <p:pic>
              <p:nvPicPr>
                <p:cNvPr id="538" name="Entrada de lápiz 537">
                  <a:extLst>
                    <a:ext uri="{FF2B5EF4-FFF2-40B4-BE49-F238E27FC236}">
                      <a16:creationId xmlns:a16="http://schemas.microsoft.com/office/drawing/2014/main" id="{FC3C4117-B91B-1F4F-A89C-FB425E4BE943}"/>
                    </a:ext>
                  </a:extLst>
                </p:cNvPr>
                <p:cNvPicPr/>
                <p:nvPr/>
              </p:nvPicPr>
              <p:blipFill>
                <a:blip r:embed="rId685"/>
                <a:stretch>
                  <a:fillRect/>
                </a:stretch>
              </p:blipFill>
              <p:spPr>
                <a:xfrm>
                  <a:off x="3098901" y="4139003"/>
                  <a:ext cx="106560" cy="303120"/>
                </a:xfrm>
                <a:prstGeom prst="rect">
                  <a:avLst/>
                </a:prstGeom>
              </p:spPr>
            </p:pic>
          </mc:Fallback>
        </mc:AlternateContent>
      </p:grpSp>
      <p:grpSp>
        <p:nvGrpSpPr>
          <p:cNvPr id="541" name="Grupo 540">
            <a:extLst>
              <a:ext uri="{FF2B5EF4-FFF2-40B4-BE49-F238E27FC236}">
                <a16:creationId xmlns:a16="http://schemas.microsoft.com/office/drawing/2014/main" id="{002FC29E-1CA4-2A4B-976E-ECE240A5D539}"/>
              </a:ext>
            </a:extLst>
          </p:cNvPr>
          <p:cNvGrpSpPr/>
          <p:nvPr/>
        </p:nvGrpSpPr>
        <p:grpSpPr>
          <a:xfrm>
            <a:off x="3348741" y="4267883"/>
            <a:ext cx="60840" cy="60840"/>
            <a:chOff x="3348741" y="4267883"/>
            <a:chExt cx="60840" cy="60840"/>
          </a:xfrm>
        </p:grpSpPr>
        <mc:AlternateContent xmlns:mc="http://schemas.openxmlformats.org/markup-compatibility/2006" xmlns:p14="http://schemas.microsoft.com/office/powerpoint/2010/main">
          <mc:Choice Requires="p14">
            <p:contentPart p14:bwMode="auto" r:id="rId686">
              <p14:nvContentPartPr>
                <p14:cNvPr id="539" name="Entrada de lápiz 538">
                  <a:extLst>
                    <a:ext uri="{FF2B5EF4-FFF2-40B4-BE49-F238E27FC236}">
                      <a16:creationId xmlns:a16="http://schemas.microsoft.com/office/drawing/2014/main" id="{EA4D5280-8982-2E4D-ADBC-B979E15DB2B9}"/>
                    </a:ext>
                  </a:extLst>
                </p14:cNvPr>
                <p14:cNvContentPartPr/>
                <p14:nvPr/>
              </p14:nvContentPartPr>
              <p14:xfrm>
                <a:off x="3356301" y="4267883"/>
                <a:ext cx="52560" cy="7920"/>
              </p14:xfrm>
            </p:contentPart>
          </mc:Choice>
          <mc:Fallback xmlns="">
            <p:pic>
              <p:nvPicPr>
                <p:cNvPr id="539" name="Entrada de lápiz 538">
                  <a:extLst>
                    <a:ext uri="{FF2B5EF4-FFF2-40B4-BE49-F238E27FC236}">
                      <a16:creationId xmlns:a16="http://schemas.microsoft.com/office/drawing/2014/main" id="{EA4D5280-8982-2E4D-ADBC-B979E15DB2B9}"/>
                    </a:ext>
                  </a:extLst>
                </p:cNvPr>
                <p:cNvPicPr/>
                <p:nvPr/>
              </p:nvPicPr>
              <p:blipFill>
                <a:blip r:embed="rId687"/>
                <a:stretch>
                  <a:fillRect/>
                </a:stretch>
              </p:blipFill>
              <p:spPr>
                <a:xfrm>
                  <a:off x="3340821" y="4252403"/>
                  <a:ext cx="83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540" name="Entrada de lápiz 539">
                  <a:extLst>
                    <a:ext uri="{FF2B5EF4-FFF2-40B4-BE49-F238E27FC236}">
                      <a16:creationId xmlns:a16="http://schemas.microsoft.com/office/drawing/2014/main" id="{7E97625B-4A32-5844-8C79-3D0602B18B43}"/>
                    </a:ext>
                  </a:extLst>
                </p14:cNvPr>
                <p14:cNvContentPartPr/>
                <p14:nvPr/>
              </p14:nvContentPartPr>
              <p14:xfrm>
                <a:off x="3348741" y="4320803"/>
                <a:ext cx="60840" cy="7920"/>
              </p14:xfrm>
            </p:contentPart>
          </mc:Choice>
          <mc:Fallback xmlns="">
            <p:pic>
              <p:nvPicPr>
                <p:cNvPr id="540" name="Entrada de lápiz 539">
                  <a:extLst>
                    <a:ext uri="{FF2B5EF4-FFF2-40B4-BE49-F238E27FC236}">
                      <a16:creationId xmlns:a16="http://schemas.microsoft.com/office/drawing/2014/main" id="{7E97625B-4A32-5844-8C79-3D0602B18B43}"/>
                    </a:ext>
                  </a:extLst>
                </p:cNvPr>
                <p:cNvPicPr/>
                <p:nvPr/>
              </p:nvPicPr>
              <p:blipFill>
                <a:blip r:embed="rId689"/>
                <a:stretch>
                  <a:fillRect/>
                </a:stretch>
              </p:blipFill>
              <p:spPr>
                <a:xfrm>
                  <a:off x="3333261" y="4305323"/>
                  <a:ext cx="91440" cy="38520"/>
                </a:xfrm>
                <a:prstGeom prst="rect">
                  <a:avLst/>
                </a:prstGeom>
              </p:spPr>
            </p:pic>
          </mc:Fallback>
        </mc:AlternateContent>
      </p:grpSp>
      <p:grpSp>
        <p:nvGrpSpPr>
          <p:cNvPr id="556" name="Grupo 555">
            <a:extLst>
              <a:ext uri="{FF2B5EF4-FFF2-40B4-BE49-F238E27FC236}">
                <a16:creationId xmlns:a16="http://schemas.microsoft.com/office/drawing/2014/main" id="{181A3663-C020-B84F-9F6C-69388CE753D5}"/>
              </a:ext>
            </a:extLst>
          </p:cNvPr>
          <p:cNvGrpSpPr/>
          <p:nvPr/>
        </p:nvGrpSpPr>
        <p:grpSpPr>
          <a:xfrm>
            <a:off x="3575351" y="3992111"/>
            <a:ext cx="362880" cy="708120"/>
            <a:chOff x="3575351" y="3992111"/>
            <a:chExt cx="362880" cy="708120"/>
          </a:xfrm>
        </p:grpSpPr>
        <mc:AlternateContent xmlns:mc="http://schemas.openxmlformats.org/markup-compatibility/2006" xmlns:p14="http://schemas.microsoft.com/office/powerpoint/2010/main">
          <mc:Choice Requires="p14">
            <p:contentPart p14:bwMode="auto" r:id="rId690">
              <p14:nvContentPartPr>
                <p14:cNvPr id="543" name="Entrada de lápiz 542">
                  <a:extLst>
                    <a:ext uri="{FF2B5EF4-FFF2-40B4-BE49-F238E27FC236}">
                      <a16:creationId xmlns:a16="http://schemas.microsoft.com/office/drawing/2014/main" id="{68ED6EC1-7F0F-7443-A30B-88739EBEC0AB}"/>
                    </a:ext>
                  </a:extLst>
                </p14:cNvPr>
                <p14:cNvContentPartPr/>
                <p14:nvPr/>
              </p14:nvContentPartPr>
              <p14:xfrm>
                <a:off x="3575351" y="4037471"/>
                <a:ext cx="132480" cy="662760"/>
              </p14:xfrm>
            </p:contentPart>
          </mc:Choice>
          <mc:Fallback xmlns="">
            <p:pic>
              <p:nvPicPr>
                <p:cNvPr id="543" name="Entrada de lápiz 542">
                  <a:extLst>
                    <a:ext uri="{FF2B5EF4-FFF2-40B4-BE49-F238E27FC236}">
                      <a16:creationId xmlns:a16="http://schemas.microsoft.com/office/drawing/2014/main" id="{68ED6EC1-7F0F-7443-A30B-88739EBEC0AB}"/>
                    </a:ext>
                  </a:extLst>
                </p:cNvPr>
                <p:cNvPicPr/>
                <p:nvPr/>
              </p:nvPicPr>
              <p:blipFill>
                <a:blip r:embed="rId691"/>
                <a:stretch>
                  <a:fillRect/>
                </a:stretch>
              </p:blipFill>
              <p:spPr>
                <a:xfrm>
                  <a:off x="3559871" y="4021991"/>
                  <a:ext cx="16308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544" name="Entrada de lápiz 543">
                  <a:extLst>
                    <a:ext uri="{FF2B5EF4-FFF2-40B4-BE49-F238E27FC236}">
                      <a16:creationId xmlns:a16="http://schemas.microsoft.com/office/drawing/2014/main" id="{912708DB-0F2C-864F-B458-8201AAF47347}"/>
                    </a:ext>
                  </a:extLst>
                </p14:cNvPr>
                <p14:cNvContentPartPr/>
                <p14:nvPr/>
              </p14:nvContentPartPr>
              <p14:xfrm>
                <a:off x="3575351" y="3992111"/>
                <a:ext cx="82080" cy="9360"/>
              </p14:xfrm>
            </p:contentPart>
          </mc:Choice>
          <mc:Fallback xmlns="">
            <p:pic>
              <p:nvPicPr>
                <p:cNvPr id="544" name="Entrada de lápiz 543">
                  <a:extLst>
                    <a:ext uri="{FF2B5EF4-FFF2-40B4-BE49-F238E27FC236}">
                      <a16:creationId xmlns:a16="http://schemas.microsoft.com/office/drawing/2014/main" id="{912708DB-0F2C-864F-B458-8201AAF47347}"/>
                    </a:ext>
                  </a:extLst>
                </p:cNvPr>
                <p:cNvPicPr/>
                <p:nvPr/>
              </p:nvPicPr>
              <p:blipFill>
                <a:blip r:embed="rId693"/>
                <a:stretch>
                  <a:fillRect/>
                </a:stretch>
              </p:blipFill>
              <p:spPr>
                <a:xfrm>
                  <a:off x="3559871" y="3976631"/>
                  <a:ext cx="112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545" name="Entrada de lápiz 544">
                  <a:extLst>
                    <a:ext uri="{FF2B5EF4-FFF2-40B4-BE49-F238E27FC236}">
                      <a16:creationId xmlns:a16="http://schemas.microsoft.com/office/drawing/2014/main" id="{5A759DDC-866F-EE42-9D4C-CA4D3E20E879}"/>
                    </a:ext>
                  </a:extLst>
                </p14:cNvPr>
                <p14:cNvContentPartPr/>
                <p14:nvPr/>
              </p14:nvContentPartPr>
              <p14:xfrm>
                <a:off x="3734111" y="4062671"/>
                <a:ext cx="91080" cy="170280"/>
              </p14:xfrm>
            </p:contentPart>
          </mc:Choice>
          <mc:Fallback xmlns="">
            <p:pic>
              <p:nvPicPr>
                <p:cNvPr id="545" name="Entrada de lápiz 544">
                  <a:extLst>
                    <a:ext uri="{FF2B5EF4-FFF2-40B4-BE49-F238E27FC236}">
                      <a16:creationId xmlns:a16="http://schemas.microsoft.com/office/drawing/2014/main" id="{5A759DDC-866F-EE42-9D4C-CA4D3E20E879}"/>
                    </a:ext>
                  </a:extLst>
                </p:cNvPr>
                <p:cNvPicPr/>
                <p:nvPr/>
              </p:nvPicPr>
              <p:blipFill>
                <a:blip r:embed="rId695"/>
                <a:stretch>
                  <a:fillRect/>
                </a:stretch>
              </p:blipFill>
              <p:spPr>
                <a:xfrm>
                  <a:off x="3718631" y="4047191"/>
                  <a:ext cx="121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546" name="Entrada de lápiz 545">
                  <a:extLst>
                    <a:ext uri="{FF2B5EF4-FFF2-40B4-BE49-F238E27FC236}">
                      <a16:creationId xmlns:a16="http://schemas.microsoft.com/office/drawing/2014/main" id="{0CF305E8-F36B-2C4B-AD39-2A94691424A6}"/>
                    </a:ext>
                  </a:extLst>
                </p14:cNvPr>
                <p14:cNvContentPartPr/>
                <p14:nvPr/>
              </p14:nvContentPartPr>
              <p14:xfrm>
                <a:off x="3888191" y="4187231"/>
                <a:ext cx="5040" cy="50400"/>
              </p14:xfrm>
            </p:contentPart>
          </mc:Choice>
          <mc:Fallback xmlns="">
            <p:pic>
              <p:nvPicPr>
                <p:cNvPr id="546" name="Entrada de lápiz 545">
                  <a:extLst>
                    <a:ext uri="{FF2B5EF4-FFF2-40B4-BE49-F238E27FC236}">
                      <a16:creationId xmlns:a16="http://schemas.microsoft.com/office/drawing/2014/main" id="{0CF305E8-F36B-2C4B-AD39-2A94691424A6}"/>
                    </a:ext>
                  </a:extLst>
                </p:cNvPr>
                <p:cNvPicPr/>
                <p:nvPr/>
              </p:nvPicPr>
              <p:blipFill>
                <a:blip r:embed="rId697"/>
                <a:stretch>
                  <a:fillRect/>
                </a:stretch>
              </p:blipFill>
              <p:spPr>
                <a:xfrm>
                  <a:off x="3871520" y="4171640"/>
                  <a:ext cx="37994" cy="8122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547" name="Entrada de lápiz 546">
                  <a:extLst>
                    <a:ext uri="{FF2B5EF4-FFF2-40B4-BE49-F238E27FC236}">
                      <a16:creationId xmlns:a16="http://schemas.microsoft.com/office/drawing/2014/main" id="{1F7C938F-263B-6243-A67B-CB8D89971156}"/>
                    </a:ext>
                  </a:extLst>
                </p14:cNvPr>
                <p14:cNvContentPartPr/>
                <p14:nvPr/>
              </p14:nvContentPartPr>
              <p14:xfrm>
                <a:off x="3928871" y="4182911"/>
                <a:ext cx="9360" cy="45720"/>
              </p14:xfrm>
            </p:contentPart>
          </mc:Choice>
          <mc:Fallback xmlns="">
            <p:pic>
              <p:nvPicPr>
                <p:cNvPr id="547" name="Entrada de lápiz 546">
                  <a:extLst>
                    <a:ext uri="{FF2B5EF4-FFF2-40B4-BE49-F238E27FC236}">
                      <a16:creationId xmlns:a16="http://schemas.microsoft.com/office/drawing/2014/main" id="{1F7C938F-263B-6243-A67B-CB8D89971156}"/>
                    </a:ext>
                  </a:extLst>
                </p:cNvPr>
                <p:cNvPicPr/>
                <p:nvPr/>
              </p:nvPicPr>
              <p:blipFill>
                <a:blip r:embed="rId699"/>
                <a:stretch>
                  <a:fillRect/>
                </a:stretch>
              </p:blipFill>
              <p:spPr>
                <a:xfrm>
                  <a:off x="3913391" y="4167431"/>
                  <a:ext cx="39960" cy="76320"/>
                </a:xfrm>
                <a:prstGeom prst="rect">
                  <a:avLst/>
                </a:prstGeom>
              </p:spPr>
            </p:pic>
          </mc:Fallback>
        </mc:AlternateContent>
      </p:grpSp>
      <p:grpSp>
        <p:nvGrpSpPr>
          <p:cNvPr id="554" name="Grupo 553">
            <a:extLst>
              <a:ext uri="{FF2B5EF4-FFF2-40B4-BE49-F238E27FC236}">
                <a16:creationId xmlns:a16="http://schemas.microsoft.com/office/drawing/2014/main" id="{9B6181B8-0C76-364B-BAE7-0B6C4D64F587}"/>
              </a:ext>
            </a:extLst>
          </p:cNvPr>
          <p:cNvGrpSpPr/>
          <p:nvPr/>
        </p:nvGrpSpPr>
        <p:grpSpPr>
          <a:xfrm>
            <a:off x="3756791" y="4384871"/>
            <a:ext cx="258840" cy="219960"/>
            <a:chOff x="3756791" y="4384871"/>
            <a:chExt cx="258840" cy="219960"/>
          </a:xfrm>
        </p:grpSpPr>
        <mc:AlternateContent xmlns:mc="http://schemas.openxmlformats.org/markup-compatibility/2006" xmlns:p14="http://schemas.microsoft.com/office/powerpoint/2010/main">
          <mc:Choice Requires="p14">
            <p:contentPart p14:bwMode="auto" r:id="rId700">
              <p14:nvContentPartPr>
                <p14:cNvPr id="551" name="Entrada de lápiz 550">
                  <a:extLst>
                    <a:ext uri="{FF2B5EF4-FFF2-40B4-BE49-F238E27FC236}">
                      <a16:creationId xmlns:a16="http://schemas.microsoft.com/office/drawing/2014/main" id="{B6F30AE3-3EFA-5444-B379-78237C38BCB5}"/>
                    </a:ext>
                  </a:extLst>
                </p14:cNvPr>
                <p14:cNvContentPartPr/>
                <p14:nvPr/>
              </p14:nvContentPartPr>
              <p14:xfrm>
                <a:off x="3756791" y="4384871"/>
                <a:ext cx="100080" cy="192960"/>
              </p14:xfrm>
            </p:contentPart>
          </mc:Choice>
          <mc:Fallback xmlns="">
            <p:pic>
              <p:nvPicPr>
                <p:cNvPr id="551" name="Entrada de lápiz 550">
                  <a:extLst>
                    <a:ext uri="{FF2B5EF4-FFF2-40B4-BE49-F238E27FC236}">
                      <a16:creationId xmlns:a16="http://schemas.microsoft.com/office/drawing/2014/main" id="{B6F30AE3-3EFA-5444-B379-78237C38BCB5}"/>
                    </a:ext>
                  </a:extLst>
                </p:cNvPr>
                <p:cNvPicPr/>
                <p:nvPr/>
              </p:nvPicPr>
              <p:blipFill>
                <a:blip r:embed="rId701"/>
                <a:stretch>
                  <a:fillRect/>
                </a:stretch>
              </p:blipFill>
              <p:spPr>
                <a:xfrm>
                  <a:off x="3741311" y="4369391"/>
                  <a:ext cx="130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552" name="Entrada de lápiz 551">
                  <a:extLst>
                    <a:ext uri="{FF2B5EF4-FFF2-40B4-BE49-F238E27FC236}">
                      <a16:creationId xmlns:a16="http://schemas.microsoft.com/office/drawing/2014/main" id="{D7B970F4-6E33-C045-8E0B-15BDEC6A187E}"/>
                    </a:ext>
                  </a:extLst>
                </p14:cNvPr>
                <p14:cNvContentPartPr/>
                <p14:nvPr/>
              </p14:nvContentPartPr>
              <p14:xfrm>
                <a:off x="3892871" y="4545791"/>
                <a:ext cx="54720" cy="54720"/>
              </p14:xfrm>
            </p:contentPart>
          </mc:Choice>
          <mc:Fallback xmlns="">
            <p:pic>
              <p:nvPicPr>
                <p:cNvPr id="552" name="Entrada de lápiz 551">
                  <a:extLst>
                    <a:ext uri="{FF2B5EF4-FFF2-40B4-BE49-F238E27FC236}">
                      <a16:creationId xmlns:a16="http://schemas.microsoft.com/office/drawing/2014/main" id="{D7B970F4-6E33-C045-8E0B-15BDEC6A187E}"/>
                    </a:ext>
                  </a:extLst>
                </p:cNvPr>
                <p:cNvPicPr/>
                <p:nvPr/>
              </p:nvPicPr>
              <p:blipFill>
                <a:blip r:embed="rId703"/>
                <a:stretch>
                  <a:fillRect/>
                </a:stretch>
              </p:blipFill>
              <p:spPr>
                <a:xfrm>
                  <a:off x="3877391" y="4530412"/>
                  <a:ext cx="85320" cy="8512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553" name="Entrada de lápiz 552">
                  <a:extLst>
                    <a:ext uri="{FF2B5EF4-FFF2-40B4-BE49-F238E27FC236}">
                      <a16:creationId xmlns:a16="http://schemas.microsoft.com/office/drawing/2014/main" id="{54BB85C6-3E7E-8849-9C68-0D416F8337A0}"/>
                    </a:ext>
                  </a:extLst>
                </p14:cNvPr>
                <p14:cNvContentPartPr/>
                <p14:nvPr/>
              </p14:nvContentPartPr>
              <p14:xfrm>
                <a:off x="4006271" y="4563791"/>
                <a:ext cx="9360" cy="41040"/>
              </p14:xfrm>
            </p:contentPart>
          </mc:Choice>
          <mc:Fallback xmlns="">
            <p:pic>
              <p:nvPicPr>
                <p:cNvPr id="553" name="Entrada de lápiz 552">
                  <a:extLst>
                    <a:ext uri="{FF2B5EF4-FFF2-40B4-BE49-F238E27FC236}">
                      <a16:creationId xmlns:a16="http://schemas.microsoft.com/office/drawing/2014/main" id="{54BB85C6-3E7E-8849-9C68-0D416F8337A0}"/>
                    </a:ext>
                  </a:extLst>
                </p:cNvPr>
                <p:cNvPicPr/>
                <p:nvPr/>
              </p:nvPicPr>
              <p:blipFill>
                <a:blip r:embed="rId705"/>
                <a:stretch>
                  <a:fillRect/>
                </a:stretch>
              </p:blipFill>
              <p:spPr>
                <a:xfrm>
                  <a:off x="3990791" y="4548311"/>
                  <a:ext cx="39960" cy="71640"/>
                </a:xfrm>
                <a:prstGeom prst="rect">
                  <a:avLst/>
                </a:prstGeom>
              </p:spPr>
            </p:pic>
          </mc:Fallback>
        </mc:AlternateContent>
      </p:grpSp>
      <p:grpSp>
        <p:nvGrpSpPr>
          <p:cNvPr id="561" name="Grupo 560">
            <a:extLst>
              <a:ext uri="{FF2B5EF4-FFF2-40B4-BE49-F238E27FC236}">
                <a16:creationId xmlns:a16="http://schemas.microsoft.com/office/drawing/2014/main" id="{A1DF53E9-6414-FD40-B5A5-E1D4E6FCC020}"/>
              </a:ext>
            </a:extLst>
          </p:cNvPr>
          <p:cNvGrpSpPr/>
          <p:nvPr/>
        </p:nvGrpSpPr>
        <p:grpSpPr>
          <a:xfrm>
            <a:off x="4160351" y="3978791"/>
            <a:ext cx="468000" cy="739800"/>
            <a:chOff x="4160351" y="3978791"/>
            <a:chExt cx="468000" cy="739800"/>
          </a:xfrm>
        </p:grpSpPr>
        <mc:AlternateContent xmlns:mc="http://schemas.openxmlformats.org/markup-compatibility/2006" xmlns:p14="http://schemas.microsoft.com/office/powerpoint/2010/main">
          <mc:Choice Requires="p14">
            <p:contentPart p14:bwMode="auto" r:id="rId706">
              <p14:nvContentPartPr>
                <p14:cNvPr id="548" name="Entrada de lápiz 547">
                  <a:extLst>
                    <a:ext uri="{FF2B5EF4-FFF2-40B4-BE49-F238E27FC236}">
                      <a16:creationId xmlns:a16="http://schemas.microsoft.com/office/drawing/2014/main" id="{355C4BB5-BC1A-EB4A-A67D-8F0093F69C4A}"/>
                    </a:ext>
                  </a:extLst>
                </p14:cNvPr>
                <p14:cNvContentPartPr/>
                <p14:nvPr/>
              </p14:nvContentPartPr>
              <p14:xfrm>
                <a:off x="4160351" y="4047551"/>
                <a:ext cx="86400" cy="180720"/>
              </p14:xfrm>
            </p:contentPart>
          </mc:Choice>
          <mc:Fallback xmlns="">
            <p:pic>
              <p:nvPicPr>
                <p:cNvPr id="548" name="Entrada de lápiz 547">
                  <a:extLst>
                    <a:ext uri="{FF2B5EF4-FFF2-40B4-BE49-F238E27FC236}">
                      <a16:creationId xmlns:a16="http://schemas.microsoft.com/office/drawing/2014/main" id="{355C4BB5-BC1A-EB4A-A67D-8F0093F69C4A}"/>
                    </a:ext>
                  </a:extLst>
                </p:cNvPr>
                <p:cNvPicPr/>
                <p:nvPr/>
              </p:nvPicPr>
              <p:blipFill>
                <a:blip r:embed="rId707"/>
                <a:stretch>
                  <a:fillRect/>
                </a:stretch>
              </p:blipFill>
              <p:spPr>
                <a:xfrm>
                  <a:off x="4144871" y="4032071"/>
                  <a:ext cx="117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549" name="Entrada de lápiz 548">
                  <a:extLst>
                    <a:ext uri="{FF2B5EF4-FFF2-40B4-BE49-F238E27FC236}">
                      <a16:creationId xmlns:a16="http://schemas.microsoft.com/office/drawing/2014/main" id="{056A221A-ABE6-B042-8886-1D8E31CB61AF}"/>
                    </a:ext>
                  </a:extLst>
                </p14:cNvPr>
                <p14:cNvContentPartPr/>
                <p14:nvPr/>
              </p14:nvContentPartPr>
              <p14:xfrm>
                <a:off x="4332791" y="4200911"/>
                <a:ext cx="9360" cy="34200"/>
              </p14:xfrm>
            </p:contentPart>
          </mc:Choice>
          <mc:Fallback xmlns="">
            <p:pic>
              <p:nvPicPr>
                <p:cNvPr id="549" name="Entrada de lápiz 548">
                  <a:extLst>
                    <a:ext uri="{FF2B5EF4-FFF2-40B4-BE49-F238E27FC236}">
                      <a16:creationId xmlns:a16="http://schemas.microsoft.com/office/drawing/2014/main" id="{056A221A-ABE6-B042-8886-1D8E31CB61AF}"/>
                    </a:ext>
                  </a:extLst>
                </p:cNvPr>
                <p:cNvPicPr/>
                <p:nvPr/>
              </p:nvPicPr>
              <p:blipFill>
                <a:blip r:embed="rId709"/>
                <a:stretch>
                  <a:fillRect/>
                </a:stretch>
              </p:blipFill>
              <p:spPr>
                <a:xfrm>
                  <a:off x="4317311" y="4185266"/>
                  <a:ext cx="39960" cy="65126"/>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550" name="Entrada de lápiz 549">
                  <a:extLst>
                    <a:ext uri="{FF2B5EF4-FFF2-40B4-BE49-F238E27FC236}">
                      <a16:creationId xmlns:a16="http://schemas.microsoft.com/office/drawing/2014/main" id="{820D2BE6-50B2-884F-9245-DFCDDB0F914A}"/>
                    </a:ext>
                  </a:extLst>
                </p14:cNvPr>
                <p14:cNvContentPartPr/>
                <p14:nvPr/>
              </p14:nvContentPartPr>
              <p14:xfrm>
                <a:off x="4382831" y="4178231"/>
                <a:ext cx="41040" cy="54720"/>
              </p14:xfrm>
            </p:contentPart>
          </mc:Choice>
          <mc:Fallback xmlns="">
            <p:pic>
              <p:nvPicPr>
                <p:cNvPr id="550" name="Entrada de lápiz 549">
                  <a:extLst>
                    <a:ext uri="{FF2B5EF4-FFF2-40B4-BE49-F238E27FC236}">
                      <a16:creationId xmlns:a16="http://schemas.microsoft.com/office/drawing/2014/main" id="{820D2BE6-50B2-884F-9245-DFCDDB0F914A}"/>
                    </a:ext>
                  </a:extLst>
                </p:cNvPr>
                <p:cNvPicPr/>
                <p:nvPr/>
              </p:nvPicPr>
              <p:blipFill>
                <a:blip r:embed="rId711"/>
                <a:stretch>
                  <a:fillRect/>
                </a:stretch>
              </p:blipFill>
              <p:spPr>
                <a:xfrm>
                  <a:off x="4367486" y="4162751"/>
                  <a:ext cx="71374"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557" name="Entrada de lápiz 556">
                  <a:extLst>
                    <a:ext uri="{FF2B5EF4-FFF2-40B4-BE49-F238E27FC236}">
                      <a16:creationId xmlns:a16="http://schemas.microsoft.com/office/drawing/2014/main" id="{05EBB976-5593-804B-BE83-50ECA1795AE3}"/>
                    </a:ext>
                  </a:extLst>
                </p14:cNvPr>
                <p14:cNvContentPartPr/>
                <p14:nvPr/>
              </p14:nvContentPartPr>
              <p14:xfrm>
                <a:off x="4178711" y="4405031"/>
                <a:ext cx="95760" cy="190800"/>
              </p14:xfrm>
            </p:contentPart>
          </mc:Choice>
          <mc:Fallback xmlns="">
            <p:pic>
              <p:nvPicPr>
                <p:cNvPr id="557" name="Entrada de lápiz 556">
                  <a:extLst>
                    <a:ext uri="{FF2B5EF4-FFF2-40B4-BE49-F238E27FC236}">
                      <a16:creationId xmlns:a16="http://schemas.microsoft.com/office/drawing/2014/main" id="{05EBB976-5593-804B-BE83-50ECA1795AE3}"/>
                    </a:ext>
                  </a:extLst>
                </p:cNvPr>
                <p:cNvPicPr/>
                <p:nvPr/>
              </p:nvPicPr>
              <p:blipFill>
                <a:blip r:embed="rId713"/>
                <a:stretch>
                  <a:fillRect/>
                </a:stretch>
              </p:blipFill>
              <p:spPr>
                <a:xfrm>
                  <a:off x="4163231" y="4389551"/>
                  <a:ext cx="1263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58" name="Entrada de lápiz 557">
                  <a:extLst>
                    <a:ext uri="{FF2B5EF4-FFF2-40B4-BE49-F238E27FC236}">
                      <a16:creationId xmlns:a16="http://schemas.microsoft.com/office/drawing/2014/main" id="{119F9F3D-1881-0744-8BCE-A06E1DD42223}"/>
                    </a:ext>
                  </a:extLst>
                </p14:cNvPr>
                <p14:cNvContentPartPr/>
                <p14:nvPr/>
              </p14:nvContentPartPr>
              <p14:xfrm>
                <a:off x="4341791" y="4546151"/>
                <a:ext cx="41040" cy="54360"/>
              </p14:xfrm>
            </p:contentPart>
          </mc:Choice>
          <mc:Fallback xmlns="">
            <p:pic>
              <p:nvPicPr>
                <p:cNvPr id="558" name="Entrada de lápiz 557">
                  <a:extLst>
                    <a:ext uri="{FF2B5EF4-FFF2-40B4-BE49-F238E27FC236}">
                      <a16:creationId xmlns:a16="http://schemas.microsoft.com/office/drawing/2014/main" id="{119F9F3D-1881-0744-8BCE-A06E1DD42223}"/>
                    </a:ext>
                  </a:extLst>
                </p:cNvPr>
                <p:cNvPicPr/>
                <p:nvPr/>
              </p:nvPicPr>
              <p:blipFill>
                <a:blip r:embed="rId715"/>
                <a:stretch>
                  <a:fillRect/>
                </a:stretch>
              </p:blipFill>
              <p:spPr>
                <a:xfrm>
                  <a:off x="4326311" y="4530671"/>
                  <a:ext cx="71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59" name="Entrada de lápiz 558">
                  <a:extLst>
                    <a:ext uri="{FF2B5EF4-FFF2-40B4-BE49-F238E27FC236}">
                      <a16:creationId xmlns:a16="http://schemas.microsoft.com/office/drawing/2014/main" id="{F865C683-ECF9-0E4A-AD01-A2145273052D}"/>
                    </a:ext>
                  </a:extLst>
                </p14:cNvPr>
                <p14:cNvContentPartPr/>
                <p14:nvPr/>
              </p14:nvContentPartPr>
              <p14:xfrm>
                <a:off x="4441871" y="4550111"/>
                <a:ext cx="36720" cy="45720"/>
              </p14:xfrm>
            </p:contentPart>
          </mc:Choice>
          <mc:Fallback xmlns="">
            <p:pic>
              <p:nvPicPr>
                <p:cNvPr id="559" name="Entrada de lápiz 558">
                  <a:extLst>
                    <a:ext uri="{FF2B5EF4-FFF2-40B4-BE49-F238E27FC236}">
                      <a16:creationId xmlns:a16="http://schemas.microsoft.com/office/drawing/2014/main" id="{F865C683-ECF9-0E4A-AD01-A2145273052D}"/>
                    </a:ext>
                  </a:extLst>
                </p:cNvPr>
                <p:cNvPicPr/>
                <p:nvPr/>
              </p:nvPicPr>
              <p:blipFill>
                <a:blip r:embed="rId717"/>
                <a:stretch>
                  <a:fillRect/>
                </a:stretch>
              </p:blipFill>
              <p:spPr>
                <a:xfrm>
                  <a:off x="4426391" y="4534631"/>
                  <a:ext cx="67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560" name="Entrada de lápiz 559">
                  <a:extLst>
                    <a:ext uri="{FF2B5EF4-FFF2-40B4-BE49-F238E27FC236}">
                      <a16:creationId xmlns:a16="http://schemas.microsoft.com/office/drawing/2014/main" id="{46E4A4CF-596B-E644-81FC-589CEFDCACF3}"/>
                    </a:ext>
                  </a:extLst>
                </p14:cNvPr>
                <p14:cNvContentPartPr/>
                <p14:nvPr/>
              </p14:nvContentPartPr>
              <p14:xfrm>
                <a:off x="4428191" y="3978791"/>
                <a:ext cx="200160" cy="739800"/>
              </p14:xfrm>
            </p:contentPart>
          </mc:Choice>
          <mc:Fallback xmlns="">
            <p:pic>
              <p:nvPicPr>
                <p:cNvPr id="560" name="Entrada de lápiz 559">
                  <a:extLst>
                    <a:ext uri="{FF2B5EF4-FFF2-40B4-BE49-F238E27FC236}">
                      <a16:creationId xmlns:a16="http://schemas.microsoft.com/office/drawing/2014/main" id="{46E4A4CF-596B-E644-81FC-589CEFDCACF3}"/>
                    </a:ext>
                  </a:extLst>
                </p:cNvPr>
                <p:cNvPicPr/>
                <p:nvPr/>
              </p:nvPicPr>
              <p:blipFill>
                <a:blip r:embed="rId719"/>
                <a:stretch>
                  <a:fillRect/>
                </a:stretch>
              </p:blipFill>
              <p:spPr>
                <a:xfrm>
                  <a:off x="4412711" y="3963311"/>
                  <a:ext cx="230760" cy="770400"/>
                </a:xfrm>
                <a:prstGeom prst="rect">
                  <a:avLst/>
                </a:prstGeom>
              </p:spPr>
            </p:pic>
          </mc:Fallback>
        </mc:AlternateContent>
      </p:grpSp>
      <p:grpSp>
        <p:nvGrpSpPr>
          <p:cNvPr id="574" name="Grupo 573">
            <a:extLst>
              <a:ext uri="{FF2B5EF4-FFF2-40B4-BE49-F238E27FC236}">
                <a16:creationId xmlns:a16="http://schemas.microsoft.com/office/drawing/2014/main" id="{4A55F3DF-C9B4-9B4B-B111-0E562E7ECE2D}"/>
              </a:ext>
            </a:extLst>
          </p:cNvPr>
          <p:cNvGrpSpPr/>
          <p:nvPr/>
        </p:nvGrpSpPr>
        <p:grpSpPr>
          <a:xfrm>
            <a:off x="1261334" y="5162831"/>
            <a:ext cx="585720" cy="283680"/>
            <a:chOff x="1261334" y="5162831"/>
            <a:chExt cx="585720" cy="283680"/>
          </a:xfrm>
        </p:grpSpPr>
        <mc:AlternateContent xmlns:mc="http://schemas.openxmlformats.org/markup-compatibility/2006" xmlns:p14="http://schemas.microsoft.com/office/powerpoint/2010/main">
          <mc:Choice Requires="p14">
            <p:contentPart p14:bwMode="auto" r:id="rId720">
              <p14:nvContentPartPr>
                <p14:cNvPr id="562" name="Entrada de lápiz 561">
                  <a:extLst>
                    <a:ext uri="{FF2B5EF4-FFF2-40B4-BE49-F238E27FC236}">
                      <a16:creationId xmlns:a16="http://schemas.microsoft.com/office/drawing/2014/main" id="{BF5A8042-C741-B647-9AAC-6AC24A01255B}"/>
                    </a:ext>
                  </a:extLst>
                </p14:cNvPr>
                <p14:cNvContentPartPr/>
                <p14:nvPr/>
              </p14:nvContentPartPr>
              <p14:xfrm>
                <a:off x="1261334" y="5173991"/>
                <a:ext cx="86400" cy="272520"/>
              </p14:xfrm>
            </p:contentPart>
          </mc:Choice>
          <mc:Fallback xmlns="">
            <p:pic>
              <p:nvPicPr>
                <p:cNvPr id="562" name="Entrada de lápiz 561">
                  <a:extLst>
                    <a:ext uri="{FF2B5EF4-FFF2-40B4-BE49-F238E27FC236}">
                      <a16:creationId xmlns:a16="http://schemas.microsoft.com/office/drawing/2014/main" id="{BF5A8042-C741-B647-9AAC-6AC24A01255B}"/>
                    </a:ext>
                  </a:extLst>
                </p:cNvPr>
                <p:cNvPicPr/>
                <p:nvPr/>
              </p:nvPicPr>
              <p:blipFill>
                <a:blip r:embed="rId721"/>
                <a:stretch>
                  <a:fillRect/>
                </a:stretch>
              </p:blipFill>
              <p:spPr>
                <a:xfrm>
                  <a:off x="1245854" y="5158511"/>
                  <a:ext cx="1170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63" name="Entrada de lápiz 562">
                  <a:extLst>
                    <a:ext uri="{FF2B5EF4-FFF2-40B4-BE49-F238E27FC236}">
                      <a16:creationId xmlns:a16="http://schemas.microsoft.com/office/drawing/2014/main" id="{88E9ED4E-2782-654C-9C70-57F2AFB42867}"/>
                    </a:ext>
                  </a:extLst>
                </p14:cNvPr>
                <p14:cNvContentPartPr/>
                <p14:nvPr/>
              </p14:nvContentPartPr>
              <p14:xfrm>
                <a:off x="1361774" y="5190911"/>
                <a:ext cx="65520" cy="244440"/>
              </p14:xfrm>
            </p:contentPart>
          </mc:Choice>
          <mc:Fallback xmlns="">
            <p:pic>
              <p:nvPicPr>
                <p:cNvPr id="563" name="Entrada de lápiz 562">
                  <a:extLst>
                    <a:ext uri="{FF2B5EF4-FFF2-40B4-BE49-F238E27FC236}">
                      <a16:creationId xmlns:a16="http://schemas.microsoft.com/office/drawing/2014/main" id="{88E9ED4E-2782-654C-9C70-57F2AFB42867}"/>
                    </a:ext>
                  </a:extLst>
                </p:cNvPr>
                <p:cNvPicPr/>
                <p:nvPr/>
              </p:nvPicPr>
              <p:blipFill>
                <a:blip r:embed="rId723"/>
                <a:stretch>
                  <a:fillRect/>
                </a:stretch>
              </p:blipFill>
              <p:spPr>
                <a:xfrm>
                  <a:off x="1346294" y="5175408"/>
                  <a:ext cx="96120" cy="275085"/>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64" name="Entrada de lápiz 563">
                  <a:extLst>
                    <a:ext uri="{FF2B5EF4-FFF2-40B4-BE49-F238E27FC236}">
                      <a16:creationId xmlns:a16="http://schemas.microsoft.com/office/drawing/2014/main" id="{3AFBCB6C-4FF3-E94E-A073-B857AE8E4218}"/>
                    </a:ext>
                  </a:extLst>
                </p14:cNvPr>
                <p14:cNvContentPartPr/>
                <p14:nvPr/>
              </p14:nvContentPartPr>
              <p14:xfrm>
                <a:off x="1320374" y="5321591"/>
                <a:ext cx="82080" cy="18360"/>
              </p14:xfrm>
            </p:contentPart>
          </mc:Choice>
          <mc:Fallback xmlns="">
            <p:pic>
              <p:nvPicPr>
                <p:cNvPr id="564" name="Entrada de lápiz 563">
                  <a:extLst>
                    <a:ext uri="{FF2B5EF4-FFF2-40B4-BE49-F238E27FC236}">
                      <a16:creationId xmlns:a16="http://schemas.microsoft.com/office/drawing/2014/main" id="{3AFBCB6C-4FF3-E94E-A073-B857AE8E4218}"/>
                    </a:ext>
                  </a:extLst>
                </p:cNvPr>
                <p:cNvPicPr/>
                <p:nvPr/>
              </p:nvPicPr>
              <p:blipFill>
                <a:blip r:embed="rId725"/>
                <a:stretch>
                  <a:fillRect/>
                </a:stretch>
              </p:blipFill>
              <p:spPr>
                <a:xfrm>
                  <a:off x="1304894" y="5306409"/>
                  <a:ext cx="112680" cy="48372"/>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65" name="Entrada de lápiz 564">
                  <a:extLst>
                    <a:ext uri="{FF2B5EF4-FFF2-40B4-BE49-F238E27FC236}">
                      <a16:creationId xmlns:a16="http://schemas.microsoft.com/office/drawing/2014/main" id="{F593C109-DE81-D040-824B-EADC81B58777}"/>
                    </a:ext>
                  </a:extLst>
                </p14:cNvPr>
                <p14:cNvContentPartPr/>
                <p14:nvPr/>
              </p14:nvContentPartPr>
              <p14:xfrm>
                <a:off x="1497134" y="5268671"/>
                <a:ext cx="113760" cy="112320"/>
              </p14:xfrm>
            </p:contentPart>
          </mc:Choice>
          <mc:Fallback xmlns="">
            <p:pic>
              <p:nvPicPr>
                <p:cNvPr id="565" name="Entrada de lápiz 564">
                  <a:extLst>
                    <a:ext uri="{FF2B5EF4-FFF2-40B4-BE49-F238E27FC236}">
                      <a16:creationId xmlns:a16="http://schemas.microsoft.com/office/drawing/2014/main" id="{F593C109-DE81-D040-824B-EADC81B58777}"/>
                    </a:ext>
                  </a:extLst>
                </p:cNvPr>
                <p:cNvPicPr/>
                <p:nvPr/>
              </p:nvPicPr>
              <p:blipFill>
                <a:blip r:embed="rId727"/>
                <a:stretch>
                  <a:fillRect/>
                </a:stretch>
              </p:blipFill>
              <p:spPr>
                <a:xfrm>
                  <a:off x="1481654" y="5253191"/>
                  <a:ext cx="144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67" name="Entrada de lápiz 566">
                  <a:extLst>
                    <a:ext uri="{FF2B5EF4-FFF2-40B4-BE49-F238E27FC236}">
                      <a16:creationId xmlns:a16="http://schemas.microsoft.com/office/drawing/2014/main" id="{58CD8864-3F62-1A49-9C69-470F04B23092}"/>
                    </a:ext>
                  </a:extLst>
                </p14:cNvPr>
                <p14:cNvContentPartPr/>
                <p14:nvPr/>
              </p14:nvContentPartPr>
              <p14:xfrm>
                <a:off x="1705934" y="5194511"/>
                <a:ext cx="14040" cy="244440"/>
              </p14:xfrm>
            </p:contentPart>
          </mc:Choice>
          <mc:Fallback xmlns="">
            <p:pic>
              <p:nvPicPr>
                <p:cNvPr id="567" name="Entrada de lápiz 566">
                  <a:extLst>
                    <a:ext uri="{FF2B5EF4-FFF2-40B4-BE49-F238E27FC236}">
                      <a16:creationId xmlns:a16="http://schemas.microsoft.com/office/drawing/2014/main" id="{58CD8864-3F62-1A49-9C69-470F04B23092}"/>
                    </a:ext>
                  </a:extLst>
                </p:cNvPr>
                <p:cNvPicPr/>
                <p:nvPr/>
              </p:nvPicPr>
              <p:blipFill>
                <a:blip r:embed="rId729"/>
                <a:stretch>
                  <a:fillRect/>
                </a:stretch>
              </p:blipFill>
              <p:spPr>
                <a:xfrm>
                  <a:off x="1690047" y="5179031"/>
                  <a:ext cx="45445"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70" name="Entrada de lápiz 569">
                  <a:extLst>
                    <a:ext uri="{FF2B5EF4-FFF2-40B4-BE49-F238E27FC236}">
                      <a16:creationId xmlns:a16="http://schemas.microsoft.com/office/drawing/2014/main" id="{003FCE2C-FF95-2B45-AA32-A15F05EE01D6}"/>
                    </a:ext>
                  </a:extLst>
                </p14:cNvPr>
                <p14:cNvContentPartPr/>
                <p14:nvPr/>
              </p14:nvContentPartPr>
              <p14:xfrm>
                <a:off x="1724294" y="5162831"/>
                <a:ext cx="122760" cy="263160"/>
              </p14:xfrm>
            </p:contentPart>
          </mc:Choice>
          <mc:Fallback xmlns="">
            <p:pic>
              <p:nvPicPr>
                <p:cNvPr id="570" name="Entrada de lápiz 569">
                  <a:extLst>
                    <a:ext uri="{FF2B5EF4-FFF2-40B4-BE49-F238E27FC236}">
                      <a16:creationId xmlns:a16="http://schemas.microsoft.com/office/drawing/2014/main" id="{003FCE2C-FF95-2B45-AA32-A15F05EE01D6}"/>
                    </a:ext>
                  </a:extLst>
                </p:cNvPr>
                <p:cNvPicPr/>
                <p:nvPr/>
              </p:nvPicPr>
              <p:blipFill>
                <a:blip r:embed="rId731"/>
                <a:stretch>
                  <a:fillRect/>
                </a:stretch>
              </p:blipFill>
              <p:spPr>
                <a:xfrm>
                  <a:off x="1708814" y="5147351"/>
                  <a:ext cx="153360" cy="293760"/>
                </a:xfrm>
                <a:prstGeom prst="rect">
                  <a:avLst/>
                </a:prstGeom>
              </p:spPr>
            </p:pic>
          </mc:Fallback>
        </mc:AlternateContent>
      </p:grpSp>
      <p:grpSp>
        <p:nvGrpSpPr>
          <p:cNvPr id="573" name="Grupo 572">
            <a:extLst>
              <a:ext uri="{FF2B5EF4-FFF2-40B4-BE49-F238E27FC236}">
                <a16:creationId xmlns:a16="http://schemas.microsoft.com/office/drawing/2014/main" id="{E55CA3BE-4714-FE45-ACFB-FA2EAE472EF7}"/>
              </a:ext>
            </a:extLst>
          </p:cNvPr>
          <p:cNvGrpSpPr/>
          <p:nvPr/>
        </p:nvGrpSpPr>
        <p:grpSpPr>
          <a:xfrm>
            <a:off x="2010134" y="5262551"/>
            <a:ext cx="59400" cy="73080"/>
            <a:chOff x="2010134" y="5262551"/>
            <a:chExt cx="59400" cy="73080"/>
          </a:xfrm>
        </p:grpSpPr>
        <mc:AlternateContent xmlns:mc="http://schemas.openxmlformats.org/markup-compatibility/2006" xmlns:p14="http://schemas.microsoft.com/office/powerpoint/2010/main">
          <mc:Choice Requires="p14">
            <p:contentPart p14:bwMode="auto" r:id="rId732">
              <p14:nvContentPartPr>
                <p14:cNvPr id="571" name="Entrada de lápiz 570">
                  <a:extLst>
                    <a:ext uri="{FF2B5EF4-FFF2-40B4-BE49-F238E27FC236}">
                      <a16:creationId xmlns:a16="http://schemas.microsoft.com/office/drawing/2014/main" id="{C6E9F0EE-FB3E-B246-BE75-6CD60CD56159}"/>
                    </a:ext>
                  </a:extLst>
                </p14:cNvPr>
                <p14:cNvContentPartPr/>
                <p14:nvPr/>
              </p14:nvContentPartPr>
              <p14:xfrm>
                <a:off x="2010134" y="5262551"/>
                <a:ext cx="50400" cy="5040"/>
              </p14:xfrm>
            </p:contentPart>
          </mc:Choice>
          <mc:Fallback xmlns="">
            <p:pic>
              <p:nvPicPr>
                <p:cNvPr id="571" name="Entrada de lápiz 570">
                  <a:extLst>
                    <a:ext uri="{FF2B5EF4-FFF2-40B4-BE49-F238E27FC236}">
                      <a16:creationId xmlns:a16="http://schemas.microsoft.com/office/drawing/2014/main" id="{C6E9F0EE-FB3E-B246-BE75-6CD60CD56159}"/>
                    </a:ext>
                  </a:extLst>
                </p:cNvPr>
                <p:cNvPicPr/>
                <p:nvPr/>
              </p:nvPicPr>
              <p:blipFill>
                <a:blip r:embed="rId733"/>
                <a:stretch>
                  <a:fillRect/>
                </a:stretch>
              </p:blipFill>
              <p:spPr>
                <a:xfrm>
                  <a:off x="1994654" y="5245880"/>
                  <a:ext cx="81000" cy="37994"/>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72" name="Entrada de lápiz 571">
                  <a:extLst>
                    <a:ext uri="{FF2B5EF4-FFF2-40B4-BE49-F238E27FC236}">
                      <a16:creationId xmlns:a16="http://schemas.microsoft.com/office/drawing/2014/main" id="{8CC5FE6D-9BA8-FB4A-910E-6B3623693BF7}"/>
                    </a:ext>
                  </a:extLst>
                </p14:cNvPr>
                <p14:cNvContentPartPr/>
                <p14:nvPr/>
              </p14:nvContentPartPr>
              <p14:xfrm>
                <a:off x="2019134" y="5321591"/>
                <a:ext cx="50400" cy="14040"/>
              </p14:xfrm>
            </p:contentPart>
          </mc:Choice>
          <mc:Fallback xmlns="">
            <p:pic>
              <p:nvPicPr>
                <p:cNvPr id="572" name="Entrada de lápiz 571">
                  <a:extLst>
                    <a:ext uri="{FF2B5EF4-FFF2-40B4-BE49-F238E27FC236}">
                      <a16:creationId xmlns:a16="http://schemas.microsoft.com/office/drawing/2014/main" id="{8CC5FE6D-9BA8-FB4A-910E-6B3623693BF7}"/>
                    </a:ext>
                  </a:extLst>
                </p:cNvPr>
                <p:cNvPicPr/>
                <p:nvPr/>
              </p:nvPicPr>
              <p:blipFill>
                <a:blip r:embed="rId735"/>
                <a:stretch>
                  <a:fillRect/>
                </a:stretch>
              </p:blipFill>
              <p:spPr>
                <a:xfrm>
                  <a:off x="2003654" y="5306111"/>
                  <a:ext cx="81000" cy="44640"/>
                </a:xfrm>
                <a:prstGeom prst="rect">
                  <a:avLst/>
                </a:prstGeom>
              </p:spPr>
            </p:pic>
          </mc:Fallback>
        </mc:AlternateContent>
      </p:grpSp>
      <p:grpSp>
        <p:nvGrpSpPr>
          <p:cNvPr id="584" name="Grupo 583">
            <a:extLst>
              <a:ext uri="{FF2B5EF4-FFF2-40B4-BE49-F238E27FC236}">
                <a16:creationId xmlns:a16="http://schemas.microsoft.com/office/drawing/2014/main" id="{91F32DDC-D3CC-5F45-AE85-78DFF07ECFAA}"/>
              </a:ext>
            </a:extLst>
          </p:cNvPr>
          <p:cNvGrpSpPr/>
          <p:nvPr/>
        </p:nvGrpSpPr>
        <p:grpSpPr>
          <a:xfrm>
            <a:off x="2291151" y="5013071"/>
            <a:ext cx="835200" cy="1080360"/>
            <a:chOff x="2291151" y="5013071"/>
            <a:chExt cx="835200" cy="1080360"/>
          </a:xfrm>
        </p:grpSpPr>
        <mc:AlternateContent xmlns:mc="http://schemas.openxmlformats.org/markup-compatibility/2006" xmlns:p14="http://schemas.microsoft.com/office/powerpoint/2010/main">
          <mc:Choice Requires="p14">
            <p:contentPart p14:bwMode="auto" r:id="rId736">
              <p14:nvContentPartPr>
                <p14:cNvPr id="575" name="Entrada de lápiz 574">
                  <a:extLst>
                    <a:ext uri="{FF2B5EF4-FFF2-40B4-BE49-F238E27FC236}">
                      <a16:creationId xmlns:a16="http://schemas.microsoft.com/office/drawing/2014/main" id="{3D1F842B-B5B4-ED4C-B29D-4858E8A58338}"/>
                    </a:ext>
                  </a:extLst>
                </p14:cNvPr>
                <p14:cNvContentPartPr/>
                <p14:nvPr/>
              </p14:nvContentPartPr>
              <p14:xfrm>
                <a:off x="2291151" y="5049431"/>
                <a:ext cx="159120" cy="1044000"/>
              </p14:xfrm>
            </p:contentPart>
          </mc:Choice>
          <mc:Fallback xmlns="">
            <p:pic>
              <p:nvPicPr>
                <p:cNvPr id="575" name="Entrada de lápiz 574">
                  <a:extLst>
                    <a:ext uri="{FF2B5EF4-FFF2-40B4-BE49-F238E27FC236}">
                      <a16:creationId xmlns:a16="http://schemas.microsoft.com/office/drawing/2014/main" id="{3D1F842B-B5B4-ED4C-B29D-4858E8A58338}"/>
                    </a:ext>
                  </a:extLst>
                </p:cNvPr>
                <p:cNvPicPr/>
                <p:nvPr/>
              </p:nvPicPr>
              <p:blipFill>
                <a:blip r:embed="rId737"/>
                <a:stretch>
                  <a:fillRect/>
                </a:stretch>
              </p:blipFill>
              <p:spPr>
                <a:xfrm>
                  <a:off x="2275671" y="5033951"/>
                  <a:ext cx="189720" cy="107460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76" name="Entrada de lápiz 575">
                  <a:extLst>
                    <a:ext uri="{FF2B5EF4-FFF2-40B4-BE49-F238E27FC236}">
                      <a16:creationId xmlns:a16="http://schemas.microsoft.com/office/drawing/2014/main" id="{9E544942-AEBA-1841-B566-9AD03B39A3E3}"/>
                    </a:ext>
                  </a:extLst>
                </p14:cNvPr>
                <p14:cNvContentPartPr/>
                <p14:nvPr/>
              </p14:nvContentPartPr>
              <p14:xfrm>
                <a:off x="2309511" y="5013071"/>
                <a:ext cx="95760" cy="14040"/>
              </p14:xfrm>
            </p:contentPart>
          </mc:Choice>
          <mc:Fallback xmlns="">
            <p:pic>
              <p:nvPicPr>
                <p:cNvPr id="576" name="Entrada de lápiz 575">
                  <a:extLst>
                    <a:ext uri="{FF2B5EF4-FFF2-40B4-BE49-F238E27FC236}">
                      <a16:creationId xmlns:a16="http://schemas.microsoft.com/office/drawing/2014/main" id="{9E544942-AEBA-1841-B566-9AD03B39A3E3}"/>
                    </a:ext>
                  </a:extLst>
                </p:cNvPr>
                <p:cNvPicPr/>
                <p:nvPr/>
              </p:nvPicPr>
              <p:blipFill>
                <a:blip r:embed="rId739"/>
                <a:stretch>
                  <a:fillRect/>
                </a:stretch>
              </p:blipFill>
              <p:spPr>
                <a:xfrm>
                  <a:off x="2294031" y="4997591"/>
                  <a:ext cx="126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578" name="Entrada de lápiz 577">
                  <a:extLst>
                    <a:ext uri="{FF2B5EF4-FFF2-40B4-BE49-F238E27FC236}">
                      <a16:creationId xmlns:a16="http://schemas.microsoft.com/office/drawing/2014/main" id="{36B86E98-AE3F-1B4D-8D26-692F37F36857}"/>
                    </a:ext>
                  </a:extLst>
                </p14:cNvPr>
                <p14:cNvContentPartPr/>
                <p14:nvPr/>
              </p14:nvContentPartPr>
              <p14:xfrm>
                <a:off x="2472591" y="5140151"/>
                <a:ext cx="145440" cy="150120"/>
              </p14:xfrm>
            </p:contentPart>
          </mc:Choice>
          <mc:Fallback xmlns="">
            <p:pic>
              <p:nvPicPr>
                <p:cNvPr id="578" name="Entrada de lápiz 577">
                  <a:extLst>
                    <a:ext uri="{FF2B5EF4-FFF2-40B4-BE49-F238E27FC236}">
                      <a16:creationId xmlns:a16="http://schemas.microsoft.com/office/drawing/2014/main" id="{36B86E98-AE3F-1B4D-8D26-692F37F36857}"/>
                    </a:ext>
                  </a:extLst>
                </p:cNvPr>
                <p:cNvPicPr/>
                <p:nvPr/>
              </p:nvPicPr>
              <p:blipFill>
                <a:blip r:embed="rId741"/>
                <a:stretch>
                  <a:fillRect/>
                </a:stretch>
              </p:blipFill>
              <p:spPr>
                <a:xfrm>
                  <a:off x="2457111" y="5124671"/>
                  <a:ext cx="1760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79" name="Entrada de lápiz 578">
                  <a:extLst>
                    <a:ext uri="{FF2B5EF4-FFF2-40B4-BE49-F238E27FC236}">
                      <a16:creationId xmlns:a16="http://schemas.microsoft.com/office/drawing/2014/main" id="{E1423E5D-B57B-8241-AB90-922236850AE7}"/>
                    </a:ext>
                  </a:extLst>
                </p14:cNvPr>
                <p14:cNvContentPartPr/>
                <p14:nvPr/>
              </p14:nvContentPartPr>
              <p14:xfrm>
                <a:off x="2695071" y="5248871"/>
                <a:ext cx="360" cy="54720"/>
              </p14:xfrm>
            </p:contentPart>
          </mc:Choice>
          <mc:Fallback xmlns="">
            <p:pic>
              <p:nvPicPr>
                <p:cNvPr id="579" name="Entrada de lápiz 578">
                  <a:extLst>
                    <a:ext uri="{FF2B5EF4-FFF2-40B4-BE49-F238E27FC236}">
                      <a16:creationId xmlns:a16="http://schemas.microsoft.com/office/drawing/2014/main" id="{E1423E5D-B57B-8241-AB90-922236850AE7}"/>
                    </a:ext>
                  </a:extLst>
                </p:cNvPr>
                <p:cNvPicPr/>
                <p:nvPr/>
              </p:nvPicPr>
              <p:blipFill>
                <a:blip r:embed="rId743"/>
                <a:stretch>
                  <a:fillRect/>
                </a:stretch>
              </p:blipFill>
              <p:spPr>
                <a:xfrm>
                  <a:off x="2679591" y="5233391"/>
                  <a:ext cx="30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80" name="Entrada de lápiz 579">
                  <a:extLst>
                    <a:ext uri="{FF2B5EF4-FFF2-40B4-BE49-F238E27FC236}">
                      <a16:creationId xmlns:a16="http://schemas.microsoft.com/office/drawing/2014/main" id="{D777D73B-A68D-824E-A118-255556AC94F9}"/>
                    </a:ext>
                  </a:extLst>
                </p14:cNvPr>
                <p14:cNvContentPartPr/>
                <p14:nvPr/>
              </p14:nvContentPartPr>
              <p14:xfrm>
                <a:off x="2758431" y="5256071"/>
                <a:ext cx="9360" cy="52200"/>
              </p14:xfrm>
            </p:contentPart>
          </mc:Choice>
          <mc:Fallback xmlns="">
            <p:pic>
              <p:nvPicPr>
                <p:cNvPr id="580" name="Entrada de lápiz 579">
                  <a:extLst>
                    <a:ext uri="{FF2B5EF4-FFF2-40B4-BE49-F238E27FC236}">
                      <a16:creationId xmlns:a16="http://schemas.microsoft.com/office/drawing/2014/main" id="{D777D73B-A68D-824E-A118-255556AC94F9}"/>
                    </a:ext>
                  </a:extLst>
                </p:cNvPr>
                <p:cNvPicPr/>
                <p:nvPr/>
              </p:nvPicPr>
              <p:blipFill>
                <a:blip r:embed="rId745"/>
                <a:stretch>
                  <a:fillRect/>
                </a:stretch>
              </p:blipFill>
              <p:spPr>
                <a:xfrm>
                  <a:off x="2742951" y="5240697"/>
                  <a:ext cx="39960" cy="8259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81" name="Entrada de lápiz 580">
                  <a:extLst>
                    <a:ext uri="{FF2B5EF4-FFF2-40B4-BE49-F238E27FC236}">
                      <a16:creationId xmlns:a16="http://schemas.microsoft.com/office/drawing/2014/main" id="{8390C7FD-479D-C24A-846E-36E82B1AD77A}"/>
                    </a:ext>
                  </a:extLst>
                </p14:cNvPr>
                <p14:cNvContentPartPr/>
                <p14:nvPr/>
              </p14:nvContentPartPr>
              <p14:xfrm>
                <a:off x="2871831" y="5124311"/>
                <a:ext cx="100080" cy="174600"/>
              </p14:xfrm>
            </p:contentPart>
          </mc:Choice>
          <mc:Fallback xmlns="">
            <p:pic>
              <p:nvPicPr>
                <p:cNvPr id="581" name="Entrada de lápiz 580">
                  <a:extLst>
                    <a:ext uri="{FF2B5EF4-FFF2-40B4-BE49-F238E27FC236}">
                      <a16:creationId xmlns:a16="http://schemas.microsoft.com/office/drawing/2014/main" id="{8390C7FD-479D-C24A-846E-36E82B1AD77A}"/>
                    </a:ext>
                  </a:extLst>
                </p:cNvPr>
                <p:cNvPicPr/>
                <p:nvPr/>
              </p:nvPicPr>
              <p:blipFill>
                <a:blip r:embed="rId747"/>
                <a:stretch>
                  <a:fillRect/>
                </a:stretch>
              </p:blipFill>
              <p:spPr>
                <a:xfrm>
                  <a:off x="2856351" y="5108831"/>
                  <a:ext cx="130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82" name="Entrada de lápiz 581">
                  <a:extLst>
                    <a:ext uri="{FF2B5EF4-FFF2-40B4-BE49-F238E27FC236}">
                      <a16:creationId xmlns:a16="http://schemas.microsoft.com/office/drawing/2014/main" id="{C5C3F23D-A144-F440-AA82-4F4F73C3E903}"/>
                    </a:ext>
                  </a:extLst>
                </p14:cNvPr>
                <p14:cNvContentPartPr/>
                <p14:nvPr/>
              </p14:nvContentPartPr>
              <p14:xfrm>
                <a:off x="3048951" y="5280551"/>
                <a:ext cx="9360" cy="32040"/>
              </p14:xfrm>
            </p:contentPart>
          </mc:Choice>
          <mc:Fallback xmlns="">
            <p:pic>
              <p:nvPicPr>
                <p:cNvPr id="582" name="Entrada de lápiz 581">
                  <a:extLst>
                    <a:ext uri="{FF2B5EF4-FFF2-40B4-BE49-F238E27FC236}">
                      <a16:creationId xmlns:a16="http://schemas.microsoft.com/office/drawing/2014/main" id="{C5C3F23D-A144-F440-AA82-4F4F73C3E903}"/>
                    </a:ext>
                  </a:extLst>
                </p:cNvPr>
                <p:cNvPicPr/>
                <p:nvPr/>
              </p:nvPicPr>
              <p:blipFill>
                <a:blip r:embed="rId749"/>
                <a:stretch>
                  <a:fillRect/>
                </a:stretch>
              </p:blipFill>
              <p:spPr>
                <a:xfrm>
                  <a:off x="3034044" y="5265071"/>
                  <a:ext cx="38827"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583" name="Entrada de lápiz 582">
                  <a:extLst>
                    <a:ext uri="{FF2B5EF4-FFF2-40B4-BE49-F238E27FC236}">
                      <a16:creationId xmlns:a16="http://schemas.microsoft.com/office/drawing/2014/main" id="{0B38B10C-4F22-A448-B664-0E95E0DE0A82}"/>
                    </a:ext>
                  </a:extLst>
                </p14:cNvPr>
                <p14:cNvContentPartPr/>
                <p14:nvPr/>
              </p14:nvContentPartPr>
              <p14:xfrm>
                <a:off x="3116991" y="5248871"/>
                <a:ext cx="9360" cy="68400"/>
              </p14:xfrm>
            </p:contentPart>
          </mc:Choice>
          <mc:Fallback xmlns="">
            <p:pic>
              <p:nvPicPr>
                <p:cNvPr id="583" name="Entrada de lápiz 582">
                  <a:extLst>
                    <a:ext uri="{FF2B5EF4-FFF2-40B4-BE49-F238E27FC236}">
                      <a16:creationId xmlns:a16="http://schemas.microsoft.com/office/drawing/2014/main" id="{0B38B10C-4F22-A448-B664-0E95E0DE0A82}"/>
                    </a:ext>
                  </a:extLst>
                </p:cNvPr>
                <p:cNvPicPr/>
                <p:nvPr/>
              </p:nvPicPr>
              <p:blipFill>
                <a:blip r:embed="rId751"/>
                <a:stretch>
                  <a:fillRect/>
                </a:stretch>
              </p:blipFill>
              <p:spPr>
                <a:xfrm>
                  <a:off x="3102084" y="5233391"/>
                  <a:ext cx="38827" cy="99000"/>
                </a:xfrm>
                <a:prstGeom prst="rect">
                  <a:avLst/>
                </a:prstGeom>
              </p:spPr>
            </p:pic>
          </mc:Fallback>
        </mc:AlternateContent>
      </p:grpSp>
      <p:grpSp>
        <p:nvGrpSpPr>
          <p:cNvPr id="598" name="Grupo 597">
            <a:extLst>
              <a:ext uri="{FF2B5EF4-FFF2-40B4-BE49-F238E27FC236}">
                <a16:creationId xmlns:a16="http://schemas.microsoft.com/office/drawing/2014/main" id="{EC954006-F46D-EE46-BF52-853D61E7AA1A}"/>
              </a:ext>
            </a:extLst>
          </p:cNvPr>
          <p:cNvGrpSpPr/>
          <p:nvPr/>
        </p:nvGrpSpPr>
        <p:grpSpPr>
          <a:xfrm>
            <a:off x="2468274" y="5684831"/>
            <a:ext cx="703440" cy="263160"/>
            <a:chOff x="2468274" y="5684831"/>
            <a:chExt cx="703440" cy="263160"/>
          </a:xfrm>
        </p:grpSpPr>
        <mc:AlternateContent xmlns:mc="http://schemas.openxmlformats.org/markup-compatibility/2006" xmlns:p14="http://schemas.microsoft.com/office/powerpoint/2010/main">
          <mc:Choice Requires="p14">
            <p:contentPart p14:bwMode="auto" r:id="rId752">
              <p14:nvContentPartPr>
                <p14:cNvPr id="592" name="Entrada de lápiz 591">
                  <a:extLst>
                    <a:ext uri="{FF2B5EF4-FFF2-40B4-BE49-F238E27FC236}">
                      <a16:creationId xmlns:a16="http://schemas.microsoft.com/office/drawing/2014/main" id="{63541C02-D6DC-1545-8F36-8011DA2BEABE}"/>
                    </a:ext>
                  </a:extLst>
                </p14:cNvPr>
                <p14:cNvContentPartPr/>
                <p14:nvPr/>
              </p14:nvContentPartPr>
              <p14:xfrm>
                <a:off x="2468274" y="5684831"/>
                <a:ext cx="136440" cy="199440"/>
              </p14:xfrm>
            </p:contentPart>
          </mc:Choice>
          <mc:Fallback xmlns="">
            <p:pic>
              <p:nvPicPr>
                <p:cNvPr id="592" name="Entrada de lápiz 591">
                  <a:extLst>
                    <a:ext uri="{FF2B5EF4-FFF2-40B4-BE49-F238E27FC236}">
                      <a16:creationId xmlns:a16="http://schemas.microsoft.com/office/drawing/2014/main" id="{63541C02-D6DC-1545-8F36-8011DA2BEABE}"/>
                    </a:ext>
                  </a:extLst>
                </p:cNvPr>
                <p:cNvPicPr/>
                <p:nvPr/>
              </p:nvPicPr>
              <p:blipFill>
                <a:blip r:embed="rId753"/>
                <a:stretch>
                  <a:fillRect/>
                </a:stretch>
              </p:blipFill>
              <p:spPr>
                <a:xfrm>
                  <a:off x="2452794" y="5669351"/>
                  <a:ext cx="167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93" name="Entrada de lápiz 592">
                  <a:extLst>
                    <a:ext uri="{FF2B5EF4-FFF2-40B4-BE49-F238E27FC236}">
                      <a16:creationId xmlns:a16="http://schemas.microsoft.com/office/drawing/2014/main" id="{6F6A4F5F-BA0B-4B45-A763-799F0BD6214D}"/>
                    </a:ext>
                  </a:extLst>
                </p14:cNvPr>
                <p14:cNvContentPartPr/>
                <p14:nvPr/>
              </p14:nvContentPartPr>
              <p14:xfrm>
                <a:off x="2676714" y="5811551"/>
                <a:ext cx="54720" cy="82080"/>
              </p14:xfrm>
            </p:contentPart>
          </mc:Choice>
          <mc:Fallback xmlns="">
            <p:pic>
              <p:nvPicPr>
                <p:cNvPr id="593" name="Entrada de lápiz 592">
                  <a:extLst>
                    <a:ext uri="{FF2B5EF4-FFF2-40B4-BE49-F238E27FC236}">
                      <a16:creationId xmlns:a16="http://schemas.microsoft.com/office/drawing/2014/main" id="{6F6A4F5F-BA0B-4B45-A763-799F0BD6214D}"/>
                    </a:ext>
                  </a:extLst>
                </p:cNvPr>
                <p:cNvPicPr/>
                <p:nvPr/>
              </p:nvPicPr>
              <p:blipFill>
                <a:blip r:embed="rId755"/>
                <a:stretch>
                  <a:fillRect/>
                </a:stretch>
              </p:blipFill>
              <p:spPr>
                <a:xfrm>
                  <a:off x="2661234" y="5796071"/>
                  <a:ext cx="85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94" name="Entrada de lápiz 593">
                  <a:extLst>
                    <a:ext uri="{FF2B5EF4-FFF2-40B4-BE49-F238E27FC236}">
                      <a16:creationId xmlns:a16="http://schemas.microsoft.com/office/drawing/2014/main" id="{CC15DCE5-9F3E-1142-A114-6A84D93255CC}"/>
                    </a:ext>
                  </a:extLst>
                </p14:cNvPr>
                <p14:cNvContentPartPr/>
                <p14:nvPr/>
              </p14:nvContentPartPr>
              <p14:xfrm>
                <a:off x="2776794" y="5829551"/>
                <a:ext cx="9360" cy="73080"/>
              </p14:xfrm>
            </p:contentPart>
          </mc:Choice>
          <mc:Fallback xmlns="">
            <p:pic>
              <p:nvPicPr>
                <p:cNvPr id="594" name="Entrada de lápiz 593">
                  <a:extLst>
                    <a:ext uri="{FF2B5EF4-FFF2-40B4-BE49-F238E27FC236}">
                      <a16:creationId xmlns:a16="http://schemas.microsoft.com/office/drawing/2014/main" id="{CC15DCE5-9F3E-1142-A114-6A84D93255CC}"/>
                    </a:ext>
                  </a:extLst>
                </p:cNvPr>
                <p:cNvPicPr/>
                <p:nvPr/>
              </p:nvPicPr>
              <p:blipFill>
                <a:blip r:embed="rId757"/>
                <a:stretch>
                  <a:fillRect/>
                </a:stretch>
              </p:blipFill>
              <p:spPr>
                <a:xfrm>
                  <a:off x="2761314" y="5813994"/>
                  <a:ext cx="39960" cy="103831"/>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95" name="Entrada de lápiz 594">
                  <a:extLst>
                    <a:ext uri="{FF2B5EF4-FFF2-40B4-BE49-F238E27FC236}">
                      <a16:creationId xmlns:a16="http://schemas.microsoft.com/office/drawing/2014/main" id="{5F438EFE-6C0E-DB42-93FD-4146895F0C4A}"/>
                    </a:ext>
                  </a:extLst>
                </p14:cNvPr>
                <p14:cNvContentPartPr/>
                <p14:nvPr/>
              </p14:nvContentPartPr>
              <p14:xfrm>
                <a:off x="2881194" y="5707151"/>
                <a:ext cx="109080" cy="213480"/>
              </p14:xfrm>
            </p:contentPart>
          </mc:Choice>
          <mc:Fallback xmlns="">
            <p:pic>
              <p:nvPicPr>
                <p:cNvPr id="595" name="Entrada de lápiz 594">
                  <a:extLst>
                    <a:ext uri="{FF2B5EF4-FFF2-40B4-BE49-F238E27FC236}">
                      <a16:creationId xmlns:a16="http://schemas.microsoft.com/office/drawing/2014/main" id="{5F438EFE-6C0E-DB42-93FD-4146895F0C4A}"/>
                    </a:ext>
                  </a:extLst>
                </p:cNvPr>
                <p:cNvPicPr/>
                <p:nvPr/>
              </p:nvPicPr>
              <p:blipFill>
                <a:blip r:embed="rId759"/>
                <a:stretch>
                  <a:fillRect/>
                </a:stretch>
              </p:blipFill>
              <p:spPr>
                <a:xfrm>
                  <a:off x="2865765" y="5691671"/>
                  <a:ext cx="139579"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96" name="Entrada de lápiz 595">
                  <a:extLst>
                    <a:ext uri="{FF2B5EF4-FFF2-40B4-BE49-F238E27FC236}">
                      <a16:creationId xmlns:a16="http://schemas.microsoft.com/office/drawing/2014/main" id="{FD5CB37F-C2D1-E24D-8331-6E38C31FB5E1}"/>
                    </a:ext>
                  </a:extLst>
                </p14:cNvPr>
                <p14:cNvContentPartPr/>
                <p14:nvPr/>
              </p14:nvContentPartPr>
              <p14:xfrm>
                <a:off x="3057954" y="5857271"/>
                <a:ext cx="36720" cy="68040"/>
              </p14:xfrm>
            </p:contentPart>
          </mc:Choice>
          <mc:Fallback xmlns="">
            <p:pic>
              <p:nvPicPr>
                <p:cNvPr id="596" name="Entrada de lápiz 595">
                  <a:extLst>
                    <a:ext uri="{FF2B5EF4-FFF2-40B4-BE49-F238E27FC236}">
                      <a16:creationId xmlns:a16="http://schemas.microsoft.com/office/drawing/2014/main" id="{FD5CB37F-C2D1-E24D-8331-6E38C31FB5E1}"/>
                    </a:ext>
                  </a:extLst>
                </p:cNvPr>
                <p:cNvPicPr/>
                <p:nvPr/>
              </p:nvPicPr>
              <p:blipFill>
                <a:blip r:embed="rId761"/>
                <a:stretch>
                  <a:fillRect/>
                </a:stretch>
              </p:blipFill>
              <p:spPr>
                <a:xfrm>
                  <a:off x="3042321" y="5841709"/>
                  <a:ext cx="67623" cy="98803"/>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97" name="Entrada de lápiz 596">
                  <a:extLst>
                    <a:ext uri="{FF2B5EF4-FFF2-40B4-BE49-F238E27FC236}">
                      <a16:creationId xmlns:a16="http://schemas.microsoft.com/office/drawing/2014/main" id="{9BF03418-D3C6-0145-8298-E5DE4C2DBC8C}"/>
                    </a:ext>
                  </a:extLst>
                </p14:cNvPr>
                <p14:cNvContentPartPr/>
                <p14:nvPr/>
              </p14:nvContentPartPr>
              <p14:xfrm>
                <a:off x="3153354" y="5888591"/>
                <a:ext cx="18360" cy="59400"/>
              </p14:xfrm>
            </p:contentPart>
          </mc:Choice>
          <mc:Fallback xmlns="">
            <p:pic>
              <p:nvPicPr>
                <p:cNvPr id="597" name="Entrada de lápiz 596">
                  <a:extLst>
                    <a:ext uri="{FF2B5EF4-FFF2-40B4-BE49-F238E27FC236}">
                      <a16:creationId xmlns:a16="http://schemas.microsoft.com/office/drawing/2014/main" id="{9BF03418-D3C6-0145-8298-E5DE4C2DBC8C}"/>
                    </a:ext>
                  </a:extLst>
                </p:cNvPr>
                <p:cNvPicPr/>
                <p:nvPr/>
              </p:nvPicPr>
              <p:blipFill>
                <a:blip r:embed="rId763"/>
                <a:stretch>
                  <a:fillRect/>
                </a:stretch>
              </p:blipFill>
              <p:spPr>
                <a:xfrm>
                  <a:off x="3138172" y="5873017"/>
                  <a:ext cx="48372" cy="90187"/>
                </a:xfrm>
                <a:prstGeom prst="rect">
                  <a:avLst/>
                </a:prstGeom>
              </p:spPr>
            </p:pic>
          </mc:Fallback>
        </mc:AlternateContent>
      </p:grpSp>
      <p:grpSp>
        <p:nvGrpSpPr>
          <p:cNvPr id="606" name="Grupo 605">
            <a:extLst>
              <a:ext uri="{FF2B5EF4-FFF2-40B4-BE49-F238E27FC236}">
                <a16:creationId xmlns:a16="http://schemas.microsoft.com/office/drawing/2014/main" id="{42EC196A-D5AA-0949-8179-044C04FC283D}"/>
              </a:ext>
            </a:extLst>
          </p:cNvPr>
          <p:cNvGrpSpPr/>
          <p:nvPr/>
        </p:nvGrpSpPr>
        <p:grpSpPr>
          <a:xfrm>
            <a:off x="3566271" y="5044751"/>
            <a:ext cx="903243" cy="1098360"/>
            <a:chOff x="3566271" y="5044751"/>
            <a:chExt cx="903243" cy="1098360"/>
          </a:xfrm>
        </p:grpSpPr>
        <mc:AlternateContent xmlns:mc="http://schemas.openxmlformats.org/markup-compatibility/2006" xmlns:p14="http://schemas.microsoft.com/office/powerpoint/2010/main">
          <mc:Choice Requires="p14">
            <p:contentPart p14:bwMode="auto" r:id="rId764">
              <p14:nvContentPartPr>
                <p14:cNvPr id="585" name="Entrada de lápiz 584">
                  <a:extLst>
                    <a:ext uri="{FF2B5EF4-FFF2-40B4-BE49-F238E27FC236}">
                      <a16:creationId xmlns:a16="http://schemas.microsoft.com/office/drawing/2014/main" id="{84C86787-601A-BD42-B4DE-12E352587DF0}"/>
                    </a:ext>
                  </a:extLst>
                </p14:cNvPr>
                <p14:cNvContentPartPr/>
                <p14:nvPr/>
              </p14:nvContentPartPr>
              <p14:xfrm>
                <a:off x="3566271" y="5149151"/>
                <a:ext cx="113760" cy="150120"/>
              </p14:xfrm>
            </p:contentPart>
          </mc:Choice>
          <mc:Fallback xmlns="">
            <p:pic>
              <p:nvPicPr>
                <p:cNvPr id="585" name="Entrada de lápiz 584">
                  <a:extLst>
                    <a:ext uri="{FF2B5EF4-FFF2-40B4-BE49-F238E27FC236}">
                      <a16:creationId xmlns:a16="http://schemas.microsoft.com/office/drawing/2014/main" id="{84C86787-601A-BD42-B4DE-12E352587DF0}"/>
                    </a:ext>
                  </a:extLst>
                </p:cNvPr>
                <p:cNvPicPr/>
                <p:nvPr/>
              </p:nvPicPr>
              <p:blipFill>
                <a:blip r:embed="rId765"/>
                <a:stretch>
                  <a:fillRect/>
                </a:stretch>
              </p:blipFill>
              <p:spPr>
                <a:xfrm>
                  <a:off x="3550791" y="5133671"/>
                  <a:ext cx="1443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6" name="Entrada de lápiz 585">
                  <a:extLst>
                    <a:ext uri="{FF2B5EF4-FFF2-40B4-BE49-F238E27FC236}">
                      <a16:creationId xmlns:a16="http://schemas.microsoft.com/office/drawing/2014/main" id="{E8C83B6A-F89D-4148-8564-9A803E7A37C0}"/>
                    </a:ext>
                  </a:extLst>
                </p14:cNvPr>
                <p14:cNvContentPartPr/>
                <p14:nvPr/>
              </p14:nvContentPartPr>
              <p14:xfrm>
                <a:off x="3752031" y="5257871"/>
                <a:ext cx="5040" cy="41040"/>
              </p14:xfrm>
            </p:contentPart>
          </mc:Choice>
          <mc:Fallback xmlns="">
            <p:pic>
              <p:nvPicPr>
                <p:cNvPr id="586" name="Entrada de lápiz 585">
                  <a:extLst>
                    <a:ext uri="{FF2B5EF4-FFF2-40B4-BE49-F238E27FC236}">
                      <a16:creationId xmlns:a16="http://schemas.microsoft.com/office/drawing/2014/main" id="{E8C83B6A-F89D-4148-8564-9A803E7A37C0}"/>
                    </a:ext>
                  </a:extLst>
                </p:cNvPr>
                <p:cNvPicPr/>
                <p:nvPr/>
              </p:nvPicPr>
              <p:blipFill>
                <a:blip r:embed="rId767"/>
                <a:stretch>
                  <a:fillRect/>
                </a:stretch>
              </p:blipFill>
              <p:spPr>
                <a:xfrm>
                  <a:off x="3735360" y="5242391"/>
                  <a:ext cx="37994"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87" name="Entrada de lápiz 586">
                  <a:extLst>
                    <a:ext uri="{FF2B5EF4-FFF2-40B4-BE49-F238E27FC236}">
                      <a16:creationId xmlns:a16="http://schemas.microsoft.com/office/drawing/2014/main" id="{60FEF315-866D-5F4B-818F-80E737F13B7E}"/>
                    </a:ext>
                  </a:extLst>
                </p14:cNvPr>
                <p14:cNvContentPartPr/>
                <p14:nvPr/>
              </p14:nvContentPartPr>
              <p14:xfrm>
                <a:off x="3788391" y="5245991"/>
                <a:ext cx="32040" cy="57960"/>
              </p14:xfrm>
            </p:contentPart>
          </mc:Choice>
          <mc:Fallback xmlns="">
            <p:pic>
              <p:nvPicPr>
                <p:cNvPr id="587" name="Entrada de lápiz 586">
                  <a:extLst>
                    <a:ext uri="{FF2B5EF4-FFF2-40B4-BE49-F238E27FC236}">
                      <a16:creationId xmlns:a16="http://schemas.microsoft.com/office/drawing/2014/main" id="{60FEF315-866D-5F4B-818F-80E737F13B7E}"/>
                    </a:ext>
                  </a:extLst>
                </p:cNvPr>
                <p:cNvPicPr/>
                <p:nvPr/>
              </p:nvPicPr>
              <p:blipFill>
                <a:blip r:embed="rId769"/>
                <a:stretch>
                  <a:fillRect/>
                </a:stretch>
              </p:blipFill>
              <p:spPr>
                <a:xfrm>
                  <a:off x="3772911" y="5230511"/>
                  <a:ext cx="626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88" name="Entrada de lápiz 587">
                  <a:extLst>
                    <a:ext uri="{FF2B5EF4-FFF2-40B4-BE49-F238E27FC236}">
                      <a16:creationId xmlns:a16="http://schemas.microsoft.com/office/drawing/2014/main" id="{6CC1C080-A065-CD4F-98DB-06DFCFAB7CEA}"/>
                    </a:ext>
                  </a:extLst>
                </p14:cNvPr>
                <p14:cNvContentPartPr/>
                <p14:nvPr/>
              </p14:nvContentPartPr>
              <p14:xfrm>
                <a:off x="3906471" y="5140151"/>
                <a:ext cx="82080" cy="163800"/>
              </p14:xfrm>
            </p:contentPart>
          </mc:Choice>
          <mc:Fallback xmlns="">
            <p:pic>
              <p:nvPicPr>
                <p:cNvPr id="588" name="Entrada de lápiz 587">
                  <a:extLst>
                    <a:ext uri="{FF2B5EF4-FFF2-40B4-BE49-F238E27FC236}">
                      <a16:creationId xmlns:a16="http://schemas.microsoft.com/office/drawing/2014/main" id="{6CC1C080-A065-CD4F-98DB-06DFCFAB7CEA}"/>
                    </a:ext>
                  </a:extLst>
                </p:cNvPr>
                <p:cNvPicPr/>
                <p:nvPr/>
              </p:nvPicPr>
              <p:blipFill>
                <a:blip r:embed="rId771"/>
                <a:stretch>
                  <a:fillRect/>
                </a:stretch>
              </p:blipFill>
              <p:spPr>
                <a:xfrm>
                  <a:off x="3890991" y="5124671"/>
                  <a:ext cx="112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89" name="Entrada de lápiz 588">
                  <a:extLst>
                    <a:ext uri="{FF2B5EF4-FFF2-40B4-BE49-F238E27FC236}">
                      <a16:creationId xmlns:a16="http://schemas.microsoft.com/office/drawing/2014/main" id="{9BE27C3F-F581-EA45-8710-26E02BACAE41}"/>
                    </a:ext>
                  </a:extLst>
                </p14:cNvPr>
                <p14:cNvContentPartPr/>
                <p14:nvPr/>
              </p14:nvContentPartPr>
              <p14:xfrm>
                <a:off x="4037871" y="5280551"/>
                <a:ext cx="5040" cy="36720"/>
              </p14:xfrm>
            </p:contentPart>
          </mc:Choice>
          <mc:Fallback xmlns="">
            <p:pic>
              <p:nvPicPr>
                <p:cNvPr id="589" name="Entrada de lápiz 588">
                  <a:extLst>
                    <a:ext uri="{FF2B5EF4-FFF2-40B4-BE49-F238E27FC236}">
                      <a16:creationId xmlns:a16="http://schemas.microsoft.com/office/drawing/2014/main" id="{9BE27C3F-F581-EA45-8710-26E02BACAE41}"/>
                    </a:ext>
                  </a:extLst>
                </p:cNvPr>
                <p:cNvPicPr/>
                <p:nvPr/>
              </p:nvPicPr>
              <p:blipFill>
                <a:blip r:embed="rId773"/>
                <a:stretch>
                  <a:fillRect/>
                </a:stretch>
              </p:blipFill>
              <p:spPr>
                <a:xfrm>
                  <a:off x="4021200" y="5265071"/>
                  <a:ext cx="37994"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90" name="Entrada de lápiz 589">
                  <a:extLst>
                    <a:ext uri="{FF2B5EF4-FFF2-40B4-BE49-F238E27FC236}">
                      <a16:creationId xmlns:a16="http://schemas.microsoft.com/office/drawing/2014/main" id="{CA221B4F-C291-E84D-878B-757C17B42114}"/>
                    </a:ext>
                  </a:extLst>
                </p14:cNvPr>
                <p14:cNvContentPartPr/>
                <p14:nvPr/>
              </p14:nvContentPartPr>
              <p14:xfrm>
                <a:off x="4087911" y="5262551"/>
                <a:ext cx="50400" cy="63720"/>
              </p14:xfrm>
            </p:contentPart>
          </mc:Choice>
          <mc:Fallback xmlns="">
            <p:pic>
              <p:nvPicPr>
                <p:cNvPr id="590" name="Entrada de lápiz 589">
                  <a:extLst>
                    <a:ext uri="{FF2B5EF4-FFF2-40B4-BE49-F238E27FC236}">
                      <a16:creationId xmlns:a16="http://schemas.microsoft.com/office/drawing/2014/main" id="{CA221B4F-C291-E84D-878B-757C17B42114}"/>
                    </a:ext>
                  </a:extLst>
                </p:cNvPr>
                <p:cNvPicPr/>
                <p:nvPr/>
              </p:nvPicPr>
              <p:blipFill>
                <a:blip r:embed="rId775"/>
                <a:stretch>
                  <a:fillRect/>
                </a:stretch>
              </p:blipFill>
              <p:spPr>
                <a:xfrm>
                  <a:off x="4072431" y="5247071"/>
                  <a:ext cx="81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599" name="Entrada de lápiz 598">
                  <a:extLst>
                    <a:ext uri="{FF2B5EF4-FFF2-40B4-BE49-F238E27FC236}">
                      <a16:creationId xmlns:a16="http://schemas.microsoft.com/office/drawing/2014/main" id="{7ECF6761-360B-054E-B4C5-3BA70B0C56F4}"/>
                    </a:ext>
                  </a:extLst>
                </p14:cNvPr>
                <p14:cNvContentPartPr/>
                <p14:nvPr/>
              </p14:nvContentPartPr>
              <p14:xfrm>
                <a:off x="3653394" y="5761511"/>
                <a:ext cx="131040" cy="159120"/>
              </p14:xfrm>
            </p:contentPart>
          </mc:Choice>
          <mc:Fallback xmlns="">
            <p:pic>
              <p:nvPicPr>
                <p:cNvPr id="599" name="Entrada de lápiz 598">
                  <a:extLst>
                    <a:ext uri="{FF2B5EF4-FFF2-40B4-BE49-F238E27FC236}">
                      <a16:creationId xmlns:a16="http://schemas.microsoft.com/office/drawing/2014/main" id="{7ECF6761-360B-054E-B4C5-3BA70B0C56F4}"/>
                    </a:ext>
                  </a:extLst>
                </p:cNvPr>
                <p:cNvPicPr/>
                <p:nvPr/>
              </p:nvPicPr>
              <p:blipFill>
                <a:blip r:embed="rId777"/>
                <a:stretch>
                  <a:fillRect/>
                </a:stretch>
              </p:blipFill>
              <p:spPr>
                <a:xfrm>
                  <a:off x="3637914" y="5746031"/>
                  <a:ext cx="161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600" name="Entrada de lápiz 599">
                  <a:extLst>
                    <a:ext uri="{FF2B5EF4-FFF2-40B4-BE49-F238E27FC236}">
                      <a16:creationId xmlns:a16="http://schemas.microsoft.com/office/drawing/2014/main" id="{4AFBD9B9-7B6A-4348-A0FE-76AE00086E09}"/>
                    </a:ext>
                  </a:extLst>
                </p14:cNvPr>
                <p14:cNvContentPartPr/>
                <p14:nvPr/>
              </p14:nvContentPartPr>
              <p14:xfrm>
                <a:off x="3856434" y="5874911"/>
                <a:ext cx="45720" cy="73080"/>
              </p14:xfrm>
            </p:contentPart>
          </mc:Choice>
          <mc:Fallback xmlns="">
            <p:pic>
              <p:nvPicPr>
                <p:cNvPr id="600" name="Entrada de lápiz 599">
                  <a:extLst>
                    <a:ext uri="{FF2B5EF4-FFF2-40B4-BE49-F238E27FC236}">
                      <a16:creationId xmlns:a16="http://schemas.microsoft.com/office/drawing/2014/main" id="{4AFBD9B9-7B6A-4348-A0FE-76AE00086E09}"/>
                    </a:ext>
                  </a:extLst>
                </p:cNvPr>
                <p:cNvPicPr/>
                <p:nvPr/>
              </p:nvPicPr>
              <p:blipFill>
                <a:blip r:embed="rId779"/>
                <a:stretch>
                  <a:fillRect/>
                </a:stretch>
              </p:blipFill>
              <p:spPr>
                <a:xfrm>
                  <a:off x="3840954" y="5859354"/>
                  <a:ext cx="76320" cy="103831"/>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601" name="Entrada de lápiz 600">
                  <a:extLst>
                    <a:ext uri="{FF2B5EF4-FFF2-40B4-BE49-F238E27FC236}">
                      <a16:creationId xmlns:a16="http://schemas.microsoft.com/office/drawing/2014/main" id="{C06726D7-FC7F-8F4C-85D8-C30653B5F26D}"/>
                    </a:ext>
                  </a:extLst>
                </p14:cNvPr>
                <p14:cNvContentPartPr/>
                <p14:nvPr/>
              </p14:nvContentPartPr>
              <p14:xfrm>
                <a:off x="3938154" y="5884631"/>
                <a:ext cx="41040" cy="54360"/>
              </p14:xfrm>
            </p:contentPart>
          </mc:Choice>
          <mc:Fallback xmlns="">
            <p:pic>
              <p:nvPicPr>
                <p:cNvPr id="601" name="Entrada de lápiz 600">
                  <a:extLst>
                    <a:ext uri="{FF2B5EF4-FFF2-40B4-BE49-F238E27FC236}">
                      <a16:creationId xmlns:a16="http://schemas.microsoft.com/office/drawing/2014/main" id="{C06726D7-FC7F-8F4C-85D8-C30653B5F26D}"/>
                    </a:ext>
                  </a:extLst>
                </p:cNvPr>
                <p:cNvPicPr/>
                <p:nvPr/>
              </p:nvPicPr>
              <p:blipFill>
                <a:blip r:embed="rId781"/>
                <a:stretch>
                  <a:fillRect/>
                </a:stretch>
              </p:blipFill>
              <p:spPr>
                <a:xfrm>
                  <a:off x="3922809" y="5869151"/>
                  <a:ext cx="71374"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602" name="Entrada de lápiz 601">
                  <a:extLst>
                    <a:ext uri="{FF2B5EF4-FFF2-40B4-BE49-F238E27FC236}">
                      <a16:creationId xmlns:a16="http://schemas.microsoft.com/office/drawing/2014/main" id="{21118269-FAAB-594B-8DD2-3CA3B36D5EEA}"/>
                    </a:ext>
                  </a:extLst>
                </p14:cNvPr>
                <p14:cNvContentPartPr/>
                <p14:nvPr/>
              </p14:nvContentPartPr>
              <p14:xfrm>
                <a:off x="4101594" y="5725151"/>
                <a:ext cx="82080" cy="190800"/>
              </p14:xfrm>
            </p:contentPart>
          </mc:Choice>
          <mc:Fallback xmlns="">
            <p:pic>
              <p:nvPicPr>
                <p:cNvPr id="602" name="Entrada de lápiz 601">
                  <a:extLst>
                    <a:ext uri="{FF2B5EF4-FFF2-40B4-BE49-F238E27FC236}">
                      <a16:creationId xmlns:a16="http://schemas.microsoft.com/office/drawing/2014/main" id="{21118269-FAAB-594B-8DD2-3CA3B36D5EEA}"/>
                    </a:ext>
                  </a:extLst>
                </p:cNvPr>
                <p:cNvPicPr/>
                <p:nvPr/>
              </p:nvPicPr>
              <p:blipFill>
                <a:blip r:embed="rId783"/>
                <a:stretch>
                  <a:fillRect/>
                </a:stretch>
              </p:blipFill>
              <p:spPr>
                <a:xfrm>
                  <a:off x="4086114" y="5709671"/>
                  <a:ext cx="112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603" name="Entrada de lápiz 602">
                  <a:extLst>
                    <a:ext uri="{FF2B5EF4-FFF2-40B4-BE49-F238E27FC236}">
                      <a16:creationId xmlns:a16="http://schemas.microsoft.com/office/drawing/2014/main" id="{0C8B3DEB-39A4-1347-ABB5-011548D5D3A7}"/>
                    </a:ext>
                  </a:extLst>
                </p14:cNvPr>
                <p14:cNvContentPartPr/>
                <p14:nvPr/>
              </p14:nvContentPartPr>
              <p14:xfrm>
                <a:off x="4223994" y="5884271"/>
                <a:ext cx="68400" cy="63720"/>
              </p14:xfrm>
            </p:contentPart>
          </mc:Choice>
          <mc:Fallback xmlns="">
            <p:pic>
              <p:nvPicPr>
                <p:cNvPr id="603" name="Entrada de lápiz 602">
                  <a:extLst>
                    <a:ext uri="{FF2B5EF4-FFF2-40B4-BE49-F238E27FC236}">
                      <a16:creationId xmlns:a16="http://schemas.microsoft.com/office/drawing/2014/main" id="{0C8B3DEB-39A4-1347-ABB5-011548D5D3A7}"/>
                    </a:ext>
                  </a:extLst>
                </p:cNvPr>
                <p:cNvPicPr/>
                <p:nvPr/>
              </p:nvPicPr>
              <p:blipFill>
                <a:blip r:embed="rId785"/>
                <a:stretch>
                  <a:fillRect/>
                </a:stretch>
              </p:blipFill>
              <p:spPr>
                <a:xfrm>
                  <a:off x="4208514" y="5868791"/>
                  <a:ext cx="99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604" name="Entrada de lápiz 603">
                  <a:extLst>
                    <a:ext uri="{FF2B5EF4-FFF2-40B4-BE49-F238E27FC236}">
                      <a16:creationId xmlns:a16="http://schemas.microsoft.com/office/drawing/2014/main" id="{042A4826-0C45-B441-9A57-72A59A0662B0}"/>
                    </a:ext>
                  </a:extLst>
                </p14:cNvPr>
                <p14:cNvContentPartPr/>
                <p14:nvPr/>
              </p14:nvContentPartPr>
              <p14:xfrm>
                <a:off x="4319394" y="5893271"/>
                <a:ext cx="50400" cy="50400"/>
              </p14:xfrm>
            </p:contentPart>
          </mc:Choice>
          <mc:Fallback xmlns="">
            <p:pic>
              <p:nvPicPr>
                <p:cNvPr id="604" name="Entrada de lápiz 603">
                  <a:extLst>
                    <a:ext uri="{FF2B5EF4-FFF2-40B4-BE49-F238E27FC236}">
                      <a16:creationId xmlns:a16="http://schemas.microsoft.com/office/drawing/2014/main" id="{042A4826-0C45-B441-9A57-72A59A0662B0}"/>
                    </a:ext>
                  </a:extLst>
                </p:cNvPr>
                <p:cNvPicPr/>
                <p:nvPr/>
              </p:nvPicPr>
              <p:blipFill>
                <a:blip r:embed="rId787"/>
                <a:stretch>
                  <a:fillRect/>
                </a:stretch>
              </p:blipFill>
              <p:spPr>
                <a:xfrm>
                  <a:off x="4303914" y="5877791"/>
                  <a:ext cx="81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605" name="Entrada de lápiz 604">
                  <a:extLst>
                    <a:ext uri="{FF2B5EF4-FFF2-40B4-BE49-F238E27FC236}">
                      <a16:creationId xmlns:a16="http://schemas.microsoft.com/office/drawing/2014/main" id="{B5FC3FEA-771B-844C-A9E3-47EC9F24503E}"/>
                    </a:ext>
                  </a:extLst>
                </p14:cNvPr>
                <p14:cNvContentPartPr/>
                <p14:nvPr/>
              </p14:nvContentPartPr>
              <p14:xfrm>
                <a:off x="4242714" y="5044751"/>
                <a:ext cx="226800" cy="1098360"/>
              </p14:xfrm>
            </p:contentPart>
          </mc:Choice>
          <mc:Fallback xmlns="">
            <p:pic>
              <p:nvPicPr>
                <p:cNvPr id="605" name="Entrada de lápiz 604">
                  <a:extLst>
                    <a:ext uri="{FF2B5EF4-FFF2-40B4-BE49-F238E27FC236}">
                      <a16:creationId xmlns:a16="http://schemas.microsoft.com/office/drawing/2014/main" id="{B5FC3FEA-771B-844C-A9E3-47EC9F24503E}"/>
                    </a:ext>
                  </a:extLst>
                </p:cNvPr>
                <p:cNvPicPr/>
                <p:nvPr/>
              </p:nvPicPr>
              <p:blipFill>
                <a:blip r:embed="rId789"/>
                <a:stretch>
                  <a:fillRect/>
                </a:stretch>
              </p:blipFill>
              <p:spPr>
                <a:xfrm>
                  <a:off x="4227234" y="5029266"/>
                  <a:ext cx="257400" cy="1128970"/>
                </a:xfrm>
                <a:prstGeom prst="rect">
                  <a:avLst/>
                </a:prstGeom>
              </p:spPr>
            </p:pic>
          </mc:Fallback>
        </mc:AlternateContent>
      </p:grpSp>
    </p:spTree>
    <p:extLst>
      <p:ext uri="{BB962C8B-B14F-4D97-AF65-F5344CB8AC3E}">
        <p14:creationId xmlns:p14="http://schemas.microsoft.com/office/powerpoint/2010/main" val="40584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5F6DC4C7-3B3F-FB43-A00B-607FF3EE5D75}"/>
              </a:ext>
            </a:extLst>
          </p:cNvPr>
          <p:cNvPicPr>
            <a:picLocks noChangeAspect="1"/>
          </p:cNvPicPr>
          <p:nvPr/>
        </p:nvPicPr>
        <p:blipFill>
          <a:blip r:embed="rId3"/>
          <a:stretch>
            <a:fillRect/>
          </a:stretch>
        </p:blipFill>
        <p:spPr>
          <a:xfrm>
            <a:off x="3585595" y="918595"/>
            <a:ext cx="5020809" cy="5020809"/>
          </a:xfrm>
          <a:prstGeom prst="rect">
            <a:avLst/>
          </a:prstGeom>
          <a:noFill/>
        </p:spPr>
      </p:pic>
    </p:spTree>
    <p:extLst>
      <p:ext uri="{BB962C8B-B14F-4D97-AF65-F5344CB8AC3E}">
        <p14:creationId xmlns:p14="http://schemas.microsoft.com/office/powerpoint/2010/main" val="280086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a:t>Ejemplo</a:t>
            </a:r>
          </a:p>
        </p:txBody>
      </p:sp>
      <p:grpSp>
        <p:nvGrpSpPr>
          <p:cNvPr id="47" name="Grupo 46">
            <a:extLst>
              <a:ext uri="{FF2B5EF4-FFF2-40B4-BE49-F238E27FC236}">
                <a16:creationId xmlns:a16="http://schemas.microsoft.com/office/drawing/2014/main" id="{A38202AE-BA7A-8B4A-A102-82A1DBB935A4}"/>
              </a:ext>
            </a:extLst>
          </p:cNvPr>
          <p:cNvGrpSpPr/>
          <p:nvPr/>
        </p:nvGrpSpPr>
        <p:grpSpPr>
          <a:xfrm>
            <a:off x="302061" y="1304723"/>
            <a:ext cx="2601000" cy="1852200"/>
            <a:chOff x="302061" y="1304723"/>
            <a:chExt cx="2601000" cy="1852200"/>
          </a:xfrm>
        </p:grpSpPr>
        <mc:AlternateContent xmlns:mc="http://schemas.openxmlformats.org/markup-compatibility/2006" xmlns:p14="http://schemas.microsoft.com/office/powerpoint/2010/main">
          <mc:Choice Requires="p14">
            <p:contentPart p14:bwMode="auto" r:id="rId3">
              <p14:nvContentPartPr>
                <p14:cNvPr id="19" name="Entrada de lápiz 18">
                  <a:extLst>
                    <a:ext uri="{FF2B5EF4-FFF2-40B4-BE49-F238E27FC236}">
                      <a16:creationId xmlns:a16="http://schemas.microsoft.com/office/drawing/2014/main" id="{DBDFDB64-832A-0745-BAE2-590E4B15B08A}"/>
                    </a:ext>
                  </a:extLst>
                </p14:cNvPr>
                <p14:cNvContentPartPr/>
                <p14:nvPr/>
              </p14:nvContentPartPr>
              <p14:xfrm>
                <a:off x="2607861" y="2113643"/>
                <a:ext cx="295200" cy="272520"/>
              </p14:xfrm>
            </p:contentPart>
          </mc:Choice>
          <mc:Fallback xmlns="">
            <p:pic>
              <p:nvPicPr>
                <p:cNvPr id="19" name="Entrada de lápiz 18">
                  <a:extLst>
                    <a:ext uri="{FF2B5EF4-FFF2-40B4-BE49-F238E27FC236}">
                      <a16:creationId xmlns:a16="http://schemas.microsoft.com/office/drawing/2014/main" id="{DBDFDB64-832A-0745-BAE2-590E4B15B08A}"/>
                    </a:ext>
                  </a:extLst>
                </p:cNvPr>
                <p:cNvPicPr/>
                <p:nvPr/>
              </p:nvPicPr>
              <p:blipFill>
                <a:blip r:embed="rId4"/>
                <a:stretch>
                  <a:fillRect/>
                </a:stretch>
              </p:blipFill>
              <p:spPr>
                <a:xfrm>
                  <a:off x="2592381" y="2098163"/>
                  <a:ext cx="325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F15139F2-3AF8-274A-B37F-E06E929183EA}"/>
                    </a:ext>
                  </a:extLst>
                </p14:cNvPr>
                <p14:cNvContentPartPr/>
                <p14:nvPr/>
              </p14:nvContentPartPr>
              <p14:xfrm>
                <a:off x="937101" y="1773443"/>
                <a:ext cx="287640" cy="317880"/>
              </p14:xfrm>
            </p:contentPart>
          </mc:Choice>
          <mc:Fallback xmlns="">
            <p:pic>
              <p:nvPicPr>
                <p:cNvPr id="13" name="Entrada de lápiz 12">
                  <a:extLst>
                    <a:ext uri="{FF2B5EF4-FFF2-40B4-BE49-F238E27FC236}">
                      <a16:creationId xmlns:a16="http://schemas.microsoft.com/office/drawing/2014/main" id="{F15139F2-3AF8-274A-B37F-E06E929183EA}"/>
                    </a:ext>
                  </a:extLst>
                </p:cNvPr>
                <p:cNvPicPr/>
                <p:nvPr/>
              </p:nvPicPr>
              <p:blipFill>
                <a:blip r:embed="rId6"/>
                <a:stretch>
                  <a:fillRect/>
                </a:stretch>
              </p:blipFill>
              <p:spPr>
                <a:xfrm>
                  <a:off x="921621" y="1757963"/>
                  <a:ext cx="3182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07F396D-89CF-DB4C-97E9-501B7602455D}"/>
                    </a:ext>
                  </a:extLst>
                </p14:cNvPr>
                <p14:cNvContentPartPr/>
                <p14:nvPr/>
              </p14:nvContentPartPr>
              <p14:xfrm>
                <a:off x="974901" y="2438363"/>
                <a:ext cx="295200" cy="302760"/>
              </p14:xfrm>
            </p:contentPart>
          </mc:Choice>
          <mc:Fallback xmlns="">
            <p:pic>
              <p:nvPicPr>
                <p:cNvPr id="14" name="Entrada de lápiz 13">
                  <a:extLst>
                    <a:ext uri="{FF2B5EF4-FFF2-40B4-BE49-F238E27FC236}">
                      <a16:creationId xmlns:a16="http://schemas.microsoft.com/office/drawing/2014/main" id="{D07F396D-89CF-DB4C-97E9-501B7602455D}"/>
                    </a:ext>
                  </a:extLst>
                </p:cNvPr>
                <p:cNvPicPr/>
                <p:nvPr/>
              </p:nvPicPr>
              <p:blipFill>
                <a:blip r:embed="rId8"/>
                <a:stretch>
                  <a:fillRect/>
                </a:stretch>
              </p:blipFill>
              <p:spPr>
                <a:xfrm>
                  <a:off x="959421" y="2422883"/>
                  <a:ext cx="325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01CDDA9-A2B9-C646-936F-C9AF759EFFBC}"/>
                    </a:ext>
                  </a:extLst>
                </p14:cNvPr>
                <p14:cNvContentPartPr/>
                <p14:nvPr/>
              </p14:nvContentPartPr>
              <p14:xfrm>
                <a:off x="1776261" y="1304723"/>
                <a:ext cx="295200" cy="317880"/>
              </p14:xfrm>
            </p:contentPart>
          </mc:Choice>
          <mc:Fallback xmlns="">
            <p:pic>
              <p:nvPicPr>
                <p:cNvPr id="15" name="Entrada de lápiz 14">
                  <a:extLst>
                    <a:ext uri="{FF2B5EF4-FFF2-40B4-BE49-F238E27FC236}">
                      <a16:creationId xmlns:a16="http://schemas.microsoft.com/office/drawing/2014/main" id="{E01CDDA9-A2B9-C646-936F-C9AF759EFFBC}"/>
                    </a:ext>
                  </a:extLst>
                </p:cNvPr>
                <p:cNvPicPr/>
                <p:nvPr/>
              </p:nvPicPr>
              <p:blipFill>
                <a:blip r:embed="rId10"/>
                <a:stretch>
                  <a:fillRect/>
                </a:stretch>
              </p:blipFill>
              <p:spPr>
                <a:xfrm>
                  <a:off x="1760781" y="1289243"/>
                  <a:ext cx="3258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5B9B2E85-7239-B045-91C3-C7FC886DCFA9}"/>
                    </a:ext>
                  </a:extLst>
                </p14:cNvPr>
                <p14:cNvContentPartPr/>
                <p14:nvPr/>
              </p14:nvContentPartPr>
              <p14:xfrm>
                <a:off x="1799661" y="2083403"/>
                <a:ext cx="271800" cy="295200"/>
              </p14:xfrm>
            </p:contentPart>
          </mc:Choice>
          <mc:Fallback xmlns="">
            <p:pic>
              <p:nvPicPr>
                <p:cNvPr id="16" name="Entrada de lápiz 15">
                  <a:extLst>
                    <a:ext uri="{FF2B5EF4-FFF2-40B4-BE49-F238E27FC236}">
                      <a16:creationId xmlns:a16="http://schemas.microsoft.com/office/drawing/2014/main" id="{5B9B2E85-7239-B045-91C3-C7FC886DCFA9}"/>
                    </a:ext>
                  </a:extLst>
                </p:cNvPr>
                <p:cNvPicPr/>
                <p:nvPr/>
              </p:nvPicPr>
              <p:blipFill>
                <a:blip r:embed="rId12"/>
                <a:stretch>
                  <a:fillRect/>
                </a:stretch>
              </p:blipFill>
              <p:spPr>
                <a:xfrm>
                  <a:off x="1784181" y="2067923"/>
                  <a:ext cx="3024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5FE0FDA2-8E64-3945-AE32-F68905DCDB54}"/>
                    </a:ext>
                  </a:extLst>
                </p14:cNvPr>
                <p14:cNvContentPartPr/>
                <p14:nvPr/>
              </p14:nvContentPartPr>
              <p14:xfrm>
                <a:off x="1859421" y="2801243"/>
                <a:ext cx="302760" cy="355680"/>
              </p14:xfrm>
            </p:contentPart>
          </mc:Choice>
          <mc:Fallback xmlns="">
            <p:pic>
              <p:nvPicPr>
                <p:cNvPr id="18" name="Entrada de lápiz 17">
                  <a:extLst>
                    <a:ext uri="{FF2B5EF4-FFF2-40B4-BE49-F238E27FC236}">
                      <a16:creationId xmlns:a16="http://schemas.microsoft.com/office/drawing/2014/main" id="{5FE0FDA2-8E64-3945-AE32-F68905DCDB54}"/>
                    </a:ext>
                  </a:extLst>
                </p:cNvPr>
                <p:cNvPicPr/>
                <p:nvPr/>
              </p:nvPicPr>
              <p:blipFill>
                <a:blip r:embed="rId14"/>
                <a:stretch>
                  <a:fillRect/>
                </a:stretch>
              </p:blipFill>
              <p:spPr>
                <a:xfrm>
                  <a:off x="1843941" y="2785763"/>
                  <a:ext cx="3333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Entrada de lápiz 25">
                  <a:extLst>
                    <a:ext uri="{FF2B5EF4-FFF2-40B4-BE49-F238E27FC236}">
                      <a16:creationId xmlns:a16="http://schemas.microsoft.com/office/drawing/2014/main" id="{C426D66D-7C90-484A-93BA-0F1D556FAEBC}"/>
                    </a:ext>
                  </a:extLst>
                </p14:cNvPr>
                <p14:cNvContentPartPr/>
                <p14:nvPr/>
              </p14:nvContentPartPr>
              <p14:xfrm>
                <a:off x="1299981" y="1508843"/>
                <a:ext cx="397800" cy="295200"/>
              </p14:xfrm>
            </p:contentPart>
          </mc:Choice>
          <mc:Fallback xmlns="">
            <p:pic>
              <p:nvPicPr>
                <p:cNvPr id="26" name="Entrada de lápiz 25">
                  <a:extLst>
                    <a:ext uri="{FF2B5EF4-FFF2-40B4-BE49-F238E27FC236}">
                      <a16:creationId xmlns:a16="http://schemas.microsoft.com/office/drawing/2014/main" id="{C426D66D-7C90-484A-93BA-0F1D556FAEBC}"/>
                    </a:ext>
                  </a:extLst>
                </p:cNvPr>
                <p:cNvPicPr/>
                <p:nvPr/>
              </p:nvPicPr>
              <p:blipFill>
                <a:blip r:embed="rId16"/>
                <a:stretch>
                  <a:fillRect/>
                </a:stretch>
              </p:blipFill>
              <p:spPr>
                <a:xfrm>
                  <a:off x="1284487" y="1493363"/>
                  <a:ext cx="428428"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Entrada de lápiz 26">
                  <a:extLst>
                    <a:ext uri="{FF2B5EF4-FFF2-40B4-BE49-F238E27FC236}">
                      <a16:creationId xmlns:a16="http://schemas.microsoft.com/office/drawing/2014/main" id="{F4082769-AA8C-5343-AB87-1194EA782712}"/>
                    </a:ext>
                  </a:extLst>
                </p14:cNvPr>
                <p14:cNvContentPartPr/>
                <p14:nvPr/>
              </p14:nvContentPartPr>
              <p14:xfrm>
                <a:off x="1299981" y="1841483"/>
                <a:ext cx="461520" cy="355680"/>
              </p14:xfrm>
            </p:contentPart>
          </mc:Choice>
          <mc:Fallback xmlns="">
            <p:pic>
              <p:nvPicPr>
                <p:cNvPr id="27" name="Entrada de lápiz 26">
                  <a:extLst>
                    <a:ext uri="{FF2B5EF4-FFF2-40B4-BE49-F238E27FC236}">
                      <a16:creationId xmlns:a16="http://schemas.microsoft.com/office/drawing/2014/main" id="{F4082769-AA8C-5343-AB87-1194EA782712}"/>
                    </a:ext>
                  </a:extLst>
                </p:cNvPr>
                <p:cNvPicPr/>
                <p:nvPr/>
              </p:nvPicPr>
              <p:blipFill>
                <a:blip r:embed="rId18"/>
                <a:stretch>
                  <a:fillRect/>
                </a:stretch>
              </p:blipFill>
              <p:spPr>
                <a:xfrm>
                  <a:off x="1284501" y="1826003"/>
                  <a:ext cx="4921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Entrada de lápiz 28">
                  <a:extLst>
                    <a:ext uri="{FF2B5EF4-FFF2-40B4-BE49-F238E27FC236}">
                      <a16:creationId xmlns:a16="http://schemas.microsoft.com/office/drawing/2014/main" id="{F21C3D88-449E-F048-9719-1AC52F67B505}"/>
                    </a:ext>
                  </a:extLst>
                </p14:cNvPr>
                <p14:cNvContentPartPr/>
                <p14:nvPr/>
              </p14:nvContentPartPr>
              <p14:xfrm>
                <a:off x="1284861" y="1818803"/>
                <a:ext cx="574920" cy="1107360"/>
              </p14:xfrm>
            </p:contentPart>
          </mc:Choice>
          <mc:Fallback xmlns="">
            <p:pic>
              <p:nvPicPr>
                <p:cNvPr id="29" name="Entrada de lápiz 28">
                  <a:extLst>
                    <a:ext uri="{FF2B5EF4-FFF2-40B4-BE49-F238E27FC236}">
                      <a16:creationId xmlns:a16="http://schemas.microsoft.com/office/drawing/2014/main" id="{F21C3D88-449E-F048-9719-1AC52F67B505}"/>
                    </a:ext>
                  </a:extLst>
                </p:cNvPr>
                <p:cNvPicPr/>
                <p:nvPr/>
              </p:nvPicPr>
              <p:blipFill>
                <a:blip r:embed="rId20"/>
                <a:stretch>
                  <a:fillRect/>
                </a:stretch>
              </p:blipFill>
              <p:spPr>
                <a:xfrm>
                  <a:off x="1269381" y="1803323"/>
                  <a:ext cx="605520" cy="113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4EDEF988-2FBE-544D-A5D3-90DABD825E7B}"/>
                    </a:ext>
                  </a:extLst>
                </p14:cNvPr>
                <p14:cNvContentPartPr/>
                <p14:nvPr/>
              </p14:nvContentPartPr>
              <p14:xfrm>
                <a:off x="1284861" y="1519643"/>
                <a:ext cx="438840" cy="1017360"/>
              </p14:xfrm>
            </p:contentPart>
          </mc:Choice>
          <mc:Fallback xmlns="">
            <p:pic>
              <p:nvPicPr>
                <p:cNvPr id="31" name="Entrada de lápiz 30">
                  <a:extLst>
                    <a:ext uri="{FF2B5EF4-FFF2-40B4-BE49-F238E27FC236}">
                      <a16:creationId xmlns:a16="http://schemas.microsoft.com/office/drawing/2014/main" id="{4EDEF988-2FBE-544D-A5D3-90DABD825E7B}"/>
                    </a:ext>
                  </a:extLst>
                </p:cNvPr>
                <p:cNvPicPr/>
                <p:nvPr/>
              </p:nvPicPr>
              <p:blipFill>
                <a:blip r:embed="rId22"/>
                <a:stretch>
                  <a:fillRect/>
                </a:stretch>
              </p:blipFill>
              <p:spPr>
                <a:xfrm>
                  <a:off x="1269381" y="1504168"/>
                  <a:ext cx="469440" cy="104794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1B938858-8F61-0C43-8E02-A40A9D8F694B}"/>
                    </a:ext>
                  </a:extLst>
                </p14:cNvPr>
                <p14:cNvContentPartPr/>
                <p14:nvPr/>
              </p14:nvContentPartPr>
              <p14:xfrm>
                <a:off x="1307541" y="2173763"/>
                <a:ext cx="544680" cy="363240"/>
              </p14:xfrm>
            </p:contentPart>
          </mc:Choice>
          <mc:Fallback xmlns="">
            <p:pic>
              <p:nvPicPr>
                <p:cNvPr id="32" name="Entrada de lápiz 31">
                  <a:extLst>
                    <a:ext uri="{FF2B5EF4-FFF2-40B4-BE49-F238E27FC236}">
                      <a16:creationId xmlns:a16="http://schemas.microsoft.com/office/drawing/2014/main" id="{1B938858-8F61-0C43-8E02-A40A9D8F694B}"/>
                    </a:ext>
                  </a:extLst>
                </p:cNvPr>
                <p:cNvPicPr/>
                <p:nvPr/>
              </p:nvPicPr>
              <p:blipFill>
                <a:blip r:embed="rId24"/>
                <a:stretch>
                  <a:fillRect/>
                </a:stretch>
              </p:blipFill>
              <p:spPr>
                <a:xfrm>
                  <a:off x="1292061" y="2158283"/>
                  <a:ext cx="5752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A7B061F2-DC9C-2E44-8520-98730B430B35}"/>
                    </a:ext>
                  </a:extLst>
                </p14:cNvPr>
                <p14:cNvContentPartPr/>
                <p14:nvPr/>
              </p14:nvContentPartPr>
              <p14:xfrm>
                <a:off x="1292421" y="2521523"/>
                <a:ext cx="605160" cy="431280"/>
              </p14:xfrm>
            </p:contentPart>
          </mc:Choice>
          <mc:Fallback xmlns="">
            <p:pic>
              <p:nvPicPr>
                <p:cNvPr id="33" name="Entrada de lápiz 32">
                  <a:extLst>
                    <a:ext uri="{FF2B5EF4-FFF2-40B4-BE49-F238E27FC236}">
                      <a16:creationId xmlns:a16="http://schemas.microsoft.com/office/drawing/2014/main" id="{A7B061F2-DC9C-2E44-8520-98730B430B35}"/>
                    </a:ext>
                  </a:extLst>
                </p:cNvPr>
                <p:cNvPicPr/>
                <p:nvPr/>
              </p:nvPicPr>
              <p:blipFill>
                <a:blip r:embed="rId26"/>
                <a:stretch>
                  <a:fillRect/>
                </a:stretch>
              </p:blipFill>
              <p:spPr>
                <a:xfrm>
                  <a:off x="1276941" y="2506043"/>
                  <a:ext cx="635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43CDE81-4FE5-4A43-A46C-92EEACB25449}"/>
                    </a:ext>
                  </a:extLst>
                </p14:cNvPr>
                <p14:cNvContentPartPr/>
                <p14:nvPr/>
              </p14:nvContentPartPr>
              <p14:xfrm>
                <a:off x="2040861" y="1531523"/>
                <a:ext cx="612000" cy="657360"/>
              </p14:xfrm>
            </p:contentPart>
          </mc:Choice>
          <mc:Fallback xmlns="">
            <p:pic>
              <p:nvPicPr>
                <p:cNvPr id="34" name="Entrada de lápiz 33">
                  <a:extLst>
                    <a:ext uri="{FF2B5EF4-FFF2-40B4-BE49-F238E27FC236}">
                      <a16:creationId xmlns:a16="http://schemas.microsoft.com/office/drawing/2014/main" id="{543CDE81-4FE5-4A43-A46C-92EEACB25449}"/>
                    </a:ext>
                  </a:extLst>
                </p:cNvPr>
                <p:cNvPicPr/>
                <p:nvPr/>
              </p:nvPicPr>
              <p:blipFill>
                <a:blip r:embed="rId28"/>
                <a:stretch>
                  <a:fillRect/>
                </a:stretch>
              </p:blipFill>
              <p:spPr>
                <a:xfrm>
                  <a:off x="2025372" y="1516043"/>
                  <a:ext cx="642618"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Entrada de lápiz 34">
                  <a:extLst>
                    <a:ext uri="{FF2B5EF4-FFF2-40B4-BE49-F238E27FC236}">
                      <a16:creationId xmlns:a16="http://schemas.microsoft.com/office/drawing/2014/main" id="{3177C6E7-AFFE-A942-BA2D-3A7EDCFC5C3F}"/>
                    </a:ext>
                  </a:extLst>
                </p14:cNvPr>
                <p14:cNvContentPartPr/>
                <p14:nvPr/>
              </p14:nvContentPartPr>
              <p14:xfrm>
                <a:off x="2101341" y="2211563"/>
                <a:ext cx="551520" cy="60840"/>
              </p14:xfrm>
            </p:contentPart>
          </mc:Choice>
          <mc:Fallback xmlns="">
            <p:pic>
              <p:nvPicPr>
                <p:cNvPr id="35" name="Entrada de lápiz 34">
                  <a:extLst>
                    <a:ext uri="{FF2B5EF4-FFF2-40B4-BE49-F238E27FC236}">
                      <a16:creationId xmlns:a16="http://schemas.microsoft.com/office/drawing/2014/main" id="{3177C6E7-AFFE-A942-BA2D-3A7EDCFC5C3F}"/>
                    </a:ext>
                  </a:extLst>
                </p:cNvPr>
                <p:cNvPicPr/>
                <p:nvPr/>
              </p:nvPicPr>
              <p:blipFill>
                <a:blip r:embed="rId30"/>
                <a:stretch>
                  <a:fillRect/>
                </a:stretch>
              </p:blipFill>
              <p:spPr>
                <a:xfrm>
                  <a:off x="2085851" y="2196083"/>
                  <a:ext cx="5821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Entrada de lápiz 35">
                  <a:extLst>
                    <a:ext uri="{FF2B5EF4-FFF2-40B4-BE49-F238E27FC236}">
                      <a16:creationId xmlns:a16="http://schemas.microsoft.com/office/drawing/2014/main" id="{609C5CA7-BBF0-4043-8F5E-2190B00B13A3}"/>
                    </a:ext>
                  </a:extLst>
                </p14:cNvPr>
                <p14:cNvContentPartPr/>
                <p14:nvPr/>
              </p14:nvContentPartPr>
              <p14:xfrm>
                <a:off x="2161821" y="2182403"/>
                <a:ext cx="563040" cy="755640"/>
              </p14:xfrm>
            </p:contentPart>
          </mc:Choice>
          <mc:Fallback xmlns="">
            <p:pic>
              <p:nvPicPr>
                <p:cNvPr id="36" name="Entrada de lápiz 35">
                  <a:extLst>
                    <a:ext uri="{FF2B5EF4-FFF2-40B4-BE49-F238E27FC236}">
                      <a16:creationId xmlns:a16="http://schemas.microsoft.com/office/drawing/2014/main" id="{609C5CA7-BBF0-4043-8F5E-2190B00B13A3}"/>
                    </a:ext>
                  </a:extLst>
                </p:cNvPr>
                <p:cNvPicPr/>
                <p:nvPr/>
              </p:nvPicPr>
              <p:blipFill>
                <a:blip r:embed="rId32"/>
                <a:stretch>
                  <a:fillRect/>
                </a:stretch>
              </p:blipFill>
              <p:spPr>
                <a:xfrm>
                  <a:off x="2146341" y="2166923"/>
                  <a:ext cx="593640" cy="786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Entrada de lápiz 37">
                  <a:extLst>
                    <a:ext uri="{FF2B5EF4-FFF2-40B4-BE49-F238E27FC236}">
                      <a16:creationId xmlns:a16="http://schemas.microsoft.com/office/drawing/2014/main" id="{543AEAF5-6B60-484D-B988-52762725F8FD}"/>
                    </a:ext>
                  </a:extLst>
                </p14:cNvPr>
                <p14:cNvContentPartPr/>
                <p14:nvPr/>
              </p14:nvContentPartPr>
              <p14:xfrm>
                <a:off x="649821" y="1924643"/>
                <a:ext cx="181800" cy="30600"/>
              </p14:xfrm>
            </p:contentPart>
          </mc:Choice>
          <mc:Fallback xmlns="">
            <p:pic>
              <p:nvPicPr>
                <p:cNvPr id="38" name="Entrada de lápiz 37">
                  <a:extLst>
                    <a:ext uri="{FF2B5EF4-FFF2-40B4-BE49-F238E27FC236}">
                      <a16:creationId xmlns:a16="http://schemas.microsoft.com/office/drawing/2014/main" id="{543AEAF5-6B60-484D-B988-52762725F8FD}"/>
                    </a:ext>
                  </a:extLst>
                </p:cNvPr>
                <p:cNvPicPr/>
                <p:nvPr/>
              </p:nvPicPr>
              <p:blipFill>
                <a:blip r:embed="rId34"/>
                <a:stretch>
                  <a:fillRect/>
                </a:stretch>
              </p:blipFill>
              <p:spPr>
                <a:xfrm>
                  <a:off x="634341" y="1909163"/>
                  <a:ext cx="21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Entrada de lápiz 38">
                  <a:extLst>
                    <a:ext uri="{FF2B5EF4-FFF2-40B4-BE49-F238E27FC236}">
                      <a16:creationId xmlns:a16="http://schemas.microsoft.com/office/drawing/2014/main" id="{3E774720-B1EF-B74A-BF68-807D8292886E}"/>
                    </a:ext>
                  </a:extLst>
                </p14:cNvPr>
                <p14:cNvContentPartPr/>
                <p14:nvPr/>
              </p14:nvContentPartPr>
              <p14:xfrm>
                <a:off x="672501" y="1924643"/>
                <a:ext cx="275040" cy="23040"/>
              </p14:xfrm>
            </p:contentPart>
          </mc:Choice>
          <mc:Fallback xmlns="">
            <p:pic>
              <p:nvPicPr>
                <p:cNvPr id="39" name="Entrada de lápiz 38">
                  <a:extLst>
                    <a:ext uri="{FF2B5EF4-FFF2-40B4-BE49-F238E27FC236}">
                      <a16:creationId xmlns:a16="http://schemas.microsoft.com/office/drawing/2014/main" id="{3E774720-B1EF-B74A-BF68-807D8292886E}"/>
                    </a:ext>
                  </a:extLst>
                </p:cNvPr>
                <p:cNvPicPr/>
                <p:nvPr/>
              </p:nvPicPr>
              <p:blipFill>
                <a:blip r:embed="rId36"/>
                <a:stretch>
                  <a:fillRect/>
                </a:stretch>
              </p:blipFill>
              <p:spPr>
                <a:xfrm>
                  <a:off x="657021" y="1909163"/>
                  <a:ext cx="305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Entrada de lápiz 39">
                  <a:extLst>
                    <a:ext uri="{FF2B5EF4-FFF2-40B4-BE49-F238E27FC236}">
                      <a16:creationId xmlns:a16="http://schemas.microsoft.com/office/drawing/2014/main" id="{F9754B1C-C838-2B4D-B572-1B416CAD75A5}"/>
                    </a:ext>
                  </a:extLst>
                </p14:cNvPr>
                <p14:cNvContentPartPr/>
                <p14:nvPr/>
              </p14:nvContentPartPr>
              <p14:xfrm>
                <a:off x="302061" y="1841483"/>
                <a:ext cx="106200" cy="121320"/>
              </p14:xfrm>
            </p:contentPart>
          </mc:Choice>
          <mc:Fallback xmlns="">
            <p:pic>
              <p:nvPicPr>
                <p:cNvPr id="40" name="Entrada de lápiz 39">
                  <a:extLst>
                    <a:ext uri="{FF2B5EF4-FFF2-40B4-BE49-F238E27FC236}">
                      <a16:creationId xmlns:a16="http://schemas.microsoft.com/office/drawing/2014/main" id="{F9754B1C-C838-2B4D-B572-1B416CAD75A5}"/>
                    </a:ext>
                  </a:extLst>
                </p:cNvPr>
                <p:cNvPicPr/>
                <p:nvPr/>
              </p:nvPicPr>
              <p:blipFill>
                <a:blip r:embed="rId38"/>
                <a:stretch>
                  <a:fillRect/>
                </a:stretch>
              </p:blipFill>
              <p:spPr>
                <a:xfrm>
                  <a:off x="286581" y="1826003"/>
                  <a:ext cx="136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Entrada de lápiz 40">
                  <a:extLst>
                    <a:ext uri="{FF2B5EF4-FFF2-40B4-BE49-F238E27FC236}">
                      <a16:creationId xmlns:a16="http://schemas.microsoft.com/office/drawing/2014/main" id="{8CB8D6EC-467C-FC40-AD6C-C9D092536D8E}"/>
                    </a:ext>
                  </a:extLst>
                </p14:cNvPr>
                <p14:cNvContentPartPr/>
                <p14:nvPr/>
              </p14:nvContentPartPr>
              <p14:xfrm>
                <a:off x="317181" y="1818803"/>
                <a:ext cx="68400" cy="166680"/>
              </p14:xfrm>
            </p:contentPart>
          </mc:Choice>
          <mc:Fallback xmlns="">
            <p:pic>
              <p:nvPicPr>
                <p:cNvPr id="41" name="Entrada de lápiz 40">
                  <a:extLst>
                    <a:ext uri="{FF2B5EF4-FFF2-40B4-BE49-F238E27FC236}">
                      <a16:creationId xmlns:a16="http://schemas.microsoft.com/office/drawing/2014/main" id="{8CB8D6EC-467C-FC40-AD6C-C9D092536D8E}"/>
                    </a:ext>
                  </a:extLst>
                </p:cNvPr>
                <p:cNvPicPr/>
                <p:nvPr/>
              </p:nvPicPr>
              <p:blipFill>
                <a:blip r:embed="rId40"/>
                <a:stretch>
                  <a:fillRect/>
                </a:stretch>
              </p:blipFill>
              <p:spPr>
                <a:xfrm>
                  <a:off x="301701" y="1803323"/>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Entrada de lápiz 41">
                  <a:extLst>
                    <a:ext uri="{FF2B5EF4-FFF2-40B4-BE49-F238E27FC236}">
                      <a16:creationId xmlns:a16="http://schemas.microsoft.com/office/drawing/2014/main" id="{D01C0CE0-E029-CC45-B76E-26DBCD35410C}"/>
                    </a:ext>
                  </a:extLst>
                </p14:cNvPr>
                <p14:cNvContentPartPr/>
                <p14:nvPr/>
              </p14:nvContentPartPr>
              <p14:xfrm>
                <a:off x="483501" y="1932203"/>
                <a:ext cx="30600" cy="91080"/>
              </p14:xfrm>
            </p:contentPart>
          </mc:Choice>
          <mc:Fallback xmlns="">
            <p:pic>
              <p:nvPicPr>
                <p:cNvPr id="42" name="Entrada de lápiz 41">
                  <a:extLst>
                    <a:ext uri="{FF2B5EF4-FFF2-40B4-BE49-F238E27FC236}">
                      <a16:creationId xmlns:a16="http://schemas.microsoft.com/office/drawing/2014/main" id="{D01C0CE0-E029-CC45-B76E-26DBCD35410C}"/>
                    </a:ext>
                  </a:extLst>
                </p:cNvPr>
                <p:cNvPicPr/>
                <p:nvPr/>
              </p:nvPicPr>
              <p:blipFill>
                <a:blip r:embed="rId42"/>
                <a:stretch>
                  <a:fillRect/>
                </a:stretch>
              </p:blipFill>
              <p:spPr>
                <a:xfrm>
                  <a:off x="468021" y="1916723"/>
                  <a:ext cx="61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Entrada de lápiz 42">
                  <a:extLst>
                    <a:ext uri="{FF2B5EF4-FFF2-40B4-BE49-F238E27FC236}">
                      <a16:creationId xmlns:a16="http://schemas.microsoft.com/office/drawing/2014/main" id="{ED16F56B-9E38-784A-AF83-FCA38167AA15}"/>
                    </a:ext>
                  </a:extLst>
                </p14:cNvPr>
                <p14:cNvContentPartPr/>
                <p14:nvPr/>
              </p14:nvContentPartPr>
              <p14:xfrm>
                <a:off x="680061" y="2559323"/>
                <a:ext cx="257400" cy="23040"/>
              </p14:xfrm>
            </p:contentPart>
          </mc:Choice>
          <mc:Fallback xmlns="">
            <p:pic>
              <p:nvPicPr>
                <p:cNvPr id="43" name="Entrada de lápiz 42">
                  <a:extLst>
                    <a:ext uri="{FF2B5EF4-FFF2-40B4-BE49-F238E27FC236}">
                      <a16:creationId xmlns:a16="http://schemas.microsoft.com/office/drawing/2014/main" id="{ED16F56B-9E38-784A-AF83-FCA38167AA15}"/>
                    </a:ext>
                  </a:extLst>
                </p:cNvPr>
                <p:cNvPicPr/>
                <p:nvPr/>
              </p:nvPicPr>
              <p:blipFill>
                <a:blip r:embed="rId44"/>
                <a:stretch>
                  <a:fillRect/>
                </a:stretch>
              </p:blipFill>
              <p:spPr>
                <a:xfrm>
                  <a:off x="664581" y="2543843"/>
                  <a:ext cx="28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Entrada de lápiz 43">
                  <a:extLst>
                    <a:ext uri="{FF2B5EF4-FFF2-40B4-BE49-F238E27FC236}">
                      <a16:creationId xmlns:a16="http://schemas.microsoft.com/office/drawing/2014/main" id="{75A6B181-85CB-B74B-B39C-30D12A2B958C}"/>
                    </a:ext>
                  </a:extLst>
                </p14:cNvPr>
                <p14:cNvContentPartPr/>
                <p14:nvPr/>
              </p14:nvContentPartPr>
              <p14:xfrm>
                <a:off x="309621" y="2476163"/>
                <a:ext cx="105480" cy="173520"/>
              </p14:xfrm>
            </p:contentPart>
          </mc:Choice>
          <mc:Fallback xmlns="">
            <p:pic>
              <p:nvPicPr>
                <p:cNvPr id="44" name="Entrada de lápiz 43">
                  <a:extLst>
                    <a:ext uri="{FF2B5EF4-FFF2-40B4-BE49-F238E27FC236}">
                      <a16:creationId xmlns:a16="http://schemas.microsoft.com/office/drawing/2014/main" id="{75A6B181-85CB-B74B-B39C-30D12A2B958C}"/>
                    </a:ext>
                  </a:extLst>
                </p:cNvPr>
                <p:cNvPicPr/>
                <p:nvPr/>
              </p:nvPicPr>
              <p:blipFill>
                <a:blip r:embed="rId46"/>
                <a:stretch>
                  <a:fillRect/>
                </a:stretch>
              </p:blipFill>
              <p:spPr>
                <a:xfrm>
                  <a:off x="294141" y="2460683"/>
                  <a:ext cx="136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Entrada de lápiz 44">
                  <a:extLst>
                    <a:ext uri="{FF2B5EF4-FFF2-40B4-BE49-F238E27FC236}">
                      <a16:creationId xmlns:a16="http://schemas.microsoft.com/office/drawing/2014/main" id="{F8C450BE-75C1-794F-B384-48CF939A122C}"/>
                    </a:ext>
                  </a:extLst>
                </p14:cNvPr>
                <p14:cNvContentPartPr/>
                <p14:nvPr/>
              </p14:nvContentPartPr>
              <p14:xfrm>
                <a:off x="324741" y="2476163"/>
                <a:ext cx="75960" cy="189360"/>
              </p14:xfrm>
            </p:contentPart>
          </mc:Choice>
          <mc:Fallback xmlns="">
            <p:pic>
              <p:nvPicPr>
                <p:cNvPr id="45" name="Entrada de lápiz 44">
                  <a:extLst>
                    <a:ext uri="{FF2B5EF4-FFF2-40B4-BE49-F238E27FC236}">
                      <a16:creationId xmlns:a16="http://schemas.microsoft.com/office/drawing/2014/main" id="{F8C450BE-75C1-794F-B384-48CF939A122C}"/>
                    </a:ext>
                  </a:extLst>
                </p:cNvPr>
                <p:cNvPicPr/>
                <p:nvPr/>
              </p:nvPicPr>
              <p:blipFill>
                <a:blip r:embed="rId48"/>
                <a:stretch>
                  <a:fillRect/>
                </a:stretch>
              </p:blipFill>
              <p:spPr>
                <a:xfrm>
                  <a:off x="309261" y="2460683"/>
                  <a:ext cx="106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Entrada de lápiz 45">
                  <a:extLst>
                    <a:ext uri="{FF2B5EF4-FFF2-40B4-BE49-F238E27FC236}">
                      <a16:creationId xmlns:a16="http://schemas.microsoft.com/office/drawing/2014/main" id="{9C8FE5D8-EEA7-A346-B8C5-AE7DCED12018}"/>
                    </a:ext>
                  </a:extLst>
                </p14:cNvPr>
                <p14:cNvContentPartPr/>
                <p14:nvPr/>
              </p14:nvContentPartPr>
              <p14:xfrm>
                <a:off x="498621" y="2574443"/>
                <a:ext cx="60840" cy="97920"/>
              </p14:xfrm>
            </p:contentPart>
          </mc:Choice>
          <mc:Fallback xmlns="">
            <p:pic>
              <p:nvPicPr>
                <p:cNvPr id="46" name="Entrada de lápiz 45">
                  <a:extLst>
                    <a:ext uri="{FF2B5EF4-FFF2-40B4-BE49-F238E27FC236}">
                      <a16:creationId xmlns:a16="http://schemas.microsoft.com/office/drawing/2014/main" id="{9C8FE5D8-EEA7-A346-B8C5-AE7DCED12018}"/>
                    </a:ext>
                  </a:extLst>
                </p:cNvPr>
                <p:cNvPicPr/>
                <p:nvPr/>
              </p:nvPicPr>
              <p:blipFill>
                <a:blip r:embed="rId50"/>
                <a:stretch>
                  <a:fillRect/>
                </a:stretch>
              </p:blipFill>
              <p:spPr>
                <a:xfrm>
                  <a:off x="483141" y="2558963"/>
                  <a:ext cx="91440" cy="128520"/>
                </a:xfrm>
                <a:prstGeom prst="rect">
                  <a:avLst/>
                </a:prstGeom>
              </p:spPr>
            </p:pic>
          </mc:Fallback>
        </mc:AlternateContent>
      </p:grpSp>
      <p:grpSp>
        <p:nvGrpSpPr>
          <p:cNvPr id="50" name="Grupo 49">
            <a:extLst>
              <a:ext uri="{FF2B5EF4-FFF2-40B4-BE49-F238E27FC236}">
                <a16:creationId xmlns:a16="http://schemas.microsoft.com/office/drawing/2014/main" id="{BE79FE48-B3AF-D842-9C36-F464916E5B1D}"/>
              </a:ext>
            </a:extLst>
          </p:cNvPr>
          <p:cNvGrpSpPr/>
          <p:nvPr/>
        </p:nvGrpSpPr>
        <p:grpSpPr>
          <a:xfrm>
            <a:off x="1655301" y="1471043"/>
            <a:ext cx="113760" cy="128880"/>
            <a:chOff x="1655301" y="1471043"/>
            <a:chExt cx="113760" cy="128880"/>
          </a:xfrm>
        </p:grpSpPr>
        <mc:AlternateContent xmlns:mc="http://schemas.openxmlformats.org/markup-compatibility/2006" xmlns:p14="http://schemas.microsoft.com/office/powerpoint/2010/main">
          <mc:Choice Requires="p14">
            <p:contentPart p14:bwMode="auto" r:id="rId51">
              <p14:nvContentPartPr>
                <p14:cNvPr id="48" name="Entrada de lápiz 47">
                  <a:extLst>
                    <a:ext uri="{FF2B5EF4-FFF2-40B4-BE49-F238E27FC236}">
                      <a16:creationId xmlns:a16="http://schemas.microsoft.com/office/drawing/2014/main" id="{E09BB40F-4E67-4E4E-A6A0-AB4824E0E148}"/>
                    </a:ext>
                  </a:extLst>
                </p14:cNvPr>
                <p14:cNvContentPartPr/>
                <p14:nvPr/>
              </p14:nvContentPartPr>
              <p14:xfrm>
                <a:off x="1677981" y="1471043"/>
                <a:ext cx="91080" cy="128880"/>
              </p14:xfrm>
            </p:contentPart>
          </mc:Choice>
          <mc:Fallback xmlns="">
            <p:pic>
              <p:nvPicPr>
                <p:cNvPr id="48" name="Entrada de lápiz 47">
                  <a:extLst>
                    <a:ext uri="{FF2B5EF4-FFF2-40B4-BE49-F238E27FC236}">
                      <a16:creationId xmlns:a16="http://schemas.microsoft.com/office/drawing/2014/main" id="{E09BB40F-4E67-4E4E-A6A0-AB4824E0E148}"/>
                    </a:ext>
                  </a:extLst>
                </p:cNvPr>
                <p:cNvPicPr/>
                <p:nvPr/>
              </p:nvPicPr>
              <p:blipFill>
                <a:blip r:embed="rId52"/>
                <a:stretch>
                  <a:fillRect/>
                </a:stretch>
              </p:blipFill>
              <p:spPr>
                <a:xfrm>
                  <a:off x="1662501" y="1455563"/>
                  <a:ext cx="121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Entrada de lápiz 48">
                  <a:extLst>
                    <a:ext uri="{FF2B5EF4-FFF2-40B4-BE49-F238E27FC236}">
                      <a16:creationId xmlns:a16="http://schemas.microsoft.com/office/drawing/2014/main" id="{C82AC555-0866-8D44-A556-BC791E752A13}"/>
                    </a:ext>
                  </a:extLst>
                </p14:cNvPr>
                <p14:cNvContentPartPr/>
                <p14:nvPr/>
              </p14:nvContentPartPr>
              <p14:xfrm>
                <a:off x="1655301" y="1471043"/>
                <a:ext cx="106200" cy="68400"/>
              </p14:xfrm>
            </p:contentPart>
          </mc:Choice>
          <mc:Fallback xmlns="">
            <p:pic>
              <p:nvPicPr>
                <p:cNvPr id="49" name="Entrada de lápiz 48">
                  <a:extLst>
                    <a:ext uri="{FF2B5EF4-FFF2-40B4-BE49-F238E27FC236}">
                      <a16:creationId xmlns:a16="http://schemas.microsoft.com/office/drawing/2014/main" id="{C82AC555-0866-8D44-A556-BC791E752A13}"/>
                    </a:ext>
                  </a:extLst>
                </p:cNvPr>
                <p:cNvPicPr/>
                <p:nvPr/>
              </p:nvPicPr>
              <p:blipFill>
                <a:blip r:embed="rId54"/>
                <a:stretch>
                  <a:fillRect/>
                </a:stretch>
              </p:blipFill>
              <p:spPr>
                <a:xfrm>
                  <a:off x="1639821" y="1455563"/>
                  <a:ext cx="136800" cy="9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70" name="Entrada de lápiz 69">
                <a:extLst>
                  <a:ext uri="{FF2B5EF4-FFF2-40B4-BE49-F238E27FC236}">
                    <a16:creationId xmlns:a16="http://schemas.microsoft.com/office/drawing/2014/main" id="{6CBED20F-C392-9440-88F4-5774FD22B6B9}"/>
                  </a:ext>
                </a:extLst>
              </p14:cNvPr>
              <p14:cNvContentPartPr/>
              <p14:nvPr/>
            </p14:nvContentPartPr>
            <p14:xfrm>
              <a:off x="4060101" y="677243"/>
              <a:ext cx="173520" cy="242280"/>
            </p14:xfrm>
          </p:contentPart>
        </mc:Choice>
        <mc:Fallback xmlns="">
          <p:pic>
            <p:nvPicPr>
              <p:cNvPr id="70" name="Entrada de lápiz 69">
                <a:extLst>
                  <a:ext uri="{FF2B5EF4-FFF2-40B4-BE49-F238E27FC236}">
                    <a16:creationId xmlns:a16="http://schemas.microsoft.com/office/drawing/2014/main" id="{6CBED20F-C392-9440-88F4-5774FD22B6B9}"/>
                  </a:ext>
                </a:extLst>
              </p:cNvPr>
              <p:cNvPicPr/>
              <p:nvPr/>
            </p:nvPicPr>
            <p:blipFill>
              <a:blip r:embed="rId56"/>
              <a:stretch>
                <a:fillRect/>
              </a:stretch>
            </p:blipFill>
            <p:spPr>
              <a:xfrm>
                <a:off x="4044589" y="661763"/>
                <a:ext cx="204184" cy="272880"/>
              </a:xfrm>
              <a:prstGeom prst="rect">
                <a:avLst/>
              </a:prstGeom>
            </p:spPr>
          </p:pic>
        </mc:Fallback>
      </mc:AlternateContent>
      <p:grpSp>
        <p:nvGrpSpPr>
          <p:cNvPr id="80" name="Grupo 79">
            <a:extLst>
              <a:ext uri="{FF2B5EF4-FFF2-40B4-BE49-F238E27FC236}">
                <a16:creationId xmlns:a16="http://schemas.microsoft.com/office/drawing/2014/main" id="{55255CCA-7164-6443-ABDE-4400FB252035}"/>
              </a:ext>
            </a:extLst>
          </p:cNvPr>
          <p:cNvGrpSpPr/>
          <p:nvPr/>
        </p:nvGrpSpPr>
        <p:grpSpPr>
          <a:xfrm>
            <a:off x="4512981" y="647003"/>
            <a:ext cx="1344960" cy="385200"/>
            <a:chOff x="4512981" y="647003"/>
            <a:chExt cx="1344960" cy="385200"/>
          </a:xfrm>
        </p:grpSpPr>
        <p:grpSp>
          <p:nvGrpSpPr>
            <p:cNvPr id="81" name="Grupo 80">
              <a:extLst>
                <a:ext uri="{FF2B5EF4-FFF2-40B4-BE49-F238E27FC236}">
                  <a16:creationId xmlns:a16="http://schemas.microsoft.com/office/drawing/2014/main" id="{0F4ED7A7-FAB5-1640-89D5-0514C3E54E5D}"/>
                </a:ext>
              </a:extLst>
            </p:cNvPr>
            <p:cNvGrpSpPr/>
            <p:nvPr/>
          </p:nvGrpSpPr>
          <p:grpSpPr>
            <a:xfrm>
              <a:off x="4512981" y="647003"/>
              <a:ext cx="1344960" cy="385200"/>
              <a:chOff x="4512981" y="647003"/>
              <a:chExt cx="1344960" cy="385200"/>
            </a:xfrm>
          </p:grpSpPr>
          <mc:AlternateContent xmlns:mc="http://schemas.openxmlformats.org/markup-compatibility/2006" xmlns:p14="http://schemas.microsoft.com/office/powerpoint/2010/main">
            <mc:Choice Requires="p14">
              <p:contentPart p14:bwMode="auto" r:id="rId57">
                <p14:nvContentPartPr>
                  <p14:cNvPr id="71" name="Entrada de lápiz 70">
                    <a:extLst>
                      <a:ext uri="{FF2B5EF4-FFF2-40B4-BE49-F238E27FC236}">
                        <a16:creationId xmlns:a16="http://schemas.microsoft.com/office/drawing/2014/main" id="{22830EDB-5D6D-354B-8A63-CA7E7856B4B2}"/>
                      </a:ext>
                    </a:extLst>
                  </p14:cNvPr>
                  <p14:cNvContentPartPr/>
                  <p14:nvPr/>
                </p14:nvContentPartPr>
                <p14:xfrm>
                  <a:off x="4512981" y="790643"/>
                  <a:ext cx="151560" cy="121320"/>
                </p14:xfrm>
              </p:contentPart>
            </mc:Choice>
            <mc:Fallback xmlns="">
              <p:pic>
                <p:nvPicPr>
                  <p:cNvPr id="71" name="Entrada de lápiz 70">
                    <a:extLst>
                      <a:ext uri="{FF2B5EF4-FFF2-40B4-BE49-F238E27FC236}">
                        <a16:creationId xmlns:a16="http://schemas.microsoft.com/office/drawing/2014/main" id="{22830EDB-5D6D-354B-8A63-CA7E7856B4B2}"/>
                      </a:ext>
                    </a:extLst>
                  </p:cNvPr>
                  <p:cNvPicPr/>
                  <p:nvPr/>
                </p:nvPicPr>
                <p:blipFill>
                  <a:blip r:embed="rId58"/>
                  <a:stretch>
                    <a:fillRect/>
                  </a:stretch>
                </p:blipFill>
                <p:spPr>
                  <a:xfrm>
                    <a:off x="4497501" y="775163"/>
                    <a:ext cx="182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2" name="Entrada de lápiz 71">
                    <a:extLst>
                      <a:ext uri="{FF2B5EF4-FFF2-40B4-BE49-F238E27FC236}">
                        <a16:creationId xmlns:a16="http://schemas.microsoft.com/office/drawing/2014/main" id="{92577F5C-B37E-4548-A64B-06AD15F0F00E}"/>
                      </a:ext>
                    </a:extLst>
                  </p14:cNvPr>
                  <p14:cNvContentPartPr/>
                  <p14:nvPr/>
                </p14:nvContentPartPr>
                <p14:xfrm>
                  <a:off x="4656621" y="783083"/>
                  <a:ext cx="127080" cy="249120"/>
                </p14:xfrm>
              </p:contentPart>
            </mc:Choice>
            <mc:Fallback xmlns="">
              <p:pic>
                <p:nvPicPr>
                  <p:cNvPr id="72" name="Entrada de lápiz 71">
                    <a:extLst>
                      <a:ext uri="{FF2B5EF4-FFF2-40B4-BE49-F238E27FC236}">
                        <a16:creationId xmlns:a16="http://schemas.microsoft.com/office/drawing/2014/main" id="{92577F5C-B37E-4548-A64B-06AD15F0F00E}"/>
                      </a:ext>
                    </a:extLst>
                  </p:cNvPr>
                  <p:cNvPicPr/>
                  <p:nvPr/>
                </p:nvPicPr>
                <p:blipFill>
                  <a:blip r:embed="rId60"/>
                  <a:stretch>
                    <a:fillRect/>
                  </a:stretch>
                </p:blipFill>
                <p:spPr>
                  <a:xfrm>
                    <a:off x="4641141" y="767603"/>
                    <a:ext cx="1576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3" name="Entrada de lápiz 72">
                    <a:extLst>
                      <a:ext uri="{FF2B5EF4-FFF2-40B4-BE49-F238E27FC236}">
                        <a16:creationId xmlns:a16="http://schemas.microsoft.com/office/drawing/2014/main" id="{787352BA-CFF6-F04F-9694-553BA3180DE3}"/>
                      </a:ext>
                    </a:extLst>
                  </p14:cNvPr>
                  <p14:cNvContentPartPr/>
                  <p14:nvPr/>
                </p14:nvContentPartPr>
                <p14:xfrm>
                  <a:off x="4739781" y="662123"/>
                  <a:ext cx="360" cy="38160"/>
                </p14:xfrm>
              </p:contentPart>
            </mc:Choice>
            <mc:Fallback xmlns="">
              <p:pic>
                <p:nvPicPr>
                  <p:cNvPr id="73" name="Entrada de lápiz 72">
                    <a:extLst>
                      <a:ext uri="{FF2B5EF4-FFF2-40B4-BE49-F238E27FC236}">
                        <a16:creationId xmlns:a16="http://schemas.microsoft.com/office/drawing/2014/main" id="{787352BA-CFF6-F04F-9694-553BA3180DE3}"/>
                      </a:ext>
                    </a:extLst>
                  </p:cNvPr>
                  <p:cNvPicPr/>
                  <p:nvPr/>
                </p:nvPicPr>
                <p:blipFill>
                  <a:blip r:embed="rId62"/>
                  <a:stretch>
                    <a:fillRect/>
                  </a:stretch>
                </p:blipFill>
                <p:spPr>
                  <a:xfrm>
                    <a:off x="4724301" y="646643"/>
                    <a:ext cx="30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4" name="Entrada de lápiz 73">
                    <a:extLst>
                      <a:ext uri="{FF2B5EF4-FFF2-40B4-BE49-F238E27FC236}">
                        <a16:creationId xmlns:a16="http://schemas.microsoft.com/office/drawing/2014/main" id="{013DFF08-D6CD-4A4D-8D1B-2061CA51E195}"/>
                      </a:ext>
                    </a:extLst>
                  </p14:cNvPr>
                  <p14:cNvContentPartPr/>
                  <p14:nvPr/>
                </p14:nvContentPartPr>
                <p14:xfrm>
                  <a:off x="4883421" y="760403"/>
                  <a:ext cx="136440" cy="144000"/>
                </p14:xfrm>
              </p:contentPart>
            </mc:Choice>
            <mc:Fallback xmlns="">
              <p:pic>
                <p:nvPicPr>
                  <p:cNvPr id="74" name="Entrada de lápiz 73">
                    <a:extLst>
                      <a:ext uri="{FF2B5EF4-FFF2-40B4-BE49-F238E27FC236}">
                        <a16:creationId xmlns:a16="http://schemas.microsoft.com/office/drawing/2014/main" id="{013DFF08-D6CD-4A4D-8D1B-2061CA51E195}"/>
                      </a:ext>
                    </a:extLst>
                  </p:cNvPr>
                  <p:cNvPicPr/>
                  <p:nvPr/>
                </p:nvPicPr>
                <p:blipFill>
                  <a:blip r:embed="rId64"/>
                  <a:stretch>
                    <a:fillRect/>
                  </a:stretch>
                </p:blipFill>
                <p:spPr>
                  <a:xfrm>
                    <a:off x="4867941" y="744923"/>
                    <a:ext cx="1670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5" name="Entrada de lápiz 74">
                    <a:extLst>
                      <a:ext uri="{FF2B5EF4-FFF2-40B4-BE49-F238E27FC236}">
                        <a16:creationId xmlns:a16="http://schemas.microsoft.com/office/drawing/2014/main" id="{1D8F8C0D-80F5-564D-908A-60DB256DFB0B}"/>
                      </a:ext>
                    </a:extLst>
                  </p14:cNvPr>
                  <p14:cNvContentPartPr/>
                  <p14:nvPr/>
                </p14:nvContentPartPr>
                <p14:xfrm>
                  <a:off x="5064861" y="767963"/>
                  <a:ext cx="189360" cy="127080"/>
                </p14:xfrm>
              </p:contentPart>
            </mc:Choice>
            <mc:Fallback xmlns="">
              <p:pic>
                <p:nvPicPr>
                  <p:cNvPr id="75" name="Entrada de lápiz 74">
                    <a:extLst>
                      <a:ext uri="{FF2B5EF4-FFF2-40B4-BE49-F238E27FC236}">
                        <a16:creationId xmlns:a16="http://schemas.microsoft.com/office/drawing/2014/main" id="{1D8F8C0D-80F5-564D-908A-60DB256DFB0B}"/>
                      </a:ext>
                    </a:extLst>
                  </p:cNvPr>
                  <p:cNvPicPr/>
                  <p:nvPr/>
                </p:nvPicPr>
                <p:blipFill>
                  <a:blip r:embed="rId66"/>
                  <a:stretch>
                    <a:fillRect/>
                  </a:stretch>
                </p:blipFill>
                <p:spPr>
                  <a:xfrm>
                    <a:off x="5049381" y="752527"/>
                    <a:ext cx="219960" cy="15759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6" name="Entrada de lápiz 75">
                    <a:extLst>
                      <a:ext uri="{FF2B5EF4-FFF2-40B4-BE49-F238E27FC236}">
                        <a16:creationId xmlns:a16="http://schemas.microsoft.com/office/drawing/2014/main" id="{AE35ED54-0C43-774E-9B4C-ACDDBEBFFBFB}"/>
                      </a:ext>
                    </a:extLst>
                  </p14:cNvPr>
                  <p14:cNvContentPartPr/>
                  <p14:nvPr/>
                </p14:nvContentPartPr>
                <p14:xfrm>
                  <a:off x="5314341" y="737723"/>
                  <a:ext cx="98640" cy="279360"/>
                </p14:xfrm>
              </p:contentPart>
            </mc:Choice>
            <mc:Fallback xmlns="">
              <p:pic>
                <p:nvPicPr>
                  <p:cNvPr id="76" name="Entrada de lápiz 75">
                    <a:extLst>
                      <a:ext uri="{FF2B5EF4-FFF2-40B4-BE49-F238E27FC236}">
                        <a16:creationId xmlns:a16="http://schemas.microsoft.com/office/drawing/2014/main" id="{AE35ED54-0C43-774E-9B4C-ACDDBEBFFBFB}"/>
                      </a:ext>
                    </a:extLst>
                  </p:cNvPr>
                  <p:cNvPicPr/>
                  <p:nvPr/>
                </p:nvPicPr>
                <p:blipFill>
                  <a:blip r:embed="rId68"/>
                  <a:stretch>
                    <a:fillRect/>
                  </a:stretch>
                </p:blipFill>
                <p:spPr>
                  <a:xfrm>
                    <a:off x="5298861" y="722243"/>
                    <a:ext cx="1292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7" name="Entrada de lápiz 76">
                    <a:extLst>
                      <a:ext uri="{FF2B5EF4-FFF2-40B4-BE49-F238E27FC236}">
                        <a16:creationId xmlns:a16="http://schemas.microsoft.com/office/drawing/2014/main" id="{9C02AC10-684E-FF40-A611-A55E62E9540A}"/>
                      </a:ext>
                    </a:extLst>
                  </p14:cNvPr>
                  <p14:cNvContentPartPr/>
                  <p14:nvPr/>
                </p14:nvContentPartPr>
                <p14:xfrm>
                  <a:off x="5465181" y="647003"/>
                  <a:ext cx="38160" cy="222840"/>
                </p14:xfrm>
              </p:contentPart>
            </mc:Choice>
            <mc:Fallback xmlns="">
              <p:pic>
                <p:nvPicPr>
                  <p:cNvPr id="77" name="Entrada de lápiz 76">
                    <a:extLst>
                      <a:ext uri="{FF2B5EF4-FFF2-40B4-BE49-F238E27FC236}">
                        <a16:creationId xmlns:a16="http://schemas.microsoft.com/office/drawing/2014/main" id="{9C02AC10-684E-FF40-A611-A55E62E9540A}"/>
                      </a:ext>
                    </a:extLst>
                  </p:cNvPr>
                  <p:cNvPicPr/>
                  <p:nvPr/>
                </p:nvPicPr>
                <p:blipFill>
                  <a:blip r:embed="rId70"/>
                  <a:stretch>
                    <a:fillRect/>
                  </a:stretch>
                </p:blipFill>
                <p:spPr>
                  <a:xfrm>
                    <a:off x="5449701" y="631548"/>
                    <a:ext cx="68760" cy="25339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8" name="Entrada de lápiz 77">
                    <a:extLst>
                      <a:ext uri="{FF2B5EF4-FFF2-40B4-BE49-F238E27FC236}">
                        <a16:creationId xmlns:a16="http://schemas.microsoft.com/office/drawing/2014/main" id="{32C6F6E0-E152-2B4A-B14B-060D69C1805F}"/>
                      </a:ext>
                    </a:extLst>
                  </p14:cNvPr>
                  <p14:cNvContentPartPr/>
                  <p14:nvPr/>
                </p14:nvContentPartPr>
                <p14:xfrm>
                  <a:off x="5571021" y="760403"/>
                  <a:ext cx="121320" cy="106200"/>
                </p14:xfrm>
              </p:contentPart>
            </mc:Choice>
            <mc:Fallback xmlns="">
              <p:pic>
                <p:nvPicPr>
                  <p:cNvPr id="78" name="Entrada de lápiz 77">
                    <a:extLst>
                      <a:ext uri="{FF2B5EF4-FFF2-40B4-BE49-F238E27FC236}">
                        <a16:creationId xmlns:a16="http://schemas.microsoft.com/office/drawing/2014/main" id="{32C6F6E0-E152-2B4A-B14B-060D69C1805F}"/>
                      </a:ext>
                    </a:extLst>
                  </p:cNvPr>
                  <p:cNvPicPr/>
                  <p:nvPr/>
                </p:nvPicPr>
                <p:blipFill>
                  <a:blip r:embed="rId72"/>
                  <a:stretch>
                    <a:fillRect/>
                  </a:stretch>
                </p:blipFill>
                <p:spPr>
                  <a:xfrm>
                    <a:off x="5555541" y="744923"/>
                    <a:ext cx="151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9" name="Entrada de lápiz 78">
                    <a:extLst>
                      <a:ext uri="{FF2B5EF4-FFF2-40B4-BE49-F238E27FC236}">
                        <a16:creationId xmlns:a16="http://schemas.microsoft.com/office/drawing/2014/main" id="{5520BA76-7762-7B44-B85A-625CC06BD122}"/>
                      </a:ext>
                    </a:extLst>
                  </p14:cNvPr>
                  <p14:cNvContentPartPr/>
                  <p14:nvPr/>
                </p14:nvContentPartPr>
                <p14:xfrm>
                  <a:off x="5768661" y="760403"/>
                  <a:ext cx="89280" cy="106200"/>
                </p14:xfrm>
              </p:contentPart>
            </mc:Choice>
            <mc:Fallback xmlns="">
              <p:pic>
                <p:nvPicPr>
                  <p:cNvPr id="79" name="Entrada de lápiz 78">
                    <a:extLst>
                      <a:ext uri="{FF2B5EF4-FFF2-40B4-BE49-F238E27FC236}">
                        <a16:creationId xmlns:a16="http://schemas.microsoft.com/office/drawing/2014/main" id="{5520BA76-7762-7B44-B85A-625CC06BD122}"/>
                      </a:ext>
                    </a:extLst>
                  </p:cNvPr>
                  <p:cNvPicPr/>
                  <p:nvPr/>
                </p:nvPicPr>
                <p:blipFill>
                  <a:blip r:embed="rId74"/>
                  <a:stretch>
                    <a:fillRect/>
                  </a:stretch>
                </p:blipFill>
                <p:spPr>
                  <a:xfrm>
                    <a:off x="5753243" y="744923"/>
                    <a:ext cx="119757" cy="136800"/>
                  </a:xfrm>
                  <a:prstGeom prst="rect">
                    <a:avLst/>
                  </a:prstGeom>
                </p:spPr>
              </p:pic>
            </mc:Fallback>
          </mc:AlternateContent>
        </p:grpSp>
      </p:grpSp>
      <p:grpSp>
        <p:nvGrpSpPr>
          <p:cNvPr id="100" name="Grupo 99">
            <a:extLst>
              <a:ext uri="{FF2B5EF4-FFF2-40B4-BE49-F238E27FC236}">
                <a16:creationId xmlns:a16="http://schemas.microsoft.com/office/drawing/2014/main" id="{F18D02FF-AD8B-9345-AF43-A700A8BDE909}"/>
              </a:ext>
            </a:extLst>
          </p:cNvPr>
          <p:cNvGrpSpPr/>
          <p:nvPr/>
        </p:nvGrpSpPr>
        <p:grpSpPr>
          <a:xfrm>
            <a:off x="4051821" y="1388603"/>
            <a:ext cx="1005840" cy="959760"/>
            <a:chOff x="4051821" y="1388603"/>
            <a:chExt cx="1005840" cy="959760"/>
          </a:xfrm>
        </p:grpSpPr>
        <mc:AlternateContent xmlns:mc="http://schemas.openxmlformats.org/markup-compatibility/2006" xmlns:p14="http://schemas.microsoft.com/office/powerpoint/2010/main">
          <mc:Choice Requires="p14">
            <p:contentPart p14:bwMode="auto" r:id="rId75">
              <p14:nvContentPartPr>
                <p14:cNvPr id="90" name="Entrada de lápiz 89">
                  <a:extLst>
                    <a:ext uri="{FF2B5EF4-FFF2-40B4-BE49-F238E27FC236}">
                      <a16:creationId xmlns:a16="http://schemas.microsoft.com/office/drawing/2014/main" id="{E3C34B22-EE31-1140-B026-10659DBB0F34}"/>
                    </a:ext>
                  </a:extLst>
                </p14:cNvPr>
                <p14:cNvContentPartPr/>
                <p14:nvPr/>
              </p14:nvContentPartPr>
              <p14:xfrm>
                <a:off x="4717101" y="1410563"/>
                <a:ext cx="136440" cy="937800"/>
              </p14:xfrm>
            </p:contentPart>
          </mc:Choice>
          <mc:Fallback xmlns="">
            <p:pic>
              <p:nvPicPr>
                <p:cNvPr id="90" name="Entrada de lápiz 89">
                  <a:extLst>
                    <a:ext uri="{FF2B5EF4-FFF2-40B4-BE49-F238E27FC236}">
                      <a16:creationId xmlns:a16="http://schemas.microsoft.com/office/drawing/2014/main" id="{E3C34B22-EE31-1140-B026-10659DBB0F34}"/>
                    </a:ext>
                  </a:extLst>
                </p:cNvPr>
                <p:cNvPicPr/>
                <p:nvPr/>
              </p:nvPicPr>
              <p:blipFill>
                <a:blip r:embed="rId76"/>
                <a:stretch>
                  <a:fillRect/>
                </a:stretch>
              </p:blipFill>
              <p:spPr>
                <a:xfrm>
                  <a:off x="4701621" y="1395083"/>
                  <a:ext cx="167040" cy="968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1" name="Entrada de lápiz 90">
                  <a:extLst>
                    <a:ext uri="{FF2B5EF4-FFF2-40B4-BE49-F238E27FC236}">
                      <a16:creationId xmlns:a16="http://schemas.microsoft.com/office/drawing/2014/main" id="{B66E42F9-0B2A-EC46-8553-34AA4DBEFB8A}"/>
                    </a:ext>
                  </a:extLst>
                </p14:cNvPr>
                <p14:cNvContentPartPr/>
                <p14:nvPr/>
              </p14:nvContentPartPr>
              <p14:xfrm>
                <a:off x="4732221" y="1388603"/>
                <a:ext cx="106200" cy="29880"/>
              </p14:xfrm>
            </p:contentPart>
          </mc:Choice>
          <mc:Fallback xmlns="">
            <p:pic>
              <p:nvPicPr>
                <p:cNvPr id="91" name="Entrada de lápiz 90">
                  <a:extLst>
                    <a:ext uri="{FF2B5EF4-FFF2-40B4-BE49-F238E27FC236}">
                      <a16:creationId xmlns:a16="http://schemas.microsoft.com/office/drawing/2014/main" id="{B66E42F9-0B2A-EC46-8553-34AA4DBEFB8A}"/>
                    </a:ext>
                  </a:extLst>
                </p:cNvPr>
                <p:cNvPicPr/>
                <p:nvPr/>
              </p:nvPicPr>
              <p:blipFill>
                <a:blip r:embed="rId78"/>
                <a:stretch>
                  <a:fillRect/>
                </a:stretch>
              </p:blipFill>
              <p:spPr>
                <a:xfrm>
                  <a:off x="4716741" y="1373123"/>
                  <a:ext cx="136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3" name="Entrada de lápiz 92">
                  <a:extLst>
                    <a:ext uri="{FF2B5EF4-FFF2-40B4-BE49-F238E27FC236}">
                      <a16:creationId xmlns:a16="http://schemas.microsoft.com/office/drawing/2014/main" id="{786025F4-50F1-C248-A854-C5431D403F67}"/>
                    </a:ext>
                  </a:extLst>
                </p14:cNvPr>
                <p14:cNvContentPartPr/>
                <p14:nvPr/>
              </p14:nvContentPartPr>
              <p14:xfrm>
                <a:off x="4051821" y="1759043"/>
                <a:ext cx="186840" cy="249120"/>
              </p14:xfrm>
            </p:contentPart>
          </mc:Choice>
          <mc:Fallback xmlns="">
            <p:pic>
              <p:nvPicPr>
                <p:cNvPr id="93" name="Entrada de lápiz 92">
                  <a:extLst>
                    <a:ext uri="{FF2B5EF4-FFF2-40B4-BE49-F238E27FC236}">
                      <a16:creationId xmlns:a16="http://schemas.microsoft.com/office/drawing/2014/main" id="{786025F4-50F1-C248-A854-C5431D403F67}"/>
                    </a:ext>
                  </a:extLst>
                </p:cNvPr>
                <p:cNvPicPr/>
                <p:nvPr/>
              </p:nvPicPr>
              <p:blipFill>
                <a:blip r:embed="rId80"/>
                <a:stretch>
                  <a:fillRect/>
                </a:stretch>
              </p:blipFill>
              <p:spPr>
                <a:xfrm>
                  <a:off x="4036341" y="1743563"/>
                  <a:ext cx="2174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4" name="Entrada de lápiz 93">
                  <a:extLst>
                    <a:ext uri="{FF2B5EF4-FFF2-40B4-BE49-F238E27FC236}">
                      <a16:creationId xmlns:a16="http://schemas.microsoft.com/office/drawing/2014/main" id="{57BB4895-6D53-2549-93F4-0941B79A9934}"/>
                    </a:ext>
                  </a:extLst>
                </p14:cNvPr>
                <p14:cNvContentPartPr/>
                <p14:nvPr/>
              </p14:nvContentPartPr>
              <p14:xfrm>
                <a:off x="4059381" y="1743923"/>
                <a:ext cx="113760" cy="334800"/>
              </p14:xfrm>
            </p:contentPart>
          </mc:Choice>
          <mc:Fallback xmlns="">
            <p:pic>
              <p:nvPicPr>
                <p:cNvPr id="94" name="Entrada de lápiz 93">
                  <a:extLst>
                    <a:ext uri="{FF2B5EF4-FFF2-40B4-BE49-F238E27FC236}">
                      <a16:creationId xmlns:a16="http://schemas.microsoft.com/office/drawing/2014/main" id="{57BB4895-6D53-2549-93F4-0941B79A9934}"/>
                    </a:ext>
                  </a:extLst>
                </p:cNvPr>
                <p:cNvPicPr/>
                <p:nvPr/>
              </p:nvPicPr>
              <p:blipFill>
                <a:blip r:embed="rId82"/>
                <a:stretch>
                  <a:fillRect/>
                </a:stretch>
              </p:blipFill>
              <p:spPr>
                <a:xfrm>
                  <a:off x="4043901" y="1728443"/>
                  <a:ext cx="1443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6" name="Entrada de lápiz 95">
                  <a:extLst>
                    <a:ext uri="{FF2B5EF4-FFF2-40B4-BE49-F238E27FC236}">
                      <a16:creationId xmlns:a16="http://schemas.microsoft.com/office/drawing/2014/main" id="{FAC03EED-2AD4-864E-AD0A-E6F69EFDFAE0}"/>
                    </a:ext>
                  </a:extLst>
                </p14:cNvPr>
                <p14:cNvContentPartPr/>
                <p14:nvPr/>
              </p14:nvContentPartPr>
              <p14:xfrm>
                <a:off x="4422261" y="1818803"/>
                <a:ext cx="83520" cy="23040"/>
              </p14:xfrm>
            </p:contentPart>
          </mc:Choice>
          <mc:Fallback xmlns="">
            <p:pic>
              <p:nvPicPr>
                <p:cNvPr id="96" name="Entrada de lápiz 95">
                  <a:extLst>
                    <a:ext uri="{FF2B5EF4-FFF2-40B4-BE49-F238E27FC236}">
                      <a16:creationId xmlns:a16="http://schemas.microsoft.com/office/drawing/2014/main" id="{FAC03EED-2AD4-864E-AD0A-E6F69EFDFAE0}"/>
                    </a:ext>
                  </a:extLst>
                </p:cNvPr>
                <p:cNvPicPr/>
                <p:nvPr/>
              </p:nvPicPr>
              <p:blipFill>
                <a:blip r:embed="rId84"/>
                <a:stretch>
                  <a:fillRect/>
                </a:stretch>
              </p:blipFill>
              <p:spPr>
                <a:xfrm>
                  <a:off x="4406781" y="1803323"/>
                  <a:ext cx="114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7" name="Entrada de lápiz 96">
                  <a:extLst>
                    <a:ext uri="{FF2B5EF4-FFF2-40B4-BE49-F238E27FC236}">
                      <a16:creationId xmlns:a16="http://schemas.microsoft.com/office/drawing/2014/main" id="{356529BC-3632-8347-A651-397DFA2E6AD8}"/>
                    </a:ext>
                  </a:extLst>
                </p14:cNvPr>
                <p14:cNvContentPartPr/>
                <p14:nvPr/>
              </p14:nvContentPartPr>
              <p14:xfrm>
                <a:off x="4444941" y="1879283"/>
                <a:ext cx="75960" cy="23040"/>
              </p14:xfrm>
            </p:contentPart>
          </mc:Choice>
          <mc:Fallback xmlns="">
            <p:pic>
              <p:nvPicPr>
                <p:cNvPr id="97" name="Entrada de lápiz 96">
                  <a:extLst>
                    <a:ext uri="{FF2B5EF4-FFF2-40B4-BE49-F238E27FC236}">
                      <a16:creationId xmlns:a16="http://schemas.microsoft.com/office/drawing/2014/main" id="{356529BC-3632-8347-A651-397DFA2E6AD8}"/>
                    </a:ext>
                  </a:extLst>
                </p:cNvPr>
                <p:cNvPicPr/>
                <p:nvPr/>
              </p:nvPicPr>
              <p:blipFill>
                <a:blip r:embed="rId86"/>
                <a:stretch>
                  <a:fillRect/>
                </a:stretch>
              </p:blipFill>
              <p:spPr>
                <a:xfrm>
                  <a:off x="4429461" y="1863803"/>
                  <a:ext cx="1065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9" name="Entrada de lápiz 98">
                  <a:extLst>
                    <a:ext uri="{FF2B5EF4-FFF2-40B4-BE49-F238E27FC236}">
                      <a16:creationId xmlns:a16="http://schemas.microsoft.com/office/drawing/2014/main" id="{F0EE7569-E7E9-1144-B3A9-9EEC3AB21974}"/>
                    </a:ext>
                  </a:extLst>
                </p14:cNvPr>
                <p14:cNvContentPartPr/>
                <p14:nvPr/>
              </p14:nvContentPartPr>
              <p14:xfrm>
                <a:off x="5034621" y="1493723"/>
                <a:ext cx="23040" cy="166680"/>
              </p14:xfrm>
            </p:contentPart>
          </mc:Choice>
          <mc:Fallback xmlns="">
            <p:pic>
              <p:nvPicPr>
                <p:cNvPr id="99" name="Entrada de lápiz 98">
                  <a:extLst>
                    <a:ext uri="{FF2B5EF4-FFF2-40B4-BE49-F238E27FC236}">
                      <a16:creationId xmlns:a16="http://schemas.microsoft.com/office/drawing/2014/main" id="{F0EE7569-E7E9-1144-B3A9-9EEC3AB21974}"/>
                    </a:ext>
                  </a:extLst>
                </p:cNvPr>
                <p:cNvPicPr/>
                <p:nvPr/>
              </p:nvPicPr>
              <p:blipFill>
                <a:blip r:embed="rId88"/>
                <a:stretch>
                  <a:fillRect/>
                </a:stretch>
              </p:blipFill>
              <p:spPr>
                <a:xfrm>
                  <a:off x="5019141" y="1478243"/>
                  <a:ext cx="53640" cy="19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101" name="Entrada de lápiz 100">
                <a:extLst>
                  <a:ext uri="{FF2B5EF4-FFF2-40B4-BE49-F238E27FC236}">
                    <a16:creationId xmlns:a16="http://schemas.microsoft.com/office/drawing/2014/main" id="{F139CF07-946F-4548-95DB-3757B4681EB7}"/>
                  </a:ext>
                </a:extLst>
              </p14:cNvPr>
              <p14:cNvContentPartPr/>
              <p14:nvPr/>
            </p14:nvContentPartPr>
            <p14:xfrm>
              <a:off x="5019501" y="2038043"/>
              <a:ext cx="136440" cy="204480"/>
            </p14:xfrm>
          </p:contentPart>
        </mc:Choice>
        <mc:Fallback xmlns="">
          <p:pic>
            <p:nvPicPr>
              <p:cNvPr id="101" name="Entrada de lápiz 100">
                <a:extLst>
                  <a:ext uri="{FF2B5EF4-FFF2-40B4-BE49-F238E27FC236}">
                    <a16:creationId xmlns:a16="http://schemas.microsoft.com/office/drawing/2014/main" id="{F139CF07-946F-4548-95DB-3757B4681EB7}"/>
                  </a:ext>
                </a:extLst>
              </p:cNvPr>
              <p:cNvPicPr/>
              <p:nvPr/>
            </p:nvPicPr>
            <p:blipFill>
              <a:blip r:embed="rId90"/>
              <a:stretch>
                <a:fillRect/>
              </a:stretch>
            </p:blipFill>
            <p:spPr>
              <a:xfrm>
                <a:off x="5004021" y="2022563"/>
                <a:ext cx="167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2" name="Entrada de lápiz 101">
                <a:extLst>
                  <a:ext uri="{FF2B5EF4-FFF2-40B4-BE49-F238E27FC236}">
                    <a16:creationId xmlns:a16="http://schemas.microsoft.com/office/drawing/2014/main" id="{BC634AF1-87DE-DD46-A9E4-316F761878DF}"/>
                  </a:ext>
                </a:extLst>
              </p14:cNvPr>
              <p14:cNvContentPartPr/>
              <p14:nvPr/>
            </p14:nvContentPartPr>
            <p14:xfrm>
              <a:off x="5480301" y="1508843"/>
              <a:ext cx="121320" cy="177480"/>
            </p14:xfrm>
          </p:contentPart>
        </mc:Choice>
        <mc:Fallback xmlns="">
          <p:pic>
            <p:nvPicPr>
              <p:cNvPr id="102" name="Entrada de lápiz 101">
                <a:extLst>
                  <a:ext uri="{FF2B5EF4-FFF2-40B4-BE49-F238E27FC236}">
                    <a16:creationId xmlns:a16="http://schemas.microsoft.com/office/drawing/2014/main" id="{BC634AF1-87DE-DD46-A9E4-316F761878DF}"/>
                  </a:ext>
                </a:extLst>
              </p:cNvPr>
              <p:cNvPicPr/>
              <p:nvPr/>
            </p:nvPicPr>
            <p:blipFill>
              <a:blip r:embed="rId92"/>
              <a:stretch>
                <a:fillRect/>
              </a:stretch>
            </p:blipFill>
            <p:spPr>
              <a:xfrm>
                <a:off x="5464821" y="1493363"/>
                <a:ext cx="151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3" name="Entrada de lápiz 102">
                <a:extLst>
                  <a:ext uri="{FF2B5EF4-FFF2-40B4-BE49-F238E27FC236}">
                    <a16:creationId xmlns:a16="http://schemas.microsoft.com/office/drawing/2014/main" id="{C5A37707-D281-2649-B9B2-CAD7E83D4854}"/>
                  </a:ext>
                </a:extLst>
              </p14:cNvPr>
              <p14:cNvContentPartPr/>
              <p14:nvPr/>
            </p14:nvContentPartPr>
            <p14:xfrm>
              <a:off x="5502981" y="2045603"/>
              <a:ext cx="151560" cy="242280"/>
            </p14:xfrm>
          </p:contentPart>
        </mc:Choice>
        <mc:Fallback xmlns="">
          <p:pic>
            <p:nvPicPr>
              <p:cNvPr id="103" name="Entrada de lápiz 102">
                <a:extLst>
                  <a:ext uri="{FF2B5EF4-FFF2-40B4-BE49-F238E27FC236}">
                    <a16:creationId xmlns:a16="http://schemas.microsoft.com/office/drawing/2014/main" id="{C5A37707-D281-2649-B9B2-CAD7E83D4854}"/>
                  </a:ext>
                </a:extLst>
              </p:cNvPr>
              <p:cNvPicPr/>
              <p:nvPr/>
            </p:nvPicPr>
            <p:blipFill>
              <a:blip r:embed="rId94"/>
              <a:stretch>
                <a:fillRect/>
              </a:stretch>
            </p:blipFill>
            <p:spPr>
              <a:xfrm>
                <a:off x="5487501" y="2030123"/>
                <a:ext cx="182160" cy="272880"/>
              </a:xfrm>
              <a:prstGeom prst="rect">
                <a:avLst/>
              </a:prstGeom>
            </p:spPr>
          </p:pic>
        </mc:Fallback>
      </mc:AlternateContent>
      <p:grpSp>
        <p:nvGrpSpPr>
          <p:cNvPr id="107" name="Grupo 106">
            <a:extLst>
              <a:ext uri="{FF2B5EF4-FFF2-40B4-BE49-F238E27FC236}">
                <a16:creationId xmlns:a16="http://schemas.microsoft.com/office/drawing/2014/main" id="{4BC8AC35-9CBE-9E48-B31D-2998DEB94744}"/>
              </a:ext>
            </a:extLst>
          </p:cNvPr>
          <p:cNvGrpSpPr/>
          <p:nvPr/>
        </p:nvGrpSpPr>
        <p:grpSpPr>
          <a:xfrm>
            <a:off x="5994381" y="1486163"/>
            <a:ext cx="159120" cy="771480"/>
            <a:chOff x="5994381" y="1486163"/>
            <a:chExt cx="159120" cy="771480"/>
          </a:xfrm>
        </p:grpSpPr>
        <mc:AlternateContent xmlns:mc="http://schemas.openxmlformats.org/markup-compatibility/2006" xmlns:p14="http://schemas.microsoft.com/office/powerpoint/2010/main">
          <mc:Choice Requires="p14">
            <p:contentPart p14:bwMode="auto" r:id="rId95">
              <p14:nvContentPartPr>
                <p14:cNvPr id="104" name="Entrada de lápiz 103">
                  <a:extLst>
                    <a:ext uri="{FF2B5EF4-FFF2-40B4-BE49-F238E27FC236}">
                      <a16:creationId xmlns:a16="http://schemas.microsoft.com/office/drawing/2014/main" id="{452F2550-19C9-C441-A4D2-F7DFDADADE68}"/>
                    </a:ext>
                  </a:extLst>
                </p14:cNvPr>
                <p14:cNvContentPartPr/>
                <p14:nvPr/>
              </p14:nvContentPartPr>
              <p14:xfrm>
                <a:off x="5994381" y="1486163"/>
                <a:ext cx="91080" cy="151560"/>
              </p14:xfrm>
            </p:contentPart>
          </mc:Choice>
          <mc:Fallback xmlns="">
            <p:pic>
              <p:nvPicPr>
                <p:cNvPr id="104" name="Entrada de lápiz 103">
                  <a:extLst>
                    <a:ext uri="{FF2B5EF4-FFF2-40B4-BE49-F238E27FC236}">
                      <a16:creationId xmlns:a16="http://schemas.microsoft.com/office/drawing/2014/main" id="{452F2550-19C9-C441-A4D2-F7DFDADADE68}"/>
                    </a:ext>
                  </a:extLst>
                </p:cNvPr>
                <p:cNvPicPr/>
                <p:nvPr/>
              </p:nvPicPr>
              <p:blipFill>
                <a:blip r:embed="rId96"/>
                <a:stretch>
                  <a:fillRect/>
                </a:stretch>
              </p:blipFill>
              <p:spPr>
                <a:xfrm>
                  <a:off x="5978901" y="1470683"/>
                  <a:ext cx="121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5" name="Entrada de lápiz 104">
                  <a:extLst>
                    <a:ext uri="{FF2B5EF4-FFF2-40B4-BE49-F238E27FC236}">
                      <a16:creationId xmlns:a16="http://schemas.microsoft.com/office/drawing/2014/main" id="{DC9C4AE5-BAAF-3E4D-BDCA-47482D0966ED}"/>
                    </a:ext>
                  </a:extLst>
                </p14:cNvPr>
                <p14:cNvContentPartPr/>
                <p14:nvPr/>
              </p14:nvContentPartPr>
              <p14:xfrm>
                <a:off x="6039741" y="2098523"/>
                <a:ext cx="113760" cy="159120"/>
              </p14:xfrm>
            </p:contentPart>
          </mc:Choice>
          <mc:Fallback xmlns="">
            <p:pic>
              <p:nvPicPr>
                <p:cNvPr id="105" name="Entrada de lápiz 104">
                  <a:extLst>
                    <a:ext uri="{FF2B5EF4-FFF2-40B4-BE49-F238E27FC236}">
                      <a16:creationId xmlns:a16="http://schemas.microsoft.com/office/drawing/2014/main" id="{DC9C4AE5-BAAF-3E4D-BDCA-47482D0966ED}"/>
                    </a:ext>
                  </a:extLst>
                </p:cNvPr>
                <p:cNvPicPr/>
                <p:nvPr/>
              </p:nvPicPr>
              <p:blipFill>
                <a:blip r:embed="rId98"/>
                <a:stretch>
                  <a:fillRect/>
                </a:stretch>
              </p:blipFill>
              <p:spPr>
                <a:xfrm>
                  <a:off x="6024261" y="2083043"/>
                  <a:ext cx="14436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109" name="Entrada de lápiz 108">
                <a:extLst>
                  <a:ext uri="{FF2B5EF4-FFF2-40B4-BE49-F238E27FC236}">
                    <a16:creationId xmlns:a16="http://schemas.microsoft.com/office/drawing/2014/main" id="{4DEF7C82-9619-D342-971B-C901FDF2BE90}"/>
                  </a:ext>
                </a:extLst>
              </p14:cNvPr>
              <p14:cNvContentPartPr/>
              <p14:nvPr/>
            </p14:nvContentPartPr>
            <p14:xfrm>
              <a:off x="7400541" y="538643"/>
              <a:ext cx="325440" cy="237240"/>
            </p14:xfrm>
          </p:contentPart>
        </mc:Choice>
        <mc:Fallback xmlns="">
          <p:pic>
            <p:nvPicPr>
              <p:cNvPr id="109" name="Entrada de lápiz 108">
                <a:extLst>
                  <a:ext uri="{FF2B5EF4-FFF2-40B4-BE49-F238E27FC236}">
                    <a16:creationId xmlns:a16="http://schemas.microsoft.com/office/drawing/2014/main" id="{4DEF7C82-9619-D342-971B-C901FDF2BE90}"/>
                  </a:ext>
                </a:extLst>
              </p:cNvPr>
              <p:cNvPicPr/>
              <p:nvPr/>
            </p:nvPicPr>
            <p:blipFill>
              <a:blip r:embed="rId100"/>
              <a:stretch>
                <a:fillRect/>
              </a:stretch>
            </p:blipFill>
            <p:spPr>
              <a:xfrm>
                <a:off x="7385061" y="523163"/>
                <a:ext cx="356040" cy="267840"/>
              </a:xfrm>
              <a:prstGeom prst="rect">
                <a:avLst/>
              </a:prstGeom>
            </p:spPr>
          </p:pic>
        </mc:Fallback>
      </mc:AlternateContent>
      <p:grpSp>
        <p:nvGrpSpPr>
          <p:cNvPr id="115" name="Grupo 114">
            <a:extLst>
              <a:ext uri="{FF2B5EF4-FFF2-40B4-BE49-F238E27FC236}">
                <a16:creationId xmlns:a16="http://schemas.microsoft.com/office/drawing/2014/main" id="{AE4DA062-2B1A-6E4B-A613-A2E3B28B5F8E}"/>
              </a:ext>
            </a:extLst>
          </p:cNvPr>
          <p:cNvGrpSpPr/>
          <p:nvPr/>
        </p:nvGrpSpPr>
        <p:grpSpPr>
          <a:xfrm>
            <a:off x="7786101" y="344603"/>
            <a:ext cx="423720" cy="370800"/>
            <a:chOff x="7786101" y="344603"/>
            <a:chExt cx="423720" cy="370800"/>
          </a:xfrm>
        </p:grpSpPr>
        <mc:AlternateContent xmlns:mc="http://schemas.openxmlformats.org/markup-compatibility/2006" xmlns:p14="http://schemas.microsoft.com/office/powerpoint/2010/main">
          <mc:Choice Requires="p14">
            <p:contentPart p14:bwMode="auto" r:id="rId101">
              <p14:nvContentPartPr>
                <p14:cNvPr id="110" name="Entrada de lápiz 109">
                  <a:extLst>
                    <a:ext uri="{FF2B5EF4-FFF2-40B4-BE49-F238E27FC236}">
                      <a16:creationId xmlns:a16="http://schemas.microsoft.com/office/drawing/2014/main" id="{02FA47D0-2AD0-0C42-B59A-181C4032B153}"/>
                    </a:ext>
                  </a:extLst>
                </p14:cNvPr>
                <p14:cNvContentPartPr/>
                <p14:nvPr/>
              </p14:nvContentPartPr>
              <p14:xfrm>
                <a:off x="7861701" y="367283"/>
                <a:ext cx="91080" cy="113760"/>
              </p14:xfrm>
            </p:contentPart>
          </mc:Choice>
          <mc:Fallback xmlns="">
            <p:pic>
              <p:nvPicPr>
                <p:cNvPr id="110" name="Entrada de lápiz 109">
                  <a:extLst>
                    <a:ext uri="{FF2B5EF4-FFF2-40B4-BE49-F238E27FC236}">
                      <a16:creationId xmlns:a16="http://schemas.microsoft.com/office/drawing/2014/main" id="{02FA47D0-2AD0-0C42-B59A-181C4032B153}"/>
                    </a:ext>
                  </a:extLst>
                </p:cNvPr>
                <p:cNvPicPr/>
                <p:nvPr/>
              </p:nvPicPr>
              <p:blipFill>
                <a:blip r:embed="rId102"/>
                <a:stretch>
                  <a:fillRect/>
                </a:stretch>
              </p:blipFill>
              <p:spPr>
                <a:xfrm>
                  <a:off x="7846221" y="351803"/>
                  <a:ext cx="121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1" name="Entrada de lápiz 110">
                  <a:extLst>
                    <a:ext uri="{FF2B5EF4-FFF2-40B4-BE49-F238E27FC236}">
                      <a16:creationId xmlns:a16="http://schemas.microsoft.com/office/drawing/2014/main" id="{3AC45C57-58A8-6847-8157-4882063F3020}"/>
                    </a:ext>
                  </a:extLst>
                </p14:cNvPr>
                <p14:cNvContentPartPr/>
                <p14:nvPr/>
              </p14:nvContentPartPr>
              <p14:xfrm>
                <a:off x="7786101" y="359723"/>
                <a:ext cx="113760" cy="189360"/>
              </p14:xfrm>
            </p:contentPart>
          </mc:Choice>
          <mc:Fallback xmlns="">
            <p:pic>
              <p:nvPicPr>
                <p:cNvPr id="111" name="Entrada de lápiz 110">
                  <a:extLst>
                    <a:ext uri="{FF2B5EF4-FFF2-40B4-BE49-F238E27FC236}">
                      <a16:creationId xmlns:a16="http://schemas.microsoft.com/office/drawing/2014/main" id="{3AC45C57-58A8-6847-8157-4882063F3020}"/>
                    </a:ext>
                  </a:extLst>
                </p:cNvPr>
                <p:cNvPicPr/>
                <p:nvPr/>
              </p:nvPicPr>
              <p:blipFill>
                <a:blip r:embed="rId104"/>
                <a:stretch>
                  <a:fillRect/>
                </a:stretch>
              </p:blipFill>
              <p:spPr>
                <a:xfrm>
                  <a:off x="7770621" y="344243"/>
                  <a:ext cx="144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Entrada de lápiz 111">
                  <a:extLst>
                    <a:ext uri="{FF2B5EF4-FFF2-40B4-BE49-F238E27FC236}">
                      <a16:creationId xmlns:a16="http://schemas.microsoft.com/office/drawing/2014/main" id="{B0DDDCA5-4AEC-4F4F-8C76-971688EE49A0}"/>
                    </a:ext>
                  </a:extLst>
                </p14:cNvPr>
                <p14:cNvContentPartPr/>
                <p14:nvPr/>
              </p14:nvContentPartPr>
              <p14:xfrm>
                <a:off x="7982661" y="344603"/>
                <a:ext cx="60840" cy="181800"/>
              </p14:xfrm>
            </p:contentPart>
          </mc:Choice>
          <mc:Fallback xmlns="">
            <p:pic>
              <p:nvPicPr>
                <p:cNvPr id="112" name="Entrada de lápiz 111">
                  <a:extLst>
                    <a:ext uri="{FF2B5EF4-FFF2-40B4-BE49-F238E27FC236}">
                      <a16:creationId xmlns:a16="http://schemas.microsoft.com/office/drawing/2014/main" id="{B0DDDCA5-4AEC-4F4F-8C76-971688EE49A0}"/>
                    </a:ext>
                  </a:extLst>
                </p:cNvPr>
                <p:cNvPicPr/>
                <p:nvPr/>
              </p:nvPicPr>
              <p:blipFill>
                <a:blip r:embed="rId106"/>
                <a:stretch>
                  <a:fillRect/>
                </a:stretch>
              </p:blipFill>
              <p:spPr>
                <a:xfrm>
                  <a:off x="7967181" y="329123"/>
                  <a:ext cx="914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3" name="Entrada de lápiz 112">
                  <a:extLst>
                    <a:ext uri="{FF2B5EF4-FFF2-40B4-BE49-F238E27FC236}">
                      <a16:creationId xmlns:a16="http://schemas.microsoft.com/office/drawing/2014/main" id="{FDA6D33C-39E8-BF47-A244-7C8FF8BE16F3}"/>
                    </a:ext>
                  </a:extLst>
                </p14:cNvPr>
                <p14:cNvContentPartPr/>
                <p14:nvPr/>
              </p14:nvContentPartPr>
              <p14:xfrm>
                <a:off x="8133861" y="617483"/>
                <a:ext cx="71640" cy="14760"/>
              </p14:xfrm>
            </p:contentPart>
          </mc:Choice>
          <mc:Fallback xmlns="">
            <p:pic>
              <p:nvPicPr>
                <p:cNvPr id="113" name="Entrada de lápiz 112">
                  <a:extLst>
                    <a:ext uri="{FF2B5EF4-FFF2-40B4-BE49-F238E27FC236}">
                      <a16:creationId xmlns:a16="http://schemas.microsoft.com/office/drawing/2014/main" id="{FDA6D33C-39E8-BF47-A244-7C8FF8BE16F3}"/>
                    </a:ext>
                  </a:extLst>
                </p:cNvPr>
                <p:cNvPicPr/>
                <p:nvPr/>
              </p:nvPicPr>
              <p:blipFill>
                <a:blip r:embed="rId108"/>
                <a:stretch>
                  <a:fillRect/>
                </a:stretch>
              </p:blipFill>
              <p:spPr>
                <a:xfrm>
                  <a:off x="8118381" y="601616"/>
                  <a:ext cx="102240" cy="46125"/>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4" name="Entrada de lápiz 113">
                  <a:extLst>
                    <a:ext uri="{FF2B5EF4-FFF2-40B4-BE49-F238E27FC236}">
                      <a16:creationId xmlns:a16="http://schemas.microsoft.com/office/drawing/2014/main" id="{7C4A8E46-2BBA-8E4F-9356-E41E50C5C018}"/>
                    </a:ext>
                  </a:extLst>
                </p14:cNvPr>
                <p14:cNvContentPartPr/>
                <p14:nvPr/>
              </p14:nvContentPartPr>
              <p14:xfrm>
                <a:off x="8126301" y="707483"/>
                <a:ext cx="83520" cy="7920"/>
              </p14:xfrm>
            </p:contentPart>
          </mc:Choice>
          <mc:Fallback xmlns="">
            <p:pic>
              <p:nvPicPr>
                <p:cNvPr id="114" name="Entrada de lápiz 113">
                  <a:extLst>
                    <a:ext uri="{FF2B5EF4-FFF2-40B4-BE49-F238E27FC236}">
                      <a16:creationId xmlns:a16="http://schemas.microsoft.com/office/drawing/2014/main" id="{7C4A8E46-2BBA-8E4F-9356-E41E50C5C018}"/>
                    </a:ext>
                  </a:extLst>
                </p:cNvPr>
                <p:cNvPicPr/>
                <p:nvPr/>
              </p:nvPicPr>
              <p:blipFill>
                <a:blip r:embed="rId110"/>
                <a:stretch>
                  <a:fillRect/>
                </a:stretch>
              </p:blipFill>
              <p:spPr>
                <a:xfrm>
                  <a:off x="8110821" y="692003"/>
                  <a:ext cx="114120" cy="38520"/>
                </a:xfrm>
                <a:prstGeom prst="rect">
                  <a:avLst/>
                </a:prstGeom>
              </p:spPr>
            </p:pic>
          </mc:Fallback>
        </mc:AlternateContent>
      </p:grpSp>
      <p:grpSp>
        <p:nvGrpSpPr>
          <p:cNvPr id="125" name="Grupo 124">
            <a:extLst>
              <a:ext uri="{FF2B5EF4-FFF2-40B4-BE49-F238E27FC236}">
                <a16:creationId xmlns:a16="http://schemas.microsoft.com/office/drawing/2014/main" id="{56C374C0-85A1-F84F-9461-B92B931CFF4E}"/>
              </a:ext>
            </a:extLst>
          </p:cNvPr>
          <p:cNvGrpSpPr/>
          <p:nvPr/>
        </p:nvGrpSpPr>
        <p:grpSpPr>
          <a:xfrm>
            <a:off x="8390901" y="238763"/>
            <a:ext cx="514440" cy="1111680"/>
            <a:chOff x="8390901" y="238763"/>
            <a:chExt cx="514440" cy="1111680"/>
          </a:xfrm>
        </p:grpSpPr>
        <mc:AlternateContent xmlns:mc="http://schemas.openxmlformats.org/markup-compatibility/2006" xmlns:p14="http://schemas.microsoft.com/office/powerpoint/2010/main">
          <mc:Choice Requires="p14">
            <p:contentPart p14:bwMode="auto" r:id="rId111">
              <p14:nvContentPartPr>
                <p14:cNvPr id="119" name="Entrada de lápiz 118">
                  <a:extLst>
                    <a:ext uri="{FF2B5EF4-FFF2-40B4-BE49-F238E27FC236}">
                      <a16:creationId xmlns:a16="http://schemas.microsoft.com/office/drawing/2014/main" id="{A5CFB216-59F7-0A43-AAA6-9434B514312C}"/>
                    </a:ext>
                  </a:extLst>
                </p14:cNvPr>
                <p14:cNvContentPartPr/>
                <p14:nvPr/>
              </p14:nvContentPartPr>
              <p14:xfrm>
                <a:off x="8390901" y="276563"/>
                <a:ext cx="114480" cy="1073880"/>
              </p14:xfrm>
            </p:contentPart>
          </mc:Choice>
          <mc:Fallback xmlns="">
            <p:pic>
              <p:nvPicPr>
                <p:cNvPr id="119" name="Entrada de lápiz 118">
                  <a:extLst>
                    <a:ext uri="{FF2B5EF4-FFF2-40B4-BE49-F238E27FC236}">
                      <a16:creationId xmlns:a16="http://schemas.microsoft.com/office/drawing/2014/main" id="{A5CFB216-59F7-0A43-AAA6-9434B514312C}"/>
                    </a:ext>
                  </a:extLst>
                </p:cNvPr>
                <p:cNvPicPr/>
                <p:nvPr/>
              </p:nvPicPr>
              <p:blipFill>
                <a:blip r:embed="rId112"/>
                <a:stretch>
                  <a:fillRect/>
                </a:stretch>
              </p:blipFill>
              <p:spPr>
                <a:xfrm>
                  <a:off x="8375470" y="261083"/>
                  <a:ext cx="144984"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0" name="Entrada de lápiz 119">
                  <a:extLst>
                    <a:ext uri="{FF2B5EF4-FFF2-40B4-BE49-F238E27FC236}">
                      <a16:creationId xmlns:a16="http://schemas.microsoft.com/office/drawing/2014/main" id="{4203E4E1-6331-F04C-A60A-4C328D665124}"/>
                    </a:ext>
                  </a:extLst>
                </p14:cNvPr>
                <p14:cNvContentPartPr/>
                <p14:nvPr/>
              </p14:nvContentPartPr>
              <p14:xfrm>
                <a:off x="8401701" y="238763"/>
                <a:ext cx="102960" cy="23040"/>
              </p14:xfrm>
            </p:contentPart>
          </mc:Choice>
          <mc:Fallback xmlns="">
            <p:pic>
              <p:nvPicPr>
                <p:cNvPr id="120" name="Entrada de lápiz 119">
                  <a:extLst>
                    <a:ext uri="{FF2B5EF4-FFF2-40B4-BE49-F238E27FC236}">
                      <a16:creationId xmlns:a16="http://schemas.microsoft.com/office/drawing/2014/main" id="{4203E4E1-6331-F04C-A60A-4C328D665124}"/>
                    </a:ext>
                  </a:extLst>
                </p:cNvPr>
                <p:cNvPicPr/>
                <p:nvPr/>
              </p:nvPicPr>
              <p:blipFill>
                <a:blip r:embed="rId114"/>
                <a:stretch>
                  <a:fillRect/>
                </a:stretch>
              </p:blipFill>
              <p:spPr>
                <a:xfrm>
                  <a:off x="8386167" y="223283"/>
                  <a:ext cx="133667"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2" name="Entrada de lápiz 121">
                  <a:extLst>
                    <a:ext uri="{FF2B5EF4-FFF2-40B4-BE49-F238E27FC236}">
                      <a16:creationId xmlns:a16="http://schemas.microsoft.com/office/drawing/2014/main" id="{B2DF1923-AE3F-CA47-9159-88344654A409}"/>
                    </a:ext>
                  </a:extLst>
                </p14:cNvPr>
                <p14:cNvContentPartPr/>
                <p14:nvPr/>
              </p14:nvContentPartPr>
              <p14:xfrm>
                <a:off x="8534541" y="329483"/>
                <a:ext cx="127080" cy="181800"/>
              </p14:xfrm>
            </p:contentPart>
          </mc:Choice>
          <mc:Fallback xmlns="">
            <p:pic>
              <p:nvPicPr>
                <p:cNvPr id="122" name="Entrada de lápiz 121">
                  <a:extLst>
                    <a:ext uri="{FF2B5EF4-FFF2-40B4-BE49-F238E27FC236}">
                      <a16:creationId xmlns:a16="http://schemas.microsoft.com/office/drawing/2014/main" id="{B2DF1923-AE3F-CA47-9159-88344654A409}"/>
                    </a:ext>
                  </a:extLst>
                </p:cNvPr>
                <p:cNvPicPr/>
                <p:nvPr/>
              </p:nvPicPr>
              <p:blipFill>
                <a:blip r:embed="rId116"/>
                <a:stretch>
                  <a:fillRect/>
                </a:stretch>
              </p:blipFill>
              <p:spPr>
                <a:xfrm>
                  <a:off x="8519105" y="314003"/>
                  <a:ext cx="157594"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3" name="Entrada de lápiz 122">
                  <a:extLst>
                    <a:ext uri="{FF2B5EF4-FFF2-40B4-BE49-F238E27FC236}">
                      <a16:creationId xmlns:a16="http://schemas.microsoft.com/office/drawing/2014/main" id="{E23F79B0-B2A2-9C4A-8463-CA6A74FC89F8}"/>
                    </a:ext>
                  </a:extLst>
                </p14:cNvPr>
                <p14:cNvContentPartPr/>
                <p14:nvPr/>
              </p14:nvContentPartPr>
              <p14:xfrm>
                <a:off x="8731101" y="488243"/>
                <a:ext cx="7920" cy="15480"/>
              </p14:xfrm>
            </p:contentPart>
          </mc:Choice>
          <mc:Fallback xmlns="">
            <p:pic>
              <p:nvPicPr>
                <p:cNvPr id="123" name="Entrada de lápiz 122">
                  <a:extLst>
                    <a:ext uri="{FF2B5EF4-FFF2-40B4-BE49-F238E27FC236}">
                      <a16:creationId xmlns:a16="http://schemas.microsoft.com/office/drawing/2014/main" id="{E23F79B0-B2A2-9C4A-8463-CA6A74FC89F8}"/>
                    </a:ext>
                  </a:extLst>
                </p:cNvPr>
                <p:cNvPicPr/>
                <p:nvPr/>
              </p:nvPicPr>
              <p:blipFill>
                <a:blip r:embed="rId118"/>
                <a:stretch>
                  <a:fillRect/>
                </a:stretch>
              </p:blipFill>
              <p:spPr>
                <a:xfrm>
                  <a:off x="8715621" y="472763"/>
                  <a:ext cx="3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4" name="Entrada de lápiz 123">
                  <a:extLst>
                    <a:ext uri="{FF2B5EF4-FFF2-40B4-BE49-F238E27FC236}">
                      <a16:creationId xmlns:a16="http://schemas.microsoft.com/office/drawing/2014/main" id="{A718571C-4370-AE44-9F8F-922FF754495B}"/>
                    </a:ext>
                  </a:extLst>
                </p14:cNvPr>
                <p14:cNvContentPartPr/>
                <p14:nvPr/>
              </p14:nvContentPartPr>
              <p14:xfrm>
                <a:off x="8806701" y="337043"/>
                <a:ext cx="98640" cy="166680"/>
              </p14:xfrm>
            </p:contentPart>
          </mc:Choice>
          <mc:Fallback xmlns="">
            <p:pic>
              <p:nvPicPr>
                <p:cNvPr id="124" name="Entrada de lápiz 123">
                  <a:extLst>
                    <a:ext uri="{FF2B5EF4-FFF2-40B4-BE49-F238E27FC236}">
                      <a16:creationId xmlns:a16="http://schemas.microsoft.com/office/drawing/2014/main" id="{A718571C-4370-AE44-9F8F-922FF754495B}"/>
                    </a:ext>
                  </a:extLst>
                </p:cNvPr>
                <p:cNvPicPr/>
                <p:nvPr/>
              </p:nvPicPr>
              <p:blipFill>
                <a:blip r:embed="rId120"/>
                <a:stretch>
                  <a:fillRect/>
                </a:stretch>
              </p:blipFill>
              <p:spPr>
                <a:xfrm>
                  <a:off x="8791221" y="321563"/>
                  <a:ext cx="129240" cy="19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126" name="Entrada de lápiz 125">
                <a:extLst>
                  <a:ext uri="{FF2B5EF4-FFF2-40B4-BE49-F238E27FC236}">
                    <a16:creationId xmlns:a16="http://schemas.microsoft.com/office/drawing/2014/main" id="{61931DDB-DD07-9E40-9C5B-0D5D02A8D156}"/>
                  </a:ext>
                </a:extLst>
              </p14:cNvPr>
              <p14:cNvContentPartPr/>
              <p14:nvPr/>
            </p14:nvContentPartPr>
            <p14:xfrm>
              <a:off x="9252741" y="329483"/>
              <a:ext cx="15480" cy="144000"/>
            </p14:xfrm>
          </p:contentPart>
        </mc:Choice>
        <mc:Fallback xmlns="">
          <p:pic>
            <p:nvPicPr>
              <p:cNvPr id="126" name="Entrada de lápiz 125">
                <a:extLst>
                  <a:ext uri="{FF2B5EF4-FFF2-40B4-BE49-F238E27FC236}">
                    <a16:creationId xmlns:a16="http://schemas.microsoft.com/office/drawing/2014/main" id="{61931DDB-DD07-9E40-9C5B-0D5D02A8D156}"/>
                  </a:ext>
                </a:extLst>
              </p:cNvPr>
              <p:cNvPicPr/>
              <p:nvPr/>
            </p:nvPicPr>
            <p:blipFill>
              <a:blip r:embed="rId122"/>
              <a:stretch>
                <a:fillRect/>
              </a:stretch>
            </p:blipFill>
            <p:spPr>
              <a:xfrm>
                <a:off x="9237261" y="314003"/>
                <a:ext cx="46080" cy="174600"/>
              </a:xfrm>
              <a:prstGeom prst="rect">
                <a:avLst/>
              </a:prstGeom>
            </p:spPr>
          </p:pic>
        </mc:Fallback>
      </mc:AlternateContent>
      <p:grpSp>
        <p:nvGrpSpPr>
          <p:cNvPr id="131" name="Grupo 130">
            <a:extLst>
              <a:ext uri="{FF2B5EF4-FFF2-40B4-BE49-F238E27FC236}">
                <a16:creationId xmlns:a16="http://schemas.microsoft.com/office/drawing/2014/main" id="{EB36498F-A5EF-D245-ADC3-71FFA601EE7E}"/>
              </a:ext>
            </a:extLst>
          </p:cNvPr>
          <p:cNvGrpSpPr/>
          <p:nvPr/>
        </p:nvGrpSpPr>
        <p:grpSpPr>
          <a:xfrm>
            <a:off x="8587461" y="737723"/>
            <a:ext cx="385920" cy="181800"/>
            <a:chOff x="8587461" y="737723"/>
            <a:chExt cx="385920" cy="181800"/>
          </a:xfrm>
        </p:grpSpPr>
        <mc:AlternateContent xmlns:mc="http://schemas.openxmlformats.org/markup-compatibility/2006" xmlns:p14="http://schemas.microsoft.com/office/powerpoint/2010/main">
          <mc:Choice Requires="p14">
            <p:contentPart p14:bwMode="auto" r:id="rId123">
              <p14:nvContentPartPr>
                <p14:cNvPr id="127" name="Entrada de lápiz 126">
                  <a:extLst>
                    <a:ext uri="{FF2B5EF4-FFF2-40B4-BE49-F238E27FC236}">
                      <a16:creationId xmlns:a16="http://schemas.microsoft.com/office/drawing/2014/main" id="{3911A81F-5FA8-5E48-B5E4-EC71AE00AB05}"/>
                    </a:ext>
                  </a:extLst>
                </p14:cNvPr>
                <p14:cNvContentPartPr/>
                <p14:nvPr/>
              </p14:nvContentPartPr>
              <p14:xfrm>
                <a:off x="8587461" y="737723"/>
                <a:ext cx="98640" cy="174240"/>
              </p14:xfrm>
            </p:contentPart>
          </mc:Choice>
          <mc:Fallback xmlns="">
            <p:pic>
              <p:nvPicPr>
                <p:cNvPr id="127" name="Entrada de lápiz 126">
                  <a:extLst>
                    <a:ext uri="{FF2B5EF4-FFF2-40B4-BE49-F238E27FC236}">
                      <a16:creationId xmlns:a16="http://schemas.microsoft.com/office/drawing/2014/main" id="{3911A81F-5FA8-5E48-B5E4-EC71AE00AB05}"/>
                    </a:ext>
                  </a:extLst>
                </p:cNvPr>
                <p:cNvPicPr/>
                <p:nvPr/>
              </p:nvPicPr>
              <p:blipFill>
                <a:blip r:embed="rId124"/>
                <a:stretch>
                  <a:fillRect/>
                </a:stretch>
              </p:blipFill>
              <p:spPr>
                <a:xfrm>
                  <a:off x="8571981" y="722243"/>
                  <a:ext cx="129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8" name="Entrada de lápiz 127">
                  <a:extLst>
                    <a:ext uri="{FF2B5EF4-FFF2-40B4-BE49-F238E27FC236}">
                      <a16:creationId xmlns:a16="http://schemas.microsoft.com/office/drawing/2014/main" id="{E31F312A-4BA4-A549-B4BB-E26A3BBFE659}"/>
                    </a:ext>
                  </a:extLst>
                </p14:cNvPr>
                <p14:cNvContentPartPr/>
                <p14:nvPr/>
              </p14:nvContentPartPr>
              <p14:xfrm>
                <a:off x="8753781" y="896483"/>
                <a:ext cx="360" cy="15480"/>
              </p14:xfrm>
            </p:contentPart>
          </mc:Choice>
          <mc:Fallback xmlns="">
            <p:pic>
              <p:nvPicPr>
                <p:cNvPr id="128" name="Entrada de lápiz 127">
                  <a:extLst>
                    <a:ext uri="{FF2B5EF4-FFF2-40B4-BE49-F238E27FC236}">
                      <a16:creationId xmlns:a16="http://schemas.microsoft.com/office/drawing/2014/main" id="{E31F312A-4BA4-A549-B4BB-E26A3BBFE659}"/>
                    </a:ext>
                  </a:extLst>
                </p:cNvPr>
                <p:cNvPicPr/>
                <p:nvPr/>
              </p:nvPicPr>
              <p:blipFill>
                <a:blip r:embed="rId126"/>
                <a:stretch>
                  <a:fillRect/>
                </a:stretch>
              </p:blipFill>
              <p:spPr>
                <a:xfrm>
                  <a:off x="8738301" y="881003"/>
                  <a:ext cx="30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9" name="Entrada de lápiz 128">
                  <a:extLst>
                    <a:ext uri="{FF2B5EF4-FFF2-40B4-BE49-F238E27FC236}">
                      <a16:creationId xmlns:a16="http://schemas.microsoft.com/office/drawing/2014/main" id="{9234D31C-01BB-AC49-88AB-C87730FFF80C}"/>
                    </a:ext>
                  </a:extLst>
                </p14:cNvPr>
                <p14:cNvContentPartPr/>
                <p14:nvPr/>
              </p14:nvContentPartPr>
              <p14:xfrm>
                <a:off x="8844501" y="790643"/>
                <a:ext cx="7920" cy="15480"/>
              </p14:xfrm>
            </p:contentPart>
          </mc:Choice>
          <mc:Fallback xmlns="">
            <p:pic>
              <p:nvPicPr>
                <p:cNvPr id="129" name="Entrada de lápiz 128">
                  <a:extLst>
                    <a:ext uri="{FF2B5EF4-FFF2-40B4-BE49-F238E27FC236}">
                      <a16:creationId xmlns:a16="http://schemas.microsoft.com/office/drawing/2014/main" id="{9234D31C-01BB-AC49-88AB-C87730FFF80C}"/>
                    </a:ext>
                  </a:extLst>
                </p:cNvPr>
                <p:cNvPicPr/>
                <p:nvPr/>
              </p:nvPicPr>
              <p:blipFill>
                <a:blip r:embed="rId128"/>
                <a:stretch>
                  <a:fillRect/>
                </a:stretch>
              </p:blipFill>
              <p:spPr>
                <a:xfrm>
                  <a:off x="8829021" y="775163"/>
                  <a:ext cx="3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0" name="Entrada de lápiz 129">
                  <a:extLst>
                    <a:ext uri="{FF2B5EF4-FFF2-40B4-BE49-F238E27FC236}">
                      <a16:creationId xmlns:a16="http://schemas.microsoft.com/office/drawing/2014/main" id="{6C3A22C7-0251-A44D-A996-AC0B948BDEF7}"/>
                    </a:ext>
                  </a:extLst>
                </p14:cNvPr>
                <p14:cNvContentPartPr/>
                <p14:nvPr/>
              </p14:nvContentPartPr>
              <p14:xfrm>
                <a:off x="8844501" y="745283"/>
                <a:ext cx="128880" cy="174240"/>
              </p14:xfrm>
            </p:contentPart>
          </mc:Choice>
          <mc:Fallback xmlns="">
            <p:pic>
              <p:nvPicPr>
                <p:cNvPr id="130" name="Entrada de lápiz 129">
                  <a:extLst>
                    <a:ext uri="{FF2B5EF4-FFF2-40B4-BE49-F238E27FC236}">
                      <a16:creationId xmlns:a16="http://schemas.microsoft.com/office/drawing/2014/main" id="{6C3A22C7-0251-A44D-A996-AC0B948BDEF7}"/>
                    </a:ext>
                  </a:extLst>
                </p:cNvPr>
                <p:cNvPicPr/>
                <p:nvPr/>
              </p:nvPicPr>
              <p:blipFill>
                <a:blip r:embed="rId130"/>
                <a:stretch>
                  <a:fillRect/>
                </a:stretch>
              </p:blipFill>
              <p:spPr>
                <a:xfrm>
                  <a:off x="8829021" y="729803"/>
                  <a:ext cx="159480" cy="204840"/>
                </a:xfrm>
                <a:prstGeom prst="rect">
                  <a:avLst/>
                </a:prstGeom>
              </p:spPr>
            </p:pic>
          </mc:Fallback>
        </mc:AlternateContent>
      </p:grpSp>
      <p:grpSp>
        <p:nvGrpSpPr>
          <p:cNvPr id="140" name="Grupo 139">
            <a:extLst>
              <a:ext uri="{FF2B5EF4-FFF2-40B4-BE49-F238E27FC236}">
                <a16:creationId xmlns:a16="http://schemas.microsoft.com/office/drawing/2014/main" id="{1B877C84-EA64-BB4B-86C6-AA8085EC9F26}"/>
              </a:ext>
            </a:extLst>
          </p:cNvPr>
          <p:cNvGrpSpPr/>
          <p:nvPr/>
        </p:nvGrpSpPr>
        <p:grpSpPr>
          <a:xfrm>
            <a:off x="8564781" y="1055963"/>
            <a:ext cx="393480" cy="234000"/>
            <a:chOff x="8564781" y="1055963"/>
            <a:chExt cx="393480" cy="234000"/>
          </a:xfrm>
        </p:grpSpPr>
        <mc:AlternateContent xmlns:mc="http://schemas.openxmlformats.org/markup-compatibility/2006" xmlns:p14="http://schemas.microsoft.com/office/powerpoint/2010/main">
          <mc:Choice Requires="p14">
            <p:contentPart p14:bwMode="auto" r:id="rId131">
              <p14:nvContentPartPr>
                <p14:cNvPr id="136" name="Entrada de lápiz 135">
                  <a:extLst>
                    <a:ext uri="{FF2B5EF4-FFF2-40B4-BE49-F238E27FC236}">
                      <a16:creationId xmlns:a16="http://schemas.microsoft.com/office/drawing/2014/main" id="{7D228024-D723-2345-814B-A7D6B4C5FF43}"/>
                    </a:ext>
                  </a:extLst>
                </p14:cNvPr>
                <p14:cNvContentPartPr/>
                <p14:nvPr/>
              </p14:nvContentPartPr>
              <p14:xfrm>
                <a:off x="8564781" y="1055963"/>
                <a:ext cx="144000" cy="234000"/>
              </p14:xfrm>
            </p:contentPart>
          </mc:Choice>
          <mc:Fallback xmlns="">
            <p:pic>
              <p:nvPicPr>
                <p:cNvPr id="136" name="Entrada de lápiz 135">
                  <a:extLst>
                    <a:ext uri="{FF2B5EF4-FFF2-40B4-BE49-F238E27FC236}">
                      <a16:creationId xmlns:a16="http://schemas.microsoft.com/office/drawing/2014/main" id="{7D228024-D723-2345-814B-A7D6B4C5FF43}"/>
                    </a:ext>
                  </a:extLst>
                </p:cNvPr>
                <p:cNvPicPr/>
                <p:nvPr/>
              </p:nvPicPr>
              <p:blipFill>
                <a:blip r:embed="rId132"/>
                <a:stretch>
                  <a:fillRect/>
                </a:stretch>
              </p:blipFill>
              <p:spPr>
                <a:xfrm>
                  <a:off x="8549301" y="1040459"/>
                  <a:ext cx="174600" cy="264647"/>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7" name="Entrada de lápiz 136">
                  <a:extLst>
                    <a:ext uri="{FF2B5EF4-FFF2-40B4-BE49-F238E27FC236}">
                      <a16:creationId xmlns:a16="http://schemas.microsoft.com/office/drawing/2014/main" id="{8021C6F5-164E-4A45-8B96-635BD19B12EA}"/>
                    </a:ext>
                  </a:extLst>
                </p14:cNvPr>
                <p14:cNvContentPartPr/>
                <p14:nvPr/>
              </p14:nvContentPartPr>
              <p14:xfrm>
                <a:off x="8768901" y="1221563"/>
                <a:ext cx="15480" cy="15480"/>
              </p14:xfrm>
            </p:contentPart>
          </mc:Choice>
          <mc:Fallback xmlns="">
            <p:pic>
              <p:nvPicPr>
                <p:cNvPr id="137" name="Entrada de lápiz 136">
                  <a:extLst>
                    <a:ext uri="{FF2B5EF4-FFF2-40B4-BE49-F238E27FC236}">
                      <a16:creationId xmlns:a16="http://schemas.microsoft.com/office/drawing/2014/main" id="{8021C6F5-164E-4A45-8B96-635BD19B12EA}"/>
                    </a:ext>
                  </a:extLst>
                </p:cNvPr>
                <p:cNvPicPr/>
                <p:nvPr/>
              </p:nvPicPr>
              <p:blipFill>
                <a:blip r:embed="rId134"/>
                <a:stretch>
                  <a:fillRect/>
                </a:stretch>
              </p:blipFill>
              <p:spPr>
                <a:xfrm>
                  <a:off x="8753421" y="1206083"/>
                  <a:ext cx="46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9" name="Entrada de lápiz 138">
                  <a:extLst>
                    <a:ext uri="{FF2B5EF4-FFF2-40B4-BE49-F238E27FC236}">
                      <a16:creationId xmlns:a16="http://schemas.microsoft.com/office/drawing/2014/main" id="{9B27D6CE-BBB5-9745-B773-47671C795601}"/>
                    </a:ext>
                  </a:extLst>
                </p14:cNvPr>
                <p14:cNvContentPartPr/>
                <p14:nvPr/>
              </p14:nvContentPartPr>
              <p14:xfrm>
                <a:off x="8859621" y="1085483"/>
                <a:ext cx="98640" cy="196920"/>
              </p14:xfrm>
            </p:contentPart>
          </mc:Choice>
          <mc:Fallback xmlns="">
            <p:pic>
              <p:nvPicPr>
                <p:cNvPr id="139" name="Entrada de lápiz 138">
                  <a:extLst>
                    <a:ext uri="{FF2B5EF4-FFF2-40B4-BE49-F238E27FC236}">
                      <a16:creationId xmlns:a16="http://schemas.microsoft.com/office/drawing/2014/main" id="{9B27D6CE-BBB5-9745-B773-47671C795601}"/>
                    </a:ext>
                  </a:extLst>
                </p:cNvPr>
                <p:cNvPicPr/>
                <p:nvPr/>
              </p:nvPicPr>
              <p:blipFill>
                <a:blip r:embed="rId136"/>
                <a:stretch>
                  <a:fillRect/>
                </a:stretch>
              </p:blipFill>
              <p:spPr>
                <a:xfrm>
                  <a:off x="8844141" y="1070003"/>
                  <a:ext cx="129240" cy="227520"/>
                </a:xfrm>
                <a:prstGeom prst="rect">
                  <a:avLst/>
                </a:prstGeom>
              </p:spPr>
            </p:pic>
          </mc:Fallback>
        </mc:AlternateContent>
      </p:grpSp>
      <p:grpSp>
        <p:nvGrpSpPr>
          <p:cNvPr id="145" name="Grupo 144">
            <a:extLst>
              <a:ext uri="{FF2B5EF4-FFF2-40B4-BE49-F238E27FC236}">
                <a16:creationId xmlns:a16="http://schemas.microsoft.com/office/drawing/2014/main" id="{C0EA02EF-0FF9-6647-AF64-01FF2243C969}"/>
              </a:ext>
            </a:extLst>
          </p:cNvPr>
          <p:cNvGrpSpPr/>
          <p:nvPr/>
        </p:nvGrpSpPr>
        <p:grpSpPr>
          <a:xfrm>
            <a:off x="9267861" y="231203"/>
            <a:ext cx="491760" cy="1164600"/>
            <a:chOff x="9267861" y="231203"/>
            <a:chExt cx="491760" cy="1164600"/>
          </a:xfrm>
        </p:grpSpPr>
        <mc:AlternateContent xmlns:mc="http://schemas.openxmlformats.org/markup-compatibility/2006" xmlns:p14="http://schemas.microsoft.com/office/powerpoint/2010/main">
          <mc:Choice Requires="p14">
            <p:contentPart p14:bwMode="auto" r:id="rId137">
              <p14:nvContentPartPr>
                <p14:cNvPr id="132" name="Entrada de lápiz 131">
                  <a:extLst>
                    <a:ext uri="{FF2B5EF4-FFF2-40B4-BE49-F238E27FC236}">
                      <a16:creationId xmlns:a16="http://schemas.microsoft.com/office/drawing/2014/main" id="{76715FFC-C8B8-6442-8D2A-9E4FBE5CF04B}"/>
                    </a:ext>
                  </a:extLst>
                </p14:cNvPr>
                <p14:cNvContentPartPr/>
                <p14:nvPr/>
              </p14:nvContentPartPr>
              <p14:xfrm>
                <a:off x="9267861" y="725843"/>
                <a:ext cx="121320" cy="193680"/>
              </p14:xfrm>
            </p:contentPart>
          </mc:Choice>
          <mc:Fallback xmlns="">
            <p:pic>
              <p:nvPicPr>
                <p:cNvPr id="132" name="Entrada de lápiz 131">
                  <a:extLst>
                    <a:ext uri="{FF2B5EF4-FFF2-40B4-BE49-F238E27FC236}">
                      <a16:creationId xmlns:a16="http://schemas.microsoft.com/office/drawing/2014/main" id="{76715FFC-C8B8-6442-8D2A-9E4FBE5CF04B}"/>
                    </a:ext>
                  </a:extLst>
                </p:cNvPr>
                <p:cNvPicPr/>
                <p:nvPr/>
              </p:nvPicPr>
              <p:blipFill>
                <a:blip r:embed="rId138"/>
                <a:stretch>
                  <a:fillRect/>
                </a:stretch>
              </p:blipFill>
              <p:spPr>
                <a:xfrm>
                  <a:off x="9252381" y="710334"/>
                  <a:ext cx="151920" cy="224337"/>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3" name="Entrada de lápiz 132">
                  <a:extLst>
                    <a:ext uri="{FF2B5EF4-FFF2-40B4-BE49-F238E27FC236}">
                      <a16:creationId xmlns:a16="http://schemas.microsoft.com/office/drawing/2014/main" id="{82912B86-3875-0447-9FDC-7B5A37BA95CC}"/>
                    </a:ext>
                  </a:extLst>
                </p14:cNvPr>
                <p14:cNvContentPartPr/>
                <p14:nvPr/>
              </p14:nvContentPartPr>
              <p14:xfrm>
                <a:off x="9471981" y="881363"/>
                <a:ext cx="360" cy="23040"/>
              </p14:xfrm>
            </p:contentPart>
          </mc:Choice>
          <mc:Fallback xmlns="">
            <p:pic>
              <p:nvPicPr>
                <p:cNvPr id="133" name="Entrada de lápiz 132">
                  <a:extLst>
                    <a:ext uri="{FF2B5EF4-FFF2-40B4-BE49-F238E27FC236}">
                      <a16:creationId xmlns:a16="http://schemas.microsoft.com/office/drawing/2014/main" id="{82912B86-3875-0447-9FDC-7B5A37BA95CC}"/>
                    </a:ext>
                  </a:extLst>
                </p:cNvPr>
                <p:cNvPicPr/>
                <p:nvPr/>
              </p:nvPicPr>
              <p:blipFill>
                <a:blip r:embed="rId140"/>
                <a:stretch>
                  <a:fillRect/>
                </a:stretch>
              </p:blipFill>
              <p:spPr>
                <a:xfrm>
                  <a:off x="9456501" y="865883"/>
                  <a:ext cx="30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4" name="Entrada de lápiz 133">
                  <a:extLst>
                    <a:ext uri="{FF2B5EF4-FFF2-40B4-BE49-F238E27FC236}">
                      <a16:creationId xmlns:a16="http://schemas.microsoft.com/office/drawing/2014/main" id="{FA3331A3-D046-D947-9A6F-D9F52204EA6C}"/>
                    </a:ext>
                  </a:extLst>
                </p14:cNvPr>
                <p14:cNvContentPartPr/>
                <p14:nvPr/>
              </p14:nvContentPartPr>
              <p14:xfrm>
                <a:off x="9502221" y="730163"/>
                <a:ext cx="106200" cy="178560"/>
              </p14:xfrm>
            </p:contentPart>
          </mc:Choice>
          <mc:Fallback xmlns="">
            <p:pic>
              <p:nvPicPr>
                <p:cNvPr id="134" name="Entrada de lápiz 133">
                  <a:extLst>
                    <a:ext uri="{FF2B5EF4-FFF2-40B4-BE49-F238E27FC236}">
                      <a16:creationId xmlns:a16="http://schemas.microsoft.com/office/drawing/2014/main" id="{FA3331A3-D046-D947-9A6F-D9F52204EA6C}"/>
                    </a:ext>
                  </a:extLst>
                </p:cNvPr>
                <p:cNvPicPr/>
                <p:nvPr/>
              </p:nvPicPr>
              <p:blipFill>
                <a:blip r:embed="rId142"/>
                <a:stretch>
                  <a:fillRect/>
                </a:stretch>
              </p:blipFill>
              <p:spPr>
                <a:xfrm>
                  <a:off x="9486741" y="714683"/>
                  <a:ext cx="136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1" name="Entrada de lápiz 140">
                  <a:extLst>
                    <a:ext uri="{FF2B5EF4-FFF2-40B4-BE49-F238E27FC236}">
                      <a16:creationId xmlns:a16="http://schemas.microsoft.com/office/drawing/2014/main" id="{06BED1DE-BFA6-7444-A48B-1F2FEE0FF222}"/>
                    </a:ext>
                  </a:extLst>
                </p14:cNvPr>
                <p14:cNvContentPartPr/>
                <p14:nvPr/>
              </p14:nvContentPartPr>
              <p14:xfrm>
                <a:off x="9298101" y="1115723"/>
                <a:ext cx="144000" cy="181800"/>
              </p14:xfrm>
            </p:contentPart>
          </mc:Choice>
          <mc:Fallback xmlns="">
            <p:pic>
              <p:nvPicPr>
                <p:cNvPr id="141" name="Entrada de lápiz 140">
                  <a:extLst>
                    <a:ext uri="{FF2B5EF4-FFF2-40B4-BE49-F238E27FC236}">
                      <a16:creationId xmlns:a16="http://schemas.microsoft.com/office/drawing/2014/main" id="{06BED1DE-BFA6-7444-A48B-1F2FEE0FF222}"/>
                    </a:ext>
                  </a:extLst>
                </p:cNvPr>
                <p:cNvPicPr/>
                <p:nvPr/>
              </p:nvPicPr>
              <p:blipFill>
                <a:blip r:embed="rId144"/>
                <a:stretch>
                  <a:fillRect/>
                </a:stretch>
              </p:blipFill>
              <p:spPr>
                <a:xfrm>
                  <a:off x="9282621" y="1100243"/>
                  <a:ext cx="174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2" name="Entrada de lápiz 141">
                  <a:extLst>
                    <a:ext uri="{FF2B5EF4-FFF2-40B4-BE49-F238E27FC236}">
                      <a16:creationId xmlns:a16="http://schemas.microsoft.com/office/drawing/2014/main" id="{262CACF5-E5E0-A34F-9361-A0099A44F3B2}"/>
                    </a:ext>
                  </a:extLst>
                </p14:cNvPr>
                <p14:cNvContentPartPr/>
                <p14:nvPr/>
              </p14:nvContentPartPr>
              <p14:xfrm>
                <a:off x="9524901" y="1266923"/>
                <a:ext cx="7920" cy="11160"/>
              </p14:xfrm>
            </p:contentPart>
          </mc:Choice>
          <mc:Fallback xmlns="">
            <p:pic>
              <p:nvPicPr>
                <p:cNvPr id="142" name="Entrada de lápiz 141">
                  <a:extLst>
                    <a:ext uri="{FF2B5EF4-FFF2-40B4-BE49-F238E27FC236}">
                      <a16:creationId xmlns:a16="http://schemas.microsoft.com/office/drawing/2014/main" id="{262CACF5-E5E0-A34F-9361-A0099A44F3B2}"/>
                    </a:ext>
                  </a:extLst>
                </p:cNvPr>
                <p:cNvPicPr/>
                <p:nvPr/>
              </p:nvPicPr>
              <p:blipFill>
                <a:blip r:embed="rId146"/>
                <a:stretch>
                  <a:fillRect/>
                </a:stretch>
              </p:blipFill>
              <p:spPr>
                <a:xfrm>
                  <a:off x="9509421" y="1251443"/>
                  <a:ext cx="38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3" name="Entrada de lápiz 142">
                  <a:extLst>
                    <a:ext uri="{FF2B5EF4-FFF2-40B4-BE49-F238E27FC236}">
                      <a16:creationId xmlns:a16="http://schemas.microsoft.com/office/drawing/2014/main" id="{B963C40B-B836-3E41-BF53-ED8258B4A59D}"/>
                    </a:ext>
                  </a:extLst>
                </p14:cNvPr>
                <p14:cNvContentPartPr/>
                <p14:nvPr/>
              </p14:nvContentPartPr>
              <p14:xfrm>
                <a:off x="9615621" y="1123283"/>
                <a:ext cx="15480" cy="166680"/>
              </p14:xfrm>
            </p:contentPart>
          </mc:Choice>
          <mc:Fallback xmlns="">
            <p:pic>
              <p:nvPicPr>
                <p:cNvPr id="143" name="Entrada de lápiz 142">
                  <a:extLst>
                    <a:ext uri="{FF2B5EF4-FFF2-40B4-BE49-F238E27FC236}">
                      <a16:creationId xmlns:a16="http://schemas.microsoft.com/office/drawing/2014/main" id="{B963C40B-B836-3E41-BF53-ED8258B4A59D}"/>
                    </a:ext>
                  </a:extLst>
                </p:cNvPr>
                <p:cNvPicPr/>
                <p:nvPr/>
              </p:nvPicPr>
              <p:blipFill>
                <a:blip r:embed="rId148"/>
                <a:stretch>
                  <a:fillRect/>
                </a:stretch>
              </p:blipFill>
              <p:spPr>
                <a:xfrm>
                  <a:off x="9600141" y="1107803"/>
                  <a:ext cx="46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4" name="Entrada de lápiz 143">
                  <a:extLst>
                    <a:ext uri="{FF2B5EF4-FFF2-40B4-BE49-F238E27FC236}">
                      <a16:creationId xmlns:a16="http://schemas.microsoft.com/office/drawing/2014/main" id="{F740846F-5C84-7D4B-AB61-2B9DFE414AAA}"/>
                    </a:ext>
                  </a:extLst>
                </p14:cNvPr>
                <p14:cNvContentPartPr/>
                <p14:nvPr/>
              </p14:nvContentPartPr>
              <p14:xfrm>
                <a:off x="9510501" y="231203"/>
                <a:ext cx="249120" cy="1164600"/>
              </p14:xfrm>
            </p:contentPart>
          </mc:Choice>
          <mc:Fallback xmlns="">
            <p:pic>
              <p:nvPicPr>
                <p:cNvPr id="144" name="Entrada de lápiz 143">
                  <a:extLst>
                    <a:ext uri="{FF2B5EF4-FFF2-40B4-BE49-F238E27FC236}">
                      <a16:creationId xmlns:a16="http://schemas.microsoft.com/office/drawing/2014/main" id="{F740846F-5C84-7D4B-AB61-2B9DFE414AAA}"/>
                    </a:ext>
                  </a:extLst>
                </p:cNvPr>
                <p:cNvPicPr/>
                <p:nvPr/>
              </p:nvPicPr>
              <p:blipFill>
                <a:blip r:embed="rId150"/>
                <a:stretch>
                  <a:fillRect/>
                </a:stretch>
              </p:blipFill>
              <p:spPr>
                <a:xfrm>
                  <a:off x="9494999" y="215723"/>
                  <a:ext cx="279764" cy="119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147" name="Entrada de lápiz 146">
                <a:extLst>
                  <a:ext uri="{FF2B5EF4-FFF2-40B4-BE49-F238E27FC236}">
                    <a16:creationId xmlns:a16="http://schemas.microsoft.com/office/drawing/2014/main" id="{B171A099-7681-FB40-BD9E-DC2F8FA73102}"/>
                  </a:ext>
                </a:extLst>
              </p14:cNvPr>
              <p14:cNvContentPartPr/>
              <p14:nvPr/>
            </p14:nvContentPartPr>
            <p14:xfrm>
              <a:off x="7483701" y="1882523"/>
              <a:ext cx="355680" cy="254160"/>
            </p14:xfrm>
          </p:contentPart>
        </mc:Choice>
        <mc:Fallback xmlns="">
          <p:pic>
            <p:nvPicPr>
              <p:cNvPr id="147" name="Entrada de lápiz 146">
                <a:extLst>
                  <a:ext uri="{FF2B5EF4-FFF2-40B4-BE49-F238E27FC236}">
                    <a16:creationId xmlns:a16="http://schemas.microsoft.com/office/drawing/2014/main" id="{B171A099-7681-FB40-BD9E-DC2F8FA73102}"/>
                  </a:ext>
                </a:extLst>
              </p:cNvPr>
              <p:cNvPicPr/>
              <p:nvPr/>
            </p:nvPicPr>
            <p:blipFill>
              <a:blip r:embed="rId152"/>
              <a:stretch>
                <a:fillRect/>
              </a:stretch>
            </p:blipFill>
            <p:spPr>
              <a:xfrm>
                <a:off x="7468221" y="1867043"/>
                <a:ext cx="386280" cy="284760"/>
              </a:xfrm>
              <a:prstGeom prst="rect">
                <a:avLst/>
              </a:prstGeom>
            </p:spPr>
          </p:pic>
        </mc:Fallback>
      </mc:AlternateContent>
      <p:grpSp>
        <p:nvGrpSpPr>
          <p:cNvPr id="157" name="Grupo 156">
            <a:extLst>
              <a:ext uri="{FF2B5EF4-FFF2-40B4-BE49-F238E27FC236}">
                <a16:creationId xmlns:a16="http://schemas.microsoft.com/office/drawing/2014/main" id="{6118B4EA-B967-4E4D-92D7-F36539C314E6}"/>
              </a:ext>
            </a:extLst>
          </p:cNvPr>
          <p:cNvGrpSpPr/>
          <p:nvPr/>
        </p:nvGrpSpPr>
        <p:grpSpPr>
          <a:xfrm>
            <a:off x="7876821" y="1690283"/>
            <a:ext cx="234720" cy="219600"/>
            <a:chOff x="7876821" y="1690283"/>
            <a:chExt cx="234720" cy="219600"/>
          </a:xfrm>
        </p:grpSpPr>
        <mc:AlternateContent xmlns:mc="http://schemas.openxmlformats.org/markup-compatibility/2006" xmlns:p14="http://schemas.microsoft.com/office/powerpoint/2010/main">
          <mc:Choice Requires="p14">
            <p:contentPart p14:bwMode="auto" r:id="rId153">
              <p14:nvContentPartPr>
                <p14:cNvPr id="148" name="Entrada de lápiz 147">
                  <a:extLst>
                    <a:ext uri="{FF2B5EF4-FFF2-40B4-BE49-F238E27FC236}">
                      <a16:creationId xmlns:a16="http://schemas.microsoft.com/office/drawing/2014/main" id="{AA07FFF2-54C8-2441-9B17-54BE68E3E0AC}"/>
                    </a:ext>
                  </a:extLst>
                </p14:cNvPr>
                <p14:cNvContentPartPr/>
                <p14:nvPr/>
              </p14:nvContentPartPr>
              <p14:xfrm>
                <a:off x="7937301" y="1720523"/>
                <a:ext cx="68400" cy="158400"/>
              </p14:xfrm>
            </p:contentPart>
          </mc:Choice>
          <mc:Fallback xmlns="">
            <p:pic>
              <p:nvPicPr>
                <p:cNvPr id="148" name="Entrada de lápiz 147">
                  <a:extLst>
                    <a:ext uri="{FF2B5EF4-FFF2-40B4-BE49-F238E27FC236}">
                      <a16:creationId xmlns:a16="http://schemas.microsoft.com/office/drawing/2014/main" id="{AA07FFF2-54C8-2441-9B17-54BE68E3E0AC}"/>
                    </a:ext>
                  </a:extLst>
                </p:cNvPr>
                <p:cNvPicPr/>
                <p:nvPr/>
              </p:nvPicPr>
              <p:blipFill>
                <a:blip r:embed="rId154"/>
                <a:stretch>
                  <a:fillRect/>
                </a:stretch>
              </p:blipFill>
              <p:spPr>
                <a:xfrm>
                  <a:off x="7921821" y="1705043"/>
                  <a:ext cx="99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9" name="Entrada de lápiz 148">
                  <a:extLst>
                    <a:ext uri="{FF2B5EF4-FFF2-40B4-BE49-F238E27FC236}">
                      <a16:creationId xmlns:a16="http://schemas.microsoft.com/office/drawing/2014/main" id="{18A30C05-1D24-CF4F-93B0-E084AD9290E5}"/>
                    </a:ext>
                  </a:extLst>
                </p14:cNvPr>
                <p14:cNvContentPartPr/>
                <p14:nvPr/>
              </p14:nvContentPartPr>
              <p14:xfrm>
                <a:off x="7876821" y="1697843"/>
                <a:ext cx="106200" cy="212040"/>
              </p14:xfrm>
            </p:contentPart>
          </mc:Choice>
          <mc:Fallback xmlns="">
            <p:pic>
              <p:nvPicPr>
                <p:cNvPr id="149" name="Entrada de lápiz 148">
                  <a:extLst>
                    <a:ext uri="{FF2B5EF4-FFF2-40B4-BE49-F238E27FC236}">
                      <a16:creationId xmlns:a16="http://schemas.microsoft.com/office/drawing/2014/main" id="{18A30C05-1D24-CF4F-93B0-E084AD9290E5}"/>
                    </a:ext>
                  </a:extLst>
                </p:cNvPr>
                <p:cNvPicPr/>
                <p:nvPr/>
              </p:nvPicPr>
              <p:blipFill>
                <a:blip r:embed="rId156"/>
                <a:stretch>
                  <a:fillRect/>
                </a:stretch>
              </p:blipFill>
              <p:spPr>
                <a:xfrm>
                  <a:off x="7861341" y="1682363"/>
                  <a:ext cx="1368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0" name="Entrada de lápiz 149">
                  <a:extLst>
                    <a:ext uri="{FF2B5EF4-FFF2-40B4-BE49-F238E27FC236}">
                      <a16:creationId xmlns:a16="http://schemas.microsoft.com/office/drawing/2014/main" id="{3519BFA4-1A53-684D-8FBA-C3640C0AAE32}"/>
                    </a:ext>
                  </a:extLst>
                </p14:cNvPr>
                <p14:cNvContentPartPr/>
                <p14:nvPr/>
              </p14:nvContentPartPr>
              <p14:xfrm>
                <a:off x="8073381" y="1690283"/>
                <a:ext cx="38160" cy="196920"/>
              </p14:xfrm>
            </p:contentPart>
          </mc:Choice>
          <mc:Fallback xmlns="">
            <p:pic>
              <p:nvPicPr>
                <p:cNvPr id="150" name="Entrada de lápiz 149">
                  <a:extLst>
                    <a:ext uri="{FF2B5EF4-FFF2-40B4-BE49-F238E27FC236}">
                      <a16:creationId xmlns:a16="http://schemas.microsoft.com/office/drawing/2014/main" id="{3519BFA4-1A53-684D-8FBA-C3640C0AAE32}"/>
                    </a:ext>
                  </a:extLst>
                </p:cNvPr>
                <p:cNvPicPr/>
                <p:nvPr/>
              </p:nvPicPr>
              <p:blipFill>
                <a:blip r:embed="rId158"/>
                <a:stretch>
                  <a:fillRect/>
                </a:stretch>
              </p:blipFill>
              <p:spPr>
                <a:xfrm>
                  <a:off x="8057901" y="1674803"/>
                  <a:ext cx="68760" cy="227520"/>
                </a:xfrm>
                <a:prstGeom prst="rect">
                  <a:avLst/>
                </a:prstGeom>
              </p:spPr>
            </p:pic>
          </mc:Fallback>
        </mc:AlternateContent>
      </p:grpSp>
      <p:grpSp>
        <p:nvGrpSpPr>
          <p:cNvPr id="156" name="Grupo 155">
            <a:extLst>
              <a:ext uri="{FF2B5EF4-FFF2-40B4-BE49-F238E27FC236}">
                <a16:creationId xmlns:a16="http://schemas.microsoft.com/office/drawing/2014/main" id="{7EA882CC-522A-BF44-9920-8A1ABF65B1D8}"/>
              </a:ext>
            </a:extLst>
          </p:cNvPr>
          <p:cNvGrpSpPr/>
          <p:nvPr/>
        </p:nvGrpSpPr>
        <p:grpSpPr>
          <a:xfrm>
            <a:off x="8285061" y="1917083"/>
            <a:ext cx="68400" cy="121320"/>
            <a:chOff x="8285061" y="1917083"/>
            <a:chExt cx="68400" cy="121320"/>
          </a:xfrm>
        </p:grpSpPr>
        <mc:AlternateContent xmlns:mc="http://schemas.openxmlformats.org/markup-compatibility/2006" xmlns:p14="http://schemas.microsoft.com/office/powerpoint/2010/main">
          <mc:Choice Requires="p14">
            <p:contentPart p14:bwMode="auto" r:id="rId159">
              <p14:nvContentPartPr>
                <p14:cNvPr id="151" name="Entrada de lápiz 150">
                  <a:extLst>
                    <a:ext uri="{FF2B5EF4-FFF2-40B4-BE49-F238E27FC236}">
                      <a16:creationId xmlns:a16="http://schemas.microsoft.com/office/drawing/2014/main" id="{F0549A36-763A-514D-A2BD-7C1D351F4956}"/>
                    </a:ext>
                  </a:extLst>
                </p14:cNvPr>
                <p14:cNvContentPartPr/>
                <p14:nvPr/>
              </p14:nvContentPartPr>
              <p14:xfrm>
                <a:off x="8285061" y="1917083"/>
                <a:ext cx="68400" cy="15480"/>
              </p14:xfrm>
            </p:contentPart>
          </mc:Choice>
          <mc:Fallback xmlns="">
            <p:pic>
              <p:nvPicPr>
                <p:cNvPr id="151" name="Entrada de lápiz 150">
                  <a:extLst>
                    <a:ext uri="{FF2B5EF4-FFF2-40B4-BE49-F238E27FC236}">
                      <a16:creationId xmlns:a16="http://schemas.microsoft.com/office/drawing/2014/main" id="{F0549A36-763A-514D-A2BD-7C1D351F4956}"/>
                    </a:ext>
                  </a:extLst>
                </p:cNvPr>
                <p:cNvPicPr/>
                <p:nvPr/>
              </p:nvPicPr>
              <p:blipFill>
                <a:blip r:embed="rId160"/>
                <a:stretch>
                  <a:fillRect/>
                </a:stretch>
              </p:blipFill>
              <p:spPr>
                <a:xfrm>
                  <a:off x="8269581" y="1901603"/>
                  <a:ext cx="99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2" name="Entrada de lápiz 151">
                  <a:extLst>
                    <a:ext uri="{FF2B5EF4-FFF2-40B4-BE49-F238E27FC236}">
                      <a16:creationId xmlns:a16="http://schemas.microsoft.com/office/drawing/2014/main" id="{CEEFB335-D861-764E-8BF5-C3833C7ADFDB}"/>
                    </a:ext>
                  </a:extLst>
                </p14:cNvPr>
                <p14:cNvContentPartPr/>
                <p14:nvPr/>
              </p14:nvContentPartPr>
              <p14:xfrm>
                <a:off x="8285061" y="2030483"/>
                <a:ext cx="60840" cy="7920"/>
              </p14:xfrm>
            </p:contentPart>
          </mc:Choice>
          <mc:Fallback xmlns="">
            <p:pic>
              <p:nvPicPr>
                <p:cNvPr id="152" name="Entrada de lápiz 151">
                  <a:extLst>
                    <a:ext uri="{FF2B5EF4-FFF2-40B4-BE49-F238E27FC236}">
                      <a16:creationId xmlns:a16="http://schemas.microsoft.com/office/drawing/2014/main" id="{CEEFB335-D861-764E-8BF5-C3833C7ADFDB}"/>
                    </a:ext>
                  </a:extLst>
                </p:cNvPr>
                <p:cNvPicPr/>
                <p:nvPr/>
              </p:nvPicPr>
              <p:blipFill>
                <a:blip r:embed="rId162"/>
                <a:stretch>
                  <a:fillRect/>
                </a:stretch>
              </p:blipFill>
              <p:spPr>
                <a:xfrm>
                  <a:off x="8269581" y="2015003"/>
                  <a:ext cx="91440" cy="38520"/>
                </a:xfrm>
                <a:prstGeom prst="rect">
                  <a:avLst/>
                </a:prstGeom>
              </p:spPr>
            </p:pic>
          </mc:Fallback>
        </mc:AlternateContent>
      </p:grpSp>
      <p:grpSp>
        <p:nvGrpSpPr>
          <p:cNvPr id="155" name="Grupo 154">
            <a:extLst>
              <a:ext uri="{FF2B5EF4-FFF2-40B4-BE49-F238E27FC236}">
                <a16:creationId xmlns:a16="http://schemas.microsoft.com/office/drawing/2014/main" id="{C4039157-745A-C047-AA0B-56B11934DDEE}"/>
              </a:ext>
            </a:extLst>
          </p:cNvPr>
          <p:cNvGrpSpPr/>
          <p:nvPr/>
        </p:nvGrpSpPr>
        <p:grpSpPr>
          <a:xfrm>
            <a:off x="8587461" y="1735643"/>
            <a:ext cx="128880" cy="529560"/>
            <a:chOff x="8587461" y="1735643"/>
            <a:chExt cx="128880" cy="529560"/>
          </a:xfrm>
        </p:grpSpPr>
        <mc:AlternateContent xmlns:mc="http://schemas.openxmlformats.org/markup-compatibility/2006" xmlns:p14="http://schemas.microsoft.com/office/powerpoint/2010/main">
          <mc:Choice Requires="p14">
            <p:contentPart p14:bwMode="auto" r:id="rId163">
              <p14:nvContentPartPr>
                <p14:cNvPr id="153" name="Entrada de lápiz 152">
                  <a:extLst>
                    <a:ext uri="{FF2B5EF4-FFF2-40B4-BE49-F238E27FC236}">
                      <a16:creationId xmlns:a16="http://schemas.microsoft.com/office/drawing/2014/main" id="{59FF0C13-0184-4E4D-A0B6-5F877C8050BD}"/>
                    </a:ext>
                  </a:extLst>
                </p14:cNvPr>
                <p14:cNvContentPartPr/>
                <p14:nvPr/>
              </p14:nvContentPartPr>
              <p14:xfrm>
                <a:off x="8587461" y="1751483"/>
                <a:ext cx="121320" cy="513720"/>
              </p14:xfrm>
            </p:contentPart>
          </mc:Choice>
          <mc:Fallback xmlns="">
            <p:pic>
              <p:nvPicPr>
                <p:cNvPr id="153" name="Entrada de lápiz 152">
                  <a:extLst>
                    <a:ext uri="{FF2B5EF4-FFF2-40B4-BE49-F238E27FC236}">
                      <a16:creationId xmlns:a16="http://schemas.microsoft.com/office/drawing/2014/main" id="{59FF0C13-0184-4E4D-A0B6-5F877C8050BD}"/>
                    </a:ext>
                  </a:extLst>
                </p:cNvPr>
                <p:cNvPicPr/>
                <p:nvPr/>
              </p:nvPicPr>
              <p:blipFill>
                <a:blip r:embed="rId164"/>
                <a:stretch>
                  <a:fillRect/>
                </a:stretch>
              </p:blipFill>
              <p:spPr>
                <a:xfrm>
                  <a:off x="8571981" y="1736003"/>
                  <a:ext cx="15192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54" name="Entrada de lápiz 153">
                  <a:extLst>
                    <a:ext uri="{FF2B5EF4-FFF2-40B4-BE49-F238E27FC236}">
                      <a16:creationId xmlns:a16="http://schemas.microsoft.com/office/drawing/2014/main" id="{05ADCC21-5FF9-4E4B-9E36-F9DD38424F67}"/>
                    </a:ext>
                  </a:extLst>
                </p14:cNvPr>
                <p14:cNvContentPartPr/>
                <p14:nvPr/>
              </p14:nvContentPartPr>
              <p14:xfrm>
                <a:off x="8595021" y="1735643"/>
                <a:ext cx="121320" cy="7920"/>
              </p14:xfrm>
            </p:contentPart>
          </mc:Choice>
          <mc:Fallback xmlns="">
            <p:pic>
              <p:nvPicPr>
                <p:cNvPr id="154" name="Entrada de lápiz 153">
                  <a:extLst>
                    <a:ext uri="{FF2B5EF4-FFF2-40B4-BE49-F238E27FC236}">
                      <a16:creationId xmlns:a16="http://schemas.microsoft.com/office/drawing/2014/main" id="{05ADCC21-5FF9-4E4B-9E36-F9DD38424F67}"/>
                    </a:ext>
                  </a:extLst>
                </p:cNvPr>
                <p:cNvPicPr/>
                <p:nvPr/>
              </p:nvPicPr>
              <p:blipFill>
                <a:blip r:embed="rId166"/>
                <a:stretch>
                  <a:fillRect/>
                </a:stretch>
              </p:blipFill>
              <p:spPr>
                <a:xfrm>
                  <a:off x="8579541" y="1720163"/>
                  <a:ext cx="151920" cy="38520"/>
                </a:xfrm>
                <a:prstGeom prst="rect">
                  <a:avLst/>
                </a:prstGeom>
              </p:spPr>
            </p:pic>
          </mc:Fallback>
        </mc:AlternateContent>
      </p:grpSp>
      <p:grpSp>
        <p:nvGrpSpPr>
          <p:cNvPr id="161" name="Grupo 160">
            <a:extLst>
              <a:ext uri="{FF2B5EF4-FFF2-40B4-BE49-F238E27FC236}">
                <a16:creationId xmlns:a16="http://schemas.microsoft.com/office/drawing/2014/main" id="{BF5779C1-CFAF-F147-9229-07801CD816A6}"/>
              </a:ext>
            </a:extLst>
          </p:cNvPr>
          <p:cNvGrpSpPr/>
          <p:nvPr/>
        </p:nvGrpSpPr>
        <p:grpSpPr>
          <a:xfrm>
            <a:off x="8738661" y="1905923"/>
            <a:ext cx="476640" cy="208080"/>
            <a:chOff x="8738661" y="1905923"/>
            <a:chExt cx="476640" cy="208080"/>
          </a:xfrm>
        </p:grpSpPr>
        <mc:AlternateContent xmlns:mc="http://schemas.openxmlformats.org/markup-compatibility/2006" xmlns:p14="http://schemas.microsoft.com/office/powerpoint/2010/main">
          <mc:Choice Requires="p14">
            <p:contentPart p14:bwMode="auto" r:id="rId167">
              <p14:nvContentPartPr>
                <p14:cNvPr id="158" name="Entrada de lápiz 157">
                  <a:extLst>
                    <a:ext uri="{FF2B5EF4-FFF2-40B4-BE49-F238E27FC236}">
                      <a16:creationId xmlns:a16="http://schemas.microsoft.com/office/drawing/2014/main" id="{BB940E4C-5AAB-7049-BC72-D0D178C6D11D}"/>
                    </a:ext>
                  </a:extLst>
                </p14:cNvPr>
                <p14:cNvContentPartPr/>
                <p14:nvPr/>
              </p14:nvContentPartPr>
              <p14:xfrm>
                <a:off x="8738661" y="1905923"/>
                <a:ext cx="181800" cy="192600"/>
              </p14:xfrm>
            </p:contentPart>
          </mc:Choice>
          <mc:Fallback xmlns="">
            <p:pic>
              <p:nvPicPr>
                <p:cNvPr id="158" name="Entrada de lápiz 157">
                  <a:extLst>
                    <a:ext uri="{FF2B5EF4-FFF2-40B4-BE49-F238E27FC236}">
                      <a16:creationId xmlns:a16="http://schemas.microsoft.com/office/drawing/2014/main" id="{BB940E4C-5AAB-7049-BC72-D0D178C6D11D}"/>
                    </a:ext>
                  </a:extLst>
                </p:cNvPr>
                <p:cNvPicPr/>
                <p:nvPr/>
              </p:nvPicPr>
              <p:blipFill>
                <a:blip r:embed="rId168"/>
                <a:stretch>
                  <a:fillRect/>
                </a:stretch>
              </p:blipFill>
              <p:spPr>
                <a:xfrm>
                  <a:off x="8723181" y="1890443"/>
                  <a:ext cx="2124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9" name="Entrada de lápiz 158">
                  <a:extLst>
                    <a:ext uri="{FF2B5EF4-FFF2-40B4-BE49-F238E27FC236}">
                      <a16:creationId xmlns:a16="http://schemas.microsoft.com/office/drawing/2014/main" id="{ACDDA9FF-EA6A-B641-B533-30078B03A2B5}"/>
                    </a:ext>
                  </a:extLst>
                </p14:cNvPr>
                <p14:cNvContentPartPr/>
                <p14:nvPr/>
              </p14:nvContentPartPr>
              <p14:xfrm>
                <a:off x="8988141" y="2083403"/>
                <a:ext cx="15480" cy="15480"/>
              </p14:xfrm>
            </p:contentPart>
          </mc:Choice>
          <mc:Fallback xmlns="">
            <p:pic>
              <p:nvPicPr>
                <p:cNvPr id="159" name="Entrada de lápiz 158">
                  <a:extLst>
                    <a:ext uri="{FF2B5EF4-FFF2-40B4-BE49-F238E27FC236}">
                      <a16:creationId xmlns:a16="http://schemas.microsoft.com/office/drawing/2014/main" id="{ACDDA9FF-EA6A-B641-B533-30078B03A2B5}"/>
                    </a:ext>
                  </a:extLst>
                </p:cNvPr>
                <p:cNvPicPr/>
                <p:nvPr/>
              </p:nvPicPr>
              <p:blipFill>
                <a:blip r:embed="rId170"/>
                <a:stretch>
                  <a:fillRect/>
                </a:stretch>
              </p:blipFill>
              <p:spPr>
                <a:xfrm>
                  <a:off x="8972661" y="2067923"/>
                  <a:ext cx="46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0" name="Entrada de lápiz 159">
                  <a:extLst>
                    <a:ext uri="{FF2B5EF4-FFF2-40B4-BE49-F238E27FC236}">
                      <a16:creationId xmlns:a16="http://schemas.microsoft.com/office/drawing/2014/main" id="{F4ECEDFE-7CFB-B044-A893-66FDEB32C7F3}"/>
                    </a:ext>
                  </a:extLst>
                </p14:cNvPr>
                <p14:cNvContentPartPr/>
                <p14:nvPr/>
              </p14:nvContentPartPr>
              <p14:xfrm>
                <a:off x="9093981" y="1909523"/>
                <a:ext cx="121320" cy="204480"/>
              </p14:xfrm>
            </p:contentPart>
          </mc:Choice>
          <mc:Fallback xmlns="">
            <p:pic>
              <p:nvPicPr>
                <p:cNvPr id="160" name="Entrada de lápiz 159">
                  <a:extLst>
                    <a:ext uri="{FF2B5EF4-FFF2-40B4-BE49-F238E27FC236}">
                      <a16:creationId xmlns:a16="http://schemas.microsoft.com/office/drawing/2014/main" id="{F4ECEDFE-7CFB-B044-A893-66FDEB32C7F3}"/>
                    </a:ext>
                  </a:extLst>
                </p:cNvPr>
                <p:cNvPicPr/>
                <p:nvPr/>
              </p:nvPicPr>
              <p:blipFill>
                <a:blip r:embed="rId172"/>
                <a:stretch>
                  <a:fillRect/>
                </a:stretch>
              </p:blipFill>
              <p:spPr>
                <a:xfrm>
                  <a:off x="9078501" y="1894043"/>
                  <a:ext cx="151920" cy="235080"/>
                </a:xfrm>
                <a:prstGeom prst="rect">
                  <a:avLst/>
                </a:prstGeom>
              </p:spPr>
            </p:pic>
          </mc:Fallback>
        </mc:AlternateContent>
      </p:grpSp>
      <p:grpSp>
        <p:nvGrpSpPr>
          <p:cNvPr id="170" name="Grupo 169">
            <a:extLst>
              <a:ext uri="{FF2B5EF4-FFF2-40B4-BE49-F238E27FC236}">
                <a16:creationId xmlns:a16="http://schemas.microsoft.com/office/drawing/2014/main" id="{1F427E63-7232-9645-B2FC-64514F61A299}"/>
              </a:ext>
            </a:extLst>
          </p:cNvPr>
          <p:cNvGrpSpPr/>
          <p:nvPr/>
        </p:nvGrpSpPr>
        <p:grpSpPr>
          <a:xfrm>
            <a:off x="9547581" y="1909523"/>
            <a:ext cx="408600" cy="204480"/>
            <a:chOff x="9547581" y="1909523"/>
            <a:chExt cx="408600" cy="204480"/>
          </a:xfrm>
        </p:grpSpPr>
        <mc:AlternateContent xmlns:mc="http://schemas.openxmlformats.org/markup-compatibility/2006" xmlns:p14="http://schemas.microsoft.com/office/powerpoint/2010/main">
          <mc:Choice Requires="p14">
            <p:contentPart p14:bwMode="auto" r:id="rId173">
              <p14:nvContentPartPr>
                <p14:cNvPr id="162" name="Entrada de lápiz 161">
                  <a:extLst>
                    <a:ext uri="{FF2B5EF4-FFF2-40B4-BE49-F238E27FC236}">
                      <a16:creationId xmlns:a16="http://schemas.microsoft.com/office/drawing/2014/main" id="{4682A282-D00D-FB4E-9730-228A0A85DC59}"/>
                    </a:ext>
                  </a:extLst>
                </p14:cNvPr>
                <p14:cNvContentPartPr/>
                <p14:nvPr/>
              </p14:nvContentPartPr>
              <p14:xfrm>
                <a:off x="9547581" y="1924643"/>
                <a:ext cx="159120" cy="189360"/>
              </p14:xfrm>
            </p:contentPart>
          </mc:Choice>
          <mc:Fallback xmlns="">
            <p:pic>
              <p:nvPicPr>
                <p:cNvPr id="162" name="Entrada de lápiz 161">
                  <a:extLst>
                    <a:ext uri="{FF2B5EF4-FFF2-40B4-BE49-F238E27FC236}">
                      <a16:creationId xmlns:a16="http://schemas.microsoft.com/office/drawing/2014/main" id="{4682A282-D00D-FB4E-9730-228A0A85DC59}"/>
                    </a:ext>
                  </a:extLst>
                </p:cNvPr>
                <p:cNvPicPr/>
                <p:nvPr/>
              </p:nvPicPr>
              <p:blipFill>
                <a:blip r:embed="rId174"/>
                <a:stretch>
                  <a:fillRect/>
                </a:stretch>
              </p:blipFill>
              <p:spPr>
                <a:xfrm>
                  <a:off x="9532101" y="1909163"/>
                  <a:ext cx="189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3" name="Entrada de lápiz 162">
                  <a:extLst>
                    <a:ext uri="{FF2B5EF4-FFF2-40B4-BE49-F238E27FC236}">
                      <a16:creationId xmlns:a16="http://schemas.microsoft.com/office/drawing/2014/main" id="{2BEEB24B-8918-8D4C-9DB2-432D03012D77}"/>
                    </a:ext>
                  </a:extLst>
                </p14:cNvPr>
                <p14:cNvContentPartPr/>
                <p14:nvPr/>
              </p14:nvContentPartPr>
              <p14:xfrm>
                <a:off x="9766821" y="2075843"/>
                <a:ext cx="360" cy="7920"/>
              </p14:xfrm>
            </p:contentPart>
          </mc:Choice>
          <mc:Fallback xmlns="">
            <p:pic>
              <p:nvPicPr>
                <p:cNvPr id="163" name="Entrada de lápiz 162">
                  <a:extLst>
                    <a:ext uri="{FF2B5EF4-FFF2-40B4-BE49-F238E27FC236}">
                      <a16:creationId xmlns:a16="http://schemas.microsoft.com/office/drawing/2014/main" id="{2BEEB24B-8918-8D4C-9DB2-432D03012D77}"/>
                    </a:ext>
                  </a:extLst>
                </p:cNvPr>
                <p:cNvPicPr/>
                <p:nvPr/>
              </p:nvPicPr>
              <p:blipFill>
                <a:blip r:embed="rId176"/>
                <a:stretch>
                  <a:fillRect/>
                </a:stretch>
              </p:blipFill>
              <p:spPr>
                <a:xfrm>
                  <a:off x="9751341" y="2060363"/>
                  <a:ext cx="30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64" name="Entrada de lápiz 163">
                  <a:extLst>
                    <a:ext uri="{FF2B5EF4-FFF2-40B4-BE49-F238E27FC236}">
                      <a16:creationId xmlns:a16="http://schemas.microsoft.com/office/drawing/2014/main" id="{7C4F8068-8934-8E4D-998F-3DCEB210600A}"/>
                    </a:ext>
                  </a:extLst>
                </p14:cNvPr>
                <p14:cNvContentPartPr/>
                <p14:nvPr/>
              </p14:nvContentPartPr>
              <p14:xfrm>
                <a:off x="9902901" y="1909523"/>
                <a:ext cx="53280" cy="200160"/>
              </p14:xfrm>
            </p:contentPart>
          </mc:Choice>
          <mc:Fallback xmlns="">
            <p:pic>
              <p:nvPicPr>
                <p:cNvPr id="164" name="Entrada de lápiz 163">
                  <a:extLst>
                    <a:ext uri="{FF2B5EF4-FFF2-40B4-BE49-F238E27FC236}">
                      <a16:creationId xmlns:a16="http://schemas.microsoft.com/office/drawing/2014/main" id="{7C4F8068-8934-8E4D-998F-3DCEB210600A}"/>
                    </a:ext>
                  </a:extLst>
                </p:cNvPr>
                <p:cNvPicPr/>
                <p:nvPr/>
              </p:nvPicPr>
              <p:blipFill>
                <a:blip r:embed="rId178"/>
                <a:stretch>
                  <a:fillRect/>
                </a:stretch>
              </p:blipFill>
              <p:spPr>
                <a:xfrm>
                  <a:off x="9887421" y="1894043"/>
                  <a:ext cx="83880" cy="230760"/>
                </a:xfrm>
                <a:prstGeom prst="rect">
                  <a:avLst/>
                </a:prstGeom>
              </p:spPr>
            </p:pic>
          </mc:Fallback>
        </mc:AlternateContent>
      </p:grpSp>
      <p:grpSp>
        <p:nvGrpSpPr>
          <p:cNvPr id="169" name="Grupo 168">
            <a:extLst>
              <a:ext uri="{FF2B5EF4-FFF2-40B4-BE49-F238E27FC236}">
                <a16:creationId xmlns:a16="http://schemas.microsoft.com/office/drawing/2014/main" id="{365C1685-C5BF-6546-9F26-0D1BDFD50485}"/>
              </a:ext>
            </a:extLst>
          </p:cNvPr>
          <p:cNvGrpSpPr/>
          <p:nvPr/>
        </p:nvGrpSpPr>
        <p:grpSpPr>
          <a:xfrm>
            <a:off x="10250661" y="1690283"/>
            <a:ext cx="597600" cy="537120"/>
            <a:chOff x="10250661" y="1690283"/>
            <a:chExt cx="597600" cy="537120"/>
          </a:xfrm>
        </p:grpSpPr>
        <mc:AlternateContent xmlns:mc="http://schemas.openxmlformats.org/markup-compatibility/2006" xmlns:p14="http://schemas.microsoft.com/office/powerpoint/2010/main">
          <mc:Choice Requires="p14">
            <p:contentPart p14:bwMode="auto" r:id="rId179">
              <p14:nvContentPartPr>
                <p14:cNvPr id="165" name="Entrada de lápiz 164">
                  <a:extLst>
                    <a:ext uri="{FF2B5EF4-FFF2-40B4-BE49-F238E27FC236}">
                      <a16:creationId xmlns:a16="http://schemas.microsoft.com/office/drawing/2014/main" id="{12DAB0EA-85B2-3F4A-9814-A837BF8F2AE5}"/>
                    </a:ext>
                  </a:extLst>
                </p14:cNvPr>
                <p14:cNvContentPartPr/>
                <p14:nvPr/>
              </p14:nvContentPartPr>
              <p14:xfrm>
                <a:off x="10250661" y="1902683"/>
                <a:ext cx="136440" cy="194400"/>
              </p14:xfrm>
            </p:contentPart>
          </mc:Choice>
          <mc:Fallback xmlns="">
            <p:pic>
              <p:nvPicPr>
                <p:cNvPr id="165" name="Entrada de lápiz 164">
                  <a:extLst>
                    <a:ext uri="{FF2B5EF4-FFF2-40B4-BE49-F238E27FC236}">
                      <a16:creationId xmlns:a16="http://schemas.microsoft.com/office/drawing/2014/main" id="{12DAB0EA-85B2-3F4A-9814-A837BF8F2AE5}"/>
                    </a:ext>
                  </a:extLst>
                </p:cNvPr>
                <p:cNvPicPr/>
                <p:nvPr/>
              </p:nvPicPr>
              <p:blipFill>
                <a:blip r:embed="rId180"/>
                <a:stretch>
                  <a:fillRect/>
                </a:stretch>
              </p:blipFill>
              <p:spPr>
                <a:xfrm>
                  <a:off x="10235181" y="1887203"/>
                  <a:ext cx="167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66" name="Entrada de lápiz 165">
                  <a:extLst>
                    <a:ext uri="{FF2B5EF4-FFF2-40B4-BE49-F238E27FC236}">
                      <a16:creationId xmlns:a16="http://schemas.microsoft.com/office/drawing/2014/main" id="{63857B11-17DB-3042-97C6-66AED7CF11CE}"/>
                    </a:ext>
                  </a:extLst>
                </p14:cNvPr>
                <p14:cNvContentPartPr/>
                <p14:nvPr/>
              </p14:nvContentPartPr>
              <p14:xfrm>
                <a:off x="10462341" y="2068283"/>
                <a:ext cx="15480" cy="7920"/>
              </p14:xfrm>
            </p:contentPart>
          </mc:Choice>
          <mc:Fallback xmlns="">
            <p:pic>
              <p:nvPicPr>
                <p:cNvPr id="166" name="Entrada de lápiz 165">
                  <a:extLst>
                    <a:ext uri="{FF2B5EF4-FFF2-40B4-BE49-F238E27FC236}">
                      <a16:creationId xmlns:a16="http://schemas.microsoft.com/office/drawing/2014/main" id="{63857B11-17DB-3042-97C6-66AED7CF11CE}"/>
                    </a:ext>
                  </a:extLst>
                </p:cNvPr>
                <p:cNvPicPr/>
                <p:nvPr/>
              </p:nvPicPr>
              <p:blipFill>
                <a:blip r:embed="rId182"/>
                <a:stretch>
                  <a:fillRect/>
                </a:stretch>
              </p:blipFill>
              <p:spPr>
                <a:xfrm>
                  <a:off x="10446861" y="2052803"/>
                  <a:ext cx="46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7" name="Entrada de lápiz 166">
                  <a:extLst>
                    <a:ext uri="{FF2B5EF4-FFF2-40B4-BE49-F238E27FC236}">
                      <a16:creationId xmlns:a16="http://schemas.microsoft.com/office/drawing/2014/main" id="{88322D22-0807-FC45-9BD5-304CEA5DFCE5}"/>
                    </a:ext>
                  </a:extLst>
                </p14:cNvPr>
                <p14:cNvContentPartPr/>
                <p14:nvPr/>
              </p14:nvContentPartPr>
              <p14:xfrm>
                <a:off x="10560621" y="1901963"/>
                <a:ext cx="136440" cy="204480"/>
              </p14:xfrm>
            </p:contentPart>
          </mc:Choice>
          <mc:Fallback xmlns="">
            <p:pic>
              <p:nvPicPr>
                <p:cNvPr id="167" name="Entrada de lápiz 166">
                  <a:extLst>
                    <a:ext uri="{FF2B5EF4-FFF2-40B4-BE49-F238E27FC236}">
                      <a16:creationId xmlns:a16="http://schemas.microsoft.com/office/drawing/2014/main" id="{88322D22-0807-FC45-9BD5-304CEA5DFCE5}"/>
                    </a:ext>
                  </a:extLst>
                </p:cNvPr>
                <p:cNvPicPr/>
                <p:nvPr/>
              </p:nvPicPr>
              <p:blipFill>
                <a:blip r:embed="rId184"/>
                <a:stretch>
                  <a:fillRect/>
                </a:stretch>
              </p:blipFill>
              <p:spPr>
                <a:xfrm>
                  <a:off x="10545141" y="1886483"/>
                  <a:ext cx="167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8" name="Entrada de lápiz 167">
                  <a:extLst>
                    <a:ext uri="{FF2B5EF4-FFF2-40B4-BE49-F238E27FC236}">
                      <a16:creationId xmlns:a16="http://schemas.microsoft.com/office/drawing/2014/main" id="{6D05D6C2-784C-4C42-89EC-1BBED4ADB990}"/>
                    </a:ext>
                  </a:extLst>
                </p14:cNvPr>
                <p14:cNvContentPartPr/>
                <p14:nvPr/>
              </p14:nvContentPartPr>
              <p14:xfrm>
                <a:off x="10621101" y="1690283"/>
                <a:ext cx="227160" cy="537120"/>
              </p14:xfrm>
            </p:contentPart>
          </mc:Choice>
          <mc:Fallback xmlns="">
            <p:pic>
              <p:nvPicPr>
                <p:cNvPr id="168" name="Entrada de lápiz 167">
                  <a:extLst>
                    <a:ext uri="{FF2B5EF4-FFF2-40B4-BE49-F238E27FC236}">
                      <a16:creationId xmlns:a16="http://schemas.microsoft.com/office/drawing/2014/main" id="{6D05D6C2-784C-4C42-89EC-1BBED4ADB990}"/>
                    </a:ext>
                  </a:extLst>
                </p:cNvPr>
                <p:cNvPicPr/>
                <p:nvPr/>
              </p:nvPicPr>
              <p:blipFill>
                <a:blip r:embed="rId186"/>
                <a:stretch>
                  <a:fillRect/>
                </a:stretch>
              </p:blipFill>
              <p:spPr>
                <a:xfrm>
                  <a:off x="10605621" y="1674803"/>
                  <a:ext cx="257760" cy="567720"/>
                </a:xfrm>
                <a:prstGeom prst="rect">
                  <a:avLst/>
                </a:prstGeom>
              </p:spPr>
            </p:pic>
          </mc:Fallback>
        </mc:AlternateContent>
      </p:grpSp>
      <p:grpSp>
        <p:nvGrpSpPr>
          <p:cNvPr id="177" name="Grupo 176">
            <a:extLst>
              <a:ext uri="{FF2B5EF4-FFF2-40B4-BE49-F238E27FC236}">
                <a16:creationId xmlns:a16="http://schemas.microsoft.com/office/drawing/2014/main" id="{958E3EEE-5D55-8F41-96DA-85F0498A4B91}"/>
              </a:ext>
            </a:extLst>
          </p:cNvPr>
          <p:cNvGrpSpPr/>
          <p:nvPr/>
        </p:nvGrpSpPr>
        <p:grpSpPr>
          <a:xfrm>
            <a:off x="695181" y="2702963"/>
            <a:ext cx="181080" cy="75960"/>
            <a:chOff x="695181" y="2702963"/>
            <a:chExt cx="181080" cy="75960"/>
          </a:xfrm>
        </p:grpSpPr>
        <mc:AlternateContent xmlns:mc="http://schemas.openxmlformats.org/markup-compatibility/2006" xmlns:p14="http://schemas.microsoft.com/office/powerpoint/2010/main">
          <mc:Choice Requires="p14">
            <p:contentPart p14:bwMode="auto" r:id="rId187">
              <p14:nvContentPartPr>
                <p14:cNvPr id="172" name="Entrada de lápiz 171">
                  <a:extLst>
                    <a:ext uri="{FF2B5EF4-FFF2-40B4-BE49-F238E27FC236}">
                      <a16:creationId xmlns:a16="http://schemas.microsoft.com/office/drawing/2014/main" id="{BEC8E8B5-59A5-1D48-ADD3-D68DE392FF2C}"/>
                    </a:ext>
                  </a:extLst>
                </p14:cNvPr>
                <p14:cNvContentPartPr/>
                <p14:nvPr/>
              </p14:nvContentPartPr>
              <p14:xfrm>
                <a:off x="695181" y="2725643"/>
                <a:ext cx="98640" cy="7920"/>
              </p14:xfrm>
            </p:contentPart>
          </mc:Choice>
          <mc:Fallback xmlns="">
            <p:pic>
              <p:nvPicPr>
                <p:cNvPr id="172" name="Entrada de lápiz 171">
                  <a:extLst>
                    <a:ext uri="{FF2B5EF4-FFF2-40B4-BE49-F238E27FC236}">
                      <a16:creationId xmlns:a16="http://schemas.microsoft.com/office/drawing/2014/main" id="{BEC8E8B5-59A5-1D48-ADD3-D68DE392FF2C}"/>
                    </a:ext>
                  </a:extLst>
                </p:cNvPr>
                <p:cNvPicPr/>
                <p:nvPr/>
              </p:nvPicPr>
              <p:blipFill>
                <a:blip r:embed="rId188"/>
                <a:stretch>
                  <a:fillRect/>
                </a:stretch>
              </p:blipFill>
              <p:spPr>
                <a:xfrm>
                  <a:off x="679701" y="2710163"/>
                  <a:ext cx="129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3" name="Entrada de lápiz 172">
                  <a:extLst>
                    <a:ext uri="{FF2B5EF4-FFF2-40B4-BE49-F238E27FC236}">
                      <a16:creationId xmlns:a16="http://schemas.microsoft.com/office/drawing/2014/main" id="{1B497194-C3B6-D342-8B3D-65E840A06C4C}"/>
                    </a:ext>
                  </a:extLst>
                </p14:cNvPr>
                <p14:cNvContentPartPr/>
                <p14:nvPr/>
              </p14:nvContentPartPr>
              <p14:xfrm>
                <a:off x="816141" y="2702963"/>
                <a:ext cx="60120" cy="75960"/>
              </p14:xfrm>
            </p:contentPart>
          </mc:Choice>
          <mc:Fallback xmlns="">
            <p:pic>
              <p:nvPicPr>
                <p:cNvPr id="173" name="Entrada de lápiz 172">
                  <a:extLst>
                    <a:ext uri="{FF2B5EF4-FFF2-40B4-BE49-F238E27FC236}">
                      <a16:creationId xmlns:a16="http://schemas.microsoft.com/office/drawing/2014/main" id="{1B497194-C3B6-D342-8B3D-65E840A06C4C}"/>
                    </a:ext>
                  </a:extLst>
                </p:cNvPr>
                <p:cNvPicPr/>
                <p:nvPr/>
              </p:nvPicPr>
              <p:blipFill>
                <a:blip r:embed="rId190"/>
                <a:stretch>
                  <a:fillRect/>
                </a:stretch>
              </p:blipFill>
              <p:spPr>
                <a:xfrm>
                  <a:off x="800568" y="2687483"/>
                  <a:ext cx="90904" cy="106560"/>
                </a:xfrm>
                <a:prstGeom prst="rect">
                  <a:avLst/>
                </a:prstGeom>
              </p:spPr>
            </p:pic>
          </mc:Fallback>
        </mc:AlternateContent>
      </p:grpSp>
      <p:grpSp>
        <p:nvGrpSpPr>
          <p:cNvPr id="176" name="Grupo 175">
            <a:extLst>
              <a:ext uri="{FF2B5EF4-FFF2-40B4-BE49-F238E27FC236}">
                <a16:creationId xmlns:a16="http://schemas.microsoft.com/office/drawing/2014/main" id="{8FFF575F-57A7-AC43-B755-C600CC543399}"/>
              </a:ext>
            </a:extLst>
          </p:cNvPr>
          <p:cNvGrpSpPr/>
          <p:nvPr/>
        </p:nvGrpSpPr>
        <p:grpSpPr>
          <a:xfrm>
            <a:off x="710301" y="2053163"/>
            <a:ext cx="174600" cy="60840"/>
            <a:chOff x="710301" y="2053163"/>
            <a:chExt cx="174600" cy="60840"/>
          </a:xfrm>
        </p:grpSpPr>
        <mc:AlternateContent xmlns:mc="http://schemas.openxmlformats.org/markup-compatibility/2006" xmlns:p14="http://schemas.microsoft.com/office/powerpoint/2010/main">
          <mc:Choice Requires="p14">
            <p:contentPart p14:bwMode="auto" r:id="rId191">
              <p14:nvContentPartPr>
                <p14:cNvPr id="174" name="Entrada de lápiz 173">
                  <a:extLst>
                    <a:ext uri="{FF2B5EF4-FFF2-40B4-BE49-F238E27FC236}">
                      <a16:creationId xmlns:a16="http://schemas.microsoft.com/office/drawing/2014/main" id="{B6D1E58A-0281-7644-8A49-46E57E629C6F}"/>
                    </a:ext>
                  </a:extLst>
                </p14:cNvPr>
                <p14:cNvContentPartPr/>
                <p14:nvPr/>
              </p14:nvContentPartPr>
              <p14:xfrm>
                <a:off x="710301" y="2083403"/>
                <a:ext cx="113760" cy="7920"/>
              </p14:xfrm>
            </p:contentPart>
          </mc:Choice>
          <mc:Fallback xmlns="">
            <p:pic>
              <p:nvPicPr>
                <p:cNvPr id="174" name="Entrada de lápiz 173">
                  <a:extLst>
                    <a:ext uri="{FF2B5EF4-FFF2-40B4-BE49-F238E27FC236}">
                      <a16:creationId xmlns:a16="http://schemas.microsoft.com/office/drawing/2014/main" id="{B6D1E58A-0281-7644-8A49-46E57E629C6F}"/>
                    </a:ext>
                  </a:extLst>
                </p:cNvPr>
                <p:cNvPicPr/>
                <p:nvPr/>
              </p:nvPicPr>
              <p:blipFill>
                <a:blip r:embed="rId192"/>
                <a:stretch>
                  <a:fillRect/>
                </a:stretch>
              </p:blipFill>
              <p:spPr>
                <a:xfrm>
                  <a:off x="694821" y="2067923"/>
                  <a:ext cx="144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5" name="Entrada de lápiz 174">
                  <a:extLst>
                    <a:ext uri="{FF2B5EF4-FFF2-40B4-BE49-F238E27FC236}">
                      <a16:creationId xmlns:a16="http://schemas.microsoft.com/office/drawing/2014/main" id="{D163FD4C-8FCF-EF49-80EA-6E59BF538852}"/>
                    </a:ext>
                  </a:extLst>
                </p14:cNvPr>
                <p14:cNvContentPartPr/>
                <p14:nvPr/>
              </p14:nvContentPartPr>
              <p14:xfrm>
                <a:off x="834861" y="2053163"/>
                <a:ext cx="50040" cy="60840"/>
              </p14:xfrm>
            </p:contentPart>
          </mc:Choice>
          <mc:Fallback xmlns="">
            <p:pic>
              <p:nvPicPr>
                <p:cNvPr id="175" name="Entrada de lápiz 174">
                  <a:extLst>
                    <a:ext uri="{FF2B5EF4-FFF2-40B4-BE49-F238E27FC236}">
                      <a16:creationId xmlns:a16="http://schemas.microsoft.com/office/drawing/2014/main" id="{D163FD4C-8FCF-EF49-80EA-6E59BF538852}"/>
                    </a:ext>
                  </a:extLst>
                </p:cNvPr>
                <p:cNvPicPr/>
                <p:nvPr/>
              </p:nvPicPr>
              <p:blipFill>
                <a:blip r:embed="rId194"/>
                <a:stretch>
                  <a:fillRect/>
                </a:stretch>
              </p:blipFill>
              <p:spPr>
                <a:xfrm>
                  <a:off x="819381" y="2037683"/>
                  <a:ext cx="80640" cy="91440"/>
                </a:xfrm>
                <a:prstGeom prst="rect">
                  <a:avLst/>
                </a:prstGeom>
              </p:spPr>
            </p:pic>
          </mc:Fallback>
        </mc:AlternateContent>
      </p:grpSp>
      <p:grpSp>
        <p:nvGrpSpPr>
          <p:cNvPr id="185" name="Grupo 184">
            <a:extLst>
              <a:ext uri="{FF2B5EF4-FFF2-40B4-BE49-F238E27FC236}">
                <a16:creationId xmlns:a16="http://schemas.microsoft.com/office/drawing/2014/main" id="{276F7058-B20C-9247-B706-BF5BC8954386}"/>
              </a:ext>
            </a:extLst>
          </p:cNvPr>
          <p:cNvGrpSpPr/>
          <p:nvPr/>
        </p:nvGrpSpPr>
        <p:grpSpPr>
          <a:xfrm>
            <a:off x="1299981" y="1501283"/>
            <a:ext cx="476640" cy="619920"/>
            <a:chOff x="1299981" y="1501283"/>
            <a:chExt cx="476640" cy="619920"/>
          </a:xfrm>
        </p:grpSpPr>
        <mc:AlternateContent xmlns:mc="http://schemas.openxmlformats.org/markup-compatibility/2006" xmlns:p14="http://schemas.microsoft.com/office/powerpoint/2010/main">
          <mc:Choice Requires="p14">
            <p:contentPart p14:bwMode="auto" r:id="rId195">
              <p14:nvContentPartPr>
                <p14:cNvPr id="178" name="Entrada de lápiz 177">
                  <a:extLst>
                    <a:ext uri="{FF2B5EF4-FFF2-40B4-BE49-F238E27FC236}">
                      <a16:creationId xmlns:a16="http://schemas.microsoft.com/office/drawing/2014/main" id="{296540F2-5894-324E-9796-827C7492C239}"/>
                    </a:ext>
                  </a:extLst>
                </p14:cNvPr>
                <p14:cNvContentPartPr/>
                <p14:nvPr/>
              </p14:nvContentPartPr>
              <p14:xfrm>
                <a:off x="1299981" y="1531523"/>
                <a:ext cx="144000" cy="113760"/>
              </p14:xfrm>
            </p:contentPart>
          </mc:Choice>
          <mc:Fallback xmlns="">
            <p:pic>
              <p:nvPicPr>
                <p:cNvPr id="178" name="Entrada de lápiz 177">
                  <a:extLst>
                    <a:ext uri="{FF2B5EF4-FFF2-40B4-BE49-F238E27FC236}">
                      <a16:creationId xmlns:a16="http://schemas.microsoft.com/office/drawing/2014/main" id="{296540F2-5894-324E-9796-827C7492C239}"/>
                    </a:ext>
                  </a:extLst>
                </p:cNvPr>
                <p:cNvPicPr/>
                <p:nvPr/>
              </p:nvPicPr>
              <p:blipFill>
                <a:blip r:embed="rId196"/>
                <a:stretch>
                  <a:fillRect/>
                </a:stretch>
              </p:blipFill>
              <p:spPr>
                <a:xfrm>
                  <a:off x="1284501" y="1516043"/>
                  <a:ext cx="174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79" name="Entrada de lápiz 178">
                  <a:extLst>
                    <a:ext uri="{FF2B5EF4-FFF2-40B4-BE49-F238E27FC236}">
                      <a16:creationId xmlns:a16="http://schemas.microsoft.com/office/drawing/2014/main" id="{FC4B577E-6447-CA49-86D4-FA2F4204B19D}"/>
                    </a:ext>
                  </a:extLst>
                </p14:cNvPr>
                <p14:cNvContentPartPr/>
                <p14:nvPr/>
              </p14:nvContentPartPr>
              <p14:xfrm>
                <a:off x="1451181" y="1501283"/>
                <a:ext cx="53280" cy="75960"/>
              </p14:xfrm>
            </p:contentPart>
          </mc:Choice>
          <mc:Fallback xmlns="">
            <p:pic>
              <p:nvPicPr>
                <p:cNvPr id="179" name="Entrada de lápiz 178">
                  <a:extLst>
                    <a:ext uri="{FF2B5EF4-FFF2-40B4-BE49-F238E27FC236}">
                      <a16:creationId xmlns:a16="http://schemas.microsoft.com/office/drawing/2014/main" id="{FC4B577E-6447-CA49-86D4-FA2F4204B19D}"/>
                    </a:ext>
                  </a:extLst>
                </p:cNvPr>
                <p:cNvPicPr/>
                <p:nvPr/>
              </p:nvPicPr>
              <p:blipFill>
                <a:blip r:embed="rId198"/>
                <a:stretch>
                  <a:fillRect/>
                </a:stretch>
              </p:blipFill>
              <p:spPr>
                <a:xfrm>
                  <a:off x="1435701" y="1485803"/>
                  <a:ext cx="83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1" name="Entrada de lápiz 180">
                  <a:extLst>
                    <a:ext uri="{FF2B5EF4-FFF2-40B4-BE49-F238E27FC236}">
                      <a16:creationId xmlns:a16="http://schemas.microsoft.com/office/drawing/2014/main" id="{14661468-EDC7-594C-866E-CD1EF79514D6}"/>
                    </a:ext>
                  </a:extLst>
                </p14:cNvPr>
                <p14:cNvContentPartPr/>
                <p14:nvPr/>
              </p14:nvContentPartPr>
              <p14:xfrm>
                <a:off x="1625061" y="1841483"/>
                <a:ext cx="60840" cy="136440"/>
              </p14:xfrm>
            </p:contentPart>
          </mc:Choice>
          <mc:Fallback xmlns="">
            <p:pic>
              <p:nvPicPr>
                <p:cNvPr id="181" name="Entrada de lápiz 180">
                  <a:extLst>
                    <a:ext uri="{FF2B5EF4-FFF2-40B4-BE49-F238E27FC236}">
                      <a16:creationId xmlns:a16="http://schemas.microsoft.com/office/drawing/2014/main" id="{14661468-EDC7-594C-866E-CD1EF79514D6}"/>
                    </a:ext>
                  </a:extLst>
                </p:cNvPr>
                <p:cNvPicPr/>
                <p:nvPr/>
              </p:nvPicPr>
              <p:blipFill>
                <a:blip r:embed="rId200"/>
                <a:stretch>
                  <a:fillRect/>
                </a:stretch>
              </p:blipFill>
              <p:spPr>
                <a:xfrm>
                  <a:off x="1609581" y="1826003"/>
                  <a:ext cx="91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82" name="Entrada de lápiz 181">
                  <a:extLst>
                    <a:ext uri="{FF2B5EF4-FFF2-40B4-BE49-F238E27FC236}">
                      <a16:creationId xmlns:a16="http://schemas.microsoft.com/office/drawing/2014/main" id="{0D13CC0E-D809-E64D-A894-C1D01963AA46}"/>
                    </a:ext>
                  </a:extLst>
                </p14:cNvPr>
                <p14:cNvContentPartPr/>
                <p14:nvPr/>
              </p14:nvContentPartPr>
              <p14:xfrm>
                <a:off x="1670421" y="1743203"/>
                <a:ext cx="83520" cy="97920"/>
              </p14:xfrm>
            </p:contentPart>
          </mc:Choice>
          <mc:Fallback xmlns="">
            <p:pic>
              <p:nvPicPr>
                <p:cNvPr id="182" name="Entrada de lápiz 181">
                  <a:extLst>
                    <a:ext uri="{FF2B5EF4-FFF2-40B4-BE49-F238E27FC236}">
                      <a16:creationId xmlns:a16="http://schemas.microsoft.com/office/drawing/2014/main" id="{0D13CC0E-D809-E64D-A894-C1D01963AA46}"/>
                    </a:ext>
                  </a:extLst>
                </p:cNvPr>
                <p:cNvPicPr/>
                <p:nvPr/>
              </p:nvPicPr>
              <p:blipFill>
                <a:blip r:embed="rId202"/>
                <a:stretch>
                  <a:fillRect/>
                </a:stretch>
              </p:blipFill>
              <p:spPr>
                <a:xfrm>
                  <a:off x="1654941" y="1727723"/>
                  <a:ext cx="1141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83" name="Entrada de lápiz 182">
                  <a:extLst>
                    <a:ext uri="{FF2B5EF4-FFF2-40B4-BE49-F238E27FC236}">
                      <a16:creationId xmlns:a16="http://schemas.microsoft.com/office/drawing/2014/main" id="{9B6B44F3-BF5C-7C4C-B166-0C7521E85A90}"/>
                    </a:ext>
                  </a:extLst>
                </p14:cNvPr>
                <p14:cNvContentPartPr/>
                <p14:nvPr/>
              </p14:nvContentPartPr>
              <p14:xfrm>
                <a:off x="1655301" y="2038043"/>
                <a:ext cx="83520" cy="45720"/>
              </p14:xfrm>
            </p:contentPart>
          </mc:Choice>
          <mc:Fallback xmlns="">
            <p:pic>
              <p:nvPicPr>
                <p:cNvPr id="183" name="Entrada de lápiz 182">
                  <a:extLst>
                    <a:ext uri="{FF2B5EF4-FFF2-40B4-BE49-F238E27FC236}">
                      <a16:creationId xmlns:a16="http://schemas.microsoft.com/office/drawing/2014/main" id="{9B6B44F3-BF5C-7C4C-B166-0C7521E85A90}"/>
                    </a:ext>
                  </a:extLst>
                </p:cNvPr>
                <p:cNvPicPr/>
                <p:nvPr/>
              </p:nvPicPr>
              <p:blipFill>
                <a:blip r:embed="rId204"/>
                <a:stretch>
                  <a:fillRect/>
                </a:stretch>
              </p:blipFill>
              <p:spPr>
                <a:xfrm>
                  <a:off x="1639821" y="2022563"/>
                  <a:ext cx="114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84" name="Entrada de lápiz 183">
                  <a:extLst>
                    <a:ext uri="{FF2B5EF4-FFF2-40B4-BE49-F238E27FC236}">
                      <a16:creationId xmlns:a16="http://schemas.microsoft.com/office/drawing/2014/main" id="{C8016142-1907-9C4B-8E51-1B0F215E46B0}"/>
                    </a:ext>
                  </a:extLst>
                </p14:cNvPr>
                <p14:cNvContentPartPr/>
                <p14:nvPr/>
              </p14:nvContentPartPr>
              <p14:xfrm>
                <a:off x="1693101" y="2031923"/>
                <a:ext cx="83520" cy="89280"/>
              </p14:xfrm>
            </p:contentPart>
          </mc:Choice>
          <mc:Fallback xmlns="">
            <p:pic>
              <p:nvPicPr>
                <p:cNvPr id="184" name="Entrada de lápiz 183">
                  <a:extLst>
                    <a:ext uri="{FF2B5EF4-FFF2-40B4-BE49-F238E27FC236}">
                      <a16:creationId xmlns:a16="http://schemas.microsoft.com/office/drawing/2014/main" id="{C8016142-1907-9C4B-8E51-1B0F215E46B0}"/>
                    </a:ext>
                  </a:extLst>
                </p:cNvPr>
                <p:cNvPicPr/>
                <p:nvPr/>
              </p:nvPicPr>
              <p:blipFill>
                <a:blip r:embed="rId206"/>
                <a:stretch>
                  <a:fillRect/>
                </a:stretch>
              </p:blipFill>
              <p:spPr>
                <a:xfrm>
                  <a:off x="1677621" y="2016443"/>
                  <a:ext cx="114120" cy="119880"/>
                </a:xfrm>
                <a:prstGeom prst="rect">
                  <a:avLst/>
                </a:prstGeom>
              </p:spPr>
            </p:pic>
          </mc:Fallback>
        </mc:AlternateContent>
      </p:grpSp>
      <p:grpSp>
        <p:nvGrpSpPr>
          <p:cNvPr id="194" name="Grupo 193">
            <a:extLst>
              <a:ext uri="{FF2B5EF4-FFF2-40B4-BE49-F238E27FC236}">
                <a16:creationId xmlns:a16="http://schemas.microsoft.com/office/drawing/2014/main" id="{D0B55E43-CBB4-4E4C-BC77-20A8614F9BBE}"/>
              </a:ext>
            </a:extLst>
          </p:cNvPr>
          <p:cNvGrpSpPr/>
          <p:nvPr/>
        </p:nvGrpSpPr>
        <p:grpSpPr>
          <a:xfrm>
            <a:off x="1647741" y="2362763"/>
            <a:ext cx="136440" cy="60840"/>
            <a:chOff x="1647741" y="2362763"/>
            <a:chExt cx="136440" cy="60840"/>
          </a:xfrm>
        </p:grpSpPr>
        <mc:AlternateContent xmlns:mc="http://schemas.openxmlformats.org/markup-compatibility/2006" xmlns:p14="http://schemas.microsoft.com/office/powerpoint/2010/main">
          <mc:Choice Requires="p14">
            <p:contentPart p14:bwMode="auto" r:id="rId207">
              <p14:nvContentPartPr>
                <p14:cNvPr id="186" name="Entrada de lápiz 185">
                  <a:extLst>
                    <a:ext uri="{FF2B5EF4-FFF2-40B4-BE49-F238E27FC236}">
                      <a16:creationId xmlns:a16="http://schemas.microsoft.com/office/drawing/2014/main" id="{C0CE17E5-49F9-8C4B-B348-AF2364E721D8}"/>
                    </a:ext>
                  </a:extLst>
                </p14:cNvPr>
                <p14:cNvContentPartPr/>
                <p14:nvPr/>
              </p14:nvContentPartPr>
              <p14:xfrm>
                <a:off x="1647741" y="2385443"/>
                <a:ext cx="98640" cy="38160"/>
              </p14:xfrm>
            </p:contentPart>
          </mc:Choice>
          <mc:Fallback xmlns="">
            <p:pic>
              <p:nvPicPr>
                <p:cNvPr id="186" name="Entrada de lápiz 185">
                  <a:extLst>
                    <a:ext uri="{FF2B5EF4-FFF2-40B4-BE49-F238E27FC236}">
                      <a16:creationId xmlns:a16="http://schemas.microsoft.com/office/drawing/2014/main" id="{C0CE17E5-49F9-8C4B-B348-AF2364E721D8}"/>
                    </a:ext>
                  </a:extLst>
                </p:cNvPr>
                <p:cNvPicPr/>
                <p:nvPr/>
              </p:nvPicPr>
              <p:blipFill>
                <a:blip r:embed="rId208"/>
                <a:stretch>
                  <a:fillRect/>
                </a:stretch>
              </p:blipFill>
              <p:spPr>
                <a:xfrm>
                  <a:off x="1632261" y="2369963"/>
                  <a:ext cx="1292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7" name="Entrada de lápiz 186">
                  <a:extLst>
                    <a:ext uri="{FF2B5EF4-FFF2-40B4-BE49-F238E27FC236}">
                      <a16:creationId xmlns:a16="http://schemas.microsoft.com/office/drawing/2014/main" id="{A844A078-3FD2-8A42-97C8-497E3C063D8B}"/>
                    </a:ext>
                  </a:extLst>
                </p14:cNvPr>
                <p14:cNvContentPartPr/>
                <p14:nvPr/>
              </p14:nvContentPartPr>
              <p14:xfrm>
                <a:off x="1738461" y="2362763"/>
                <a:ext cx="45720" cy="60840"/>
              </p14:xfrm>
            </p:contentPart>
          </mc:Choice>
          <mc:Fallback xmlns="">
            <p:pic>
              <p:nvPicPr>
                <p:cNvPr id="187" name="Entrada de lápiz 186">
                  <a:extLst>
                    <a:ext uri="{FF2B5EF4-FFF2-40B4-BE49-F238E27FC236}">
                      <a16:creationId xmlns:a16="http://schemas.microsoft.com/office/drawing/2014/main" id="{A844A078-3FD2-8A42-97C8-497E3C063D8B}"/>
                    </a:ext>
                  </a:extLst>
                </p:cNvPr>
                <p:cNvPicPr/>
                <p:nvPr/>
              </p:nvPicPr>
              <p:blipFill>
                <a:blip r:embed="rId210"/>
                <a:stretch>
                  <a:fillRect/>
                </a:stretch>
              </p:blipFill>
              <p:spPr>
                <a:xfrm>
                  <a:off x="1722981" y="2347283"/>
                  <a:ext cx="76320" cy="91440"/>
                </a:xfrm>
                <a:prstGeom prst="rect">
                  <a:avLst/>
                </a:prstGeom>
              </p:spPr>
            </p:pic>
          </mc:Fallback>
        </mc:AlternateContent>
      </p:grpSp>
      <p:grpSp>
        <p:nvGrpSpPr>
          <p:cNvPr id="193" name="Grupo 192">
            <a:extLst>
              <a:ext uri="{FF2B5EF4-FFF2-40B4-BE49-F238E27FC236}">
                <a16:creationId xmlns:a16="http://schemas.microsoft.com/office/drawing/2014/main" id="{002B5164-5699-3444-B1F4-A7A85CB3E4E3}"/>
              </a:ext>
            </a:extLst>
          </p:cNvPr>
          <p:cNvGrpSpPr/>
          <p:nvPr/>
        </p:nvGrpSpPr>
        <p:grpSpPr>
          <a:xfrm>
            <a:off x="1776261" y="2619803"/>
            <a:ext cx="106200" cy="159120"/>
            <a:chOff x="1776261" y="2619803"/>
            <a:chExt cx="106200" cy="159120"/>
          </a:xfrm>
        </p:grpSpPr>
        <mc:AlternateContent xmlns:mc="http://schemas.openxmlformats.org/markup-compatibility/2006" xmlns:p14="http://schemas.microsoft.com/office/powerpoint/2010/main">
          <mc:Choice Requires="p14">
            <p:contentPart p14:bwMode="auto" r:id="rId211">
              <p14:nvContentPartPr>
                <p14:cNvPr id="188" name="Entrada de lápiz 187">
                  <a:extLst>
                    <a:ext uri="{FF2B5EF4-FFF2-40B4-BE49-F238E27FC236}">
                      <a16:creationId xmlns:a16="http://schemas.microsoft.com/office/drawing/2014/main" id="{E9B0CD16-66D8-BE40-B1D6-8287A743D0D4}"/>
                    </a:ext>
                  </a:extLst>
                </p14:cNvPr>
                <p14:cNvContentPartPr/>
                <p14:nvPr/>
              </p14:nvContentPartPr>
              <p14:xfrm>
                <a:off x="1776261" y="2619803"/>
                <a:ext cx="53280" cy="136440"/>
              </p14:xfrm>
            </p:contentPart>
          </mc:Choice>
          <mc:Fallback xmlns="">
            <p:pic>
              <p:nvPicPr>
                <p:cNvPr id="188" name="Entrada de lápiz 187">
                  <a:extLst>
                    <a:ext uri="{FF2B5EF4-FFF2-40B4-BE49-F238E27FC236}">
                      <a16:creationId xmlns:a16="http://schemas.microsoft.com/office/drawing/2014/main" id="{E9B0CD16-66D8-BE40-B1D6-8287A743D0D4}"/>
                    </a:ext>
                  </a:extLst>
                </p:cNvPr>
                <p:cNvPicPr/>
                <p:nvPr/>
              </p:nvPicPr>
              <p:blipFill>
                <a:blip r:embed="rId212"/>
                <a:stretch>
                  <a:fillRect/>
                </a:stretch>
              </p:blipFill>
              <p:spPr>
                <a:xfrm>
                  <a:off x="1760781" y="2604323"/>
                  <a:ext cx="83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9" name="Entrada de lápiz 188">
                  <a:extLst>
                    <a:ext uri="{FF2B5EF4-FFF2-40B4-BE49-F238E27FC236}">
                      <a16:creationId xmlns:a16="http://schemas.microsoft.com/office/drawing/2014/main" id="{DEB5A2AE-ACD3-3A49-B06D-76BEFA9F065A}"/>
                    </a:ext>
                  </a:extLst>
                </p14:cNvPr>
                <p14:cNvContentPartPr/>
                <p14:nvPr/>
              </p14:nvContentPartPr>
              <p14:xfrm>
                <a:off x="1791381" y="2702963"/>
                <a:ext cx="91080" cy="75960"/>
              </p14:xfrm>
            </p:contentPart>
          </mc:Choice>
          <mc:Fallback xmlns="">
            <p:pic>
              <p:nvPicPr>
                <p:cNvPr id="189" name="Entrada de lápiz 188">
                  <a:extLst>
                    <a:ext uri="{FF2B5EF4-FFF2-40B4-BE49-F238E27FC236}">
                      <a16:creationId xmlns:a16="http://schemas.microsoft.com/office/drawing/2014/main" id="{DEB5A2AE-ACD3-3A49-B06D-76BEFA9F065A}"/>
                    </a:ext>
                  </a:extLst>
                </p:cNvPr>
                <p:cNvPicPr/>
                <p:nvPr/>
              </p:nvPicPr>
              <p:blipFill>
                <a:blip r:embed="rId214"/>
                <a:stretch>
                  <a:fillRect/>
                </a:stretch>
              </p:blipFill>
              <p:spPr>
                <a:xfrm>
                  <a:off x="1775901" y="2687483"/>
                  <a:ext cx="121680" cy="106560"/>
                </a:xfrm>
                <a:prstGeom prst="rect">
                  <a:avLst/>
                </a:prstGeom>
              </p:spPr>
            </p:pic>
          </mc:Fallback>
        </mc:AlternateContent>
      </p:grpSp>
      <p:grpSp>
        <p:nvGrpSpPr>
          <p:cNvPr id="192" name="Grupo 191">
            <a:extLst>
              <a:ext uri="{FF2B5EF4-FFF2-40B4-BE49-F238E27FC236}">
                <a16:creationId xmlns:a16="http://schemas.microsoft.com/office/drawing/2014/main" id="{F8611DF9-A92F-A347-848E-411BB854051F}"/>
              </a:ext>
            </a:extLst>
          </p:cNvPr>
          <p:cNvGrpSpPr/>
          <p:nvPr/>
        </p:nvGrpSpPr>
        <p:grpSpPr>
          <a:xfrm>
            <a:off x="1526781" y="2937323"/>
            <a:ext cx="204480" cy="113760"/>
            <a:chOff x="1526781" y="2937323"/>
            <a:chExt cx="204480" cy="113760"/>
          </a:xfrm>
        </p:grpSpPr>
        <mc:AlternateContent xmlns:mc="http://schemas.openxmlformats.org/markup-compatibility/2006" xmlns:p14="http://schemas.microsoft.com/office/powerpoint/2010/main">
          <mc:Choice Requires="p14">
            <p:contentPart p14:bwMode="auto" r:id="rId215">
              <p14:nvContentPartPr>
                <p14:cNvPr id="190" name="Entrada de lápiz 189">
                  <a:extLst>
                    <a:ext uri="{FF2B5EF4-FFF2-40B4-BE49-F238E27FC236}">
                      <a16:creationId xmlns:a16="http://schemas.microsoft.com/office/drawing/2014/main" id="{187B65A9-63A9-9A44-9975-147AC619E657}"/>
                    </a:ext>
                  </a:extLst>
                </p14:cNvPr>
                <p14:cNvContentPartPr/>
                <p14:nvPr/>
              </p14:nvContentPartPr>
              <p14:xfrm>
                <a:off x="1526781" y="2937323"/>
                <a:ext cx="151560" cy="83520"/>
              </p14:xfrm>
            </p:contentPart>
          </mc:Choice>
          <mc:Fallback xmlns="">
            <p:pic>
              <p:nvPicPr>
                <p:cNvPr id="190" name="Entrada de lápiz 189">
                  <a:extLst>
                    <a:ext uri="{FF2B5EF4-FFF2-40B4-BE49-F238E27FC236}">
                      <a16:creationId xmlns:a16="http://schemas.microsoft.com/office/drawing/2014/main" id="{187B65A9-63A9-9A44-9975-147AC619E657}"/>
                    </a:ext>
                  </a:extLst>
                </p:cNvPr>
                <p:cNvPicPr/>
                <p:nvPr/>
              </p:nvPicPr>
              <p:blipFill>
                <a:blip r:embed="rId216"/>
                <a:stretch>
                  <a:fillRect/>
                </a:stretch>
              </p:blipFill>
              <p:spPr>
                <a:xfrm>
                  <a:off x="1511301" y="2921843"/>
                  <a:ext cx="182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91" name="Entrada de lápiz 190">
                  <a:extLst>
                    <a:ext uri="{FF2B5EF4-FFF2-40B4-BE49-F238E27FC236}">
                      <a16:creationId xmlns:a16="http://schemas.microsoft.com/office/drawing/2014/main" id="{40D8EC83-FF18-ED43-8B08-105C89D24BC1}"/>
                    </a:ext>
                  </a:extLst>
                </p14:cNvPr>
                <p14:cNvContentPartPr/>
                <p14:nvPr/>
              </p14:nvContentPartPr>
              <p14:xfrm>
                <a:off x="1662861" y="2960003"/>
                <a:ext cx="68400" cy="91080"/>
              </p14:xfrm>
            </p:contentPart>
          </mc:Choice>
          <mc:Fallback xmlns="">
            <p:pic>
              <p:nvPicPr>
                <p:cNvPr id="191" name="Entrada de lápiz 190">
                  <a:extLst>
                    <a:ext uri="{FF2B5EF4-FFF2-40B4-BE49-F238E27FC236}">
                      <a16:creationId xmlns:a16="http://schemas.microsoft.com/office/drawing/2014/main" id="{40D8EC83-FF18-ED43-8B08-105C89D24BC1}"/>
                    </a:ext>
                  </a:extLst>
                </p:cNvPr>
                <p:cNvPicPr/>
                <p:nvPr/>
              </p:nvPicPr>
              <p:blipFill>
                <a:blip r:embed="rId218"/>
                <a:stretch>
                  <a:fillRect/>
                </a:stretch>
              </p:blipFill>
              <p:spPr>
                <a:xfrm>
                  <a:off x="1647381" y="2944523"/>
                  <a:ext cx="99000" cy="121680"/>
                </a:xfrm>
                <a:prstGeom prst="rect">
                  <a:avLst/>
                </a:prstGeom>
              </p:spPr>
            </p:pic>
          </mc:Fallback>
        </mc:AlternateContent>
      </p:grpSp>
      <p:grpSp>
        <p:nvGrpSpPr>
          <p:cNvPr id="206" name="Grupo 205">
            <a:extLst>
              <a:ext uri="{FF2B5EF4-FFF2-40B4-BE49-F238E27FC236}">
                <a16:creationId xmlns:a16="http://schemas.microsoft.com/office/drawing/2014/main" id="{088603E7-E8E6-DD49-AF2F-E08EDA5FC4C3}"/>
              </a:ext>
            </a:extLst>
          </p:cNvPr>
          <p:cNvGrpSpPr/>
          <p:nvPr/>
        </p:nvGrpSpPr>
        <p:grpSpPr>
          <a:xfrm>
            <a:off x="2290341" y="2605763"/>
            <a:ext cx="280080" cy="271800"/>
            <a:chOff x="2290341" y="2605763"/>
            <a:chExt cx="280080" cy="271800"/>
          </a:xfrm>
        </p:grpSpPr>
        <mc:AlternateContent xmlns:mc="http://schemas.openxmlformats.org/markup-compatibility/2006" xmlns:p14="http://schemas.microsoft.com/office/powerpoint/2010/main">
          <mc:Choice Requires="p14">
            <p:contentPart p14:bwMode="auto" r:id="rId219">
              <p14:nvContentPartPr>
                <p14:cNvPr id="195" name="Entrada de lápiz 194">
                  <a:extLst>
                    <a:ext uri="{FF2B5EF4-FFF2-40B4-BE49-F238E27FC236}">
                      <a16:creationId xmlns:a16="http://schemas.microsoft.com/office/drawing/2014/main" id="{00FD6F5C-23C4-F645-834D-368C45EE7274}"/>
                    </a:ext>
                  </a:extLst>
                </p14:cNvPr>
                <p14:cNvContentPartPr/>
                <p14:nvPr/>
              </p14:nvContentPartPr>
              <p14:xfrm>
                <a:off x="2290341" y="2691443"/>
                <a:ext cx="166680" cy="186120"/>
              </p14:xfrm>
            </p:contentPart>
          </mc:Choice>
          <mc:Fallback xmlns="">
            <p:pic>
              <p:nvPicPr>
                <p:cNvPr id="195" name="Entrada de lápiz 194">
                  <a:extLst>
                    <a:ext uri="{FF2B5EF4-FFF2-40B4-BE49-F238E27FC236}">
                      <a16:creationId xmlns:a16="http://schemas.microsoft.com/office/drawing/2014/main" id="{00FD6F5C-23C4-F645-834D-368C45EE7274}"/>
                    </a:ext>
                  </a:extLst>
                </p:cNvPr>
                <p:cNvPicPr/>
                <p:nvPr/>
              </p:nvPicPr>
              <p:blipFill>
                <a:blip r:embed="rId220"/>
                <a:stretch>
                  <a:fillRect/>
                </a:stretch>
              </p:blipFill>
              <p:spPr>
                <a:xfrm>
                  <a:off x="2274861" y="2675963"/>
                  <a:ext cx="1972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96" name="Entrada de lápiz 195">
                  <a:extLst>
                    <a:ext uri="{FF2B5EF4-FFF2-40B4-BE49-F238E27FC236}">
                      <a16:creationId xmlns:a16="http://schemas.microsoft.com/office/drawing/2014/main" id="{BD0CBF65-3756-A24E-BE51-588A2ECBBD4B}"/>
                    </a:ext>
                  </a:extLst>
                </p14:cNvPr>
                <p14:cNvContentPartPr/>
                <p14:nvPr/>
              </p14:nvContentPartPr>
              <p14:xfrm>
                <a:off x="2456661" y="2605763"/>
                <a:ext cx="113760" cy="113040"/>
              </p14:xfrm>
            </p:contentPart>
          </mc:Choice>
          <mc:Fallback xmlns="">
            <p:pic>
              <p:nvPicPr>
                <p:cNvPr id="196" name="Entrada de lápiz 195">
                  <a:extLst>
                    <a:ext uri="{FF2B5EF4-FFF2-40B4-BE49-F238E27FC236}">
                      <a16:creationId xmlns:a16="http://schemas.microsoft.com/office/drawing/2014/main" id="{BD0CBF65-3756-A24E-BE51-588A2ECBBD4B}"/>
                    </a:ext>
                  </a:extLst>
                </p:cNvPr>
                <p:cNvPicPr/>
                <p:nvPr/>
              </p:nvPicPr>
              <p:blipFill>
                <a:blip r:embed="rId222"/>
                <a:stretch>
                  <a:fillRect/>
                </a:stretch>
              </p:blipFill>
              <p:spPr>
                <a:xfrm>
                  <a:off x="2441132" y="2590283"/>
                  <a:ext cx="144457" cy="143640"/>
                </a:xfrm>
                <a:prstGeom prst="rect">
                  <a:avLst/>
                </a:prstGeom>
              </p:spPr>
            </p:pic>
          </mc:Fallback>
        </mc:AlternateContent>
      </p:grpSp>
      <p:grpSp>
        <p:nvGrpSpPr>
          <p:cNvPr id="205" name="Grupo 204">
            <a:extLst>
              <a:ext uri="{FF2B5EF4-FFF2-40B4-BE49-F238E27FC236}">
                <a16:creationId xmlns:a16="http://schemas.microsoft.com/office/drawing/2014/main" id="{B94B7252-5BAE-C242-A12F-C0E750413DC8}"/>
              </a:ext>
            </a:extLst>
          </p:cNvPr>
          <p:cNvGrpSpPr/>
          <p:nvPr/>
        </p:nvGrpSpPr>
        <p:grpSpPr>
          <a:xfrm>
            <a:off x="2214741" y="2324963"/>
            <a:ext cx="249120" cy="83520"/>
            <a:chOff x="2214741" y="2324963"/>
            <a:chExt cx="249120" cy="83520"/>
          </a:xfrm>
        </p:grpSpPr>
        <mc:AlternateContent xmlns:mc="http://schemas.openxmlformats.org/markup-compatibility/2006" xmlns:p14="http://schemas.microsoft.com/office/powerpoint/2010/main">
          <mc:Choice Requires="p14">
            <p:contentPart p14:bwMode="auto" r:id="rId223">
              <p14:nvContentPartPr>
                <p14:cNvPr id="197" name="Entrada de lápiz 196">
                  <a:extLst>
                    <a:ext uri="{FF2B5EF4-FFF2-40B4-BE49-F238E27FC236}">
                      <a16:creationId xmlns:a16="http://schemas.microsoft.com/office/drawing/2014/main" id="{5AA64CB3-5A79-7B42-B935-39A241457036}"/>
                    </a:ext>
                  </a:extLst>
                </p14:cNvPr>
                <p14:cNvContentPartPr/>
                <p14:nvPr/>
              </p14:nvContentPartPr>
              <p14:xfrm>
                <a:off x="2214741" y="2347643"/>
                <a:ext cx="174240" cy="15480"/>
              </p14:xfrm>
            </p:contentPart>
          </mc:Choice>
          <mc:Fallback xmlns="">
            <p:pic>
              <p:nvPicPr>
                <p:cNvPr id="197" name="Entrada de lápiz 196">
                  <a:extLst>
                    <a:ext uri="{FF2B5EF4-FFF2-40B4-BE49-F238E27FC236}">
                      <a16:creationId xmlns:a16="http://schemas.microsoft.com/office/drawing/2014/main" id="{5AA64CB3-5A79-7B42-B935-39A241457036}"/>
                    </a:ext>
                  </a:extLst>
                </p:cNvPr>
                <p:cNvPicPr/>
                <p:nvPr/>
              </p:nvPicPr>
              <p:blipFill>
                <a:blip r:embed="rId224"/>
                <a:stretch>
                  <a:fillRect/>
                </a:stretch>
              </p:blipFill>
              <p:spPr>
                <a:xfrm>
                  <a:off x="2199261" y="2332163"/>
                  <a:ext cx="2048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98" name="Entrada de lápiz 197">
                  <a:extLst>
                    <a:ext uri="{FF2B5EF4-FFF2-40B4-BE49-F238E27FC236}">
                      <a16:creationId xmlns:a16="http://schemas.microsoft.com/office/drawing/2014/main" id="{85D81290-D576-354A-998A-2999C5B3F20D}"/>
                    </a:ext>
                  </a:extLst>
                </p14:cNvPr>
                <p14:cNvContentPartPr/>
                <p14:nvPr/>
              </p14:nvContentPartPr>
              <p14:xfrm>
                <a:off x="2373501" y="2324963"/>
                <a:ext cx="90360" cy="83520"/>
              </p14:xfrm>
            </p:contentPart>
          </mc:Choice>
          <mc:Fallback xmlns="">
            <p:pic>
              <p:nvPicPr>
                <p:cNvPr id="198" name="Entrada de lápiz 197">
                  <a:extLst>
                    <a:ext uri="{FF2B5EF4-FFF2-40B4-BE49-F238E27FC236}">
                      <a16:creationId xmlns:a16="http://schemas.microsoft.com/office/drawing/2014/main" id="{85D81290-D576-354A-998A-2999C5B3F20D}"/>
                    </a:ext>
                  </a:extLst>
                </p:cNvPr>
                <p:cNvPicPr/>
                <p:nvPr/>
              </p:nvPicPr>
              <p:blipFill>
                <a:blip r:embed="rId226"/>
                <a:stretch>
                  <a:fillRect/>
                </a:stretch>
              </p:blipFill>
              <p:spPr>
                <a:xfrm>
                  <a:off x="2357959" y="2309483"/>
                  <a:ext cx="121082" cy="114120"/>
                </a:xfrm>
                <a:prstGeom prst="rect">
                  <a:avLst/>
                </a:prstGeom>
              </p:spPr>
            </p:pic>
          </mc:Fallback>
        </mc:AlternateContent>
      </p:grpSp>
      <p:grpSp>
        <p:nvGrpSpPr>
          <p:cNvPr id="204" name="Grupo 203">
            <a:extLst>
              <a:ext uri="{FF2B5EF4-FFF2-40B4-BE49-F238E27FC236}">
                <a16:creationId xmlns:a16="http://schemas.microsoft.com/office/drawing/2014/main" id="{30A792E8-D0AB-4F43-9A42-9B528A7CED8E}"/>
              </a:ext>
            </a:extLst>
          </p:cNvPr>
          <p:cNvGrpSpPr/>
          <p:nvPr/>
        </p:nvGrpSpPr>
        <p:grpSpPr>
          <a:xfrm>
            <a:off x="2184501" y="2083403"/>
            <a:ext cx="212040" cy="53280"/>
            <a:chOff x="2184501" y="2083403"/>
            <a:chExt cx="212040" cy="53280"/>
          </a:xfrm>
        </p:grpSpPr>
        <mc:AlternateContent xmlns:mc="http://schemas.openxmlformats.org/markup-compatibility/2006" xmlns:p14="http://schemas.microsoft.com/office/powerpoint/2010/main">
          <mc:Choice Requires="p14">
            <p:contentPart p14:bwMode="auto" r:id="rId227">
              <p14:nvContentPartPr>
                <p14:cNvPr id="199" name="Entrada de lápiz 198">
                  <a:extLst>
                    <a:ext uri="{FF2B5EF4-FFF2-40B4-BE49-F238E27FC236}">
                      <a16:creationId xmlns:a16="http://schemas.microsoft.com/office/drawing/2014/main" id="{0DBAE258-A258-B443-9AC9-60141EA24C4A}"/>
                    </a:ext>
                  </a:extLst>
                </p14:cNvPr>
                <p14:cNvContentPartPr/>
                <p14:nvPr/>
              </p14:nvContentPartPr>
              <p14:xfrm>
                <a:off x="2184501" y="2113643"/>
                <a:ext cx="144000" cy="7920"/>
              </p14:xfrm>
            </p:contentPart>
          </mc:Choice>
          <mc:Fallback xmlns="">
            <p:pic>
              <p:nvPicPr>
                <p:cNvPr id="199" name="Entrada de lápiz 198">
                  <a:extLst>
                    <a:ext uri="{FF2B5EF4-FFF2-40B4-BE49-F238E27FC236}">
                      <a16:creationId xmlns:a16="http://schemas.microsoft.com/office/drawing/2014/main" id="{0DBAE258-A258-B443-9AC9-60141EA24C4A}"/>
                    </a:ext>
                  </a:extLst>
                </p:cNvPr>
                <p:cNvPicPr/>
                <p:nvPr/>
              </p:nvPicPr>
              <p:blipFill>
                <a:blip r:embed="rId228"/>
                <a:stretch>
                  <a:fillRect/>
                </a:stretch>
              </p:blipFill>
              <p:spPr>
                <a:xfrm>
                  <a:off x="2169021" y="2098163"/>
                  <a:ext cx="174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0" name="Entrada de lápiz 199">
                  <a:extLst>
                    <a:ext uri="{FF2B5EF4-FFF2-40B4-BE49-F238E27FC236}">
                      <a16:creationId xmlns:a16="http://schemas.microsoft.com/office/drawing/2014/main" id="{F333AED7-9BC1-8A44-8CC4-402B2F5582FD}"/>
                    </a:ext>
                  </a:extLst>
                </p14:cNvPr>
                <p14:cNvContentPartPr/>
                <p14:nvPr/>
              </p14:nvContentPartPr>
              <p14:xfrm>
                <a:off x="2358381" y="2083403"/>
                <a:ext cx="38160" cy="53280"/>
              </p14:xfrm>
            </p:contentPart>
          </mc:Choice>
          <mc:Fallback xmlns="">
            <p:pic>
              <p:nvPicPr>
                <p:cNvPr id="200" name="Entrada de lápiz 199">
                  <a:extLst>
                    <a:ext uri="{FF2B5EF4-FFF2-40B4-BE49-F238E27FC236}">
                      <a16:creationId xmlns:a16="http://schemas.microsoft.com/office/drawing/2014/main" id="{F333AED7-9BC1-8A44-8CC4-402B2F5582FD}"/>
                    </a:ext>
                  </a:extLst>
                </p:cNvPr>
                <p:cNvPicPr/>
                <p:nvPr/>
              </p:nvPicPr>
              <p:blipFill>
                <a:blip r:embed="rId230"/>
                <a:stretch>
                  <a:fillRect/>
                </a:stretch>
              </p:blipFill>
              <p:spPr>
                <a:xfrm>
                  <a:off x="2342901" y="2067923"/>
                  <a:ext cx="68760" cy="83880"/>
                </a:xfrm>
                <a:prstGeom prst="rect">
                  <a:avLst/>
                </a:prstGeom>
              </p:spPr>
            </p:pic>
          </mc:Fallback>
        </mc:AlternateContent>
      </p:grpSp>
      <p:grpSp>
        <p:nvGrpSpPr>
          <p:cNvPr id="203" name="Grupo 202">
            <a:extLst>
              <a:ext uri="{FF2B5EF4-FFF2-40B4-BE49-F238E27FC236}">
                <a16:creationId xmlns:a16="http://schemas.microsoft.com/office/drawing/2014/main" id="{19992B54-0184-F344-9AF4-342F4D1FFF6D}"/>
              </a:ext>
            </a:extLst>
          </p:cNvPr>
          <p:cNvGrpSpPr/>
          <p:nvPr/>
        </p:nvGrpSpPr>
        <p:grpSpPr>
          <a:xfrm>
            <a:off x="2305461" y="1569323"/>
            <a:ext cx="227160" cy="234720"/>
            <a:chOff x="2305461" y="1569323"/>
            <a:chExt cx="227160" cy="234720"/>
          </a:xfrm>
        </p:grpSpPr>
        <mc:AlternateContent xmlns:mc="http://schemas.openxmlformats.org/markup-compatibility/2006" xmlns:p14="http://schemas.microsoft.com/office/powerpoint/2010/main">
          <mc:Choice Requires="p14">
            <p:contentPart p14:bwMode="auto" r:id="rId231">
              <p14:nvContentPartPr>
                <p14:cNvPr id="201" name="Entrada de lápiz 200">
                  <a:extLst>
                    <a:ext uri="{FF2B5EF4-FFF2-40B4-BE49-F238E27FC236}">
                      <a16:creationId xmlns:a16="http://schemas.microsoft.com/office/drawing/2014/main" id="{7A738A1C-5E6D-CF41-82D5-653FE6DA5D96}"/>
                    </a:ext>
                  </a:extLst>
                </p14:cNvPr>
                <p14:cNvContentPartPr/>
                <p14:nvPr/>
              </p14:nvContentPartPr>
              <p14:xfrm>
                <a:off x="2305461" y="1569323"/>
                <a:ext cx="181800" cy="144000"/>
              </p14:xfrm>
            </p:contentPart>
          </mc:Choice>
          <mc:Fallback xmlns="">
            <p:pic>
              <p:nvPicPr>
                <p:cNvPr id="201" name="Entrada de lápiz 200">
                  <a:extLst>
                    <a:ext uri="{FF2B5EF4-FFF2-40B4-BE49-F238E27FC236}">
                      <a16:creationId xmlns:a16="http://schemas.microsoft.com/office/drawing/2014/main" id="{7A738A1C-5E6D-CF41-82D5-653FE6DA5D96}"/>
                    </a:ext>
                  </a:extLst>
                </p:cNvPr>
                <p:cNvPicPr/>
                <p:nvPr/>
              </p:nvPicPr>
              <p:blipFill>
                <a:blip r:embed="rId232"/>
                <a:stretch>
                  <a:fillRect/>
                </a:stretch>
              </p:blipFill>
              <p:spPr>
                <a:xfrm>
                  <a:off x="2289981" y="1553843"/>
                  <a:ext cx="212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02" name="Entrada de lápiz 201">
                  <a:extLst>
                    <a:ext uri="{FF2B5EF4-FFF2-40B4-BE49-F238E27FC236}">
                      <a16:creationId xmlns:a16="http://schemas.microsoft.com/office/drawing/2014/main" id="{400CA18F-67FC-4D46-AC00-11684F097100}"/>
                    </a:ext>
                  </a:extLst>
                </p14:cNvPr>
                <p14:cNvContentPartPr/>
                <p14:nvPr/>
              </p14:nvContentPartPr>
              <p14:xfrm>
                <a:off x="2396181" y="1675163"/>
                <a:ext cx="136440" cy="128880"/>
              </p14:xfrm>
            </p:contentPart>
          </mc:Choice>
          <mc:Fallback xmlns="">
            <p:pic>
              <p:nvPicPr>
                <p:cNvPr id="202" name="Entrada de lápiz 201">
                  <a:extLst>
                    <a:ext uri="{FF2B5EF4-FFF2-40B4-BE49-F238E27FC236}">
                      <a16:creationId xmlns:a16="http://schemas.microsoft.com/office/drawing/2014/main" id="{400CA18F-67FC-4D46-AC00-11684F097100}"/>
                    </a:ext>
                  </a:extLst>
                </p:cNvPr>
                <p:cNvPicPr/>
                <p:nvPr/>
              </p:nvPicPr>
              <p:blipFill>
                <a:blip r:embed="rId234"/>
                <a:stretch>
                  <a:fillRect/>
                </a:stretch>
              </p:blipFill>
              <p:spPr>
                <a:xfrm>
                  <a:off x="2380660" y="1659683"/>
                  <a:ext cx="167121" cy="159480"/>
                </a:xfrm>
                <a:prstGeom prst="rect">
                  <a:avLst/>
                </a:prstGeom>
              </p:spPr>
            </p:pic>
          </mc:Fallback>
        </mc:AlternateContent>
      </p:grpSp>
      <p:grpSp>
        <p:nvGrpSpPr>
          <p:cNvPr id="209" name="Grupo 208">
            <a:extLst>
              <a:ext uri="{FF2B5EF4-FFF2-40B4-BE49-F238E27FC236}">
                <a16:creationId xmlns:a16="http://schemas.microsoft.com/office/drawing/2014/main" id="{C40E0D8B-F90F-9447-ACD5-249D7D17BD3A}"/>
              </a:ext>
            </a:extLst>
          </p:cNvPr>
          <p:cNvGrpSpPr/>
          <p:nvPr/>
        </p:nvGrpSpPr>
        <p:grpSpPr>
          <a:xfrm>
            <a:off x="2925381" y="2128403"/>
            <a:ext cx="264960" cy="102960"/>
            <a:chOff x="2925381" y="2128403"/>
            <a:chExt cx="264960" cy="102960"/>
          </a:xfrm>
        </p:grpSpPr>
        <mc:AlternateContent xmlns:mc="http://schemas.openxmlformats.org/markup-compatibility/2006" xmlns:p14="http://schemas.microsoft.com/office/powerpoint/2010/main">
          <mc:Choice Requires="p14">
            <p:contentPart p14:bwMode="auto" r:id="rId235">
              <p14:nvContentPartPr>
                <p14:cNvPr id="207" name="Entrada de lápiz 206">
                  <a:extLst>
                    <a:ext uri="{FF2B5EF4-FFF2-40B4-BE49-F238E27FC236}">
                      <a16:creationId xmlns:a16="http://schemas.microsoft.com/office/drawing/2014/main" id="{5FCCF17C-ACF6-6B4B-B4F3-9FAFFD16967C}"/>
                    </a:ext>
                  </a:extLst>
                </p14:cNvPr>
                <p14:cNvContentPartPr/>
                <p14:nvPr/>
              </p14:nvContentPartPr>
              <p14:xfrm>
                <a:off x="2925381" y="2181323"/>
                <a:ext cx="151560" cy="30600"/>
              </p14:xfrm>
            </p:contentPart>
          </mc:Choice>
          <mc:Fallback xmlns="">
            <p:pic>
              <p:nvPicPr>
                <p:cNvPr id="207" name="Entrada de lápiz 206">
                  <a:extLst>
                    <a:ext uri="{FF2B5EF4-FFF2-40B4-BE49-F238E27FC236}">
                      <a16:creationId xmlns:a16="http://schemas.microsoft.com/office/drawing/2014/main" id="{5FCCF17C-ACF6-6B4B-B4F3-9FAFFD16967C}"/>
                    </a:ext>
                  </a:extLst>
                </p:cNvPr>
                <p:cNvPicPr/>
                <p:nvPr/>
              </p:nvPicPr>
              <p:blipFill>
                <a:blip r:embed="rId236"/>
                <a:stretch>
                  <a:fillRect/>
                </a:stretch>
              </p:blipFill>
              <p:spPr>
                <a:xfrm>
                  <a:off x="2909901" y="2165843"/>
                  <a:ext cx="1821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8" name="Entrada de lápiz 207">
                  <a:extLst>
                    <a:ext uri="{FF2B5EF4-FFF2-40B4-BE49-F238E27FC236}">
                      <a16:creationId xmlns:a16="http://schemas.microsoft.com/office/drawing/2014/main" id="{9A871745-3E0C-EA45-AD34-C373DB971B52}"/>
                    </a:ext>
                  </a:extLst>
                </p14:cNvPr>
                <p14:cNvContentPartPr/>
                <p14:nvPr/>
              </p14:nvContentPartPr>
              <p14:xfrm>
                <a:off x="3114381" y="2128403"/>
                <a:ext cx="75960" cy="102960"/>
              </p14:xfrm>
            </p:contentPart>
          </mc:Choice>
          <mc:Fallback xmlns="">
            <p:pic>
              <p:nvPicPr>
                <p:cNvPr id="208" name="Entrada de lápiz 207">
                  <a:extLst>
                    <a:ext uri="{FF2B5EF4-FFF2-40B4-BE49-F238E27FC236}">
                      <a16:creationId xmlns:a16="http://schemas.microsoft.com/office/drawing/2014/main" id="{9A871745-3E0C-EA45-AD34-C373DB971B52}"/>
                    </a:ext>
                  </a:extLst>
                </p:cNvPr>
                <p:cNvPicPr/>
                <p:nvPr/>
              </p:nvPicPr>
              <p:blipFill>
                <a:blip r:embed="rId238"/>
                <a:stretch>
                  <a:fillRect/>
                </a:stretch>
              </p:blipFill>
              <p:spPr>
                <a:xfrm>
                  <a:off x="3098901" y="2112923"/>
                  <a:ext cx="106560" cy="133560"/>
                </a:xfrm>
                <a:prstGeom prst="rect">
                  <a:avLst/>
                </a:prstGeom>
              </p:spPr>
            </p:pic>
          </mc:Fallback>
        </mc:AlternateContent>
      </p:grpSp>
      <p:grpSp>
        <p:nvGrpSpPr>
          <p:cNvPr id="226" name="Grupo 225">
            <a:extLst>
              <a:ext uri="{FF2B5EF4-FFF2-40B4-BE49-F238E27FC236}">
                <a16:creationId xmlns:a16="http://schemas.microsoft.com/office/drawing/2014/main" id="{9F9C2629-C923-D14B-9E2A-B0430BAD7AF7}"/>
              </a:ext>
            </a:extLst>
          </p:cNvPr>
          <p:cNvGrpSpPr/>
          <p:nvPr/>
        </p:nvGrpSpPr>
        <p:grpSpPr>
          <a:xfrm>
            <a:off x="959781" y="3421163"/>
            <a:ext cx="952920" cy="293760"/>
            <a:chOff x="959781" y="3421163"/>
            <a:chExt cx="952920" cy="293760"/>
          </a:xfrm>
        </p:grpSpPr>
        <mc:AlternateContent xmlns:mc="http://schemas.openxmlformats.org/markup-compatibility/2006" xmlns:p14="http://schemas.microsoft.com/office/powerpoint/2010/main">
          <mc:Choice Requires="p14">
            <p:contentPart p14:bwMode="auto" r:id="rId239">
              <p14:nvContentPartPr>
                <p14:cNvPr id="210" name="Entrada de lápiz 209">
                  <a:extLst>
                    <a:ext uri="{FF2B5EF4-FFF2-40B4-BE49-F238E27FC236}">
                      <a16:creationId xmlns:a16="http://schemas.microsoft.com/office/drawing/2014/main" id="{54EE29A3-E640-0547-BF28-E611B452EFB4}"/>
                    </a:ext>
                  </a:extLst>
                </p14:cNvPr>
                <p14:cNvContentPartPr/>
                <p14:nvPr/>
              </p14:nvContentPartPr>
              <p14:xfrm>
                <a:off x="959781" y="3473363"/>
                <a:ext cx="30600" cy="241560"/>
              </p14:xfrm>
            </p:contentPart>
          </mc:Choice>
          <mc:Fallback xmlns="">
            <p:pic>
              <p:nvPicPr>
                <p:cNvPr id="210" name="Entrada de lápiz 209">
                  <a:extLst>
                    <a:ext uri="{FF2B5EF4-FFF2-40B4-BE49-F238E27FC236}">
                      <a16:creationId xmlns:a16="http://schemas.microsoft.com/office/drawing/2014/main" id="{54EE29A3-E640-0547-BF28-E611B452EFB4}"/>
                    </a:ext>
                  </a:extLst>
                </p:cNvPr>
                <p:cNvPicPr/>
                <p:nvPr/>
              </p:nvPicPr>
              <p:blipFill>
                <a:blip r:embed="rId240"/>
                <a:stretch>
                  <a:fillRect/>
                </a:stretch>
              </p:blipFill>
              <p:spPr>
                <a:xfrm>
                  <a:off x="944301" y="3457883"/>
                  <a:ext cx="612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11" name="Entrada de lápiz 210">
                  <a:extLst>
                    <a:ext uri="{FF2B5EF4-FFF2-40B4-BE49-F238E27FC236}">
                      <a16:creationId xmlns:a16="http://schemas.microsoft.com/office/drawing/2014/main" id="{3E80D2AE-E00F-1943-9183-42146AD8962A}"/>
                    </a:ext>
                  </a:extLst>
                </p14:cNvPr>
                <p14:cNvContentPartPr/>
                <p14:nvPr/>
              </p14:nvContentPartPr>
              <p14:xfrm>
                <a:off x="959781" y="3421163"/>
                <a:ext cx="106200" cy="15480"/>
              </p14:xfrm>
            </p:contentPart>
          </mc:Choice>
          <mc:Fallback xmlns="">
            <p:pic>
              <p:nvPicPr>
                <p:cNvPr id="211" name="Entrada de lápiz 210">
                  <a:extLst>
                    <a:ext uri="{FF2B5EF4-FFF2-40B4-BE49-F238E27FC236}">
                      <a16:creationId xmlns:a16="http://schemas.microsoft.com/office/drawing/2014/main" id="{3E80D2AE-E00F-1943-9183-42146AD8962A}"/>
                    </a:ext>
                  </a:extLst>
                </p:cNvPr>
                <p:cNvPicPr/>
                <p:nvPr/>
              </p:nvPicPr>
              <p:blipFill>
                <a:blip r:embed="rId242"/>
                <a:stretch>
                  <a:fillRect/>
                </a:stretch>
              </p:blipFill>
              <p:spPr>
                <a:xfrm>
                  <a:off x="944301" y="3405683"/>
                  <a:ext cx="136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12" name="Entrada de lápiz 211">
                  <a:extLst>
                    <a:ext uri="{FF2B5EF4-FFF2-40B4-BE49-F238E27FC236}">
                      <a16:creationId xmlns:a16="http://schemas.microsoft.com/office/drawing/2014/main" id="{BE9F377B-99BC-E84D-A036-704D84393E72}"/>
                    </a:ext>
                  </a:extLst>
                </p14:cNvPr>
                <p14:cNvContentPartPr/>
                <p14:nvPr/>
              </p14:nvContentPartPr>
              <p14:xfrm>
                <a:off x="990021" y="3534563"/>
                <a:ext cx="91080" cy="34920"/>
              </p14:xfrm>
            </p:contentPart>
          </mc:Choice>
          <mc:Fallback xmlns="">
            <p:pic>
              <p:nvPicPr>
                <p:cNvPr id="212" name="Entrada de lápiz 211">
                  <a:extLst>
                    <a:ext uri="{FF2B5EF4-FFF2-40B4-BE49-F238E27FC236}">
                      <a16:creationId xmlns:a16="http://schemas.microsoft.com/office/drawing/2014/main" id="{BE9F377B-99BC-E84D-A036-704D84393E72}"/>
                    </a:ext>
                  </a:extLst>
                </p:cNvPr>
                <p:cNvPicPr/>
                <p:nvPr/>
              </p:nvPicPr>
              <p:blipFill>
                <a:blip r:embed="rId244"/>
                <a:stretch>
                  <a:fillRect/>
                </a:stretch>
              </p:blipFill>
              <p:spPr>
                <a:xfrm>
                  <a:off x="974541" y="3518922"/>
                  <a:ext cx="121680" cy="65839"/>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3" name="Entrada de lápiz 212">
                  <a:extLst>
                    <a:ext uri="{FF2B5EF4-FFF2-40B4-BE49-F238E27FC236}">
                      <a16:creationId xmlns:a16="http://schemas.microsoft.com/office/drawing/2014/main" id="{14C96D51-D641-7142-B40E-FFD12C8EDE32}"/>
                    </a:ext>
                  </a:extLst>
                </p14:cNvPr>
                <p14:cNvContentPartPr/>
                <p14:nvPr/>
              </p14:nvContentPartPr>
              <p14:xfrm>
                <a:off x="1080741" y="3574883"/>
                <a:ext cx="121320" cy="118800"/>
              </p14:xfrm>
            </p:contentPart>
          </mc:Choice>
          <mc:Fallback xmlns="">
            <p:pic>
              <p:nvPicPr>
                <p:cNvPr id="213" name="Entrada de lápiz 212">
                  <a:extLst>
                    <a:ext uri="{FF2B5EF4-FFF2-40B4-BE49-F238E27FC236}">
                      <a16:creationId xmlns:a16="http://schemas.microsoft.com/office/drawing/2014/main" id="{14C96D51-D641-7142-B40E-FFD12C8EDE32}"/>
                    </a:ext>
                  </a:extLst>
                </p:cNvPr>
                <p:cNvPicPr/>
                <p:nvPr/>
              </p:nvPicPr>
              <p:blipFill>
                <a:blip r:embed="rId246"/>
                <a:stretch>
                  <a:fillRect/>
                </a:stretch>
              </p:blipFill>
              <p:spPr>
                <a:xfrm>
                  <a:off x="1065261" y="3559403"/>
                  <a:ext cx="151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14" name="Entrada de lápiz 213">
                  <a:extLst>
                    <a:ext uri="{FF2B5EF4-FFF2-40B4-BE49-F238E27FC236}">
                      <a16:creationId xmlns:a16="http://schemas.microsoft.com/office/drawing/2014/main" id="{0A025BAD-B49F-2E4A-8172-00A7E38F3EC7}"/>
                    </a:ext>
                  </a:extLst>
                </p14:cNvPr>
                <p14:cNvContentPartPr/>
                <p14:nvPr/>
              </p14:nvContentPartPr>
              <p14:xfrm>
                <a:off x="1262181" y="3572363"/>
                <a:ext cx="30600" cy="118080"/>
              </p14:xfrm>
            </p:contentPart>
          </mc:Choice>
          <mc:Fallback xmlns="">
            <p:pic>
              <p:nvPicPr>
                <p:cNvPr id="214" name="Entrada de lápiz 213">
                  <a:extLst>
                    <a:ext uri="{FF2B5EF4-FFF2-40B4-BE49-F238E27FC236}">
                      <a16:creationId xmlns:a16="http://schemas.microsoft.com/office/drawing/2014/main" id="{0A025BAD-B49F-2E4A-8172-00A7E38F3EC7}"/>
                    </a:ext>
                  </a:extLst>
                </p:cNvPr>
                <p:cNvPicPr/>
                <p:nvPr/>
              </p:nvPicPr>
              <p:blipFill>
                <a:blip r:embed="rId248"/>
                <a:stretch>
                  <a:fillRect/>
                </a:stretch>
              </p:blipFill>
              <p:spPr>
                <a:xfrm>
                  <a:off x="1246701" y="3556836"/>
                  <a:ext cx="61200" cy="148774"/>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5" name="Entrada de lápiz 214">
                  <a:extLst>
                    <a:ext uri="{FF2B5EF4-FFF2-40B4-BE49-F238E27FC236}">
                      <a16:creationId xmlns:a16="http://schemas.microsoft.com/office/drawing/2014/main" id="{B0BC3203-5383-2B4E-AE33-E12AE2E0CEF1}"/>
                    </a:ext>
                  </a:extLst>
                </p14:cNvPr>
                <p14:cNvContentPartPr/>
                <p14:nvPr/>
              </p14:nvContentPartPr>
              <p14:xfrm>
                <a:off x="1345341" y="3576683"/>
                <a:ext cx="181800" cy="117000"/>
              </p14:xfrm>
            </p:contentPart>
          </mc:Choice>
          <mc:Fallback xmlns="">
            <p:pic>
              <p:nvPicPr>
                <p:cNvPr id="215" name="Entrada de lápiz 214">
                  <a:extLst>
                    <a:ext uri="{FF2B5EF4-FFF2-40B4-BE49-F238E27FC236}">
                      <a16:creationId xmlns:a16="http://schemas.microsoft.com/office/drawing/2014/main" id="{B0BC3203-5383-2B4E-AE33-E12AE2E0CEF1}"/>
                    </a:ext>
                  </a:extLst>
                </p:cNvPr>
                <p:cNvPicPr/>
                <p:nvPr/>
              </p:nvPicPr>
              <p:blipFill>
                <a:blip r:embed="rId250"/>
                <a:stretch>
                  <a:fillRect/>
                </a:stretch>
              </p:blipFill>
              <p:spPr>
                <a:xfrm>
                  <a:off x="1329861" y="3561250"/>
                  <a:ext cx="212400" cy="147506"/>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16" name="Entrada de lápiz 215">
                  <a:extLst>
                    <a:ext uri="{FF2B5EF4-FFF2-40B4-BE49-F238E27FC236}">
                      <a16:creationId xmlns:a16="http://schemas.microsoft.com/office/drawing/2014/main" id="{D77B8EAC-D798-A745-8049-7D2D616DC021}"/>
                    </a:ext>
                  </a:extLst>
                </p14:cNvPr>
                <p14:cNvContentPartPr/>
                <p14:nvPr/>
              </p14:nvContentPartPr>
              <p14:xfrm>
                <a:off x="1587261" y="3579923"/>
                <a:ext cx="106200" cy="106200"/>
              </p14:xfrm>
            </p:contentPart>
          </mc:Choice>
          <mc:Fallback xmlns="">
            <p:pic>
              <p:nvPicPr>
                <p:cNvPr id="216" name="Entrada de lápiz 215">
                  <a:extLst>
                    <a:ext uri="{FF2B5EF4-FFF2-40B4-BE49-F238E27FC236}">
                      <a16:creationId xmlns:a16="http://schemas.microsoft.com/office/drawing/2014/main" id="{D77B8EAC-D798-A745-8049-7D2D616DC021}"/>
                    </a:ext>
                  </a:extLst>
                </p:cNvPr>
                <p:cNvPicPr/>
                <p:nvPr/>
              </p:nvPicPr>
              <p:blipFill>
                <a:blip r:embed="rId252"/>
                <a:stretch>
                  <a:fillRect/>
                </a:stretch>
              </p:blipFill>
              <p:spPr>
                <a:xfrm>
                  <a:off x="1571781" y="3564443"/>
                  <a:ext cx="136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17" name="Entrada de lápiz 216">
                  <a:extLst>
                    <a:ext uri="{FF2B5EF4-FFF2-40B4-BE49-F238E27FC236}">
                      <a16:creationId xmlns:a16="http://schemas.microsoft.com/office/drawing/2014/main" id="{5390E7EA-123D-1249-AD1E-27034B39D839}"/>
                    </a:ext>
                  </a:extLst>
                </p14:cNvPr>
                <p14:cNvContentPartPr/>
                <p14:nvPr/>
              </p14:nvContentPartPr>
              <p14:xfrm>
                <a:off x="1746021" y="3587483"/>
                <a:ext cx="38160" cy="105480"/>
              </p14:xfrm>
            </p:contentPart>
          </mc:Choice>
          <mc:Fallback xmlns="">
            <p:pic>
              <p:nvPicPr>
                <p:cNvPr id="217" name="Entrada de lápiz 216">
                  <a:extLst>
                    <a:ext uri="{FF2B5EF4-FFF2-40B4-BE49-F238E27FC236}">
                      <a16:creationId xmlns:a16="http://schemas.microsoft.com/office/drawing/2014/main" id="{5390E7EA-123D-1249-AD1E-27034B39D839}"/>
                    </a:ext>
                  </a:extLst>
                </p:cNvPr>
                <p:cNvPicPr/>
                <p:nvPr/>
              </p:nvPicPr>
              <p:blipFill>
                <a:blip r:embed="rId254"/>
                <a:stretch>
                  <a:fillRect/>
                </a:stretch>
              </p:blipFill>
              <p:spPr>
                <a:xfrm>
                  <a:off x="1730541" y="3571950"/>
                  <a:ext cx="68760" cy="136185"/>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8" name="Entrada de lápiz 217">
                  <a:extLst>
                    <a:ext uri="{FF2B5EF4-FFF2-40B4-BE49-F238E27FC236}">
                      <a16:creationId xmlns:a16="http://schemas.microsoft.com/office/drawing/2014/main" id="{53C69923-BEF3-094F-A1B4-040710D3D926}"/>
                    </a:ext>
                  </a:extLst>
                </p14:cNvPr>
                <p14:cNvContentPartPr/>
                <p14:nvPr/>
              </p14:nvContentPartPr>
              <p14:xfrm>
                <a:off x="1814061" y="3595043"/>
                <a:ext cx="68400" cy="106200"/>
              </p14:xfrm>
            </p:contentPart>
          </mc:Choice>
          <mc:Fallback xmlns="">
            <p:pic>
              <p:nvPicPr>
                <p:cNvPr id="218" name="Entrada de lápiz 217">
                  <a:extLst>
                    <a:ext uri="{FF2B5EF4-FFF2-40B4-BE49-F238E27FC236}">
                      <a16:creationId xmlns:a16="http://schemas.microsoft.com/office/drawing/2014/main" id="{53C69923-BEF3-094F-A1B4-040710D3D926}"/>
                    </a:ext>
                  </a:extLst>
                </p:cNvPr>
                <p:cNvPicPr/>
                <p:nvPr/>
              </p:nvPicPr>
              <p:blipFill>
                <a:blip r:embed="rId256"/>
                <a:stretch>
                  <a:fillRect/>
                </a:stretch>
              </p:blipFill>
              <p:spPr>
                <a:xfrm>
                  <a:off x="1798581" y="3579563"/>
                  <a:ext cx="99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19" name="Entrada de lápiz 218">
                  <a:extLst>
                    <a:ext uri="{FF2B5EF4-FFF2-40B4-BE49-F238E27FC236}">
                      <a16:creationId xmlns:a16="http://schemas.microsoft.com/office/drawing/2014/main" id="{FE12F6D7-71B4-B243-A4B4-88983D9E963C}"/>
                    </a:ext>
                  </a:extLst>
                </p14:cNvPr>
                <p14:cNvContentPartPr/>
                <p14:nvPr/>
              </p14:nvContentPartPr>
              <p14:xfrm>
                <a:off x="1889661" y="3436283"/>
                <a:ext cx="23040" cy="227160"/>
              </p14:xfrm>
            </p:contentPart>
          </mc:Choice>
          <mc:Fallback xmlns="">
            <p:pic>
              <p:nvPicPr>
                <p:cNvPr id="219" name="Entrada de lápiz 218">
                  <a:extLst>
                    <a:ext uri="{FF2B5EF4-FFF2-40B4-BE49-F238E27FC236}">
                      <a16:creationId xmlns:a16="http://schemas.microsoft.com/office/drawing/2014/main" id="{FE12F6D7-71B4-B243-A4B4-88983D9E963C}"/>
                    </a:ext>
                  </a:extLst>
                </p:cNvPr>
                <p:cNvPicPr/>
                <p:nvPr/>
              </p:nvPicPr>
              <p:blipFill>
                <a:blip r:embed="rId258"/>
                <a:stretch>
                  <a:fillRect/>
                </a:stretch>
              </p:blipFill>
              <p:spPr>
                <a:xfrm>
                  <a:off x="1874181" y="3420803"/>
                  <a:ext cx="53640" cy="257760"/>
                </a:xfrm>
                <a:prstGeom prst="rect">
                  <a:avLst/>
                </a:prstGeom>
              </p:spPr>
            </p:pic>
          </mc:Fallback>
        </mc:AlternateContent>
      </p:grpSp>
      <p:grpSp>
        <p:nvGrpSpPr>
          <p:cNvPr id="225" name="Grupo 224">
            <a:extLst>
              <a:ext uri="{FF2B5EF4-FFF2-40B4-BE49-F238E27FC236}">
                <a16:creationId xmlns:a16="http://schemas.microsoft.com/office/drawing/2014/main" id="{D9673992-85B2-A446-ABDC-7EC9A2C24792}"/>
              </a:ext>
            </a:extLst>
          </p:cNvPr>
          <p:cNvGrpSpPr/>
          <p:nvPr/>
        </p:nvGrpSpPr>
        <p:grpSpPr>
          <a:xfrm>
            <a:off x="2184501" y="3428723"/>
            <a:ext cx="484200" cy="272520"/>
            <a:chOff x="2184501" y="3428723"/>
            <a:chExt cx="484200" cy="272520"/>
          </a:xfrm>
        </p:grpSpPr>
        <mc:AlternateContent xmlns:mc="http://schemas.openxmlformats.org/markup-compatibility/2006" xmlns:p14="http://schemas.microsoft.com/office/powerpoint/2010/main">
          <mc:Choice Requires="p14">
            <p:contentPart p14:bwMode="auto" r:id="rId259">
              <p14:nvContentPartPr>
                <p14:cNvPr id="220" name="Entrada de lápiz 219">
                  <a:extLst>
                    <a:ext uri="{FF2B5EF4-FFF2-40B4-BE49-F238E27FC236}">
                      <a16:creationId xmlns:a16="http://schemas.microsoft.com/office/drawing/2014/main" id="{51FA8C4F-2303-474E-8165-C849D2AE861F}"/>
                    </a:ext>
                  </a:extLst>
                </p14:cNvPr>
                <p14:cNvContentPartPr/>
                <p14:nvPr/>
              </p14:nvContentPartPr>
              <p14:xfrm>
                <a:off x="2184501" y="3450683"/>
                <a:ext cx="7920" cy="223920"/>
              </p14:xfrm>
            </p:contentPart>
          </mc:Choice>
          <mc:Fallback xmlns="">
            <p:pic>
              <p:nvPicPr>
                <p:cNvPr id="220" name="Entrada de lápiz 219">
                  <a:extLst>
                    <a:ext uri="{FF2B5EF4-FFF2-40B4-BE49-F238E27FC236}">
                      <a16:creationId xmlns:a16="http://schemas.microsoft.com/office/drawing/2014/main" id="{51FA8C4F-2303-474E-8165-C849D2AE861F}"/>
                    </a:ext>
                  </a:extLst>
                </p:cNvPr>
                <p:cNvPicPr/>
                <p:nvPr/>
              </p:nvPicPr>
              <p:blipFill>
                <a:blip r:embed="rId260"/>
                <a:stretch>
                  <a:fillRect/>
                </a:stretch>
              </p:blipFill>
              <p:spPr>
                <a:xfrm>
                  <a:off x="2169021" y="3435203"/>
                  <a:ext cx="385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1" name="Entrada de lápiz 220">
                  <a:extLst>
                    <a:ext uri="{FF2B5EF4-FFF2-40B4-BE49-F238E27FC236}">
                      <a16:creationId xmlns:a16="http://schemas.microsoft.com/office/drawing/2014/main" id="{B51B305D-8F7A-1E40-9EE0-80673711D3FF}"/>
                    </a:ext>
                  </a:extLst>
                </p14:cNvPr>
                <p14:cNvContentPartPr/>
                <p14:nvPr/>
              </p14:nvContentPartPr>
              <p14:xfrm>
                <a:off x="2199621" y="3428723"/>
                <a:ext cx="106200" cy="143280"/>
              </p14:xfrm>
            </p:contentPart>
          </mc:Choice>
          <mc:Fallback xmlns="">
            <p:pic>
              <p:nvPicPr>
                <p:cNvPr id="221" name="Entrada de lápiz 220">
                  <a:extLst>
                    <a:ext uri="{FF2B5EF4-FFF2-40B4-BE49-F238E27FC236}">
                      <a16:creationId xmlns:a16="http://schemas.microsoft.com/office/drawing/2014/main" id="{B51B305D-8F7A-1E40-9EE0-80673711D3FF}"/>
                    </a:ext>
                  </a:extLst>
                </p:cNvPr>
                <p:cNvPicPr/>
                <p:nvPr/>
              </p:nvPicPr>
              <p:blipFill>
                <a:blip r:embed="rId262"/>
                <a:stretch>
                  <a:fillRect/>
                </a:stretch>
              </p:blipFill>
              <p:spPr>
                <a:xfrm>
                  <a:off x="2184141" y="3413204"/>
                  <a:ext cx="136800" cy="173957"/>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2" name="Entrada de lápiz 221">
                  <a:extLst>
                    <a:ext uri="{FF2B5EF4-FFF2-40B4-BE49-F238E27FC236}">
                      <a16:creationId xmlns:a16="http://schemas.microsoft.com/office/drawing/2014/main" id="{9853832A-2AF8-424A-919F-2713AA53AEBF}"/>
                    </a:ext>
                  </a:extLst>
                </p14:cNvPr>
                <p14:cNvContentPartPr/>
                <p14:nvPr/>
              </p14:nvContentPartPr>
              <p14:xfrm>
                <a:off x="2290341" y="3581003"/>
                <a:ext cx="128880" cy="82800"/>
              </p14:xfrm>
            </p:contentPart>
          </mc:Choice>
          <mc:Fallback xmlns="">
            <p:pic>
              <p:nvPicPr>
                <p:cNvPr id="222" name="Entrada de lápiz 221">
                  <a:extLst>
                    <a:ext uri="{FF2B5EF4-FFF2-40B4-BE49-F238E27FC236}">
                      <a16:creationId xmlns:a16="http://schemas.microsoft.com/office/drawing/2014/main" id="{9853832A-2AF8-424A-919F-2713AA53AEBF}"/>
                    </a:ext>
                  </a:extLst>
                </p:cNvPr>
                <p:cNvPicPr/>
                <p:nvPr/>
              </p:nvPicPr>
              <p:blipFill>
                <a:blip r:embed="rId264"/>
                <a:stretch>
                  <a:fillRect/>
                </a:stretch>
              </p:blipFill>
              <p:spPr>
                <a:xfrm>
                  <a:off x="2274861" y="3565523"/>
                  <a:ext cx="159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23" name="Entrada de lápiz 222">
                  <a:extLst>
                    <a:ext uri="{FF2B5EF4-FFF2-40B4-BE49-F238E27FC236}">
                      <a16:creationId xmlns:a16="http://schemas.microsoft.com/office/drawing/2014/main" id="{9B6F7331-408D-E345-A5E0-465212CD31A5}"/>
                    </a:ext>
                  </a:extLst>
                </p14:cNvPr>
                <p14:cNvContentPartPr/>
                <p14:nvPr/>
              </p14:nvContentPartPr>
              <p14:xfrm>
                <a:off x="2471781" y="3564803"/>
                <a:ext cx="66600" cy="121320"/>
              </p14:xfrm>
            </p:contentPart>
          </mc:Choice>
          <mc:Fallback xmlns="">
            <p:pic>
              <p:nvPicPr>
                <p:cNvPr id="223" name="Entrada de lápiz 222">
                  <a:extLst>
                    <a:ext uri="{FF2B5EF4-FFF2-40B4-BE49-F238E27FC236}">
                      <a16:creationId xmlns:a16="http://schemas.microsoft.com/office/drawing/2014/main" id="{9B6F7331-408D-E345-A5E0-465212CD31A5}"/>
                    </a:ext>
                  </a:extLst>
                </p:cNvPr>
                <p:cNvPicPr/>
                <p:nvPr/>
              </p:nvPicPr>
              <p:blipFill>
                <a:blip r:embed="rId266"/>
                <a:stretch>
                  <a:fillRect/>
                </a:stretch>
              </p:blipFill>
              <p:spPr>
                <a:xfrm>
                  <a:off x="2456301" y="3549323"/>
                  <a:ext cx="97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24" name="Entrada de lápiz 223">
                  <a:extLst>
                    <a:ext uri="{FF2B5EF4-FFF2-40B4-BE49-F238E27FC236}">
                      <a16:creationId xmlns:a16="http://schemas.microsoft.com/office/drawing/2014/main" id="{123FFE6D-F567-7A4B-8987-1E50F08E8B7D}"/>
                    </a:ext>
                  </a:extLst>
                </p14:cNvPr>
                <p14:cNvContentPartPr/>
                <p14:nvPr/>
              </p14:nvContentPartPr>
              <p14:xfrm>
                <a:off x="2585181" y="3579923"/>
                <a:ext cx="83520" cy="121320"/>
              </p14:xfrm>
            </p:contentPart>
          </mc:Choice>
          <mc:Fallback xmlns="">
            <p:pic>
              <p:nvPicPr>
                <p:cNvPr id="224" name="Entrada de lápiz 223">
                  <a:extLst>
                    <a:ext uri="{FF2B5EF4-FFF2-40B4-BE49-F238E27FC236}">
                      <a16:creationId xmlns:a16="http://schemas.microsoft.com/office/drawing/2014/main" id="{123FFE6D-F567-7A4B-8987-1E50F08E8B7D}"/>
                    </a:ext>
                  </a:extLst>
                </p:cNvPr>
                <p:cNvPicPr/>
                <p:nvPr/>
              </p:nvPicPr>
              <p:blipFill>
                <a:blip r:embed="rId268"/>
                <a:stretch>
                  <a:fillRect/>
                </a:stretch>
              </p:blipFill>
              <p:spPr>
                <a:xfrm>
                  <a:off x="2569701" y="3564443"/>
                  <a:ext cx="11412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264" name="Entrada de lápiz 263">
                <a:extLst>
                  <a:ext uri="{FF2B5EF4-FFF2-40B4-BE49-F238E27FC236}">
                    <a16:creationId xmlns:a16="http://schemas.microsoft.com/office/drawing/2014/main" id="{8E66FC43-96EF-1340-A620-4815D5CA58CB}"/>
                  </a:ext>
                </a:extLst>
              </p14:cNvPr>
              <p14:cNvContentPartPr/>
              <p14:nvPr/>
            </p14:nvContentPartPr>
            <p14:xfrm>
              <a:off x="2200574" y="314547"/>
              <a:ext cx="75240" cy="200520"/>
            </p14:xfrm>
          </p:contentPart>
        </mc:Choice>
        <mc:Fallback xmlns="">
          <p:pic>
            <p:nvPicPr>
              <p:cNvPr id="264" name="Entrada de lápiz 263">
                <a:extLst>
                  <a:ext uri="{FF2B5EF4-FFF2-40B4-BE49-F238E27FC236}">
                    <a16:creationId xmlns:a16="http://schemas.microsoft.com/office/drawing/2014/main" id="{8E66FC43-96EF-1340-A620-4815D5CA58CB}"/>
                  </a:ext>
                </a:extLst>
              </p:cNvPr>
              <p:cNvPicPr/>
              <p:nvPr/>
            </p:nvPicPr>
            <p:blipFill>
              <a:blip r:embed="rId270"/>
              <a:stretch>
                <a:fillRect/>
              </a:stretch>
            </p:blipFill>
            <p:spPr>
              <a:xfrm>
                <a:off x="2185168" y="299067"/>
                <a:ext cx="105694"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65" name="Entrada de lápiz 264">
                <a:extLst>
                  <a:ext uri="{FF2B5EF4-FFF2-40B4-BE49-F238E27FC236}">
                    <a16:creationId xmlns:a16="http://schemas.microsoft.com/office/drawing/2014/main" id="{7ECDBC1A-B3EA-5C42-BD9D-6C8036299657}"/>
                  </a:ext>
                </a:extLst>
              </p14:cNvPr>
              <p14:cNvContentPartPr/>
              <p14:nvPr/>
            </p14:nvContentPartPr>
            <p14:xfrm>
              <a:off x="2231534" y="508587"/>
              <a:ext cx="94320" cy="31680"/>
            </p14:xfrm>
          </p:contentPart>
        </mc:Choice>
        <mc:Fallback xmlns="">
          <p:pic>
            <p:nvPicPr>
              <p:cNvPr id="265" name="Entrada de lápiz 264">
                <a:extLst>
                  <a:ext uri="{FF2B5EF4-FFF2-40B4-BE49-F238E27FC236}">
                    <a16:creationId xmlns:a16="http://schemas.microsoft.com/office/drawing/2014/main" id="{7ECDBC1A-B3EA-5C42-BD9D-6C8036299657}"/>
                  </a:ext>
                </a:extLst>
              </p:cNvPr>
              <p:cNvPicPr/>
              <p:nvPr/>
            </p:nvPicPr>
            <p:blipFill>
              <a:blip r:embed="rId272"/>
              <a:stretch>
                <a:fillRect/>
              </a:stretch>
            </p:blipFill>
            <p:spPr>
              <a:xfrm>
                <a:off x="2215995" y="493107"/>
                <a:ext cx="125037"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66" name="Entrada de lápiz 265">
                <a:extLst>
                  <a:ext uri="{FF2B5EF4-FFF2-40B4-BE49-F238E27FC236}">
                    <a16:creationId xmlns:a16="http://schemas.microsoft.com/office/drawing/2014/main" id="{57CF09E9-EE59-564A-A68C-8159693C9418}"/>
                  </a:ext>
                </a:extLst>
              </p14:cNvPr>
              <p14:cNvContentPartPr/>
              <p14:nvPr/>
            </p14:nvContentPartPr>
            <p14:xfrm>
              <a:off x="2219294" y="270987"/>
              <a:ext cx="297720" cy="244080"/>
            </p14:xfrm>
          </p:contentPart>
        </mc:Choice>
        <mc:Fallback xmlns="">
          <p:pic>
            <p:nvPicPr>
              <p:cNvPr id="266" name="Entrada de lápiz 265">
                <a:extLst>
                  <a:ext uri="{FF2B5EF4-FFF2-40B4-BE49-F238E27FC236}">
                    <a16:creationId xmlns:a16="http://schemas.microsoft.com/office/drawing/2014/main" id="{57CF09E9-EE59-564A-A68C-8159693C9418}"/>
                  </a:ext>
                </a:extLst>
              </p:cNvPr>
              <p:cNvPicPr/>
              <p:nvPr/>
            </p:nvPicPr>
            <p:blipFill>
              <a:blip r:embed="rId274"/>
              <a:stretch>
                <a:fillRect/>
              </a:stretch>
            </p:blipFill>
            <p:spPr>
              <a:xfrm>
                <a:off x="2203814" y="255530"/>
                <a:ext cx="328320" cy="274635"/>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67" name="Entrada de lápiz 266">
                <a:extLst>
                  <a:ext uri="{FF2B5EF4-FFF2-40B4-BE49-F238E27FC236}">
                    <a16:creationId xmlns:a16="http://schemas.microsoft.com/office/drawing/2014/main" id="{DC1215D3-72CF-7A44-9AF7-264F538E6F37}"/>
                  </a:ext>
                </a:extLst>
              </p14:cNvPr>
              <p14:cNvContentPartPr/>
              <p14:nvPr/>
            </p14:nvContentPartPr>
            <p14:xfrm>
              <a:off x="2619254" y="145707"/>
              <a:ext cx="125280" cy="194040"/>
            </p14:xfrm>
          </p:contentPart>
        </mc:Choice>
        <mc:Fallback xmlns="">
          <p:pic>
            <p:nvPicPr>
              <p:cNvPr id="267" name="Entrada de lápiz 266">
                <a:extLst>
                  <a:ext uri="{FF2B5EF4-FFF2-40B4-BE49-F238E27FC236}">
                    <a16:creationId xmlns:a16="http://schemas.microsoft.com/office/drawing/2014/main" id="{DC1215D3-72CF-7A44-9AF7-264F538E6F37}"/>
                  </a:ext>
                </a:extLst>
              </p:cNvPr>
              <p:cNvPicPr/>
              <p:nvPr/>
            </p:nvPicPr>
            <p:blipFill>
              <a:blip r:embed="rId276"/>
              <a:stretch>
                <a:fillRect/>
              </a:stretch>
            </p:blipFill>
            <p:spPr>
              <a:xfrm>
                <a:off x="2603774" y="130227"/>
                <a:ext cx="155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8" name="Entrada de lápiz 267">
                <a:extLst>
                  <a:ext uri="{FF2B5EF4-FFF2-40B4-BE49-F238E27FC236}">
                    <a16:creationId xmlns:a16="http://schemas.microsoft.com/office/drawing/2014/main" id="{3C8496C6-FEB0-2F4A-A804-5E87ACF4AA83}"/>
                  </a:ext>
                </a:extLst>
              </p14:cNvPr>
              <p14:cNvContentPartPr/>
              <p14:nvPr/>
            </p14:nvContentPartPr>
            <p14:xfrm>
              <a:off x="2819414" y="245787"/>
              <a:ext cx="12240" cy="81000"/>
            </p14:xfrm>
          </p:contentPart>
        </mc:Choice>
        <mc:Fallback xmlns="">
          <p:pic>
            <p:nvPicPr>
              <p:cNvPr id="268" name="Entrada de lápiz 267">
                <a:extLst>
                  <a:ext uri="{FF2B5EF4-FFF2-40B4-BE49-F238E27FC236}">
                    <a16:creationId xmlns:a16="http://schemas.microsoft.com/office/drawing/2014/main" id="{3C8496C6-FEB0-2F4A-A804-5E87ACF4AA83}"/>
                  </a:ext>
                </a:extLst>
              </p:cNvPr>
              <p:cNvPicPr/>
              <p:nvPr/>
            </p:nvPicPr>
            <p:blipFill>
              <a:blip r:embed="rId278"/>
              <a:stretch>
                <a:fillRect/>
              </a:stretch>
            </p:blipFill>
            <p:spPr>
              <a:xfrm>
                <a:off x="2803934" y="230307"/>
                <a:ext cx="42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69" name="Entrada de lápiz 268">
                <a:extLst>
                  <a:ext uri="{FF2B5EF4-FFF2-40B4-BE49-F238E27FC236}">
                    <a16:creationId xmlns:a16="http://schemas.microsoft.com/office/drawing/2014/main" id="{1372FB53-27AC-704C-8BA9-C26B1336E20E}"/>
                  </a:ext>
                </a:extLst>
              </p14:cNvPr>
              <p14:cNvContentPartPr/>
              <p14:nvPr/>
            </p14:nvContentPartPr>
            <p14:xfrm>
              <a:off x="2813294" y="177027"/>
              <a:ext cx="6480" cy="19080"/>
            </p14:xfrm>
          </p:contentPart>
        </mc:Choice>
        <mc:Fallback xmlns="">
          <p:pic>
            <p:nvPicPr>
              <p:cNvPr id="269" name="Entrada de lápiz 268">
                <a:extLst>
                  <a:ext uri="{FF2B5EF4-FFF2-40B4-BE49-F238E27FC236}">
                    <a16:creationId xmlns:a16="http://schemas.microsoft.com/office/drawing/2014/main" id="{1372FB53-27AC-704C-8BA9-C26B1336E20E}"/>
                  </a:ext>
                </a:extLst>
              </p:cNvPr>
              <p:cNvPicPr/>
              <p:nvPr/>
            </p:nvPicPr>
            <p:blipFill>
              <a:blip r:embed="rId280"/>
              <a:stretch>
                <a:fillRect/>
              </a:stretch>
            </p:blipFill>
            <p:spPr>
              <a:xfrm>
                <a:off x="2798629" y="161547"/>
                <a:ext cx="35469"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70" name="Entrada de lápiz 269">
                <a:extLst>
                  <a:ext uri="{FF2B5EF4-FFF2-40B4-BE49-F238E27FC236}">
                    <a16:creationId xmlns:a16="http://schemas.microsoft.com/office/drawing/2014/main" id="{BE1085FB-7C67-9443-A85A-77ACD803248F}"/>
                  </a:ext>
                </a:extLst>
              </p14:cNvPr>
              <p14:cNvContentPartPr/>
              <p14:nvPr/>
            </p14:nvContentPartPr>
            <p14:xfrm>
              <a:off x="2900774" y="214467"/>
              <a:ext cx="94320" cy="112320"/>
            </p14:xfrm>
          </p:contentPart>
        </mc:Choice>
        <mc:Fallback xmlns="">
          <p:pic>
            <p:nvPicPr>
              <p:cNvPr id="270" name="Entrada de lápiz 269">
                <a:extLst>
                  <a:ext uri="{FF2B5EF4-FFF2-40B4-BE49-F238E27FC236}">
                    <a16:creationId xmlns:a16="http://schemas.microsoft.com/office/drawing/2014/main" id="{BE1085FB-7C67-9443-A85A-77ACD803248F}"/>
                  </a:ext>
                </a:extLst>
              </p:cNvPr>
              <p:cNvPicPr/>
              <p:nvPr/>
            </p:nvPicPr>
            <p:blipFill>
              <a:blip r:embed="rId282"/>
              <a:stretch>
                <a:fillRect/>
              </a:stretch>
            </p:blipFill>
            <p:spPr>
              <a:xfrm>
                <a:off x="2885235" y="198987"/>
                <a:ext cx="125037"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80" name="Entrada de lápiz 279">
                <a:extLst>
                  <a:ext uri="{FF2B5EF4-FFF2-40B4-BE49-F238E27FC236}">
                    <a16:creationId xmlns:a16="http://schemas.microsoft.com/office/drawing/2014/main" id="{875C74DC-D45B-D445-BC52-4B587BCA99CC}"/>
                  </a:ext>
                </a:extLst>
              </p14:cNvPr>
              <p14:cNvContentPartPr/>
              <p14:nvPr/>
            </p14:nvContentPartPr>
            <p14:xfrm>
              <a:off x="3515061" y="208523"/>
              <a:ext cx="151560" cy="106200"/>
            </p14:xfrm>
          </p:contentPart>
        </mc:Choice>
        <mc:Fallback xmlns="">
          <p:pic>
            <p:nvPicPr>
              <p:cNvPr id="280" name="Entrada de lápiz 279">
                <a:extLst>
                  <a:ext uri="{FF2B5EF4-FFF2-40B4-BE49-F238E27FC236}">
                    <a16:creationId xmlns:a16="http://schemas.microsoft.com/office/drawing/2014/main" id="{875C74DC-D45B-D445-BC52-4B587BCA99CC}"/>
                  </a:ext>
                </a:extLst>
              </p:cNvPr>
              <p:cNvPicPr/>
              <p:nvPr/>
            </p:nvPicPr>
            <p:blipFill>
              <a:blip r:embed="rId284"/>
              <a:stretch>
                <a:fillRect/>
              </a:stretch>
            </p:blipFill>
            <p:spPr>
              <a:xfrm>
                <a:off x="3499581" y="193043"/>
                <a:ext cx="182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81" name="Entrada de lápiz 280">
                <a:extLst>
                  <a:ext uri="{FF2B5EF4-FFF2-40B4-BE49-F238E27FC236}">
                    <a16:creationId xmlns:a16="http://schemas.microsoft.com/office/drawing/2014/main" id="{50C22267-5D45-9C46-9529-CAD120367F66}"/>
                  </a:ext>
                </a:extLst>
              </p14:cNvPr>
              <p14:cNvContentPartPr/>
              <p14:nvPr/>
            </p14:nvContentPartPr>
            <p14:xfrm>
              <a:off x="3712341" y="208523"/>
              <a:ext cx="66600" cy="98640"/>
            </p14:xfrm>
          </p:contentPart>
        </mc:Choice>
        <mc:Fallback xmlns="">
          <p:pic>
            <p:nvPicPr>
              <p:cNvPr id="281" name="Entrada de lápiz 280">
                <a:extLst>
                  <a:ext uri="{FF2B5EF4-FFF2-40B4-BE49-F238E27FC236}">
                    <a16:creationId xmlns:a16="http://schemas.microsoft.com/office/drawing/2014/main" id="{50C22267-5D45-9C46-9529-CAD120367F66}"/>
                  </a:ext>
                </a:extLst>
              </p:cNvPr>
              <p:cNvPicPr/>
              <p:nvPr/>
            </p:nvPicPr>
            <p:blipFill>
              <a:blip r:embed="rId286"/>
              <a:stretch>
                <a:fillRect/>
              </a:stretch>
            </p:blipFill>
            <p:spPr>
              <a:xfrm>
                <a:off x="3696861" y="193043"/>
                <a:ext cx="97200" cy="129240"/>
              </a:xfrm>
              <a:prstGeom prst="rect">
                <a:avLst/>
              </a:prstGeom>
            </p:spPr>
          </p:pic>
        </mc:Fallback>
      </mc:AlternateContent>
      <p:grpSp>
        <p:nvGrpSpPr>
          <p:cNvPr id="287" name="Grupo 286">
            <a:extLst>
              <a:ext uri="{FF2B5EF4-FFF2-40B4-BE49-F238E27FC236}">
                <a16:creationId xmlns:a16="http://schemas.microsoft.com/office/drawing/2014/main" id="{D115231A-984C-774D-956D-327B4E90A808}"/>
              </a:ext>
            </a:extLst>
          </p:cNvPr>
          <p:cNvGrpSpPr/>
          <p:nvPr/>
        </p:nvGrpSpPr>
        <p:grpSpPr>
          <a:xfrm>
            <a:off x="3263654" y="114387"/>
            <a:ext cx="181800" cy="213120"/>
            <a:chOff x="3263654" y="114387"/>
            <a:chExt cx="181800" cy="213120"/>
          </a:xfrm>
        </p:grpSpPr>
        <mc:AlternateContent xmlns:mc="http://schemas.openxmlformats.org/markup-compatibility/2006" xmlns:p14="http://schemas.microsoft.com/office/powerpoint/2010/main">
          <mc:Choice Requires="p14">
            <p:contentPart p14:bwMode="auto" r:id="rId287">
              <p14:nvContentPartPr>
                <p14:cNvPr id="271" name="Entrada de lápiz 270">
                  <a:extLst>
                    <a:ext uri="{FF2B5EF4-FFF2-40B4-BE49-F238E27FC236}">
                      <a16:creationId xmlns:a16="http://schemas.microsoft.com/office/drawing/2014/main" id="{1330EFBB-1DC1-7D40-BC1A-B249CB0622A3}"/>
                    </a:ext>
                  </a:extLst>
                </p14:cNvPr>
                <p14:cNvContentPartPr/>
                <p14:nvPr/>
              </p14:nvContentPartPr>
              <p14:xfrm>
                <a:off x="3263654" y="149307"/>
                <a:ext cx="19080" cy="154080"/>
              </p14:xfrm>
            </p:contentPart>
          </mc:Choice>
          <mc:Fallback xmlns="">
            <p:pic>
              <p:nvPicPr>
                <p:cNvPr id="271" name="Entrada de lápiz 270">
                  <a:extLst>
                    <a:ext uri="{FF2B5EF4-FFF2-40B4-BE49-F238E27FC236}">
                      <a16:creationId xmlns:a16="http://schemas.microsoft.com/office/drawing/2014/main" id="{1330EFBB-1DC1-7D40-BC1A-B249CB0622A3}"/>
                    </a:ext>
                  </a:extLst>
                </p:cNvPr>
                <p:cNvPicPr/>
                <p:nvPr/>
              </p:nvPicPr>
              <p:blipFill>
                <a:blip r:embed="rId288"/>
                <a:stretch>
                  <a:fillRect/>
                </a:stretch>
              </p:blipFill>
              <p:spPr>
                <a:xfrm>
                  <a:off x="3248174" y="133827"/>
                  <a:ext cx="49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72" name="Entrada de lápiz 271">
                  <a:extLst>
                    <a:ext uri="{FF2B5EF4-FFF2-40B4-BE49-F238E27FC236}">
                      <a16:creationId xmlns:a16="http://schemas.microsoft.com/office/drawing/2014/main" id="{86FB17DD-DB9F-7B48-9328-9C4C754D287A}"/>
                    </a:ext>
                  </a:extLst>
                </p14:cNvPr>
                <p14:cNvContentPartPr/>
                <p14:nvPr/>
              </p14:nvContentPartPr>
              <p14:xfrm>
                <a:off x="3266174" y="114387"/>
                <a:ext cx="54000" cy="119160"/>
              </p14:xfrm>
            </p:contentPart>
          </mc:Choice>
          <mc:Fallback xmlns="">
            <p:pic>
              <p:nvPicPr>
                <p:cNvPr id="272" name="Entrada de lápiz 271">
                  <a:extLst>
                    <a:ext uri="{FF2B5EF4-FFF2-40B4-BE49-F238E27FC236}">
                      <a16:creationId xmlns:a16="http://schemas.microsoft.com/office/drawing/2014/main" id="{86FB17DD-DB9F-7B48-9328-9C4C754D287A}"/>
                    </a:ext>
                  </a:extLst>
                </p:cNvPr>
                <p:cNvPicPr/>
                <p:nvPr/>
              </p:nvPicPr>
              <p:blipFill>
                <a:blip r:embed="rId290"/>
                <a:stretch>
                  <a:fillRect/>
                </a:stretch>
              </p:blipFill>
              <p:spPr>
                <a:xfrm>
                  <a:off x="3250590" y="98907"/>
                  <a:ext cx="84805"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73" name="Entrada de lápiz 272">
                  <a:extLst>
                    <a:ext uri="{FF2B5EF4-FFF2-40B4-BE49-F238E27FC236}">
                      <a16:creationId xmlns:a16="http://schemas.microsoft.com/office/drawing/2014/main" id="{A5B7EC01-CC39-864D-AF3A-23B4EB8D6A38}"/>
                    </a:ext>
                  </a:extLst>
                </p14:cNvPr>
                <p14:cNvContentPartPr/>
                <p14:nvPr/>
              </p14:nvContentPartPr>
              <p14:xfrm>
                <a:off x="3294614" y="220947"/>
                <a:ext cx="87840" cy="106560"/>
              </p14:xfrm>
            </p:contentPart>
          </mc:Choice>
          <mc:Fallback xmlns="">
            <p:pic>
              <p:nvPicPr>
                <p:cNvPr id="273" name="Entrada de lápiz 272">
                  <a:extLst>
                    <a:ext uri="{FF2B5EF4-FFF2-40B4-BE49-F238E27FC236}">
                      <a16:creationId xmlns:a16="http://schemas.microsoft.com/office/drawing/2014/main" id="{A5B7EC01-CC39-864D-AF3A-23B4EB8D6A38}"/>
                    </a:ext>
                  </a:extLst>
                </p:cNvPr>
                <p:cNvPicPr/>
                <p:nvPr/>
              </p:nvPicPr>
              <p:blipFill>
                <a:blip r:embed="rId292"/>
                <a:stretch>
                  <a:fillRect/>
                </a:stretch>
              </p:blipFill>
              <p:spPr>
                <a:xfrm>
                  <a:off x="3279134" y="205519"/>
                  <a:ext cx="118440" cy="137057"/>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74" name="Entrada de lápiz 273">
                  <a:extLst>
                    <a:ext uri="{FF2B5EF4-FFF2-40B4-BE49-F238E27FC236}">
                      <a16:creationId xmlns:a16="http://schemas.microsoft.com/office/drawing/2014/main" id="{1E10CF0A-3384-904D-82A4-41CE16525D1F}"/>
                    </a:ext>
                  </a:extLst>
                </p14:cNvPr>
                <p14:cNvContentPartPr/>
                <p14:nvPr/>
              </p14:nvContentPartPr>
              <p14:xfrm>
                <a:off x="3432494" y="227067"/>
                <a:ext cx="12960" cy="81000"/>
              </p14:xfrm>
            </p:contentPart>
          </mc:Choice>
          <mc:Fallback xmlns="">
            <p:pic>
              <p:nvPicPr>
                <p:cNvPr id="274" name="Entrada de lápiz 273">
                  <a:extLst>
                    <a:ext uri="{FF2B5EF4-FFF2-40B4-BE49-F238E27FC236}">
                      <a16:creationId xmlns:a16="http://schemas.microsoft.com/office/drawing/2014/main" id="{1E10CF0A-3384-904D-82A4-41CE16525D1F}"/>
                    </a:ext>
                  </a:extLst>
                </p:cNvPr>
                <p:cNvPicPr/>
                <p:nvPr/>
              </p:nvPicPr>
              <p:blipFill>
                <a:blip r:embed="rId294"/>
                <a:stretch>
                  <a:fillRect/>
                </a:stretch>
              </p:blipFill>
              <p:spPr>
                <a:xfrm>
                  <a:off x="3417014" y="211587"/>
                  <a:ext cx="43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86" name="Entrada de lápiz 285">
                  <a:extLst>
                    <a:ext uri="{FF2B5EF4-FFF2-40B4-BE49-F238E27FC236}">
                      <a16:creationId xmlns:a16="http://schemas.microsoft.com/office/drawing/2014/main" id="{6E6D4541-EC57-BD48-AF23-69E9CC684FC7}"/>
                    </a:ext>
                  </a:extLst>
                </p14:cNvPr>
                <p14:cNvContentPartPr/>
                <p14:nvPr/>
              </p14:nvContentPartPr>
              <p14:xfrm>
                <a:off x="3416781" y="132923"/>
                <a:ext cx="15480" cy="23040"/>
              </p14:xfrm>
            </p:contentPart>
          </mc:Choice>
          <mc:Fallback xmlns="">
            <p:pic>
              <p:nvPicPr>
                <p:cNvPr id="286" name="Entrada de lápiz 285">
                  <a:extLst>
                    <a:ext uri="{FF2B5EF4-FFF2-40B4-BE49-F238E27FC236}">
                      <a16:creationId xmlns:a16="http://schemas.microsoft.com/office/drawing/2014/main" id="{6E6D4541-EC57-BD48-AF23-69E9CC684FC7}"/>
                    </a:ext>
                  </a:extLst>
                </p:cNvPr>
                <p:cNvPicPr/>
                <p:nvPr/>
              </p:nvPicPr>
              <p:blipFill>
                <a:blip r:embed="rId296"/>
                <a:stretch>
                  <a:fillRect/>
                </a:stretch>
              </p:blipFill>
              <p:spPr>
                <a:xfrm>
                  <a:off x="3401301" y="117443"/>
                  <a:ext cx="46080" cy="5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295" name="Entrada de lápiz 294">
                <a:extLst>
                  <a:ext uri="{FF2B5EF4-FFF2-40B4-BE49-F238E27FC236}">
                    <a16:creationId xmlns:a16="http://schemas.microsoft.com/office/drawing/2014/main" id="{6B1C580E-3935-A943-AA30-66F1AB63BD89}"/>
                  </a:ext>
                </a:extLst>
              </p14:cNvPr>
              <p14:cNvContentPartPr/>
              <p14:nvPr/>
            </p14:nvContentPartPr>
            <p14:xfrm>
              <a:off x="1058909" y="4811241"/>
              <a:ext cx="64080" cy="5760"/>
            </p14:xfrm>
          </p:contentPart>
        </mc:Choice>
        <mc:Fallback xmlns="">
          <p:pic>
            <p:nvPicPr>
              <p:cNvPr id="295" name="Entrada de lápiz 294">
                <a:extLst>
                  <a:ext uri="{FF2B5EF4-FFF2-40B4-BE49-F238E27FC236}">
                    <a16:creationId xmlns:a16="http://schemas.microsoft.com/office/drawing/2014/main" id="{6B1C580E-3935-A943-AA30-66F1AB63BD89}"/>
                  </a:ext>
                </a:extLst>
              </p:cNvPr>
              <p:cNvPicPr/>
              <p:nvPr/>
            </p:nvPicPr>
            <p:blipFill>
              <a:blip r:embed="rId298"/>
              <a:stretch>
                <a:fillRect/>
              </a:stretch>
            </p:blipFill>
            <p:spPr>
              <a:xfrm>
                <a:off x="1043429" y="4794729"/>
                <a:ext cx="94680" cy="384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96" name="Entrada de lápiz 295">
                <a:extLst>
                  <a:ext uri="{FF2B5EF4-FFF2-40B4-BE49-F238E27FC236}">
                    <a16:creationId xmlns:a16="http://schemas.microsoft.com/office/drawing/2014/main" id="{4D5A96A6-CF89-B143-9168-A33F579A5B72}"/>
                  </a:ext>
                </a:extLst>
              </p14:cNvPr>
              <p14:cNvContentPartPr/>
              <p14:nvPr/>
            </p14:nvContentPartPr>
            <p14:xfrm>
              <a:off x="1064309" y="4891161"/>
              <a:ext cx="69480" cy="30960"/>
            </p14:xfrm>
          </p:contentPart>
        </mc:Choice>
        <mc:Fallback xmlns="">
          <p:pic>
            <p:nvPicPr>
              <p:cNvPr id="296" name="Entrada de lápiz 295">
                <a:extLst>
                  <a:ext uri="{FF2B5EF4-FFF2-40B4-BE49-F238E27FC236}">
                    <a16:creationId xmlns:a16="http://schemas.microsoft.com/office/drawing/2014/main" id="{4D5A96A6-CF89-B143-9168-A33F579A5B72}"/>
                  </a:ext>
                </a:extLst>
              </p:cNvPr>
              <p:cNvPicPr/>
              <p:nvPr/>
            </p:nvPicPr>
            <p:blipFill>
              <a:blip r:embed="rId300"/>
              <a:stretch>
                <a:fillRect/>
              </a:stretch>
            </p:blipFill>
            <p:spPr>
              <a:xfrm>
                <a:off x="1048829" y="4875859"/>
                <a:ext cx="100080" cy="61208"/>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98" name="Entrada de lápiz 297">
                <a:extLst>
                  <a:ext uri="{FF2B5EF4-FFF2-40B4-BE49-F238E27FC236}">
                    <a16:creationId xmlns:a16="http://schemas.microsoft.com/office/drawing/2014/main" id="{45ECD2DF-9C06-DF4F-9469-540746BE36F5}"/>
                  </a:ext>
                </a:extLst>
              </p14:cNvPr>
              <p14:cNvContentPartPr/>
              <p14:nvPr/>
            </p14:nvContentPartPr>
            <p14:xfrm>
              <a:off x="2348226" y="4684521"/>
              <a:ext cx="202680" cy="681120"/>
            </p14:xfrm>
          </p:contentPart>
        </mc:Choice>
        <mc:Fallback xmlns="">
          <p:pic>
            <p:nvPicPr>
              <p:cNvPr id="298" name="Entrada de lápiz 297">
                <a:extLst>
                  <a:ext uri="{FF2B5EF4-FFF2-40B4-BE49-F238E27FC236}">
                    <a16:creationId xmlns:a16="http://schemas.microsoft.com/office/drawing/2014/main" id="{45ECD2DF-9C06-DF4F-9469-540746BE36F5}"/>
                  </a:ext>
                </a:extLst>
              </p:cNvPr>
              <p:cNvPicPr/>
              <p:nvPr/>
            </p:nvPicPr>
            <p:blipFill>
              <a:blip r:embed="rId302"/>
              <a:stretch>
                <a:fillRect/>
              </a:stretch>
            </p:blipFill>
            <p:spPr>
              <a:xfrm>
                <a:off x="2332746" y="4669033"/>
                <a:ext cx="233280" cy="711736"/>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99" name="Entrada de lápiz 298">
                <a:extLst>
                  <a:ext uri="{FF2B5EF4-FFF2-40B4-BE49-F238E27FC236}">
                    <a16:creationId xmlns:a16="http://schemas.microsoft.com/office/drawing/2014/main" id="{A18E96D1-9D42-734B-B622-626CD1479106}"/>
                  </a:ext>
                </a:extLst>
              </p14:cNvPr>
              <p14:cNvContentPartPr/>
              <p14:nvPr/>
            </p14:nvContentPartPr>
            <p14:xfrm>
              <a:off x="2369466" y="4667961"/>
              <a:ext cx="96120" cy="5760"/>
            </p14:xfrm>
          </p:contentPart>
        </mc:Choice>
        <mc:Fallback xmlns="">
          <p:pic>
            <p:nvPicPr>
              <p:cNvPr id="299" name="Entrada de lápiz 298">
                <a:extLst>
                  <a:ext uri="{FF2B5EF4-FFF2-40B4-BE49-F238E27FC236}">
                    <a16:creationId xmlns:a16="http://schemas.microsoft.com/office/drawing/2014/main" id="{A18E96D1-9D42-734B-B622-626CD1479106}"/>
                  </a:ext>
                </a:extLst>
              </p:cNvPr>
              <p:cNvPicPr/>
              <p:nvPr/>
            </p:nvPicPr>
            <p:blipFill>
              <a:blip r:embed="rId304"/>
              <a:stretch>
                <a:fillRect/>
              </a:stretch>
            </p:blipFill>
            <p:spPr>
              <a:xfrm>
                <a:off x="2353986" y="4651449"/>
                <a:ext cx="126720" cy="38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00" name="Entrada de lápiz 299">
                <a:extLst>
                  <a:ext uri="{FF2B5EF4-FFF2-40B4-BE49-F238E27FC236}">
                    <a16:creationId xmlns:a16="http://schemas.microsoft.com/office/drawing/2014/main" id="{72B18E99-DC74-0B4E-91B0-786BAF6E1663}"/>
                  </a:ext>
                </a:extLst>
              </p14:cNvPr>
              <p14:cNvContentPartPr/>
              <p14:nvPr/>
            </p14:nvContentPartPr>
            <p14:xfrm>
              <a:off x="2566386" y="4747881"/>
              <a:ext cx="5760" cy="165240"/>
            </p14:xfrm>
          </p:contentPart>
        </mc:Choice>
        <mc:Fallback xmlns="">
          <p:pic>
            <p:nvPicPr>
              <p:cNvPr id="300" name="Entrada de lápiz 299">
                <a:extLst>
                  <a:ext uri="{FF2B5EF4-FFF2-40B4-BE49-F238E27FC236}">
                    <a16:creationId xmlns:a16="http://schemas.microsoft.com/office/drawing/2014/main" id="{72B18E99-DC74-0B4E-91B0-786BAF6E1663}"/>
                  </a:ext>
                </a:extLst>
              </p:cNvPr>
              <p:cNvPicPr/>
              <p:nvPr/>
            </p:nvPicPr>
            <p:blipFill>
              <a:blip r:embed="rId306"/>
              <a:stretch>
                <a:fillRect/>
              </a:stretch>
            </p:blipFill>
            <p:spPr>
              <a:xfrm>
                <a:off x="2550906" y="4732435"/>
                <a:ext cx="36360" cy="195773"/>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01" name="Entrada de lápiz 300">
                <a:extLst>
                  <a:ext uri="{FF2B5EF4-FFF2-40B4-BE49-F238E27FC236}">
                    <a16:creationId xmlns:a16="http://schemas.microsoft.com/office/drawing/2014/main" id="{E1BCDBC7-829A-4748-9FE2-306D9B7958D2}"/>
                  </a:ext>
                </a:extLst>
              </p14:cNvPr>
              <p14:cNvContentPartPr/>
              <p14:nvPr/>
            </p14:nvContentPartPr>
            <p14:xfrm>
              <a:off x="2518506" y="5051361"/>
              <a:ext cx="74880" cy="202680"/>
            </p14:xfrm>
          </p:contentPart>
        </mc:Choice>
        <mc:Fallback xmlns="">
          <p:pic>
            <p:nvPicPr>
              <p:cNvPr id="301" name="Entrada de lápiz 300">
                <a:extLst>
                  <a:ext uri="{FF2B5EF4-FFF2-40B4-BE49-F238E27FC236}">
                    <a16:creationId xmlns:a16="http://schemas.microsoft.com/office/drawing/2014/main" id="{E1BCDBC7-829A-4748-9FE2-306D9B7958D2}"/>
                  </a:ext>
                </a:extLst>
              </p:cNvPr>
              <p:cNvPicPr/>
              <p:nvPr/>
            </p:nvPicPr>
            <p:blipFill>
              <a:blip r:embed="rId308"/>
              <a:stretch>
                <a:fillRect/>
              </a:stretch>
            </p:blipFill>
            <p:spPr>
              <a:xfrm>
                <a:off x="2503026" y="5035881"/>
                <a:ext cx="105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03" name="Entrada de lápiz 302">
                <a:extLst>
                  <a:ext uri="{FF2B5EF4-FFF2-40B4-BE49-F238E27FC236}">
                    <a16:creationId xmlns:a16="http://schemas.microsoft.com/office/drawing/2014/main" id="{3826A48C-EA8A-6945-AB4B-3EAF257B4436}"/>
                  </a:ext>
                </a:extLst>
              </p14:cNvPr>
              <p14:cNvContentPartPr/>
              <p14:nvPr/>
            </p14:nvContentPartPr>
            <p14:xfrm>
              <a:off x="2811546" y="4742481"/>
              <a:ext cx="90720" cy="149400"/>
            </p14:xfrm>
          </p:contentPart>
        </mc:Choice>
        <mc:Fallback xmlns="">
          <p:pic>
            <p:nvPicPr>
              <p:cNvPr id="303" name="Entrada de lápiz 302">
                <a:extLst>
                  <a:ext uri="{FF2B5EF4-FFF2-40B4-BE49-F238E27FC236}">
                    <a16:creationId xmlns:a16="http://schemas.microsoft.com/office/drawing/2014/main" id="{3826A48C-EA8A-6945-AB4B-3EAF257B4436}"/>
                  </a:ext>
                </a:extLst>
              </p:cNvPr>
              <p:cNvPicPr/>
              <p:nvPr/>
            </p:nvPicPr>
            <p:blipFill>
              <a:blip r:embed="rId310"/>
              <a:stretch>
                <a:fillRect/>
              </a:stretch>
            </p:blipFill>
            <p:spPr>
              <a:xfrm>
                <a:off x="2796066" y="4727001"/>
                <a:ext cx="1213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04" name="Entrada de lápiz 303">
                <a:extLst>
                  <a:ext uri="{FF2B5EF4-FFF2-40B4-BE49-F238E27FC236}">
                    <a16:creationId xmlns:a16="http://schemas.microsoft.com/office/drawing/2014/main" id="{2B59A176-B293-BA4D-98C1-F426CAD53DFE}"/>
                  </a:ext>
                </a:extLst>
              </p14:cNvPr>
              <p14:cNvContentPartPr/>
              <p14:nvPr/>
            </p14:nvContentPartPr>
            <p14:xfrm>
              <a:off x="2800746" y="5079081"/>
              <a:ext cx="85680" cy="169560"/>
            </p14:xfrm>
          </p:contentPart>
        </mc:Choice>
        <mc:Fallback xmlns="">
          <p:pic>
            <p:nvPicPr>
              <p:cNvPr id="304" name="Entrada de lápiz 303">
                <a:extLst>
                  <a:ext uri="{FF2B5EF4-FFF2-40B4-BE49-F238E27FC236}">
                    <a16:creationId xmlns:a16="http://schemas.microsoft.com/office/drawing/2014/main" id="{2B59A176-B293-BA4D-98C1-F426CAD53DFE}"/>
                  </a:ext>
                </a:extLst>
              </p:cNvPr>
              <p:cNvPicPr/>
              <p:nvPr/>
            </p:nvPicPr>
            <p:blipFill>
              <a:blip r:embed="rId312"/>
              <a:stretch>
                <a:fillRect/>
              </a:stretch>
            </p:blipFill>
            <p:spPr>
              <a:xfrm>
                <a:off x="2785266" y="5063601"/>
                <a:ext cx="116280" cy="200160"/>
              </a:xfrm>
              <a:prstGeom prst="rect">
                <a:avLst/>
              </a:prstGeom>
            </p:spPr>
          </p:pic>
        </mc:Fallback>
      </mc:AlternateContent>
      <p:grpSp>
        <p:nvGrpSpPr>
          <p:cNvPr id="308" name="Grupo 307">
            <a:extLst>
              <a:ext uri="{FF2B5EF4-FFF2-40B4-BE49-F238E27FC236}">
                <a16:creationId xmlns:a16="http://schemas.microsoft.com/office/drawing/2014/main" id="{F69BF14D-F10C-9C42-A0AF-CFC65048D9D9}"/>
              </a:ext>
            </a:extLst>
          </p:cNvPr>
          <p:cNvGrpSpPr/>
          <p:nvPr/>
        </p:nvGrpSpPr>
        <p:grpSpPr>
          <a:xfrm>
            <a:off x="3114666" y="4662561"/>
            <a:ext cx="223920" cy="708120"/>
            <a:chOff x="3114666" y="4662561"/>
            <a:chExt cx="223920" cy="708120"/>
          </a:xfrm>
        </p:grpSpPr>
        <mc:AlternateContent xmlns:mc="http://schemas.openxmlformats.org/markup-compatibility/2006" xmlns:p14="http://schemas.microsoft.com/office/powerpoint/2010/main">
          <mc:Choice Requires="p14">
            <p:contentPart p14:bwMode="auto" r:id="rId313">
              <p14:nvContentPartPr>
                <p14:cNvPr id="305" name="Entrada de lápiz 304">
                  <a:extLst>
                    <a:ext uri="{FF2B5EF4-FFF2-40B4-BE49-F238E27FC236}">
                      <a16:creationId xmlns:a16="http://schemas.microsoft.com/office/drawing/2014/main" id="{9BB06840-2A6E-884B-B55C-AA2C2CEE99F3}"/>
                    </a:ext>
                  </a:extLst>
                </p14:cNvPr>
                <p14:cNvContentPartPr/>
                <p14:nvPr/>
              </p14:nvContentPartPr>
              <p14:xfrm>
                <a:off x="3125466" y="4732041"/>
                <a:ext cx="90720" cy="138600"/>
              </p14:xfrm>
            </p:contentPart>
          </mc:Choice>
          <mc:Fallback xmlns="">
            <p:pic>
              <p:nvPicPr>
                <p:cNvPr id="305" name="Entrada de lápiz 304">
                  <a:extLst>
                    <a:ext uri="{FF2B5EF4-FFF2-40B4-BE49-F238E27FC236}">
                      <a16:creationId xmlns:a16="http://schemas.microsoft.com/office/drawing/2014/main" id="{9BB06840-2A6E-884B-B55C-AA2C2CEE99F3}"/>
                    </a:ext>
                  </a:extLst>
                </p:cNvPr>
                <p:cNvPicPr/>
                <p:nvPr/>
              </p:nvPicPr>
              <p:blipFill>
                <a:blip r:embed="rId314"/>
                <a:stretch>
                  <a:fillRect/>
                </a:stretch>
              </p:blipFill>
              <p:spPr>
                <a:xfrm>
                  <a:off x="3110047" y="4716561"/>
                  <a:ext cx="121199"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06" name="Entrada de lápiz 305">
                  <a:extLst>
                    <a:ext uri="{FF2B5EF4-FFF2-40B4-BE49-F238E27FC236}">
                      <a16:creationId xmlns:a16="http://schemas.microsoft.com/office/drawing/2014/main" id="{8D3761B8-29C0-DE4E-95AE-174F56F0B018}"/>
                    </a:ext>
                  </a:extLst>
                </p14:cNvPr>
                <p14:cNvContentPartPr/>
                <p14:nvPr/>
              </p14:nvContentPartPr>
              <p14:xfrm>
                <a:off x="3114666" y="5115081"/>
                <a:ext cx="111960" cy="165240"/>
              </p14:xfrm>
            </p:contentPart>
          </mc:Choice>
          <mc:Fallback xmlns="">
            <p:pic>
              <p:nvPicPr>
                <p:cNvPr id="306" name="Entrada de lápiz 305">
                  <a:extLst>
                    <a:ext uri="{FF2B5EF4-FFF2-40B4-BE49-F238E27FC236}">
                      <a16:creationId xmlns:a16="http://schemas.microsoft.com/office/drawing/2014/main" id="{8D3761B8-29C0-DE4E-95AE-174F56F0B018}"/>
                    </a:ext>
                  </a:extLst>
                </p:cNvPr>
                <p:cNvPicPr/>
                <p:nvPr/>
              </p:nvPicPr>
              <p:blipFill>
                <a:blip r:embed="rId316"/>
                <a:stretch>
                  <a:fillRect/>
                </a:stretch>
              </p:blipFill>
              <p:spPr>
                <a:xfrm>
                  <a:off x="3099186" y="5099601"/>
                  <a:ext cx="1425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07" name="Entrada de lápiz 306">
                  <a:extLst>
                    <a:ext uri="{FF2B5EF4-FFF2-40B4-BE49-F238E27FC236}">
                      <a16:creationId xmlns:a16="http://schemas.microsoft.com/office/drawing/2014/main" id="{A5D2F281-8C7B-914B-AE13-05D6764A0A40}"/>
                    </a:ext>
                  </a:extLst>
                </p14:cNvPr>
                <p14:cNvContentPartPr/>
                <p14:nvPr/>
              </p14:nvContentPartPr>
              <p14:xfrm>
                <a:off x="3212946" y="4662561"/>
                <a:ext cx="125640" cy="708120"/>
              </p14:xfrm>
            </p:contentPart>
          </mc:Choice>
          <mc:Fallback xmlns="">
            <p:pic>
              <p:nvPicPr>
                <p:cNvPr id="307" name="Entrada de lápiz 306">
                  <a:extLst>
                    <a:ext uri="{FF2B5EF4-FFF2-40B4-BE49-F238E27FC236}">
                      <a16:creationId xmlns:a16="http://schemas.microsoft.com/office/drawing/2014/main" id="{A5D2F281-8C7B-914B-AE13-05D6764A0A40}"/>
                    </a:ext>
                  </a:extLst>
                </p:cNvPr>
                <p:cNvPicPr/>
                <p:nvPr/>
              </p:nvPicPr>
              <p:blipFill>
                <a:blip r:embed="rId318"/>
                <a:stretch>
                  <a:fillRect/>
                </a:stretch>
              </p:blipFill>
              <p:spPr>
                <a:xfrm>
                  <a:off x="3197510" y="4647081"/>
                  <a:ext cx="156153" cy="738720"/>
                </a:xfrm>
                <a:prstGeom prst="rect">
                  <a:avLst/>
                </a:prstGeom>
              </p:spPr>
            </p:pic>
          </mc:Fallback>
        </mc:AlternateContent>
      </p:grpSp>
      <p:grpSp>
        <p:nvGrpSpPr>
          <p:cNvPr id="325" name="Grupo 324">
            <a:extLst>
              <a:ext uri="{FF2B5EF4-FFF2-40B4-BE49-F238E27FC236}">
                <a16:creationId xmlns:a16="http://schemas.microsoft.com/office/drawing/2014/main" id="{56914781-9B69-B84B-8493-086F7AB464A5}"/>
              </a:ext>
            </a:extLst>
          </p:cNvPr>
          <p:cNvGrpSpPr/>
          <p:nvPr/>
        </p:nvGrpSpPr>
        <p:grpSpPr>
          <a:xfrm>
            <a:off x="1245825" y="4586045"/>
            <a:ext cx="442080" cy="979560"/>
            <a:chOff x="1245825" y="4586045"/>
            <a:chExt cx="442080" cy="979560"/>
          </a:xfrm>
        </p:grpSpPr>
        <mc:AlternateContent xmlns:mc="http://schemas.openxmlformats.org/markup-compatibility/2006" xmlns:p14="http://schemas.microsoft.com/office/powerpoint/2010/main">
          <mc:Choice Requires="p14">
            <p:contentPart p14:bwMode="auto" r:id="rId319">
              <p14:nvContentPartPr>
                <p14:cNvPr id="309" name="Entrada de lápiz 308">
                  <a:extLst>
                    <a:ext uri="{FF2B5EF4-FFF2-40B4-BE49-F238E27FC236}">
                      <a16:creationId xmlns:a16="http://schemas.microsoft.com/office/drawing/2014/main" id="{D97DDDE0-FFF8-0845-8303-91DBDE4E449D}"/>
                    </a:ext>
                  </a:extLst>
                </p14:cNvPr>
                <p14:cNvContentPartPr/>
                <p14:nvPr/>
              </p14:nvContentPartPr>
              <p14:xfrm>
                <a:off x="1245825" y="4620245"/>
                <a:ext cx="27000" cy="668520"/>
              </p14:xfrm>
            </p:contentPart>
          </mc:Choice>
          <mc:Fallback xmlns="">
            <p:pic>
              <p:nvPicPr>
                <p:cNvPr id="309" name="Entrada de lápiz 308">
                  <a:extLst>
                    <a:ext uri="{FF2B5EF4-FFF2-40B4-BE49-F238E27FC236}">
                      <a16:creationId xmlns:a16="http://schemas.microsoft.com/office/drawing/2014/main" id="{D97DDDE0-FFF8-0845-8303-91DBDE4E449D}"/>
                    </a:ext>
                  </a:extLst>
                </p:cNvPr>
                <p:cNvPicPr/>
                <p:nvPr/>
              </p:nvPicPr>
              <p:blipFill>
                <a:blip r:embed="rId320"/>
                <a:stretch>
                  <a:fillRect/>
                </a:stretch>
              </p:blipFill>
              <p:spPr>
                <a:xfrm>
                  <a:off x="1230136" y="4604773"/>
                  <a:ext cx="58014" cy="699104"/>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10" name="Entrada de lápiz 309">
                  <a:extLst>
                    <a:ext uri="{FF2B5EF4-FFF2-40B4-BE49-F238E27FC236}">
                      <a16:creationId xmlns:a16="http://schemas.microsoft.com/office/drawing/2014/main" id="{12319183-AA82-2C4F-A51D-D69FDD3A42A7}"/>
                    </a:ext>
                  </a:extLst>
                </p14:cNvPr>
                <p14:cNvContentPartPr/>
                <p14:nvPr/>
              </p14:nvContentPartPr>
              <p14:xfrm>
                <a:off x="1267065" y="5262485"/>
                <a:ext cx="16200" cy="212760"/>
              </p14:xfrm>
            </p:contentPart>
          </mc:Choice>
          <mc:Fallback xmlns="">
            <p:pic>
              <p:nvPicPr>
                <p:cNvPr id="310" name="Entrada de lápiz 309">
                  <a:extLst>
                    <a:ext uri="{FF2B5EF4-FFF2-40B4-BE49-F238E27FC236}">
                      <a16:creationId xmlns:a16="http://schemas.microsoft.com/office/drawing/2014/main" id="{12319183-AA82-2C4F-A51D-D69FDD3A42A7}"/>
                    </a:ext>
                  </a:extLst>
                </p:cNvPr>
                <p:cNvPicPr/>
                <p:nvPr/>
              </p:nvPicPr>
              <p:blipFill>
                <a:blip r:embed="rId322"/>
                <a:stretch>
                  <a:fillRect/>
                </a:stretch>
              </p:blipFill>
              <p:spPr>
                <a:xfrm>
                  <a:off x="1251585" y="5247005"/>
                  <a:ext cx="468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11" name="Entrada de lápiz 310">
                  <a:extLst>
                    <a:ext uri="{FF2B5EF4-FFF2-40B4-BE49-F238E27FC236}">
                      <a16:creationId xmlns:a16="http://schemas.microsoft.com/office/drawing/2014/main" id="{F803EFFB-2365-4940-9416-EA083B7A98F0}"/>
                    </a:ext>
                  </a:extLst>
                </p14:cNvPr>
                <p14:cNvContentPartPr/>
                <p14:nvPr/>
              </p14:nvContentPartPr>
              <p14:xfrm>
                <a:off x="1256625" y="4586045"/>
                <a:ext cx="85680" cy="27000"/>
              </p14:xfrm>
            </p:contentPart>
          </mc:Choice>
          <mc:Fallback xmlns="">
            <p:pic>
              <p:nvPicPr>
                <p:cNvPr id="311" name="Entrada de lápiz 310">
                  <a:extLst>
                    <a:ext uri="{FF2B5EF4-FFF2-40B4-BE49-F238E27FC236}">
                      <a16:creationId xmlns:a16="http://schemas.microsoft.com/office/drawing/2014/main" id="{F803EFFB-2365-4940-9416-EA083B7A98F0}"/>
                    </a:ext>
                  </a:extLst>
                </p:cNvPr>
                <p:cNvPicPr/>
                <p:nvPr/>
              </p:nvPicPr>
              <p:blipFill>
                <a:blip r:embed="rId324"/>
                <a:stretch>
                  <a:fillRect/>
                </a:stretch>
              </p:blipFill>
              <p:spPr>
                <a:xfrm>
                  <a:off x="1241145" y="4570565"/>
                  <a:ext cx="1162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12" name="Entrada de lápiz 311">
                  <a:extLst>
                    <a:ext uri="{FF2B5EF4-FFF2-40B4-BE49-F238E27FC236}">
                      <a16:creationId xmlns:a16="http://schemas.microsoft.com/office/drawing/2014/main" id="{3E9692ED-17CF-E547-ACE3-3CFA7CEA01C8}"/>
                    </a:ext>
                  </a:extLst>
                </p14:cNvPr>
                <p14:cNvContentPartPr/>
                <p14:nvPr/>
              </p14:nvContentPartPr>
              <p14:xfrm>
                <a:off x="1384065" y="4681805"/>
                <a:ext cx="80280" cy="133560"/>
              </p14:xfrm>
            </p:contentPart>
          </mc:Choice>
          <mc:Fallback xmlns="">
            <p:pic>
              <p:nvPicPr>
                <p:cNvPr id="312" name="Entrada de lápiz 311">
                  <a:extLst>
                    <a:ext uri="{FF2B5EF4-FFF2-40B4-BE49-F238E27FC236}">
                      <a16:creationId xmlns:a16="http://schemas.microsoft.com/office/drawing/2014/main" id="{3E9692ED-17CF-E547-ACE3-3CFA7CEA01C8}"/>
                    </a:ext>
                  </a:extLst>
                </p:cNvPr>
                <p:cNvPicPr/>
                <p:nvPr/>
              </p:nvPicPr>
              <p:blipFill>
                <a:blip r:embed="rId326"/>
                <a:stretch>
                  <a:fillRect/>
                </a:stretch>
              </p:blipFill>
              <p:spPr>
                <a:xfrm>
                  <a:off x="1368585" y="4666325"/>
                  <a:ext cx="110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13" name="Entrada de lápiz 312">
                  <a:extLst>
                    <a:ext uri="{FF2B5EF4-FFF2-40B4-BE49-F238E27FC236}">
                      <a16:creationId xmlns:a16="http://schemas.microsoft.com/office/drawing/2014/main" id="{6B514955-DBDD-4747-9FBB-B8E1E7EDAB52}"/>
                    </a:ext>
                  </a:extLst>
                </p14:cNvPr>
                <p14:cNvContentPartPr/>
                <p14:nvPr/>
              </p14:nvContentPartPr>
              <p14:xfrm>
                <a:off x="1538505" y="4782965"/>
                <a:ext cx="11160" cy="16200"/>
              </p14:xfrm>
            </p:contentPart>
          </mc:Choice>
          <mc:Fallback xmlns="">
            <p:pic>
              <p:nvPicPr>
                <p:cNvPr id="313" name="Entrada de lápiz 312">
                  <a:extLst>
                    <a:ext uri="{FF2B5EF4-FFF2-40B4-BE49-F238E27FC236}">
                      <a16:creationId xmlns:a16="http://schemas.microsoft.com/office/drawing/2014/main" id="{6B514955-DBDD-4747-9FBB-B8E1E7EDAB52}"/>
                    </a:ext>
                  </a:extLst>
                </p:cNvPr>
                <p:cNvPicPr/>
                <p:nvPr/>
              </p:nvPicPr>
              <p:blipFill>
                <a:blip r:embed="rId328"/>
                <a:stretch>
                  <a:fillRect/>
                </a:stretch>
              </p:blipFill>
              <p:spPr>
                <a:xfrm>
                  <a:off x="1522509" y="4767822"/>
                  <a:ext cx="42780" cy="46135"/>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14" name="Entrada de lápiz 313">
                  <a:extLst>
                    <a:ext uri="{FF2B5EF4-FFF2-40B4-BE49-F238E27FC236}">
                      <a16:creationId xmlns:a16="http://schemas.microsoft.com/office/drawing/2014/main" id="{28F696DF-647D-8F49-8061-534FFC91A637}"/>
                    </a:ext>
                  </a:extLst>
                </p14:cNvPr>
                <p14:cNvContentPartPr/>
                <p14:nvPr/>
              </p14:nvContentPartPr>
              <p14:xfrm>
                <a:off x="1580985" y="4676405"/>
                <a:ext cx="85680" cy="132840"/>
              </p14:xfrm>
            </p:contentPart>
          </mc:Choice>
          <mc:Fallback xmlns="">
            <p:pic>
              <p:nvPicPr>
                <p:cNvPr id="314" name="Entrada de lápiz 313">
                  <a:extLst>
                    <a:ext uri="{FF2B5EF4-FFF2-40B4-BE49-F238E27FC236}">
                      <a16:creationId xmlns:a16="http://schemas.microsoft.com/office/drawing/2014/main" id="{28F696DF-647D-8F49-8061-534FFC91A637}"/>
                    </a:ext>
                  </a:extLst>
                </p:cNvPr>
                <p:cNvPicPr/>
                <p:nvPr/>
              </p:nvPicPr>
              <p:blipFill>
                <a:blip r:embed="rId330"/>
                <a:stretch>
                  <a:fillRect/>
                </a:stretch>
              </p:blipFill>
              <p:spPr>
                <a:xfrm>
                  <a:off x="1565505" y="4660925"/>
                  <a:ext cx="116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17" name="Entrada de lápiz 316">
                  <a:extLst>
                    <a:ext uri="{FF2B5EF4-FFF2-40B4-BE49-F238E27FC236}">
                      <a16:creationId xmlns:a16="http://schemas.microsoft.com/office/drawing/2014/main" id="{870BD0F1-5032-3E4A-89FA-52427334DCCD}"/>
                    </a:ext>
                  </a:extLst>
                </p14:cNvPr>
                <p14:cNvContentPartPr/>
                <p14:nvPr/>
              </p14:nvContentPartPr>
              <p14:xfrm>
                <a:off x="1405665" y="4984925"/>
                <a:ext cx="85680" cy="128160"/>
              </p14:xfrm>
            </p:contentPart>
          </mc:Choice>
          <mc:Fallback xmlns="">
            <p:pic>
              <p:nvPicPr>
                <p:cNvPr id="317" name="Entrada de lápiz 316">
                  <a:extLst>
                    <a:ext uri="{FF2B5EF4-FFF2-40B4-BE49-F238E27FC236}">
                      <a16:creationId xmlns:a16="http://schemas.microsoft.com/office/drawing/2014/main" id="{870BD0F1-5032-3E4A-89FA-52427334DCCD}"/>
                    </a:ext>
                  </a:extLst>
                </p:cNvPr>
                <p:cNvPicPr/>
                <p:nvPr/>
              </p:nvPicPr>
              <p:blipFill>
                <a:blip r:embed="rId332"/>
                <a:stretch>
                  <a:fillRect/>
                </a:stretch>
              </p:blipFill>
              <p:spPr>
                <a:xfrm>
                  <a:off x="1390185" y="4969445"/>
                  <a:ext cx="116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18" name="Entrada de lápiz 317">
                  <a:extLst>
                    <a:ext uri="{FF2B5EF4-FFF2-40B4-BE49-F238E27FC236}">
                      <a16:creationId xmlns:a16="http://schemas.microsoft.com/office/drawing/2014/main" id="{9B18D7B2-7E2A-F14B-AF2E-86718BDDA59D}"/>
                    </a:ext>
                  </a:extLst>
                </p14:cNvPr>
                <p14:cNvContentPartPr/>
                <p14:nvPr/>
              </p14:nvContentPartPr>
              <p14:xfrm>
                <a:off x="1543905" y="5075645"/>
                <a:ext cx="16200" cy="21600"/>
              </p14:xfrm>
            </p:contentPart>
          </mc:Choice>
          <mc:Fallback xmlns="">
            <p:pic>
              <p:nvPicPr>
                <p:cNvPr id="318" name="Entrada de lápiz 317">
                  <a:extLst>
                    <a:ext uri="{FF2B5EF4-FFF2-40B4-BE49-F238E27FC236}">
                      <a16:creationId xmlns:a16="http://schemas.microsoft.com/office/drawing/2014/main" id="{9B18D7B2-7E2A-F14B-AF2E-86718BDDA59D}"/>
                    </a:ext>
                  </a:extLst>
                </p:cNvPr>
                <p:cNvPicPr/>
                <p:nvPr/>
              </p:nvPicPr>
              <p:blipFill>
                <a:blip r:embed="rId334"/>
                <a:stretch>
                  <a:fillRect/>
                </a:stretch>
              </p:blipFill>
              <p:spPr>
                <a:xfrm>
                  <a:off x="1528762" y="5060165"/>
                  <a:ext cx="46135"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19" name="Entrada de lápiz 318">
                  <a:extLst>
                    <a:ext uri="{FF2B5EF4-FFF2-40B4-BE49-F238E27FC236}">
                      <a16:creationId xmlns:a16="http://schemas.microsoft.com/office/drawing/2014/main" id="{633284E3-15AE-AB45-A9DC-DDD13AC399C3}"/>
                    </a:ext>
                  </a:extLst>
                </p14:cNvPr>
                <p14:cNvContentPartPr/>
                <p14:nvPr/>
              </p14:nvContentPartPr>
              <p14:xfrm>
                <a:off x="1602585" y="4980965"/>
                <a:ext cx="48240" cy="110880"/>
              </p14:xfrm>
            </p:contentPart>
          </mc:Choice>
          <mc:Fallback xmlns="">
            <p:pic>
              <p:nvPicPr>
                <p:cNvPr id="319" name="Entrada de lápiz 318">
                  <a:extLst>
                    <a:ext uri="{FF2B5EF4-FFF2-40B4-BE49-F238E27FC236}">
                      <a16:creationId xmlns:a16="http://schemas.microsoft.com/office/drawing/2014/main" id="{633284E3-15AE-AB45-A9DC-DDD13AC399C3}"/>
                    </a:ext>
                  </a:extLst>
                </p:cNvPr>
                <p:cNvPicPr/>
                <p:nvPr/>
              </p:nvPicPr>
              <p:blipFill>
                <a:blip r:embed="rId336"/>
                <a:stretch>
                  <a:fillRect/>
                </a:stretch>
              </p:blipFill>
              <p:spPr>
                <a:xfrm>
                  <a:off x="1587105" y="4965535"/>
                  <a:ext cx="78840" cy="141381"/>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20" name="Entrada de lápiz 319">
                  <a:extLst>
                    <a:ext uri="{FF2B5EF4-FFF2-40B4-BE49-F238E27FC236}">
                      <a16:creationId xmlns:a16="http://schemas.microsoft.com/office/drawing/2014/main" id="{04C706AA-D655-B14D-8CBF-1D7B2EF2142E}"/>
                    </a:ext>
                  </a:extLst>
                </p14:cNvPr>
                <p14:cNvContentPartPr/>
                <p14:nvPr/>
              </p14:nvContentPartPr>
              <p14:xfrm>
                <a:off x="1410705" y="5309645"/>
                <a:ext cx="106920" cy="122760"/>
              </p14:xfrm>
            </p:contentPart>
          </mc:Choice>
          <mc:Fallback xmlns="">
            <p:pic>
              <p:nvPicPr>
                <p:cNvPr id="320" name="Entrada de lápiz 319">
                  <a:extLst>
                    <a:ext uri="{FF2B5EF4-FFF2-40B4-BE49-F238E27FC236}">
                      <a16:creationId xmlns:a16="http://schemas.microsoft.com/office/drawing/2014/main" id="{04C706AA-D655-B14D-8CBF-1D7B2EF2142E}"/>
                    </a:ext>
                  </a:extLst>
                </p:cNvPr>
                <p:cNvPicPr/>
                <p:nvPr/>
              </p:nvPicPr>
              <p:blipFill>
                <a:blip r:embed="rId338"/>
                <a:stretch>
                  <a:fillRect/>
                </a:stretch>
              </p:blipFill>
              <p:spPr>
                <a:xfrm>
                  <a:off x="1395225" y="5294165"/>
                  <a:ext cx="137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21" name="Entrada de lápiz 320">
                  <a:extLst>
                    <a:ext uri="{FF2B5EF4-FFF2-40B4-BE49-F238E27FC236}">
                      <a16:creationId xmlns:a16="http://schemas.microsoft.com/office/drawing/2014/main" id="{0DC2EA70-FCAE-1E41-BF93-20F8F9A733FC}"/>
                    </a:ext>
                  </a:extLst>
                </p14:cNvPr>
                <p14:cNvContentPartPr/>
                <p14:nvPr/>
              </p14:nvContentPartPr>
              <p14:xfrm>
                <a:off x="1591785" y="5400365"/>
                <a:ext cx="5760" cy="16200"/>
              </p14:xfrm>
            </p:contentPart>
          </mc:Choice>
          <mc:Fallback xmlns="">
            <p:pic>
              <p:nvPicPr>
                <p:cNvPr id="321" name="Entrada de lápiz 320">
                  <a:extLst>
                    <a:ext uri="{FF2B5EF4-FFF2-40B4-BE49-F238E27FC236}">
                      <a16:creationId xmlns:a16="http://schemas.microsoft.com/office/drawing/2014/main" id="{0DC2EA70-FCAE-1E41-BF93-20F8F9A733FC}"/>
                    </a:ext>
                  </a:extLst>
                </p:cNvPr>
                <p:cNvPicPr/>
                <p:nvPr/>
              </p:nvPicPr>
              <p:blipFill>
                <a:blip r:embed="rId340"/>
                <a:stretch>
                  <a:fillRect/>
                </a:stretch>
              </p:blipFill>
              <p:spPr>
                <a:xfrm>
                  <a:off x="1575273" y="5385222"/>
                  <a:ext cx="38400" cy="46135"/>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22" name="Entrada de lápiz 321">
                  <a:extLst>
                    <a:ext uri="{FF2B5EF4-FFF2-40B4-BE49-F238E27FC236}">
                      <a16:creationId xmlns:a16="http://schemas.microsoft.com/office/drawing/2014/main" id="{01C0D9AA-04BC-5D46-A072-AD7C52709119}"/>
                    </a:ext>
                  </a:extLst>
                </p14:cNvPr>
                <p14:cNvContentPartPr/>
                <p14:nvPr/>
              </p14:nvContentPartPr>
              <p14:xfrm>
                <a:off x="1634265" y="5283005"/>
                <a:ext cx="53640" cy="122760"/>
              </p14:xfrm>
            </p:contentPart>
          </mc:Choice>
          <mc:Fallback xmlns="">
            <p:pic>
              <p:nvPicPr>
                <p:cNvPr id="322" name="Entrada de lápiz 321">
                  <a:extLst>
                    <a:ext uri="{FF2B5EF4-FFF2-40B4-BE49-F238E27FC236}">
                      <a16:creationId xmlns:a16="http://schemas.microsoft.com/office/drawing/2014/main" id="{01C0D9AA-04BC-5D46-A072-AD7C52709119}"/>
                    </a:ext>
                  </a:extLst>
                </p:cNvPr>
                <p:cNvPicPr/>
                <p:nvPr/>
              </p:nvPicPr>
              <p:blipFill>
                <a:blip r:embed="rId342"/>
                <a:stretch>
                  <a:fillRect/>
                </a:stretch>
              </p:blipFill>
              <p:spPr>
                <a:xfrm>
                  <a:off x="1618785" y="5267525"/>
                  <a:ext cx="84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24" name="Entrada de lápiz 323">
                  <a:extLst>
                    <a:ext uri="{FF2B5EF4-FFF2-40B4-BE49-F238E27FC236}">
                      <a16:creationId xmlns:a16="http://schemas.microsoft.com/office/drawing/2014/main" id="{F94DD209-0FC0-3647-972F-F15694EDF66E}"/>
                    </a:ext>
                  </a:extLst>
                </p14:cNvPr>
                <p14:cNvContentPartPr/>
                <p14:nvPr/>
              </p14:nvContentPartPr>
              <p14:xfrm>
                <a:off x="1293705" y="5438165"/>
                <a:ext cx="80280" cy="127440"/>
              </p14:xfrm>
            </p:contentPart>
          </mc:Choice>
          <mc:Fallback xmlns="">
            <p:pic>
              <p:nvPicPr>
                <p:cNvPr id="324" name="Entrada de lápiz 323">
                  <a:extLst>
                    <a:ext uri="{FF2B5EF4-FFF2-40B4-BE49-F238E27FC236}">
                      <a16:creationId xmlns:a16="http://schemas.microsoft.com/office/drawing/2014/main" id="{F94DD209-0FC0-3647-972F-F15694EDF66E}"/>
                    </a:ext>
                  </a:extLst>
                </p:cNvPr>
                <p:cNvPicPr/>
                <p:nvPr/>
              </p:nvPicPr>
              <p:blipFill>
                <a:blip r:embed="rId344"/>
                <a:stretch>
                  <a:fillRect/>
                </a:stretch>
              </p:blipFill>
              <p:spPr>
                <a:xfrm>
                  <a:off x="1278155" y="5422685"/>
                  <a:ext cx="111018" cy="158040"/>
                </a:xfrm>
                <a:prstGeom prst="rect">
                  <a:avLst/>
                </a:prstGeom>
              </p:spPr>
            </p:pic>
          </mc:Fallback>
        </mc:AlternateContent>
      </p:grpSp>
      <p:grpSp>
        <p:nvGrpSpPr>
          <p:cNvPr id="335" name="Grupo 334">
            <a:extLst>
              <a:ext uri="{FF2B5EF4-FFF2-40B4-BE49-F238E27FC236}">
                <a16:creationId xmlns:a16="http://schemas.microsoft.com/office/drawing/2014/main" id="{833CBEAF-AA74-0345-930C-BC576311F291}"/>
              </a:ext>
            </a:extLst>
          </p:cNvPr>
          <p:cNvGrpSpPr/>
          <p:nvPr/>
        </p:nvGrpSpPr>
        <p:grpSpPr>
          <a:xfrm>
            <a:off x="1874055" y="4553853"/>
            <a:ext cx="399240" cy="958320"/>
            <a:chOff x="1874055" y="4553853"/>
            <a:chExt cx="399240" cy="958320"/>
          </a:xfrm>
        </p:grpSpPr>
        <mc:AlternateContent xmlns:mc="http://schemas.openxmlformats.org/markup-compatibility/2006" xmlns:p14="http://schemas.microsoft.com/office/powerpoint/2010/main">
          <mc:Choice Requires="p14">
            <p:contentPart p14:bwMode="auto" r:id="rId345">
              <p14:nvContentPartPr>
                <p14:cNvPr id="326" name="Entrada de lápiz 325">
                  <a:extLst>
                    <a:ext uri="{FF2B5EF4-FFF2-40B4-BE49-F238E27FC236}">
                      <a16:creationId xmlns:a16="http://schemas.microsoft.com/office/drawing/2014/main" id="{6D44393E-D0FF-664E-A0C9-1327AE654566}"/>
                    </a:ext>
                  </a:extLst>
                </p14:cNvPr>
                <p14:cNvContentPartPr/>
                <p14:nvPr/>
              </p14:nvContentPartPr>
              <p14:xfrm>
                <a:off x="1991055" y="4665813"/>
                <a:ext cx="11160" cy="101520"/>
              </p14:xfrm>
            </p:contentPart>
          </mc:Choice>
          <mc:Fallback xmlns="">
            <p:pic>
              <p:nvPicPr>
                <p:cNvPr id="326" name="Entrada de lápiz 325">
                  <a:extLst>
                    <a:ext uri="{FF2B5EF4-FFF2-40B4-BE49-F238E27FC236}">
                      <a16:creationId xmlns:a16="http://schemas.microsoft.com/office/drawing/2014/main" id="{6D44393E-D0FF-664E-A0C9-1327AE654566}"/>
                    </a:ext>
                  </a:extLst>
                </p:cNvPr>
                <p:cNvPicPr/>
                <p:nvPr/>
              </p:nvPicPr>
              <p:blipFill>
                <a:blip r:embed="rId346"/>
                <a:stretch>
                  <a:fillRect/>
                </a:stretch>
              </p:blipFill>
              <p:spPr>
                <a:xfrm>
                  <a:off x="1975575" y="4650333"/>
                  <a:ext cx="41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27" name="Entrada de lápiz 326">
                  <a:extLst>
                    <a:ext uri="{FF2B5EF4-FFF2-40B4-BE49-F238E27FC236}">
                      <a16:creationId xmlns:a16="http://schemas.microsoft.com/office/drawing/2014/main" id="{AF0FFAB7-A31F-9F46-9032-043498F4183D}"/>
                    </a:ext>
                  </a:extLst>
                </p14:cNvPr>
                <p14:cNvContentPartPr/>
                <p14:nvPr/>
              </p14:nvContentPartPr>
              <p14:xfrm>
                <a:off x="1874055" y="4990533"/>
                <a:ext cx="90720" cy="122040"/>
              </p14:xfrm>
            </p:contentPart>
          </mc:Choice>
          <mc:Fallback xmlns="">
            <p:pic>
              <p:nvPicPr>
                <p:cNvPr id="327" name="Entrada de lápiz 326">
                  <a:extLst>
                    <a:ext uri="{FF2B5EF4-FFF2-40B4-BE49-F238E27FC236}">
                      <a16:creationId xmlns:a16="http://schemas.microsoft.com/office/drawing/2014/main" id="{AF0FFAB7-A31F-9F46-9032-043498F4183D}"/>
                    </a:ext>
                  </a:extLst>
                </p:cNvPr>
                <p:cNvPicPr/>
                <p:nvPr/>
              </p:nvPicPr>
              <p:blipFill>
                <a:blip r:embed="rId348"/>
                <a:stretch>
                  <a:fillRect/>
                </a:stretch>
              </p:blipFill>
              <p:spPr>
                <a:xfrm>
                  <a:off x="1858575" y="4975099"/>
                  <a:ext cx="121320" cy="15255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28" name="Entrada de lápiz 327">
                  <a:extLst>
                    <a:ext uri="{FF2B5EF4-FFF2-40B4-BE49-F238E27FC236}">
                      <a16:creationId xmlns:a16="http://schemas.microsoft.com/office/drawing/2014/main" id="{DC4D8A7A-2E1F-D344-8CDE-636F98D2EFDF}"/>
                    </a:ext>
                  </a:extLst>
                </p14:cNvPr>
                <p14:cNvContentPartPr/>
                <p14:nvPr/>
              </p14:nvContentPartPr>
              <p14:xfrm>
                <a:off x="2022735" y="5091693"/>
                <a:ext cx="5760" cy="10440"/>
              </p14:xfrm>
            </p:contentPart>
          </mc:Choice>
          <mc:Fallback xmlns="">
            <p:pic>
              <p:nvPicPr>
                <p:cNvPr id="328" name="Entrada de lápiz 327">
                  <a:extLst>
                    <a:ext uri="{FF2B5EF4-FFF2-40B4-BE49-F238E27FC236}">
                      <a16:creationId xmlns:a16="http://schemas.microsoft.com/office/drawing/2014/main" id="{DC4D8A7A-2E1F-D344-8CDE-636F98D2EFDF}"/>
                    </a:ext>
                  </a:extLst>
                </p:cNvPr>
                <p:cNvPicPr/>
                <p:nvPr/>
              </p:nvPicPr>
              <p:blipFill>
                <a:blip r:embed="rId350"/>
                <a:stretch>
                  <a:fillRect/>
                </a:stretch>
              </p:blipFill>
              <p:spPr>
                <a:xfrm>
                  <a:off x="2007255" y="5076213"/>
                  <a:ext cx="36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29" name="Entrada de lápiz 328">
                  <a:extLst>
                    <a:ext uri="{FF2B5EF4-FFF2-40B4-BE49-F238E27FC236}">
                      <a16:creationId xmlns:a16="http://schemas.microsoft.com/office/drawing/2014/main" id="{84770F4E-3CEA-9043-8A58-9CDB9FF11D7A}"/>
                    </a:ext>
                  </a:extLst>
                </p14:cNvPr>
                <p14:cNvContentPartPr/>
                <p14:nvPr/>
              </p14:nvContentPartPr>
              <p14:xfrm>
                <a:off x="2065575" y="4963893"/>
                <a:ext cx="64080" cy="132840"/>
              </p14:xfrm>
            </p:contentPart>
          </mc:Choice>
          <mc:Fallback xmlns="">
            <p:pic>
              <p:nvPicPr>
                <p:cNvPr id="329" name="Entrada de lápiz 328">
                  <a:extLst>
                    <a:ext uri="{FF2B5EF4-FFF2-40B4-BE49-F238E27FC236}">
                      <a16:creationId xmlns:a16="http://schemas.microsoft.com/office/drawing/2014/main" id="{84770F4E-3CEA-9043-8A58-9CDB9FF11D7A}"/>
                    </a:ext>
                  </a:extLst>
                </p:cNvPr>
                <p:cNvPicPr/>
                <p:nvPr/>
              </p:nvPicPr>
              <p:blipFill>
                <a:blip r:embed="rId352"/>
                <a:stretch>
                  <a:fillRect/>
                </a:stretch>
              </p:blipFill>
              <p:spPr>
                <a:xfrm>
                  <a:off x="2050181" y="4948413"/>
                  <a:ext cx="94509"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31" name="Entrada de lápiz 330">
                  <a:extLst>
                    <a:ext uri="{FF2B5EF4-FFF2-40B4-BE49-F238E27FC236}">
                      <a16:creationId xmlns:a16="http://schemas.microsoft.com/office/drawing/2014/main" id="{64D76696-3282-C548-BE3F-60EE01B9F8C0}"/>
                    </a:ext>
                  </a:extLst>
                </p14:cNvPr>
                <p14:cNvContentPartPr/>
                <p14:nvPr/>
              </p14:nvContentPartPr>
              <p14:xfrm>
                <a:off x="1953615" y="5261973"/>
                <a:ext cx="80280" cy="138600"/>
              </p14:xfrm>
            </p:contentPart>
          </mc:Choice>
          <mc:Fallback xmlns="">
            <p:pic>
              <p:nvPicPr>
                <p:cNvPr id="331" name="Entrada de lápiz 330">
                  <a:extLst>
                    <a:ext uri="{FF2B5EF4-FFF2-40B4-BE49-F238E27FC236}">
                      <a16:creationId xmlns:a16="http://schemas.microsoft.com/office/drawing/2014/main" id="{64D76696-3282-C548-BE3F-60EE01B9F8C0}"/>
                    </a:ext>
                  </a:extLst>
                </p:cNvPr>
                <p:cNvPicPr/>
                <p:nvPr/>
              </p:nvPicPr>
              <p:blipFill>
                <a:blip r:embed="rId354"/>
                <a:stretch>
                  <a:fillRect/>
                </a:stretch>
              </p:blipFill>
              <p:spPr>
                <a:xfrm>
                  <a:off x="1938135" y="5246533"/>
                  <a:ext cx="11088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32" name="Entrada de lápiz 331">
                  <a:extLst>
                    <a:ext uri="{FF2B5EF4-FFF2-40B4-BE49-F238E27FC236}">
                      <a16:creationId xmlns:a16="http://schemas.microsoft.com/office/drawing/2014/main" id="{8BC6DB0F-D92B-FC4A-928A-636FC339128A}"/>
                    </a:ext>
                  </a:extLst>
                </p14:cNvPr>
                <p14:cNvContentPartPr/>
                <p14:nvPr/>
              </p14:nvContentPartPr>
              <p14:xfrm>
                <a:off x="2102655" y="5368173"/>
                <a:ext cx="5760" cy="11160"/>
              </p14:xfrm>
            </p:contentPart>
          </mc:Choice>
          <mc:Fallback xmlns="">
            <p:pic>
              <p:nvPicPr>
                <p:cNvPr id="332" name="Entrada de lápiz 331">
                  <a:extLst>
                    <a:ext uri="{FF2B5EF4-FFF2-40B4-BE49-F238E27FC236}">
                      <a16:creationId xmlns:a16="http://schemas.microsoft.com/office/drawing/2014/main" id="{8BC6DB0F-D92B-FC4A-928A-636FC339128A}"/>
                    </a:ext>
                  </a:extLst>
                </p:cNvPr>
                <p:cNvPicPr/>
                <p:nvPr/>
              </p:nvPicPr>
              <p:blipFill>
                <a:blip r:embed="rId356"/>
                <a:stretch>
                  <a:fillRect/>
                </a:stretch>
              </p:blipFill>
              <p:spPr>
                <a:xfrm>
                  <a:off x="2087175" y="5352177"/>
                  <a:ext cx="36360" cy="427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33" name="Entrada de lápiz 332">
                  <a:extLst>
                    <a:ext uri="{FF2B5EF4-FFF2-40B4-BE49-F238E27FC236}">
                      <a16:creationId xmlns:a16="http://schemas.microsoft.com/office/drawing/2014/main" id="{D113D976-3527-F54F-A06B-89CE3CC07AD5}"/>
                    </a:ext>
                  </a:extLst>
                </p14:cNvPr>
                <p14:cNvContentPartPr/>
                <p14:nvPr/>
              </p14:nvContentPartPr>
              <p14:xfrm>
                <a:off x="2177175" y="5251173"/>
                <a:ext cx="360" cy="138600"/>
              </p14:xfrm>
            </p:contentPart>
          </mc:Choice>
          <mc:Fallback xmlns="">
            <p:pic>
              <p:nvPicPr>
                <p:cNvPr id="333" name="Entrada de lápiz 332">
                  <a:extLst>
                    <a:ext uri="{FF2B5EF4-FFF2-40B4-BE49-F238E27FC236}">
                      <a16:creationId xmlns:a16="http://schemas.microsoft.com/office/drawing/2014/main" id="{D113D976-3527-F54F-A06B-89CE3CC07AD5}"/>
                    </a:ext>
                  </a:extLst>
                </p:cNvPr>
                <p:cNvPicPr/>
                <p:nvPr/>
              </p:nvPicPr>
              <p:blipFill>
                <a:blip r:embed="rId358"/>
                <a:stretch>
                  <a:fillRect/>
                </a:stretch>
              </p:blipFill>
              <p:spPr>
                <a:xfrm>
                  <a:off x="2161695" y="5235693"/>
                  <a:ext cx="30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34" name="Entrada de lápiz 333">
                  <a:extLst>
                    <a:ext uri="{FF2B5EF4-FFF2-40B4-BE49-F238E27FC236}">
                      <a16:creationId xmlns:a16="http://schemas.microsoft.com/office/drawing/2014/main" id="{1A0A98D3-7756-BC41-92B6-FC33C828BDB6}"/>
                    </a:ext>
                  </a:extLst>
                </p14:cNvPr>
                <p14:cNvContentPartPr/>
                <p14:nvPr/>
              </p14:nvContentPartPr>
              <p14:xfrm>
                <a:off x="2097975" y="4553853"/>
                <a:ext cx="175320" cy="958320"/>
              </p14:xfrm>
            </p:contentPart>
          </mc:Choice>
          <mc:Fallback xmlns="">
            <p:pic>
              <p:nvPicPr>
                <p:cNvPr id="334" name="Entrada de lápiz 333">
                  <a:extLst>
                    <a:ext uri="{FF2B5EF4-FFF2-40B4-BE49-F238E27FC236}">
                      <a16:creationId xmlns:a16="http://schemas.microsoft.com/office/drawing/2014/main" id="{1A0A98D3-7756-BC41-92B6-FC33C828BDB6}"/>
                    </a:ext>
                  </a:extLst>
                </p:cNvPr>
                <p:cNvPicPr/>
                <p:nvPr/>
              </p:nvPicPr>
              <p:blipFill>
                <a:blip r:embed="rId360"/>
                <a:stretch>
                  <a:fillRect/>
                </a:stretch>
              </p:blipFill>
              <p:spPr>
                <a:xfrm>
                  <a:off x="2082495" y="4538373"/>
                  <a:ext cx="205920" cy="98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1">
            <p14:nvContentPartPr>
              <p14:cNvPr id="342" name="Entrada de lápiz 341">
                <a:extLst>
                  <a:ext uri="{FF2B5EF4-FFF2-40B4-BE49-F238E27FC236}">
                    <a16:creationId xmlns:a16="http://schemas.microsoft.com/office/drawing/2014/main" id="{5D45B8B6-A5BE-0543-A0F1-2395ABD2B6B1}"/>
                  </a:ext>
                </a:extLst>
              </p14:cNvPr>
              <p14:cNvContentPartPr/>
              <p14:nvPr/>
            </p14:nvContentPartPr>
            <p14:xfrm>
              <a:off x="1090692" y="6056841"/>
              <a:ext cx="70200" cy="16200"/>
            </p14:xfrm>
          </p:contentPart>
        </mc:Choice>
        <mc:Fallback xmlns="">
          <p:pic>
            <p:nvPicPr>
              <p:cNvPr id="342" name="Entrada de lápiz 341">
                <a:extLst>
                  <a:ext uri="{FF2B5EF4-FFF2-40B4-BE49-F238E27FC236}">
                    <a16:creationId xmlns:a16="http://schemas.microsoft.com/office/drawing/2014/main" id="{5D45B8B6-A5BE-0543-A0F1-2395ABD2B6B1}"/>
                  </a:ext>
                </a:extLst>
              </p:cNvPr>
              <p:cNvPicPr/>
              <p:nvPr/>
            </p:nvPicPr>
            <p:blipFill>
              <a:blip r:embed="rId362"/>
              <a:stretch>
                <a:fillRect/>
              </a:stretch>
            </p:blipFill>
            <p:spPr>
              <a:xfrm>
                <a:off x="1075212" y="6041698"/>
                <a:ext cx="100800" cy="46135"/>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43" name="Entrada de lápiz 342">
                <a:extLst>
                  <a:ext uri="{FF2B5EF4-FFF2-40B4-BE49-F238E27FC236}">
                    <a16:creationId xmlns:a16="http://schemas.microsoft.com/office/drawing/2014/main" id="{D670C051-A0E4-7F44-91D0-55FA73192B5B}"/>
                  </a:ext>
                </a:extLst>
              </p14:cNvPr>
              <p14:cNvContentPartPr/>
              <p14:nvPr/>
            </p14:nvContentPartPr>
            <p14:xfrm>
              <a:off x="1080252" y="6152601"/>
              <a:ext cx="80280" cy="11160"/>
            </p14:xfrm>
          </p:contentPart>
        </mc:Choice>
        <mc:Fallback xmlns="">
          <p:pic>
            <p:nvPicPr>
              <p:cNvPr id="343" name="Entrada de lápiz 342">
                <a:extLst>
                  <a:ext uri="{FF2B5EF4-FFF2-40B4-BE49-F238E27FC236}">
                    <a16:creationId xmlns:a16="http://schemas.microsoft.com/office/drawing/2014/main" id="{D670C051-A0E4-7F44-91D0-55FA73192B5B}"/>
                  </a:ext>
                </a:extLst>
              </p:cNvPr>
              <p:cNvPicPr/>
              <p:nvPr/>
            </p:nvPicPr>
            <p:blipFill>
              <a:blip r:embed="rId364"/>
              <a:stretch>
                <a:fillRect/>
              </a:stretch>
            </p:blipFill>
            <p:spPr>
              <a:xfrm>
                <a:off x="1064772" y="6137121"/>
                <a:ext cx="110880" cy="41760"/>
              </a:xfrm>
              <a:prstGeom prst="rect">
                <a:avLst/>
              </a:prstGeom>
            </p:spPr>
          </p:pic>
        </mc:Fallback>
      </mc:AlternateContent>
      <p:grpSp>
        <p:nvGrpSpPr>
          <p:cNvPr id="377" name="Grupo 376">
            <a:extLst>
              <a:ext uri="{FF2B5EF4-FFF2-40B4-BE49-F238E27FC236}">
                <a16:creationId xmlns:a16="http://schemas.microsoft.com/office/drawing/2014/main" id="{47F3342D-2EBF-3F4F-8A23-9DD6682D3D1C}"/>
              </a:ext>
            </a:extLst>
          </p:cNvPr>
          <p:cNvGrpSpPr/>
          <p:nvPr/>
        </p:nvGrpSpPr>
        <p:grpSpPr>
          <a:xfrm>
            <a:off x="1327379" y="3981586"/>
            <a:ext cx="684720" cy="414000"/>
            <a:chOff x="1327379" y="3981586"/>
            <a:chExt cx="684720" cy="414000"/>
          </a:xfrm>
        </p:grpSpPr>
        <mc:AlternateContent xmlns:mc="http://schemas.openxmlformats.org/markup-compatibility/2006" xmlns:p14="http://schemas.microsoft.com/office/powerpoint/2010/main">
          <mc:Choice Requires="p14">
            <p:contentPart p14:bwMode="auto" r:id="rId365">
              <p14:nvContentPartPr>
                <p14:cNvPr id="371" name="Entrada de lápiz 370">
                  <a:extLst>
                    <a:ext uri="{FF2B5EF4-FFF2-40B4-BE49-F238E27FC236}">
                      <a16:creationId xmlns:a16="http://schemas.microsoft.com/office/drawing/2014/main" id="{707B00EB-2C1D-6147-9AE6-2C5AA504C7C0}"/>
                    </a:ext>
                  </a:extLst>
                </p14:cNvPr>
                <p14:cNvContentPartPr/>
                <p14:nvPr/>
              </p14:nvContentPartPr>
              <p14:xfrm>
                <a:off x="1327379" y="4103626"/>
                <a:ext cx="216360" cy="245880"/>
              </p14:xfrm>
            </p:contentPart>
          </mc:Choice>
          <mc:Fallback xmlns="">
            <p:pic>
              <p:nvPicPr>
                <p:cNvPr id="371" name="Entrada de lápiz 370">
                  <a:extLst>
                    <a:ext uri="{FF2B5EF4-FFF2-40B4-BE49-F238E27FC236}">
                      <a16:creationId xmlns:a16="http://schemas.microsoft.com/office/drawing/2014/main" id="{707B00EB-2C1D-6147-9AE6-2C5AA504C7C0}"/>
                    </a:ext>
                  </a:extLst>
                </p:cNvPr>
                <p:cNvPicPr/>
                <p:nvPr/>
              </p:nvPicPr>
              <p:blipFill>
                <a:blip r:embed="rId366"/>
                <a:stretch>
                  <a:fillRect/>
                </a:stretch>
              </p:blipFill>
              <p:spPr>
                <a:xfrm>
                  <a:off x="1311873" y="4088146"/>
                  <a:ext cx="247011"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72" name="Entrada de lápiz 371">
                  <a:extLst>
                    <a:ext uri="{FF2B5EF4-FFF2-40B4-BE49-F238E27FC236}">
                      <a16:creationId xmlns:a16="http://schemas.microsoft.com/office/drawing/2014/main" id="{3D9F00B2-F907-BE47-B942-AF42BF25F94E}"/>
                    </a:ext>
                  </a:extLst>
                </p14:cNvPr>
                <p14:cNvContentPartPr/>
                <p14:nvPr/>
              </p14:nvContentPartPr>
              <p14:xfrm>
                <a:off x="1616819" y="4024786"/>
                <a:ext cx="60120" cy="99720"/>
              </p14:xfrm>
            </p:contentPart>
          </mc:Choice>
          <mc:Fallback xmlns="">
            <p:pic>
              <p:nvPicPr>
                <p:cNvPr id="372" name="Entrada de lápiz 371">
                  <a:extLst>
                    <a:ext uri="{FF2B5EF4-FFF2-40B4-BE49-F238E27FC236}">
                      <a16:creationId xmlns:a16="http://schemas.microsoft.com/office/drawing/2014/main" id="{3D9F00B2-F907-BE47-B942-AF42BF25F94E}"/>
                    </a:ext>
                  </a:extLst>
                </p:cNvPr>
                <p:cNvPicPr/>
                <p:nvPr/>
              </p:nvPicPr>
              <p:blipFill>
                <a:blip r:embed="rId368"/>
                <a:stretch>
                  <a:fillRect/>
                </a:stretch>
              </p:blipFill>
              <p:spPr>
                <a:xfrm>
                  <a:off x="1601246" y="4009306"/>
                  <a:ext cx="90904"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73" name="Entrada de lápiz 372">
                  <a:extLst>
                    <a:ext uri="{FF2B5EF4-FFF2-40B4-BE49-F238E27FC236}">
                      <a16:creationId xmlns:a16="http://schemas.microsoft.com/office/drawing/2014/main" id="{725B262B-72F1-3C40-9770-62ABF0564CB3}"/>
                    </a:ext>
                  </a:extLst>
                </p14:cNvPr>
                <p14:cNvContentPartPr/>
                <p14:nvPr/>
              </p14:nvContentPartPr>
              <p14:xfrm>
                <a:off x="1566419" y="4018666"/>
                <a:ext cx="60120" cy="151920"/>
              </p14:xfrm>
            </p:contentPart>
          </mc:Choice>
          <mc:Fallback xmlns="">
            <p:pic>
              <p:nvPicPr>
                <p:cNvPr id="373" name="Entrada de lápiz 372">
                  <a:extLst>
                    <a:ext uri="{FF2B5EF4-FFF2-40B4-BE49-F238E27FC236}">
                      <a16:creationId xmlns:a16="http://schemas.microsoft.com/office/drawing/2014/main" id="{725B262B-72F1-3C40-9770-62ABF0564CB3}"/>
                    </a:ext>
                  </a:extLst>
                </p:cNvPr>
                <p:cNvPicPr/>
                <p:nvPr/>
              </p:nvPicPr>
              <p:blipFill>
                <a:blip r:embed="rId370"/>
                <a:stretch>
                  <a:fillRect/>
                </a:stretch>
              </p:blipFill>
              <p:spPr>
                <a:xfrm>
                  <a:off x="1550939" y="4003186"/>
                  <a:ext cx="90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74" name="Entrada de lápiz 373">
                  <a:extLst>
                    <a:ext uri="{FF2B5EF4-FFF2-40B4-BE49-F238E27FC236}">
                      <a16:creationId xmlns:a16="http://schemas.microsoft.com/office/drawing/2014/main" id="{A956F3C7-6449-2A40-AD9E-D69DF50A56EA}"/>
                    </a:ext>
                  </a:extLst>
                </p14:cNvPr>
                <p14:cNvContentPartPr/>
                <p14:nvPr/>
              </p14:nvContentPartPr>
              <p14:xfrm>
                <a:off x="1713299" y="3981586"/>
                <a:ext cx="46440" cy="183960"/>
              </p14:xfrm>
            </p:contentPart>
          </mc:Choice>
          <mc:Fallback xmlns="">
            <p:pic>
              <p:nvPicPr>
                <p:cNvPr id="374" name="Entrada de lápiz 373">
                  <a:extLst>
                    <a:ext uri="{FF2B5EF4-FFF2-40B4-BE49-F238E27FC236}">
                      <a16:creationId xmlns:a16="http://schemas.microsoft.com/office/drawing/2014/main" id="{A956F3C7-6449-2A40-AD9E-D69DF50A56EA}"/>
                    </a:ext>
                  </a:extLst>
                </p:cNvPr>
                <p:cNvPicPr/>
                <p:nvPr/>
              </p:nvPicPr>
              <p:blipFill>
                <a:blip r:embed="rId372"/>
                <a:stretch>
                  <a:fillRect/>
                </a:stretch>
              </p:blipFill>
              <p:spPr>
                <a:xfrm>
                  <a:off x="1697819" y="3966106"/>
                  <a:ext cx="770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75" name="Entrada de lápiz 374">
                  <a:extLst>
                    <a:ext uri="{FF2B5EF4-FFF2-40B4-BE49-F238E27FC236}">
                      <a16:creationId xmlns:a16="http://schemas.microsoft.com/office/drawing/2014/main" id="{DD0FA091-4DA0-874A-8E18-6039409388A2}"/>
                    </a:ext>
                  </a:extLst>
                </p14:cNvPr>
                <p14:cNvContentPartPr/>
                <p14:nvPr/>
              </p14:nvContentPartPr>
              <p14:xfrm>
                <a:off x="1878539" y="4147546"/>
                <a:ext cx="133560" cy="169920"/>
              </p14:xfrm>
            </p:contentPart>
          </mc:Choice>
          <mc:Fallback xmlns="">
            <p:pic>
              <p:nvPicPr>
                <p:cNvPr id="375" name="Entrada de lápiz 374">
                  <a:extLst>
                    <a:ext uri="{FF2B5EF4-FFF2-40B4-BE49-F238E27FC236}">
                      <a16:creationId xmlns:a16="http://schemas.microsoft.com/office/drawing/2014/main" id="{DD0FA091-4DA0-874A-8E18-6039409388A2}"/>
                    </a:ext>
                  </a:extLst>
                </p:cNvPr>
                <p:cNvPicPr/>
                <p:nvPr/>
              </p:nvPicPr>
              <p:blipFill>
                <a:blip r:embed="rId374"/>
                <a:stretch>
                  <a:fillRect/>
                </a:stretch>
              </p:blipFill>
              <p:spPr>
                <a:xfrm>
                  <a:off x="1863059" y="4132033"/>
                  <a:ext cx="164160" cy="200585"/>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76" name="Entrada de lápiz 375">
                  <a:extLst>
                    <a:ext uri="{FF2B5EF4-FFF2-40B4-BE49-F238E27FC236}">
                      <a16:creationId xmlns:a16="http://schemas.microsoft.com/office/drawing/2014/main" id="{C8B69B7D-DBC7-E541-A1EB-81426841A9C5}"/>
                    </a:ext>
                  </a:extLst>
                </p14:cNvPr>
                <p14:cNvContentPartPr/>
                <p14:nvPr/>
              </p14:nvContentPartPr>
              <p14:xfrm>
                <a:off x="1855499" y="4124146"/>
                <a:ext cx="124200" cy="271440"/>
              </p14:xfrm>
            </p:contentPart>
          </mc:Choice>
          <mc:Fallback xmlns="">
            <p:pic>
              <p:nvPicPr>
                <p:cNvPr id="376" name="Entrada de lápiz 375">
                  <a:extLst>
                    <a:ext uri="{FF2B5EF4-FFF2-40B4-BE49-F238E27FC236}">
                      <a16:creationId xmlns:a16="http://schemas.microsoft.com/office/drawing/2014/main" id="{C8B69B7D-DBC7-E541-A1EB-81426841A9C5}"/>
                    </a:ext>
                  </a:extLst>
                </p:cNvPr>
                <p:cNvPicPr/>
                <p:nvPr/>
              </p:nvPicPr>
              <p:blipFill>
                <a:blip r:embed="rId376"/>
                <a:stretch>
                  <a:fillRect/>
                </a:stretch>
              </p:blipFill>
              <p:spPr>
                <a:xfrm>
                  <a:off x="1840019" y="4108666"/>
                  <a:ext cx="154800" cy="302040"/>
                </a:xfrm>
                <a:prstGeom prst="rect">
                  <a:avLst/>
                </a:prstGeom>
              </p:spPr>
            </p:pic>
          </mc:Fallback>
        </mc:AlternateContent>
      </p:grpSp>
      <p:grpSp>
        <p:nvGrpSpPr>
          <p:cNvPr id="384" name="Grupo 383">
            <a:extLst>
              <a:ext uri="{FF2B5EF4-FFF2-40B4-BE49-F238E27FC236}">
                <a16:creationId xmlns:a16="http://schemas.microsoft.com/office/drawing/2014/main" id="{563EDDE6-3941-9B4D-B4E2-D33BCB36A61A}"/>
              </a:ext>
            </a:extLst>
          </p:cNvPr>
          <p:cNvGrpSpPr/>
          <p:nvPr/>
        </p:nvGrpSpPr>
        <p:grpSpPr>
          <a:xfrm>
            <a:off x="1356090" y="5753629"/>
            <a:ext cx="397800" cy="876960"/>
            <a:chOff x="1356090" y="5753629"/>
            <a:chExt cx="397800" cy="876960"/>
          </a:xfrm>
        </p:grpSpPr>
        <mc:AlternateContent xmlns:mc="http://schemas.openxmlformats.org/markup-compatibility/2006" xmlns:p14="http://schemas.microsoft.com/office/powerpoint/2010/main">
          <mc:Choice Requires="p14">
            <p:contentPart p14:bwMode="auto" r:id="rId377">
              <p14:nvContentPartPr>
                <p14:cNvPr id="378" name="Entrada de lápiz 377">
                  <a:extLst>
                    <a:ext uri="{FF2B5EF4-FFF2-40B4-BE49-F238E27FC236}">
                      <a16:creationId xmlns:a16="http://schemas.microsoft.com/office/drawing/2014/main" id="{67DA9108-7068-A34F-BE7C-5DE0DE24EBCA}"/>
                    </a:ext>
                  </a:extLst>
                </p14:cNvPr>
                <p14:cNvContentPartPr/>
                <p14:nvPr/>
              </p14:nvContentPartPr>
              <p14:xfrm>
                <a:off x="1356090" y="5772709"/>
                <a:ext cx="130320" cy="857880"/>
              </p14:xfrm>
            </p:contentPart>
          </mc:Choice>
          <mc:Fallback xmlns="">
            <p:pic>
              <p:nvPicPr>
                <p:cNvPr id="378" name="Entrada de lápiz 377">
                  <a:extLst>
                    <a:ext uri="{FF2B5EF4-FFF2-40B4-BE49-F238E27FC236}">
                      <a16:creationId xmlns:a16="http://schemas.microsoft.com/office/drawing/2014/main" id="{67DA9108-7068-A34F-BE7C-5DE0DE24EBCA}"/>
                    </a:ext>
                  </a:extLst>
                </p:cNvPr>
                <p:cNvPicPr/>
                <p:nvPr/>
              </p:nvPicPr>
              <p:blipFill>
                <a:blip r:embed="rId378"/>
                <a:stretch>
                  <a:fillRect/>
                </a:stretch>
              </p:blipFill>
              <p:spPr>
                <a:xfrm>
                  <a:off x="1340610" y="5757235"/>
                  <a:ext cx="160920" cy="888467"/>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79" name="Entrada de lápiz 378">
                  <a:extLst>
                    <a:ext uri="{FF2B5EF4-FFF2-40B4-BE49-F238E27FC236}">
                      <a16:creationId xmlns:a16="http://schemas.microsoft.com/office/drawing/2014/main" id="{688FEDBA-69A8-DD4F-8CD1-F927D3DD1AA3}"/>
                    </a:ext>
                  </a:extLst>
                </p14:cNvPr>
                <p14:cNvContentPartPr/>
                <p14:nvPr/>
              </p14:nvContentPartPr>
              <p14:xfrm>
                <a:off x="1370850" y="5753629"/>
                <a:ext cx="74520" cy="7920"/>
              </p14:xfrm>
            </p:contentPart>
          </mc:Choice>
          <mc:Fallback xmlns="">
            <p:pic>
              <p:nvPicPr>
                <p:cNvPr id="379" name="Entrada de lápiz 378">
                  <a:extLst>
                    <a:ext uri="{FF2B5EF4-FFF2-40B4-BE49-F238E27FC236}">
                      <a16:creationId xmlns:a16="http://schemas.microsoft.com/office/drawing/2014/main" id="{688FEDBA-69A8-DD4F-8CD1-F927D3DD1AA3}"/>
                    </a:ext>
                  </a:extLst>
                </p:cNvPr>
                <p:cNvPicPr/>
                <p:nvPr/>
              </p:nvPicPr>
              <p:blipFill>
                <a:blip r:embed="rId380"/>
                <a:stretch>
                  <a:fillRect/>
                </a:stretch>
              </p:blipFill>
              <p:spPr>
                <a:xfrm>
                  <a:off x="1355370" y="5738149"/>
                  <a:ext cx="105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81" name="Entrada de lápiz 380">
                  <a:extLst>
                    <a:ext uri="{FF2B5EF4-FFF2-40B4-BE49-F238E27FC236}">
                      <a16:creationId xmlns:a16="http://schemas.microsoft.com/office/drawing/2014/main" id="{728309AF-D95D-D041-81E2-0F80E67E5118}"/>
                    </a:ext>
                  </a:extLst>
                </p14:cNvPr>
                <p14:cNvContentPartPr/>
                <p14:nvPr/>
              </p14:nvContentPartPr>
              <p14:xfrm>
                <a:off x="1493610" y="5827789"/>
                <a:ext cx="66960" cy="115560"/>
              </p14:xfrm>
            </p:contentPart>
          </mc:Choice>
          <mc:Fallback xmlns="">
            <p:pic>
              <p:nvPicPr>
                <p:cNvPr id="381" name="Entrada de lápiz 380">
                  <a:extLst>
                    <a:ext uri="{FF2B5EF4-FFF2-40B4-BE49-F238E27FC236}">
                      <a16:creationId xmlns:a16="http://schemas.microsoft.com/office/drawing/2014/main" id="{728309AF-D95D-D041-81E2-0F80E67E5118}"/>
                    </a:ext>
                  </a:extLst>
                </p:cNvPr>
                <p:cNvPicPr/>
                <p:nvPr/>
              </p:nvPicPr>
              <p:blipFill>
                <a:blip r:embed="rId382"/>
                <a:stretch>
                  <a:fillRect/>
                </a:stretch>
              </p:blipFill>
              <p:spPr>
                <a:xfrm>
                  <a:off x="1478130" y="5812309"/>
                  <a:ext cx="97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82" name="Entrada de lápiz 381">
                  <a:extLst>
                    <a:ext uri="{FF2B5EF4-FFF2-40B4-BE49-F238E27FC236}">
                      <a16:creationId xmlns:a16="http://schemas.microsoft.com/office/drawing/2014/main" id="{F567A663-BF03-1840-AB24-531FBC130E7E}"/>
                    </a:ext>
                  </a:extLst>
                </p14:cNvPr>
                <p14:cNvContentPartPr/>
                <p14:nvPr/>
              </p14:nvContentPartPr>
              <p14:xfrm>
                <a:off x="1612410" y="5931829"/>
                <a:ext cx="7920" cy="9720"/>
              </p14:xfrm>
            </p:contentPart>
          </mc:Choice>
          <mc:Fallback xmlns="">
            <p:pic>
              <p:nvPicPr>
                <p:cNvPr id="382" name="Entrada de lápiz 381">
                  <a:extLst>
                    <a:ext uri="{FF2B5EF4-FFF2-40B4-BE49-F238E27FC236}">
                      <a16:creationId xmlns:a16="http://schemas.microsoft.com/office/drawing/2014/main" id="{F567A663-BF03-1840-AB24-531FBC130E7E}"/>
                    </a:ext>
                  </a:extLst>
                </p:cNvPr>
                <p:cNvPicPr/>
                <p:nvPr/>
              </p:nvPicPr>
              <p:blipFill>
                <a:blip r:embed="rId146"/>
                <a:stretch>
                  <a:fillRect/>
                </a:stretch>
              </p:blipFill>
              <p:spPr>
                <a:xfrm>
                  <a:off x="1596930" y="5916349"/>
                  <a:ext cx="385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83" name="Entrada de lápiz 382">
                  <a:extLst>
                    <a:ext uri="{FF2B5EF4-FFF2-40B4-BE49-F238E27FC236}">
                      <a16:creationId xmlns:a16="http://schemas.microsoft.com/office/drawing/2014/main" id="{E7181D73-5C71-E048-A92D-03296C5E108F}"/>
                    </a:ext>
                  </a:extLst>
                </p14:cNvPr>
                <p14:cNvContentPartPr/>
                <p14:nvPr/>
              </p14:nvContentPartPr>
              <p14:xfrm>
                <a:off x="1671810" y="5835349"/>
                <a:ext cx="82080" cy="111960"/>
              </p14:xfrm>
            </p:contentPart>
          </mc:Choice>
          <mc:Fallback xmlns="">
            <p:pic>
              <p:nvPicPr>
                <p:cNvPr id="383" name="Entrada de lápiz 382">
                  <a:extLst>
                    <a:ext uri="{FF2B5EF4-FFF2-40B4-BE49-F238E27FC236}">
                      <a16:creationId xmlns:a16="http://schemas.microsoft.com/office/drawing/2014/main" id="{E7181D73-5C71-E048-A92D-03296C5E108F}"/>
                    </a:ext>
                  </a:extLst>
                </p:cNvPr>
                <p:cNvPicPr/>
                <p:nvPr/>
              </p:nvPicPr>
              <p:blipFill>
                <a:blip r:embed="rId385"/>
                <a:stretch>
                  <a:fillRect/>
                </a:stretch>
              </p:blipFill>
              <p:spPr>
                <a:xfrm>
                  <a:off x="1656330" y="5819869"/>
                  <a:ext cx="112680" cy="142560"/>
                </a:xfrm>
                <a:prstGeom prst="rect">
                  <a:avLst/>
                </a:prstGeom>
              </p:spPr>
            </p:pic>
          </mc:Fallback>
        </mc:AlternateContent>
      </p:grpSp>
      <p:grpSp>
        <p:nvGrpSpPr>
          <p:cNvPr id="388" name="Grupo 387">
            <a:extLst>
              <a:ext uri="{FF2B5EF4-FFF2-40B4-BE49-F238E27FC236}">
                <a16:creationId xmlns:a16="http://schemas.microsoft.com/office/drawing/2014/main" id="{19A5CCBF-AABA-1843-AB50-6B0ACBAB3ED5}"/>
              </a:ext>
            </a:extLst>
          </p:cNvPr>
          <p:cNvGrpSpPr/>
          <p:nvPr/>
        </p:nvGrpSpPr>
        <p:grpSpPr>
          <a:xfrm>
            <a:off x="1519530" y="6139909"/>
            <a:ext cx="237960" cy="126720"/>
            <a:chOff x="1519530" y="6139909"/>
            <a:chExt cx="237960" cy="126720"/>
          </a:xfrm>
        </p:grpSpPr>
        <mc:AlternateContent xmlns:mc="http://schemas.openxmlformats.org/markup-compatibility/2006" xmlns:p14="http://schemas.microsoft.com/office/powerpoint/2010/main">
          <mc:Choice Requires="p14">
            <p:contentPart p14:bwMode="auto" r:id="rId386">
              <p14:nvContentPartPr>
                <p14:cNvPr id="385" name="Entrada de lápiz 384">
                  <a:extLst>
                    <a:ext uri="{FF2B5EF4-FFF2-40B4-BE49-F238E27FC236}">
                      <a16:creationId xmlns:a16="http://schemas.microsoft.com/office/drawing/2014/main" id="{56ADC9FC-CDD1-7F4B-8791-F1DDBC0F0949}"/>
                    </a:ext>
                  </a:extLst>
                </p14:cNvPr>
                <p14:cNvContentPartPr/>
                <p14:nvPr/>
              </p14:nvContentPartPr>
              <p14:xfrm>
                <a:off x="1519530" y="6143509"/>
                <a:ext cx="63360" cy="108000"/>
              </p14:xfrm>
            </p:contentPart>
          </mc:Choice>
          <mc:Fallback xmlns="">
            <p:pic>
              <p:nvPicPr>
                <p:cNvPr id="385" name="Entrada de lápiz 384">
                  <a:extLst>
                    <a:ext uri="{FF2B5EF4-FFF2-40B4-BE49-F238E27FC236}">
                      <a16:creationId xmlns:a16="http://schemas.microsoft.com/office/drawing/2014/main" id="{56ADC9FC-CDD1-7F4B-8791-F1DDBC0F0949}"/>
                    </a:ext>
                  </a:extLst>
                </p:cNvPr>
                <p:cNvPicPr/>
                <p:nvPr/>
              </p:nvPicPr>
              <p:blipFill>
                <a:blip r:embed="rId387"/>
                <a:stretch>
                  <a:fillRect/>
                </a:stretch>
              </p:blipFill>
              <p:spPr>
                <a:xfrm>
                  <a:off x="1504137" y="6128029"/>
                  <a:ext cx="93787"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86" name="Entrada de lápiz 385">
                  <a:extLst>
                    <a:ext uri="{FF2B5EF4-FFF2-40B4-BE49-F238E27FC236}">
                      <a16:creationId xmlns:a16="http://schemas.microsoft.com/office/drawing/2014/main" id="{20B5CDCC-A61C-144B-9788-C410AE6AE5DC}"/>
                    </a:ext>
                  </a:extLst>
                </p14:cNvPr>
                <p14:cNvContentPartPr/>
                <p14:nvPr/>
              </p14:nvContentPartPr>
              <p14:xfrm>
                <a:off x="1619610" y="6247549"/>
                <a:ext cx="7920" cy="3960"/>
              </p14:xfrm>
            </p:contentPart>
          </mc:Choice>
          <mc:Fallback xmlns="">
            <p:pic>
              <p:nvPicPr>
                <p:cNvPr id="386" name="Entrada de lápiz 385">
                  <a:extLst>
                    <a:ext uri="{FF2B5EF4-FFF2-40B4-BE49-F238E27FC236}">
                      <a16:creationId xmlns:a16="http://schemas.microsoft.com/office/drawing/2014/main" id="{20B5CDCC-A61C-144B-9788-C410AE6AE5DC}"/>
                    </a:ext>
                  </a:extLst>
                </p:cNvPr>
                <p:cNvPicPr/>
                <p:nvPr/>
              </p:nvPicPr>
              <p:blipFill>
                <a:blip r:embed="rId389"/>
                <a:stretch>
                  <a:fillRect/>
                </a:stretch>
              </p:blipFill>
              <p:spPr>
                <a:xfrm>
                  <a:off x="1603393" y="6232069"/>
                  <a:ext cx="39977"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87" name="Entrada de lápiz 386">
                  <a:extLst>
                    <a:ext uri="{FF2B5EF4-FFF2-40B4-BE49-F238E27FC236}">
                      <a16:creationId xmlns:a16="http://schemas.microsoft.com/office/drawing/2014/main" id="{F84671C1-7C6C-DA4D-A0B3-5C7DB5647E0E}"/>
                    </a:ext>
                  </a:extLst>
                </p14:cNvPr>
                <p14:cNvContentPartPr/>
                <p14:nvPr/>
              </p14:nvContentPartPr>
              <p14:xfrm>
                <a:off x="1697730" y="6139909"/>
                <a:ext cx="59760" cy="126720"/>
              </p14:xfrm>
            </p:contentPart>
          </mc:Choice>
          <mc:Fallback xmlns="">
            <p:pic>
              <p:nvPicPr>
                <p:cNvPr id="387" name="Entrada de lápiz 386">
                  <a:extLst>
                    <a:ext uri="{FF2B5EF4-FFF2-40B4-BE49-F238E27FC236}">
                      <a16:creationId xmlns:a16="http://schemas.microsoft.com/office/drawing/2014/main" id="{F84671C1-7C6C-DA4D-A0B3-5C7DB5647E0E}"/>
                    </a:ext>
                  </a:extLst>
                </p:cNvPr>
                <p:cNvPicPr/>
                <p:nvPr/>
              </p:nvPicPr>
              <p:blipFill>
                <a:blip r:embed="rId391"/>
                <a:stretch>
                  <a:fillRect/>
                </a:stretch>
              </p:blipFill>
              <p:spPr>
                <a:xfrm>
                  <a:off x="1682250" y="6124385"/>
                  <a:ext cx="90360" cy="157407"/>
                </a:xfrm>
                <a:prstGeom prst="rect">
                  <a:avLst/>
                </a:prstGeom>
              </p:spPr>
            </p:pic>
          </mc:Fallback>
        </mc:AlternateContent>
      </p:grpSp>
      <p:grpSp>
        <p:nvGrpSpPr>
          <p:cNvPr id="392" name="Grupo 391">
            <a:extLst>
              <a:ext uri="{FF2B5EF4-FFF2-40B4-BE49-F238E27FC236}">
                <a16:creationId xmlns:a16="http://schemas.microsoft.com/office/drawing/2014/main" id="{33C8A563-4397-7F4B-8EA8-5069BBCFB2DA}"/>
              </a:ext>
            </a:extLst>
          </p:cNvPr>
          <p:cNvGrpSpPr/>
          <p:nvPr/>
        </p:nvGrpSpPr>
        <p:grpSpPr>
          <a:xfrm>
            <a:off x="1504410" y="6429709"/>
            <a:ext cx="245160" cy="115560"/>
            <a:chOff x="1504410" y="6429709"/>
            <a:chExt cx="245160" cy="115560"/>
          </a:xfrm>
        </p:grpSpPr>
        <mc:AlternateContent xmlns:mc="http://schemas.openxmlformats.org/markup-compatibility/2006" xmlns:p14="http://schemas.microsoft.com/office/powerpoint/2010/main">
          <mc:Choice Requires="p14">
            <p:contentPart p14:bwMode="auto" r:id="rId392">
              <p14:nvContentPartPr>
                <p14:cNvPr id="389" name="Entrada de lápiz 388">
                  <a:extLst>
                    <a:ext uri="{FF2B5EF4-FFF2-40B4-BE49-F238E27FC236}">
                      <a16:creationId xmlns:a16="http://schemas.microsoft.com/office/drawing/2014/main" id="{BE0E5EB0-5749-844F-B6F3-779D1CCEAA86}"/>
                    </a:ext>
                  </a:extLst>
                </p14:cNvPr>
                <p14:cNvContentPartPr/>
                <p14:nvPr/>
              </p14:nvContentPartPr>
              <p14:xfrm>
                <a:off x="1504410" y="6429709"/>
                <a:ext cx="82080" cy="115560"/>
              </p14:xfrm>
            </p:contentPart>
          </mc:Choice>
          <mc:Fallback xmlns="">
            <p:pic>
              <p:nvPicPr>
                <p:cNvPr id="389" name="Entrada de lápiz 388">
                  <a:extLst>
                    <a:ext uri="{FF2B5EF4-FFF2-40B4-BE49-F238E27FC236}">
                      <a16:creationId xmlns:a16="http://schemas.microsoft.com/office/drawing/2014/main" id="{BE0E5EB0-5749-844F-B6F3-779D1CCEAA86}"/>
                    </a:ext>
                  </a:extLst>
                </p:cNvPr>
                <p:cNvPicPr/>
                <p:nvPr/>
              </p:nvPicPr>
              <p:blipFill>
                <a:blip r:embed="rId393"/>
                <a:stretch>
                  <a:fillRect/>
                </a:stretch>
              </p:blipFill>
              <p:spPr>
                <a:xfrm>
                  <a:off x="1488930" y="6414229"/>
                  <a:ext cx="112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90" name="Entrada de lápiz 389">
                  <a:extLst>
                    <a:ext uri="{FF2B5EF4-FFF2-40B4-BE49-F238E27FC236}">
                      <a16:creationId xmlns:a16="http://schemas.microsoft.com/office/drawing/2014/main" id="{63FC78F6-CB74-5549-9D6E-ECCD0F4658B2}"/>
                    </a:ext>
                  </a:extLst>
                </p14:cNvPr>
                <p14:cNvContentPartPr/>
                <p14:nvPr/>
              </p14:nvContentPartPr>
              <p14:xfrm>
                <a:off x="1627170" y="6526189"/>
                <a:ext cx="3960" cy="7920"/>
              </p14:xfrm>
            </p:contentPart>
          </mc:Choice>
          <mc:Fallback xmlns="">
            <p:pic>
              <p:nvPicPr>
                <p:cNvPr id="390" name="Entrada de lápiz 389">
                  <a:extLst>
                    <a:ext uri="{FF2B5EF4-FFF2-40B4-BE49-F238E27FC236}">
                      <a16:creationId xmlns:a16="http://schemas.microsoft.com/office/drawing/2014/main" id="{63FC78F6-CB74-5549-9D6E-ECCD0F4658B2}"/>
                    </a:ext>
                  </a:extLst>
                </p:cNvPr>
                <p:cNvPicPr/>
                <p:nvPr/>
              </p:nvPicPr>
              <p:blipFill>
                <a:blip r:embed="rId395"/>
                <a:stretch>
                  <a:fillRect/>
                </a:stretch>
              </p:blipFill>
              <p:spPr>
                <a:xfrm>
                  <a:off x="1612980" y="6509972"/>
                  <a:ext cx="32010" cy="39977"/>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91" name="Entrada de lápiz 390">
                  <a:extLst>
                    <a:ext uri="{FF2B5EF4-FFF2-40B4-BE49-F238E27FC236}">
                      <a16:creationId xmlns:a16="http://schemas.microsoft.com/office/drawing/2014/main" id="{0BFB5A6E-5759-7646-AFB5-AE48FCCDD1A8}"/>
                    </a:ext>
                  </a:extLst>
                </p14:cNvPr>
                <p14:cNvContentPartPr/>
                <p14:nvPr/>
              </p14:nvContentPartPr>
              <p14:xfrm>
                <a:off x="1675410" y="6437269"/>
                <a:ext cx="74160" cy="104400"/>
              </p14:xfrm>
            </p:contentPart>
          </mc:Choice>
          <mc:Fallback xmlns="">
            <p:pic>
              <p:nvPicPr>
                <p:cNvPr id="391" name="Entrada de lápiz 390">
                  <a:extLst>
                    <a:ext uri="{FF2B5EF4-FFF2-40B4-BE49-F238E27FC236}">
                      <a16:creationId xmlns:a16="http://schemas.microsoft.com/office/drawing/2014/main" id="{0BFB5A6E-5759-7646-AFB5-AE48FCCDD1A8}"/>
                    </a:ext>
                  </a:extLst>
                </p:cNvPr>
                <p:cNvPicPr/>
                <p:nvPr/>
              </p:nvPicPr>
              <p:blipFill>
                <a:blip r:embed="rId397"/>
                <a:stretch>
                  <a:fillRect/>
                </a:stretch>
              </p:blipFill>
              <p:spPr>
                <a:xfrm>
                  <a:off x="1659930" y="6421789"/>
                  <a:ext cx="104760" cy="135000"/>
                </a:xfrm>
                <a:prstGeom prst="rect">
                  <a:avLst/>
                </a:prstGeom>
              </p:spPr>
            </p:pic>
          </mc:Fallback>
        </mc:AlternateContent>
      </p:grpSp>
      <p:grpSp>
        <p:nvGrpSpPr>
          <p:cNvPr id="396" name="Grupo 395">
            <a:extLst>
              <a:ext uri="{FF2B5EF4-FFF2-40B4-BE49-F238E27FC236}">
                <a16:creationId xmlns:a16="http://schemas.microsoft.com/office/drawing/2014/main" id="{7AE5E7C2-0074-674E-8009-6259E0D812A5}"/>
              </a:ext>
            </a:extLst>
          </p:cNvPr>
          <p:cNvGrpSpPr/>
          <p:nvPr/>
        </p:nvGrpSpPr>
        <p:grpSpPr>
          <a:xfrm>
            <a:off x="2013450" y="5820589"/>
            <a:ext cx="241920" cy="130320"/>
            <a:chOff x="2013450" y="5820589"/>
            <a:chExt cx="241920" cy="130320"/>
          </a:xfrm>
        </p:grpSpPr>
        <mc:AlternateContent xmlns:mc="http://schemas.openxmlformats.org/markup-compatibility/2006" xmlns:p14="http://schemas.microsoft.com/office/powerpoint/2010/main">
          <mc:Choice Requires="p14">
            <p:contentPart p14:bwMode="auto" r:id="rId398">
              <p14:nvContentPartPr>
                <p14:cNvPr id="393" name="Entrada de lápiz 392">
                  <a:extLst>
                    <a:ext uri="{FF2B5EF4-FFF2-40B4-BE49-F238E27FC236}">
                      <a16:creationId xmlns:a16="http://schemas.microsoft.com/office/drawing/2014/main" id="{CBB21991-8503-4E45-AFC9-7DC019D9457F}"/>
                    </a:ext>
                  </a:extLst>
                </p14:cNvPr>
                <p14:cNvContentPartPr/>
                <p14:nvPr/>
              </p14:nvContentPartPr>
              <p14:xfrm>
                <a:off x="2013450" y="5838949"/>
                <a:ext cx="93240" cy="111960"/>
              </p14:xfrm>
            </p:contentPart>
          </mc:Choice>
          <mc:Fallback xmlns="">
            <p:pic>
              <p:nvPicPr>
                <p:cNvPr id="393" name="Entrada de lápiz 392">
                  <a:extLst>
                    <a:ext uri="{FF2B5EF4-FFF2-40B4-BE49-F238E27FC236}">
                      <a16:creationId xmlns:a16="http://schemas.microsoft.com/office/drawing/2014/main" id="{CBB21991-8503-4E45-AFC9-7DC019D9457F}"/>
                    </a:ext>
                  </a:extLst>
                </p:cNvPr>
                <p:cNvPicPr/>
                <p:nvPr/>
              </p:nvPicPr>
              <p:blipFill>
                <a:blip r:embed="rId399"/>
                <a:stretch>
                  <a:fillRect/>
                </a:stretch>
              </p:blipFill>
              <p:spPr>
                <a:xfrm>
                  <a:off x="1997970" y="5823419"/>
                  <a:ext cx="123840" cy="142659"/>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94" name="Entrada de lápiz 393">
                  <a:extLst>
                    <a:ext uri="{FF2B5EF4-FFF2-40B4-BE49-F238E27FC236}">
                      <a16:creationId xmlns:a16="http://schemas.microsoft.com/office/drawing/2014/main" id="{9ACB139B-6ECF-BC4A-B801-775B9AC4E70B}"/>
                    </a:ext>
                  </a:extLst>
                </p14:cNvPr>
                <p14:cNvContentPartPr/>
                <p14:nvPr/>
              </p14:nvContentPartPr>
              <p14:xfrm>
                <a:off x="2139810" y="5935789"/>
                <a:ext cx="3960" cy="3960"/>
              </p14:xfrm>
            </p:contentPart>
          </mc:Choice>
          <mc:Fallback xmlns="">
            <p:pic>
              <p:nvPicPr>
                <p:cNvPr id="394" name="Entrada de lápiz 393">
                  <a:extLst>
                    <a:ext uri="{FF2B5EF4-FFF2-40B4-BE49-F238E27FC236}">
                      <a16:creationId xmlns:a16="http://schemas.microsoft.com/office/drawing/2014/main" id="{9ACB139B-6ECF-BC4A-B801-775B9AC4E70B}"/>
                    </a:ext>
                  </a:extLst>
                </p:cNvPr>
                <p:cNvPicPr/>
                <p:nvPr/>
              </p:nvPicPr>
              <p:blipFill>
                <a:blip r:embed="rId401"/>
                <a:stretch>
                  <a:fillRect/>
                </a:stretch>
              </p:blipFill>
              <p:spPr>
                <a:xfrm>
                  <a:off x="2125620" y="5920309"/>
                  <a:ext cx="3201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95" name="Entrada de lápiz 394">
                  <a:extLst>
                    <a:ext uri="{FF2B5EF4-FFF2-40B4-BE49-F238E27FC236}">
                      <a16:creationId xmlns:a16="http://schemas.microsoft.com/office/drawing/2014/main" id="{0CA98E25-59AB-5044-B004-1DF808740981}"/>
                    </a:ext>
                  </a:extLst>
                </p14:cNvPr>
                <p14:cNvContentPartPr/>
                <p14:nvPr/>
              </p14:nvContentPartPr>
              <p14:xfrm>
                <a:off x="2188050" y="5820589"/>
                <a:ext cx="67320" cy="122760"/>
              </p14:xfrm>
            </p:contentPart>
          </mc:Choice>
          <mc:Fallback xmlns="">
            <p:pic>
              <p:nvPicPr>
                <p:cNvPr id="395" name="Entrada de lápiz 394">
                  <a:extLst>
                    <a:ext uri="{FF2B5EF4-FFF2-40B4-BE49-F238E27FC236}">
                      <a16:creationId xmlns:a16="http://schemas.microsoft.com/office/drawing/2014/main" id="{0CA98E25-59AB-5044-B004-1DF808740981}"/>
                    </a:ext>
                  </a:extLst>
                </p:cNvPr>
                <p:cNvPicPr/>
                <p:nvPr/>
              </p:nvPicPr>
              <p:blipFill>
                <a:blip r:embed="rId403"/>
                <a:stretch>
                  <a:fillRect/>
                </a:stretch>
              </p:blipFill>
              <p:spPr>
                <a:xfrm>
                  <a:off x="2172487" y="5805154"/>
                  <a:ext cx="98085" cy="153271"/>
                </a:xfrm>
                <a:prstGeom prst="rect">
                  <a:avLst/>
                </a:prstGeom>
              </p:spPr>
            </p:pic>
          </mc:Fallback>
        </mc:AlternateContent>
      </p:grpSp>
      <p:grpSp>
        <p:nvGrpSpPr>
          <p:cNvPr id="400" name="Grupo 399">
            <a:extLst>
              <a:ext uri="{FF2B5EF4-FFF2-40B4-BE49-F238E27FC236}">
                <a16:creationId xmlns:a16="http://schemas.microsoft.com/office/drawing/2014/main" id="{C3814CB7-CFD5-E644-9D87-9B207983BC06}"/>
              </a:ext>
            </a:extLst>
          </p:cNvPr>
          <p:cNvGrpSpPr/>
          <p:nvPr/>
        </p:nvGrpSpPr>
        <p:grpSpPr>
          <a:xfrm>
            <a:off x="2032170" y="6139909"/>
            <a:ext cx="230400" cy="119520"/>
            <a:chOff x="2032170" y="6139909"/>
            <a:chExt cx="230400" cy="119520"/>
          </a:xfrm>
        </p:grpSpPr>
        <mc:AlternateContent xmlns:mc="http://schemas.openxmlformats.org/markup-compatibility/2006" xmlns:p14="http://schemas.microsoft.com/office/powerpoint/2010/main">
          <mc:Choice Requires="p14">
            <p:contentPart p14:bwMode="auto" r:id="rId404">
              <p14:nvContentPartPr>
                <p14:cNvPr id="397" name="Entrada de lápiz 396">
                  <a:extLst>
                    <a:ext uri="{FF2B5EF4-FFF2-40B4-BE49-F238E27FC236}">
                      <a16:creationId xmlns:a16="http://schemas.microsoft.com/office/drawing/2014/main" id="{936FC0CD-AF4B-6042-AF41-BB30E622B07C}"/>
                    </a:ext>
                  </a:extLst>
                </p14:cNvPr>
                <p14:cNvContentPartPr/>
                <p14:nvPr/>
              </p14:nvContentPartPr>
              <p14:xfrm>
                <a:off x="2032170" y="6139909"/>
                <a:ext cx="59760" cy="111960"/>
              </p14:xfrm>
            </p:contentPart>
          </mc:Choice>
          <mc:Fallback xmlns="">
            <p:pic>
              <p:nvPicPr>
                <p:cNvPr id="397" name="Entrada de lápiz 396">
                  <a:extLst>
                    <a:ext uri="{FF2B5EF4-FFF2-40B4-BE49-F238E27FC236}">
                      <a16:creationId xmlns:a16="http://schemas.microsoft.com/office/drawing/2014/main" id="{936FC0CD-AF4B-6042-AF41-BB30E622B07C}"/>
                    </a:ext>
                  </a:extLst>
                </p:cNvPr>
                <p:cNvPicPr/>
                <p:nvPr/>
              </p:nvPicPr>
              <p:blipFill>
                <a:blip r:embed="rId405"/>
                <a:stretch>
                  <a:fillRect/>
                </a:stretch>
              </p:blipFill>
              <p:spPr>
                <a:xfrm>
                  <a:off x="2016690" y="6124379"/>
                  <a:ext cx="90360" cy="142659"/>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98" name="Entrada de lápiz 397">
                  <a:extLst>
                    <a:ext uri="{FF2B5EF4-FFF2-40B4-BE49-F238E27FC236}">
                      <a16:creationId xmlns:a16="http://schemas.microsoft.com/office/drawing/2014/main" id="{C91D1C61-4B5D-234C-AB94-100ECC8182F6}"/>
                    </a:ext>
                  </a:extLst>
                </p14:cNvPr>
                <p14:cNvContentPartPr/>
                <p14:nvPr/>
              </p14:nvContentPartPr>
              <p14:xfrm>
                <a:off x="2150970" y="6251509"/>
                <a:ext cx="11520" cy="7920"/>
              </p14:xfrm>
            </p:contentPart>
          </mc:Choice>
          <mc:Fallback xmlns="">
            <p:pic>
              <p:nvPicPr>
                <p:cNvPr id="398" name="Entrada de lápiz 397">
                  <a:extLst>
                    <a:ext uri="{FF2B5EF4-FFF2-40B4-BE49-F238E27FC236}">
                      <a16:creationId xmlns:a16="http://schemas.microsoft.com/office/drawing/2014/main" id="{C91D1C61-4B5D-234C-AB94-100ECC8182F6}"/>
                    </a:ext>
                  </a:extLst>
                </p:cNvPr>
                <p:cNvPicPr/>
                <p:nvPr/>
              </p:nvPicPr>
              <p:blipFill>
                <a:blip r:embed="rId407"/>
                <a:stretch>
                  <a:fillRect/>
                </a:stretch>
              </p:blipFill>
              <p:spPr>
                <a:xfrm>
                  <a:off x="2135490" y="6236029"/>
                  <a:ext cx="42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99" name="Entrada de lápiz 398">
                  <a:extLst>
                    <a:ext uri="{FF2B5EF4-FFF2-40B4-BE49-F238E27FC236}">
                      <a16:creationId xmlns:a16="http://schemas.microsoft.com/office/drawing/2014/main" id="{B6EE8DE9-644C-E44E-9078-035D6D401180}"/>
                    </a:ext>
                  </a:extLst>
                </p14:cNvPr>
                <p14:cNvContentPartPr/>
                <p14:nvPr/>
              </p14:nvContentPartPr>
              <p14:xfrm>
                <a:off x="2191650" y="6140629"/>
                <a:ext cx="70920" cy="114840"/>
              </p14:xfrm>
            </p:contentPart>
          </mc:Choice>
          <mc:Fallback xmlns="">
            <p:pic>
              <p:nvPicPr>
                <p:cNvPr id="399" name="Entrada de lápiz 398">
                  <a:extLst>
                    <a:ext uri="{FF2B5EF4-FFF2-40B4-BE49-F238E27FC236}">
                      <a16:creationId xmlns:a16="http://schemas.microsoft.com/office/drawing/2014/main" id="{B6EE8DE9-644C-E44E-9078-035D6D401180}"/>
                    </a:ext>
                  </a:extLst>
                </p:cNvPr>
                <p:cNvPicPr/>
                <p:nvPr/>
              </p:nvPicPr>
              <p:blipFill>
                <a:blip r:embed="rId409"/>
                <a:stretch>
                  <a:fillRect/>
                </a:stretch>
              </p:blipFill>
              <p:spPr>
                <a:xfrm>
                  <a:off x="2176170" y="6125100"/>
                  <a:ext cx="101520" cy="145536"/>
                </a:xfrm>
                <a:prstGeom prst="rect">
                  <a:avLst/>
                </a:prstGeom>
              </p:spPr>
            </p:pic>
          </mc:Fallback>
        </mc:AlternateContent>
      </p:grpSp>
      <p:grpSp>
        <p:nvGrpSpPr>
          <p:cNvPr id="404" name="Grupo 403">
            <a:extLst>
              <a:ext uri="{FF2B5EF4-FFF2-40B4-BE49-F238E27FC236}">
                <a16:creationId xmlns:a16="http://schemas.microsoft.com/office/drawing/2014/main" id="{5164622F-B3BF-6F4D-9F0F-ABC80E744F41}"/>
              </a:ext>
            </a:extLst>
          </p:cNvPr>
          <p:cNvGrpSpPr/>
          <p:nvPr/>
        </p:nvGrpSpPr>
        <p:grpSpPr>
          <a:xfrm>
            <a:off x="2046930" y="6437269"/>
            <a:ext cx="219600" cy="115560"/>
            <a:chOff x="2046930" y="6437269"/>
            <a:chExt cx="219600" cy="115560"/>
          </a:xfrm>
        </p:grpSpPr>
        <mc:AlternateContent xmlns:mc="http://schemas.openxmlformats.org/markup-compatibility/2006" xmlns:p14="http://schemas.microsoft.com/office/powerpoint/2010/main">
          <mc:Choice Requires="p14">
            <p:contentPart p14:bwMode="auto" r:id="rId410">
              <p14:nvContentPartPr>
                <p14:cNvPr id="401" name="Entrada de lápiz 400">
                  <a:extLst>
                    <a:ext uri="{FF2B5EF4-FFF2-40B4-BE49-F238E27FC236}">
                      <a16:creationId xmlns:a16="http://schemas.microsoft.com/office/drawing/2014/main" id="{211DD779-AB3E-784D-AE23-A61B240221A4}"/>
                    </a:ext>
                  </a:extLst>
                </p14:cNvPr>
                <p14:cNvContentPartPr/>
                <p14:nvPr/>
              </p14:nvContentPartPr>
              <p14:xfrm>
                <a:off x="2046930" y="6444469"/>
                <a:ext cx="67320" cy="104400"/>
              </p14:xfrm>
            </p:contentPart>
          </mc:Choice>
          <mc:Fallback xmlns="">
            <p:pic>
              <p:nvPicPr>
                <p:cNvPr id="401" name="Entrada de lápiz 400">
                  <a:extLst>
                    <a:ext uri="{FF2B5EF4-FFF2-40B4-BE49-F238E27FC236}">
                      <a16:creationId xmlns:a16="http://schemas.microsoft.com/office/drawing/2014/main" id="{211DD779-AB3E-784D-AE23-A61B240221A4}"/>
                    </a:ext>
                  </a:extLst>
                </p:cNvPr>
                <p:cNvPicPr/>
                <p:nvPr/>
              </p:nvPicPr>
              <p:blipFill>
                <a:blip r:embed="rId411"/>
                <a:stretch>
                  <a:fillRect/>
                </a:stretch>
              </p:blipFill>
              <p:spPr>
                <a:xfrm>
                  <a:off x="2031450" y="6428989"/>
                  <a:ext cx="979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402" name="Entrada de lápiz 401">
                  <a:extLst>
                    <a:ext uri="{FF2B5EF4-FFF2-40B4-BE49-F238E27FC236}">
                      <a16:creationId xmlns:a16="http://schemas.microsoft.com/office/drawing/2014/main" id="{2410A84D-B230-C04E-9734-842313F7A78F}"/>
                    </a:ext>
                  </a:extLst>
                </p14:cNvPr>
                <p14:cNvContentPartPr/>
                <p14:nvPr/>
              </p14:nvContentPartPr>
              <p14:xfrm>
                <a:off x="2165730" y="6537349"/>
                <a:ext cx="3960" cy="7920"/>
              </p14:xfrm>
            </p:contentPart>
          </mc:Choice>
          <mc:Fallback xmlns="">
            <p:pic>
              <p:nvPicPr>
                <p:cNvPr id="402" name="Entrada de lápiz 401">
                  <a:extLst>
                    <a:ext uri="{FF2B5EF4-FFF2-40B4-BE49-F238E27FC236}">
                      <a16:creationId xmlns:a16="http://schemas.microsoft.com/office/drawing/2014/main" id="{2410A84D-B230-C04E-9734-842313F7A78F}"/>
                    </a:ext>
                  </a:extLst>
                </p:cNvPr>
                <p:cNvPicPr/>
                <p:nvPr/>
              </p:nvPicPr>
              <p:blipFill>
                <a:blip r:embed="rId413"/>
                <a:stretch>
                  <a:fillRect/>
                </a:stretch>
              </p:blipFill>
              <p:spPr>
                <a:xfrm>
                  <a:off x="2150250" y="6521132"/>
                  <a:ext cx="34560" cy="39977"/>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03" name="Entrada de lápiz 402">
                  <a:extLst>
                    <a:ext uri="{FF2B5EF4-FFF2-40B4-BE49-F238E27FC236}">
                      <a16:creationId xmlns:a16="http://schemas.microsoft.com/office/drawing/2014/main" id="{E4F922B8-A4F8-5241-A258-68123473E67F}"/>
                    </a:ext>
                  </a:extLst>
                </p14:cNvPr>
                <p14:cNvContentPartPr/>
                <p14:nvPr/>
              </p14:nvContentPartPr>
              <p14:xfrm>
                <a:off x="2212530" y="6437269"/>
                <a:ext cx="54000" cy="115560"/>
              </p14:xfrm>
            </p:contentPart>
          </mc:Choice>
          <mc:Fallback xmlns="">
            <p:pic>
              <p:nvPicPr>
                <p:cNvPr id="403" name="Entrada de lápiz 402">
                  <a:extLst>
                    <a:ext uri="{FF2B5EF4-FFF2-40B4-BE49-F238E27FC236}">
                      <a16:creationId xmlns:a16="http://schemas.microsoft.com/office/drawing/2014/main" id="{E4F922B8-A4F8-5241-A258-68123473E67F}"/>
                    </a:ext>
                  </a:extLst>
                </p:cNvPr>
                <p:cNvPicPr/>
                <p:nvPr/>
              </p:nvPicPr>
              <p:blipFill>
                <a:blip r:embed="rId415"/>
                <a:stretch>
                  <a:fillRect/>
                </a:stretch>
              </p:blipFill>
              <p:spPr>
                <a:xfrm>
                  <a:off x="2197050" y="6421789"/>
                  <a:ext cx="84600" cy="146160"/>
                </a:xfrm>
                <a:prstGeom prst="rect">
                  <a:avLst/>
                </a:prstGeom>
              </p:spPr>
            </p:pic>
          </mc:Fallback>
        </mc:AlternateContent>
      </p:grpSp>
      <p:grpSp>
        <p:nvGrpSpPr>
          <p:cNvPr id="415" name="Grupo 414">
            <a:extLst>
              <a:ext uri="{FF2B5EF4-FFF2-40B4-BE49-F238E27FC236}">
                <a16:creationId xmlns:a16="http://schemas.microsoft.com/office/drawing/2014/main" id="{D815F477-D0A3-6844-B7CE-71FFEE692C44}"/>
              </a:ext>
            </a:extLst>
          </p:cNvPr>
          <p:cNvGrpSpPr/>
          <p:nvPr/>
        </p:nvGrpSpPr>
        <p:grpSpPr>
          <a:xfrm>
            <a:off x="2489010" y="5734909"/>
            <a:ext cx="316080" cy="899280"/>
            <a:chOff x="2489010" y="5734909"/>
            <a:chExt cx="316080" cy="899280"/>
          </a:xfrm>
        </p:grpSpPr>
        <mc:AlternateContent xmlns:mc="http://schemas.openxmlformats.org/markup-compatibility/2006" xmlns:p14="http://schemas.microsoft.com/office/powerpoint/2010/main">
          <mc:Choice Requires="p14">
            <p:contentPart p14:bwMode="auto" r:id="rId416">
              <p14:nvContentPartPr>
                <p14:cNvPr id="405" name="Entrada de lápiz 404">
                  <a:extLst>
                    <a:ext uri="{FF2B5EF4-FFF2-40B4-BE49-F238E27FC236}">
                      <a16:creationId xmlns:a16="http://schemas.microsoft.com/office/drawing/2014/main" id="{066E2DE6-44EE-9E43-B1E6-009E1EABF44C}"/>
                    </a:ext>
                  </a:extLst>
                </p14:cNvPr>
                <p14:cNvContentPartPr/>
                <p14:nvPr/>
              </p14:nvContentPartPr>
              <p14:xfrm>
                <a:off x="2503770" y="5791069"/>
                <a:ext cx="93240" cy="122400"/>
              </p14:xfrm>
            </p:contentPart>
          </mc:Choice>
          <mc:Fallback xmlns="">
            <p:pic>
              <p:nvPicPr>
                <p:cNvPr id="405" name="Entrada de lápiz 404">
                  <a:extLst>
                    <a:ext uri="{FF2B5EF4-FFF2-40B4-BE49-F238E27FC236}">
                      <a16:creationId xmlns:a16="http://schemas.microsoft.com/office/drawing/2014/main" id="{066E2DE6-44EE-9E43-B1E6-009E1EABF44C}"/>
                    </a:ext>
                  </a:extLst>
                </p:cNvPr>
                <p:cNvPicPr/>
                <p:nvPr/>
              </p:nvPicPr>
              <p:blipFill>
                <a:blip r:embed="rId417"/>
                <a:stretch>
                  <a:fillRect/>
                </a:stretch>
              </p:blipFill>
              <p:spPr>
                <a:xfrm>
                  <a:off x="2488230" y="5775589"/>
                  <a:ext cx="123959"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06" name="Entrada de lápiz 405">
                  <a:extLst>
                    <a:ext uri="{FF2B5EF4-FFF2-40B4-BE49-F238E27FC236}">
                      <a16:creationId xmlns:a16="http://schemas.microsoft.com/office/drawing/2014/main" id="{E6809F10-9C62-D847-BACB-3814727DFCC5}"/>
                    </a:ext>
                  </a:extLst>
                </p14:cNvPr>
                <p14:cNvContentPartPr/>
                <p14:nvPr/>
              </p14:nvContentPartPr>
              <p14:xfrm>
                <a:off x="2489010" y="6154669"/>
                <a:ext cx="52200" cy="96840"/>
              </p14:xfrm>
            </p:contentPart>
          </mc:Choice>
          <mc:Fallback xmlns="">
            <p:pic>
              <p:nvPicPr>
                <p:cNvPr id="406" name="Entrada de lápiz 405">
                  <a:extLst>
                    <a:ext uri="{FF2B5EF4-FFF2-40B4-BE49-F238E27FC236}">
                      <a16:creationId xmlns:a16="http://schemas.microsoft.com/office/drawing/2014/main" id="{E6809F10-9C62-D847-BACB-3814727DFCC5}"/>
                    </a:ext>
                  </a:extLst>
                </p:cNvPr>
                <p:cNvPicPr/>
                <p:nvPr/>
              </p:nvPicPr>
              <p:blipFill>
                <a:blip r:embed="rId419"/>
                <a:stretch>
                  <a:fillRect/>
                </a:stretch>
              </p:blipFill>
              <p:spPr>
                <a:xfrm>
                  <a:off x="2473636" y="6139189"/>
                  <a:ext cx="8259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07" name="Entrada de lápiz 406">
                  <a:extLst>
                    <a:ext uri="{FF2B5EF4-FFF2-40B4-BE49-F238E27FC236}">
                      <a16:creationId xmlns:a16="http://schemas.microsoft.com/office/drawing/2014/main" id="{5C94B3DF-DA19-9D47-8227-4175504F66BF}"/>
                    </a:ext>
                  </a:extLst>
                </p14:cNvPr>
                <p14:cNvContentPartPr/>
                <p14:nvPr/>
              </p14:nvContentPartPr>
              <p14:xfrm>
                <a:off x="2585490" y="6255109"/>
                <a:ext cx="3960" cy="2520"/>
              </p14:xfrm>
            </p:contentPart>
          </mc:Choice>
          <mc:Fallback xmlns="">
            <p:pic>
              <p:nvPicPr>
                <p:cNvPr id="407" name="Entrada de lápiz 406">
                  <a:extLst>
                    <a:ext uri="{FF2B5EF4-FFF2-40B4-BE49-F238E27FC236}">
                      <a16:creationId xmlns:a16="http://schemas.microsoft.com/office/drawing/2014/main" id="{5C94B3DF-DA19-9D47-8227-4175504F66BF}"/>
                    </a:ext>
                  </a:extLst>
                </p:cNvPr>
                <p:cNvPicPr/>
                <p:nvPr/>
              </p:nvPicPr>
              <p:blipFill>
                <a:blip r:embed="rId421"/>
                <a:stretch>
                  <a:fillRect/>
                </a:stretch>
              </p:blipFill>
              <p:spPr>
                <a:xfrm>
                  <a:off x="2570010" y="6239629"/>
                  <a:ext cx="34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08" name="Entrada de lápiz 407">
                  <a:extLst>
                    <a:ext uri="{FF2B5EF4-FFF2-40B4-BE49-F238E27FC236}">
                      <a16:creationId xmlns:a16="http://schemas.microsoft.com/office/drawing/2014/main" id="{1C0DEDA7-AA88-8C44-8C5C-B0D0CBD7D83E}"/>
                    </a:ext>
                  </a:extLst>
                </p14:cNvPr>
                <p14:cNvContentPartPr/>
                <p14:nvPr/>
              </p14:nvContentPartPr>
              <p14:xfrm>
                <a:off x="2619330" y="6158629"/>
                <a:ext cx="85320" cy="108000"/>
              </p14:xfrm>
            </p:contentPart>
          </mc:Choice>
          <mc:Fallback xmlns="">
            <p:pic>
              <p:nvPicPr>
                <p:cNvPr id="408" name="Entrada de lápiz 407">
                  <a:extLst>
                    <a:ext uri="{FF2B5EF4-FFF2-40B4-BE49-F238E27FC236}">
                      <a16:creationId xmlns:a16="http://schemas.microsoft.com/office/drawing/2014/main" id="{1C0DEDA7-AA88-8C44-8C5C-B0D0CBD7D83E}"/>
                    </a:ext>
                  </a:extLst>
                </p:cNvPr>
                <p:cNvPicPr/>
                <p:nvPr/>
              </p:nvPicPr>
              <p:blipFill>
                <a:blip r:embed="rId423"/>
                <a:stretch>
                  <a:fillRect/>
                </a:stretch>
              </p:blipFill>
              <p:spPr>
                <a:xfrm>
                  <a:off x="2603850" y="6143149"/>
                  <a:ext cx="115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10" name="Entrada de lápiz 409">
                  <a:extLst>
                    <a:ext uri="{FF2B5EF4-FFF2-40B4-BE49-F238E27FC236}">
                      <a16:creationId xmlns:a16="http://schemas.microsoft.com/office/drawing/2014/main" id="{E47C4A22-CED0-FC49-B1F5-FCDF5D9DEAC2}"/>
                    </a:ext>
                  </a:extLst>
                </p14:cNvPr>
                <p14:cNvContentPartPr/>
                <p14:nvPr/>
              </p14:nvContentPartPr>
              <p14:xfrm>
                <a:off x="2548410" y="6448069"/>
                <a:ext cx="7920" cy="104040"/>
              </p14:xfrm>
            </p:contentPart>
          </mc:Choice>
          <mc:Fallback xmlns="">
            <p:pic>
              <p:nvPicPr>
                <p:cNvPr id="410" name="Entrada de lápiz 409">
                  <a:extLst>
                    <a:ext uri="{FF2B5EF4-FFF2-40B4-BE49-F238E27FC236}">
                      <a16:creationId xmlns:a16="http://schemas.microsoft.com/office/drawing/2014/main" id="{E47C4A22-CED0-FC49-B1F5-FCDF5D9DEAC2}"/>
                    </a:ext>
                  </a:extLst>
                </p:cNvPr>
                <p:cNvPicPr/>
                <p:nvPr/>
              </p:nvPicPr>
              <p:blipFill>
                <a:blip r:embed="rId425"/>
                <a:stretch>
                  <a:fillRect/>
                </a:stretch>
              </p:blipFill>
              <p:spPr>
                <a:xfrm>
                  <a:off x="2532930" y="6432589"/>
                  <a:ext cx="38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11" name="Entrada de lápiz 410">
                  <a:extLst>
                    <a:ext uri="{FF2B5EF4-FFF2-40B4-BE49-F238E27FC236}">
                      <a16:creationId xmlns:a16="http://schemas.microsoft.com/office/drawing/2014/main" id="{43DDFCD5-0A03-9745-97DD-00B7C874D6A7}"/>
                    </a:ext>
                  </a:extLst>
                </p14:cNvPr>
                <p14:cNvContentPartPr/>
                <p14:nvPr/>
              </p14:nvContentPartPr>
              <p14:xfrm>
                <a:off x="2585490" y="6537349"/>
                <a:ext cx="7920" cy="7920"/>
              </p14:xfrm>
            </p:contentPart>
          </mc:Choice>
          <mc:Fallback xmlns="">
            <p:pic>
              <p:nvPicPr>
                <p:cNvPr id="411" name="Entrada de lápiz 410">
                  <a:extLst>
                    <a:ext uri="{FF2B5EF4-FFF2-40B4-BE49-F238E27FC236}">
                      <a16:creationId xmlns:a16="http://schemas.microsoft.com/office/drawing/2014/main" id="{43DDFCD5-0A03-9745-97DD-00B7C874D6A7}"/>
                    </a:ext>
                  </a:extLst>
                </p:cNvPr>
                <p:cNvPicPr/>
                <p:nvPr/>
              </p:nvPicPr>
              <p:blipFill>
                <a:blip r:embed="rId427"/>
                <a:stretch>
                  <a:fillRect/>
                </a:stretch>
              </p:blipFill>
              <p:spPr>
                <a:xfrm>
                  <a:off x="2569273" y="6521132"/>
                  <a:ext cx="39977" cy="39977"/>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12" name="Entrada de lápiz 411">
                  <a:extLst>
                    <a:ext uri="{FF2B5EF4-FFF2-40B4-BE49-F238E27FC236}">
                      <a16:creationId xmlns:a16="http://schemas.microsoft.com/office/drawing/2014/main" id="{A97804A9-5F44-FF48-9D43-8124AE821CF1}"/>
                    </a:ext>
                  </a:extLst>
                </p14:cNvPr>
                <p14:cNvContentPartPr/>
                <p14:nvPr/>
              </p14:nvContentPartPr>
              <p14:xfrm>
                <a:off x="2667210" y="6452029"/>
                <a:ext cx="15120" cy="91440"/>
              </p14:xfrm>
            </p:contentPart>
          </mc:Choice>
          <mc:Fallback xmlns="">
            <p:pic>
              <p:nvPicPr>
                <p:cNvPr id="412" name="Entrada de lápiz 411">
                  <a:extLst>
                    <a:ext uri="{FF2B5EF4-FFF2-40B4-BE49-F238E27FC236}">
                      <a16:creationId xmlns:a16="http://schemas.microsoft.com/office/drawing/2014/main" id="{A97804A9-5F44-FF48-9D43-8124AE821CF1}"/>
                    </a:ext>
                  </a:extLst>
                </p:cNvPr>
                <p:cNvPicPr/>
                <p:nvPr/>
              </p:nvPicPr>
              <p:blipFill>
                <a:blip r:embed="rId429"/>
                <a:stretch>
                  <a:fillRect/>
                </a:stretch>
              </p:blipFill>
              <p:spPr>
                <a:xfrm>
                  <a:off x="2651730" y="6436610"/>
                  <a:ext cx="45720" cy="1219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14" name="Entrada de lápiz 413">
                  <a:extLst>
                    <a:ext uri="{FF2B5EF4-FFF2-40B4-BE49-F238E27FC236}">
                      <a16:creationId xmlns:a16="http://schemas.microsoft.com/office/drawing/2014/main" id="{67BD5226-BD02-2E4F-9F2F-187279D2FA5D}"/>
                    </a:ext>
                  </a:extLst>
                </p14:cNvPr>
                <p14:cNvContentPartPr/>
                <p14:nvPr/>
              </p14:nvContentPartPr>
              <p14:xfrm>
                <a:off x="2663610" y="5734909"/>
                <a:ext cx="141480" cy="899280"/>
              </p14:xfrm>
            </p:contentPart>
          </mc:Choice>
          <mc:Fallback xmlns="">
            <p:pic>
              <p:nvPicPr>
                <p:cNvPr id="414" name="Entrada de lápiz 413">
                  <a:extLst>
                    <a:ext uri="{FF2B5EF4-FFF2-40B4-BE49-F238E27FC236}">
                      <a16:creationId xmlns:a16="http://schemas.microsoft.com/office/drawing/2014/main" id="{67BD5226-BD02-2E4F-9F2F-187279D2FA5D}"/>
                    </a:ext>
                  </a:extLst>
                </p:cNvPr>
                <p:cNvPicPr/>
                <p:nvPr/>
              </p:nvPicPr>
              <p:blipFill>
                <a:blip r:embed="rId431"/>
                <a:stretch>
                  <a:fillRect/>
                </a:stretch>
              </p:blipFill>
              <p:spPr>
                <a:xfrm>
                  <a:off x="2648130" y="5719429"/>
                  <a:ext cx="172080" cy="929880"/>
                </a:xfrm>
                <a:prstGeom prst="rect">
                  <a:avLst/>
                </a:prstGeom>
              </p:spPr>
            </p:pic>
          </mc:Fallback>
        </mc:AlternateContent>
      </p:grpSp>
      <p:grpSp>
        <p:nvGrpSpPr>
          <p:cNvPr id="419" name="Grupo 418">
            <a:extLst>
              <a:ext uri="{FF2B5EF4-FFF2-40B4-BE49-F238E27FC236}">
                <a16:creationId xmlns:a16="http://schemas.microsoft.com/office/drawing/2014/main" id="{DB32EAAD-0D5C-D549-8467-C28713BD6FF4}"/>
              </a:ext>
            </a:extLst>
          </p:cNvPr>
          <p:cNvGrpSpPr/>
          <p:nvPr/>
        </p:nvGrpSpPr>
        <p:grpSpPr>
          <a:xfrm>
            <a:off x="3801279" y="4966056"/>
            <a:ext cx="304200" cy="115920"/>
            <a:chOff x="3801279" y="4966056"/>
            <a:chExt cx="304200" cy="115920"/>
          </a:xfrm>
        </p:grpSpPr>
        <mc:AlternateContent xmlns:mc="http://schemas.openxmlformats.org/markup-compatibility/2006" xmlns:p14="http://schemas.microsoft.com/office/powerpoint/2010/main">
          <mc:Choice Requires="p14">
            <p:contentPart p14:bwMode="auto" r:id="rId432">
              <p14:nvContentPartPr>
                <p14:cNvPr id="416" name="Entrada de lápiz 415">
                  <a:extLst>
                    <a:ext uri="{FF2B5EF4-FFF2-40B4-BE49-F238E27FC236}">
                      <a16:creationId xmlns:a16="http://schemas.microsoft.com/office/drawing/2014/main" id="{34128135-6F22-FC47-A739-4749FA247513}"/>
                    </a:ext>
                  </a:extLst>
                </p14:cNvPr>
                <p14:cNvContentPartPr/>
                <p14:nvPr/>
              </p14:nvContentPartPr>
              <p14:xfrm>
                <a:off x="3801279" y="5016096"/>
                <a:ext cx="176400" cy="5400"/>
              </p14:xfrm>
            </p:contentPart>
          </mc:Choice>
          <mc:Fallback xmlns="">
            <p:pic>
              <p:nvPicPr>
                <p:cNvPr id="416" name="Entrada de lápiz 415">
                  <a:extLst>
                    <a:ext uri="{FF2B5EF4-FFF2-40B4-BE49-F238E27FC236}">
                      <a16:creationId xmlns:a16="http://schemas.microsoft.com/office/drawing/2014/main" id="{34128135-6F22-FC47-A739-4749FA247513}"/>
                    </a:ext>
                  </a:extLst>
                </p:cNvPr>
                <p:cNvPicPr/>
                <p:nvPr/>
              </p:nvPicPr>
              <p:blipFill>
                <a:blip r:embed="rId433"/>
                <a:stretch>
                  <a:fillRect/>
                </a:stretch>
              </p:blipFill>
              <p:spPr>
                <a:xfrm>
                  <a:off x="3785799" y="5000616"/>
                  <a:ext cx="207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17" name="Entrada de lápiz 416">
                  <a:extLst>
                    <a:ext uri="{FF2B5EF4-FFF2-40B4-BE49-F238E27FC236}">
                      <a16:creationId xmlns:a16="http://schemas.microsoft.com/office/drawing/2014/main" id="{9A9E873B-20B8-B64D-A2ED-D53B329CA0BF}"/>
                    </a:ext>
                  </a:extLst>
                </p14:cNvPr>
                <p14:cNvContentPartPr/>
                <p14:nvPr/>
              </p14:nvContentPartPr>
              <p14:xfrm>
                <a:off x="3994599" y="4966056"/>
                <a:ext cx="110880" cy="115920"/>
              </p14:xfrm>
            </p:contentPart>
          </mc:Choice>
          <mc:Fallback xmlns="">
            <p:pic>
              <p:nvPicPr>
                <p:cNvPr id="417" name="Entrada de lápiz 416">
                  <a:extLst>
                    <a:ext uri="{FF2B5EF4-FFF2-40B4-BE49-F238E27FC236}">
                      <a16:creationId xmlns:a16="http://schemas.microsoft.com/office/drawing/2014/main" id="{9A9E873B-20B8-B64D-A2ED-D53B329CA0BF}"/>
                    </a:ext>
                  </a:extLst>
                </p:cNvPr>
                <p:cNvPicPr/>
                <p:nvPr/>
              </p:nvPicPr>
              <p:blipFill>
                <a:blip r:embed="rId435"/>
                <a:stretch>
                  <a:fillRect/>
                </a:stretch>
              </p:blipFill>
              <p:spPr>
                <a:xfrm>
                  <a:off x="3979119" y="4950576"/>
                  <a:ext cx="141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18" name="Entrada de lápiz 417">
                  <a:extLst>
                    <a:ext uri="{FF2B5EF4-FFF2-40B4-BE49-F238E27FC236}">
                      <a16:creationId xmlns:a16="http://schemas.microsoft.com/office/drawing/2014/main" id="{57F090DD-7278-A041-A69B-806F44A0D77A}"/>
                    </a:ext>
                  </a:extLst>
                </p14:cNvPr>
                <p14:cNvContentPartPr/>
                <p14:nvPr/>
              </p14:nvContentPartPr>
              <p14:xfrm>
                <a:off x="3979479" y="4971456"/>
                <a:ext cx="120600" cy="110520"/>
              </p14:xfrm>
            </p:contentPart>
          </mc:Choice>
          <mc:Fallback xmlns="">
            <p:pic>
              <p:nvPicPr>
                <p:cNvPr id="418" name="Entrada de lápiz 417">
                  <a:extLst>
                    <a:ext uri="{FF2B5EF4-FFF2-40B4-BE49-F238E27FC236}">
                      <a16:creationId xmlns:a16="http://schemas.microsoft.com/office/drawing/2014/main" id="{57F090DD-7278-A041-A69B-806F44A0D77A}"/>
                    </a:ext>
                  </a:extLst>
                </p:cNvPr>
                <p:cNvPicPr/>
                <p:nvPr/>
              </p:nvPicPr>
              <p:blipFill>
                <a:blip r:embed="rId437"/>
                <a:stretch>
                  <a:fillRect/>
                </a:stretch>
              </p:blipFill>
              <p:spPr>
                <a:xfrm>
                  <a:off x="3963999" y="4955925"/>
                  <a:ext cx="151200" cy="141220"/>
                </a:xfrm>
                <a:prstGeom prst="rect">
                  <a:avLst/>
                </a:prstGeom>
              </p:spPr>
            </p:pic>
          </mc:Fallback>
        </mc:AlternateContent>
      </p:grpSp>
      <p:grpSp>
        <p:nvGrpSpPr>
          <p:cNvPr id="422" name="Grupo 421">
            <a:extLst>
              <a:ext uri="{FF2B5EF4-FFF2-40B4-BE49-F238E27FC236}">
                <a16:creationId xmlns:a16="http://schemas.microsoft.com/office/drawing/2014/main" id="{248BA30C-F0E7-6940-A4E4-C5D815267E5B}"/>
              </a:ext>
            </a:extLst>
          </p:cNvPr>
          <p:cNvGrpSpPr/>
          <p:nvPr/>
        </p:nvGrpSpPr>
        <p:grpSpPr>
          <a:xfrm>
            <a:off x="528032" y="3886253"/>
            <a:ext cx="591135" cy="387720"/>
            <a:chOff x="528032" y="3886253"/>
            <a:chExt cx="591135" cy="387720"/>
          </a:xfrm>
        </p:grpSpPr>
        <mc:AlternateContent xmlns:mc="http://schemas.openxmlformats.org/markup-compatibility/2006" xmlns:p14="http://schemas.microsoft.com/office/powerpoint/2010/main">
          <mc:Choice Requires="p14">
            <p:contentPart p14:bwMode="auto" r:id="rId438">
              <p14:nvContentPartPr>
                <p14:cNvPr id="230" name="Entrada de lápiz 229">
                  <a:extLst>
                    <a:ext uri="{FF2B5EF4-FFF2-40B4-BE49-F238E27FC236}">
                      <a16:creationId xmlns:a16="http://schemas.microsoft.com/office/drawing/2014/main" id="{0A4A7C42-8426-0440-8F97-C0ACF269360F}"/>
                    </a:ext>
                  </a:extLst>
                </p14:cNvPr>
                <p14:cNvContentPartPr/>
                <p14:nvPr/>
              </p14:nvContentPartPr>
              <p14:xfrm>
                <a:off x="668447" y="3914693"/>
                <a:ext cx="56520" cy="148320"/>
              </p14:xfrm>
            </p:contentPart>
          </mc:Choice>
          <mc:Fallback xmlns="">
            <p:pic>
              <p:nvPicPr>
                <p:cNvPr id="230" name="Entrada de lápiz 229">
                  <a:extLst>
                    <a:ext uri="{FF2B5EF4-FFF2-40B4-BE49-F238E27FC236}">
                      <a16:creationId xmlns:a16="http://schemas.microsoft.com/office/drawing/2014/main" id="{0A4A7C42-8426-0440-8F97-C0ACF269360F}"/>
                    </a:ext>
                  </a:extLst>
                </p:cNvPr>
                <p:cNvPicPr/>
                <p:nvPr/>
              </p:nvPicPr>
              <p:blipFill>
                <a:blip r:embed="rId439"/>
                <a:stretch>
                  <a:fillRect/>
                </a:stretch>
              </p:blipFill>
              <p:spPr>
                <a:xfrm>
                  <a:off x="653065" y="3899213"/>
                  <a:ext cx="86926"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32" name="Entrada de lápiz 231">
                  <a:extLst>
                    <a:ext uri="{FF2B5EF4-FFF2-40B4-BE49-F238E27FC236}">
                      <a16:creationId xmlns:a16="http://schemas.microsoft.com/office/drawing/2014/main" id="{4FF380B9-5AB3-A248-95C1-00CBA0B9EFCE}"/>
                    </a:ext>
                  </a:extLst>
                </p14:cNvPr>
                <p14:cNvContentPartPr/>
                <p14:nvPr/>
              </p14:nvContentPartPr>
              <p14:xfrm>
                <a:off x="767087" y="3921533"/>
                <a:ext cx="42480" cy="84960"/>
              </p14:xfrm>
            </p:contentPart>
          </mc:Choice>
          <mc:Fallback xmlns="">
            <p:pic>
              <p:nvPicPr>
                <p:cNvPr id="232" name="Entrada de lápiz 231">
                  <a:extLst>
                    <a:ext uri="{FF2B5EF4-FFF2-40B4-BE49-F238E27FC236}">
                      <a16:creationId xmlns:a16="http://schemas.microsoft.com/office/drawing/2014/main" id="{4FF380B9-5AB3-A248-95C1-00CBA0B9EFCE}"/>
                    </a:ext>
                  </a:extLst>
                </p:cNvPr>
                <p:cNvPicPr/>
                <p:nvPr/>
              </p:nvPicPr>
              <p:blipFill>
                <a:blip r:embed="rId441"/>
                <a:stretch>
                  <a:fillRect/>
                </a:stretch>
              </p:blipFill>
              <p:spPr>
                <a:xfrm>
                  <a:off x="751607" y="3905987"/>
                  <a:ext cx="73080" cy="11569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33" name="Entrada de lápiz 232">
                  <a:extLst>
                    <a:ext uri="{FF2B5EF4-FFF2-40B4-BE49-F238E27FC236}">
                      <a16:creationId xmlns:a16="http://schemas.microsoft.com/office/drawing/2014/main" id="{B6E77449-62AB-5041-9476-12EFDBDC9CF1}"/>
                    </a:ext>
                  </a:extLst>
                </p14:cNvPr>
                <p14:cNvContentPartPr/>
                <p14:nvPr/>
              </p14:nvContentPartPr>
              <p14:xfrm>
                <a:off x="858527" y="3886253"/>
                <a:ext cx="42480" cy="113040"/>
              </p14:xfrm>
            </p:contentPart>
          </mc:Choice>
          <mc:Fallback xmlns="">
            <p:pic>
              <p:nvPicPr>
                <p:cNvPr id="233" name="Entrada de lápiz 232">
                  <a:extLst>
                    <a:ext uri="{FF2B5EF4-FFF2-40B4-BE49-F238E27FC236}">
                      <a16:creationId xmlns:a16="http://schemas.microsoft.com/office/drawing/2014/main" id="{B6E77449-62AB-5041-9476-12EFDBDC9CF1}"/>
                    </a:ext>
                  </a:extLst>
                </p:cNvPr>
                <p:cNvPicPr/>
                <p:nvPr/>
              </p:nvPicPr>
              <p:blipFill>
                <a:blip r:embed="rId443"/>
                <a:stretch>
                  <a:fillRect/>
                </a:stretch>
              </p:blipFill>
              <p:spPr>
                <a:xfrm>
                  <a:off x="843177" y="3870773"/>
                  <a:ext cx="72823"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35" name="Entrada de lápiz 234">
                  <a:extLst>
                    <a:ext uri="{FF2B5EF4-FFF2-40B4-BE49-F238E27FC236}">
                      <a16:creationId xmlns:a16="http://schemas.microsoft.com/office/drawing/2014/main" id="{51419547-6FDA-2643-9892-8BDC283B5DFD}"/>
                    </a:ext>
                  </a:extLst>
                </p14:cNvPr>
                <p14:cNvContentPartPr/>
                <p14:nvPr/>
              </p14:nvContentPartPr>
              <p14:xfrm>
                <a:off x="1027367" y="4182173"/>
                <a:ext cx="67680" cy="7560"/>
              </p14:xfrm>
            </p:contentPart>
          </mc:Choice>
          <mc:Fallback xmlns="">
            <p:pic>
              <p:nvPicPr>
                <p:cNvPr id="235" name="Entrada de lápiz 234">
                  <a:extLst>
                    <a:ext uri="{FF2B5EF4-FFF2-40B4-BE49-F238E27FC236}">
                      <a16:creationId xmlns:a16="http://schemas.microsoft.com/office/drawing/2014/main" id="{51419547-6FDA-2643-9892-8BDC283B5DFD}"/>
                    </a:ext>
                  </a:extLst>
                </p:cNvPr>
                <p:cNvPicPr/>
                <p:nvPr/>
              </p:nvPicPr>
              <p:blipFill>
                <a:blip r:embed="rId445"/>
                <a:stretch>
                  <a:fillRect/>
                </a:stretch>
              </p:blipFill>
              <p:spPr>
                <a:xfrm>
                  <a:off x="1011804" y="4166693"/>
                  <a:ext cx="98444"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36" name="Entrada de lápiz 235">
                  <a:extLst>
                    <a:ext uri="{FF2B5EF4-FFF2-40B4-BE49-F238E27FC236}">
                      <a16:creationId xmlns:a16="http://schemas.microsoft.com/office/drawing/2014/main" id="{A0ACFE62-3187-7043-A591-46949256F8F4}"/>
                    </a:ext>
                  </a:extLst>
                </p14:cNvPr>
                <p14:cNvContentPartPr/>
                <p14:nvPr/>
              </p14:nvContentPartPr>
              <p14:xfrm>
                <a:off x="1041407" y="4259573"/>
                <a:ext cx="77760" cy="14400"/>
              </p14:xfrm>
            </p:contentPart>
          </mc:Choice>
          <mc:Fallback xmlns="">
            <p:pic>
              <p:nvPicPr>
                <p:cNvPr id="236" name="Entrada de lápiz 235">
                  <a:extLst>
                    <a:ext uri="{FF2B5EF4-FFF2-40B4-BE49-F238E27FC236}">
                      <a16:creationId xmlns:a16="http://schemas.microsoft.com/office/drawing/2014/main" id="{A0ACFE62-3187-7043-A591-46949256F8F4}"/>
                    </a:ext>
                  </a:extLst>
                </p:cNvPr>
                <p:cNvPicPr/>
                <p:nvPr/>
              </p:nvPicPr>
              <p:blipFill>
                <a:blip r:embed="rId447"/>
                <a:stretch>
                  <a:fillRect/>
                </a:stretch>
              </p:blipFill>
              <p:spPr>
                <a:xfrm>
                  <a:off x="1025927" y="4244093"/>
                  <a:ext cx="108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420" name="Entrada de lápiz 419">
                  <a:extLst>
                    <a:ext uri="{FF2B5EF4-FFF2-40B4-BE49-F238E27FC236}">
                      <a16:creationId xmlns:a16="http://schemas.microsoft.com/office/drawing/2014/main" id="{EE8F3288-461B-0643-A4A7-42F80ACCFBB9}"/>
                    </a:ext>
                  </a:extLst>
                </p14:cNvPr>
                <p14:cNvContentPartPr/>
                <p14:nvPr/>
              </p14:nvContentPartPr>
              <p14:xfrm>
                <a:off x="538112" y="4045176"/>
                <a:ext cx="88200" cy="196560"/>
              </p14:xfrm>
            </p:contentPart>
          </mc:Choice>
          <mc:Fallback xmlns="">
            <p:pic>
              <p:nvPicPr>
                <p:cNvPr id="420" name="Entrada de lápiz 419">
                  <a:extLst>
                    <a:ext uri="{FF2B5EF4-FFF2-40B4-BE49-F238E27FC236}">
                      <a16:creationId xmlns:a16="http://schemas.microsoft.com/office/drawing/2014/main" id="{EE8F3288-461B-0643-A4A7-42F80ACCFBB9}"/>
                    </a:ext>
                  </a:extLst>
                </p:cNvPr>
                <p:cNvPicPr/>
                <p:nvPr/>
              </p:nvPicPr>
              <p:blipFill>
                <a:blip r:embed="rId449"/>
                <a:stretch>
                  <a:fillRect/>
                </a:stretch>
              </p:blipFill>
              <p:spPr>
                <a:xfrm>
                  <a:off x="522569" y="4029696"/>
                  <a:ext cx="118925"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421" name="Entrada de lápiz 420">
                  <a:extLst>
                    <a:ext uri="{FF2B5EF4-FFF2-40B4-BE49-F238E27FC236}">
                      <a16:creationId xmlns:a16="http://schemas.microsoft.com/office/drawing/2014/main" id="{83D0279E-9A4D-EF41-934E-C7291E3F1F66}"/>
                    </a:ext>
                  </a:extLst>
                </p14:cNvPr>
                <p14:cNvContentPartPr/>
                <p14:nvPr/>
              </p14:nvContentPartPr>
              <p14:xfrm>
                <a:off x="528032" y="4140576"/>
                <a:ext cx="96120" cy="10440"/>
              </p14:xfrm>
            </p:contentPart>
          </mc:Choice>
          <mc:Fallback xmlns="">
            <p:pic>
              <p:nvPicPr>
                <p:cNvPr id="421" name="Entrada de lápiz 420">
                  <a:extLst>
                    <a:ext uri="{FF2B5EF4-FFF2-40B4-BE49-F238E27FC236}">
                      <a16:creationId xmlns:a16="http://schemas.microsoft.com/office/drawing/2014/main" id="{83D0279E-9A4D-EF41-934E-C7291E3F1F66}"/>
                    </a:ext>
                  </a:extLst>
                </p:cNvPr>
                <p:cNvPicPr/>
                <p:nvPr/>
              </p:nvPicPr>
              <p:blipFill>
                <a:blip r:embed="rId451"/>
                <a:stretch>
                  <a:fillRect/>
                </a:stretch>
              </p:blipFill>
              <p:spPr>
                <a:xfrm>
                  <a:off x="512494" y="4125096"/>
                  <a:ext cx="126835" cy="41040"/>
                </a:xfrm>
                <a:prstGeom prst="rect">
                  <a:avLst/>
                </a:prstGeom>
              </p:spPr>
            </p:pic>
          </mc:Fallback>
        </mc:AlternateContent>
      </p:grpSp>
      <p:grpSp>
        <p:nvGrpSpPr>
          <p:cNvPr id="425" name="Grupo 424">
            <a:extLst>
              <a:ext uri="{FF2B5EF4-FFF2-40B4-BE49-F238E27FC236}">
                <a16:creationId xmlns:a16="http://schemas.microsoft.com/office/drawing/2014/main" id="{7C3723A4-2C18-0F4E-A37E-F85F9477ACDE}"/>
              </a:ext>
            </a:extLst>
          </p:cNvPr>
          <p:cNvGrpSpPr/>
          <p:nvPr/>
        </p:nvGrpSpPr>
        <p:grpSpPr>
          <a:xfrm>
            <a:off x="497792" y="4606041"/>
            <a:ext cx="385797" cy="370455"/>
            <a:chOff x="497792" y="4606041"/>
            <a:chExt cx="385797" cy="370455"/>
          </a:xfrm>
        </p:grpSpPr>
        <mc:AlternateContent xmlns:mc="http://schemas.openxmlformats.org/markup-compatibility/2006" xmlns:p14="http://schemas.microsoft.com/office/powerpoint/2010/main">
          <mc:Choice Requires="p14">
            <p:contentPart p14:bwMode="auto" r:id="rId452">
              <p14:nvContentPartPr>
                <p14:cNvPr id="291" name="Entrada de lápiz 290">
                  <a:extLst>
                    <a:ext uri="{FF2B5EF4-FFF2-40B4-BE49-F238E27FC236}">
                      <a16:creationId xmlns:a16="http://schemas.microsoft.com/office/drawing/2014/main" id="{AC6D0945-C928-A848-873D-E0B76A3FBFD0}"/>
                    </a:ext>
                  </a:extLst>
                </p14:cNvPr>
                <p14:cNvContentPartPr/>
                <p14:nvPr/>
              </p14:nvContentPartPr>
              <p14:xfrm>
                <a:off x="755429" y="4646361"/>
                <a:ext cx="52920" cy="96120"/>
              </p14:xfrm>
            </p:contentPart>
          </mc:Choice>
          <mc:Fallback xmlns="">
            <p:pic>
              <p:nvPicPr>
                <p:cNvPr id="291" name="Entrada de lápiz 290">
                  <a:extLst>
                    <a:ext uri="{FF2B5EF4-FFF2-40B4-BE49-F238E27FC236}">
                      <a16:creationId xmlns:a16="http://schemas.microsoft.com/office/drawing/2014/main" id="{AC6D0945-C928-A848-873D-E0B76A3FBFD0}"/>
                    </a:ext>
                  </a:extLst>
                </p:cNvPr>
                <p:cNvPicPr/>
                <p:nvPr/>
              </p:nvPicPr>
              <p:blipFill>
                <a:blip r:embed="rId453"/>
                <a:stretch>
                  <a:fillRect/>
                </a:stretch>
              </p:blipFill>
              <p:spPr>
                <a:xfrm>
                  <a:off x="739949" y="4630881"/>
                  <a:ext cx="835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92" name="Entrada de lápiz 291">
                  <a:extLst>
                    <a:ext uri="{FF2B5EF4-FFF2-40B4-BE49-F238E27FC236}">
                      <a16:creationId xmlns:a16="http://schemas.microsoft.com/office/drawing/2014/main" id="{26B7C4BD-10FF-2D48-8FC0-215FBC94AE4C}"/>
                    </a:ext>
                  </a:extLst>
                </p14:cNvPr>
                <p14:cNvContentPartPr/>
                <p14:nvPr/>
              </p14:nvContentPartPr>
              <p14:xfrm>
                <a:off x="707549" y="4635561"/>
                <a:ext cx="106920" cy="122040"/>
              </p14:xfrm>
            </p:contentPart>
          </mc:Choice>
          <mc:Fallback xmlns="">
            <p:pic>
              <p:nvPicPr>
                <p:cNvPr id="292" name="Entrada de lápiz 291">
                  <a:extLst>
                    <a:ext uri="{FF2B5EF4-FFF2-40B4-BE49-F238E27FC236}">
                      <a16:creationId xmlns:a16="http://schemas.microsoft.com/office/drawing/2014/main" id="{26B7C4BD-10FF-2D48-8FC0-215FBC94AE4C}"/>
                    </a:ext>
                  </a:extLst>
                </p:cNvPr>
                <p:cNvPicPr/>
                <p:nvPr/>
              </p:nvPicPr>
              <p:blipFill>
                <a:blip r:embed="rId455"/>
                <a:stretch>
                  <a:fillRect/>
                </a:stretch>
              </p:blipFill>
              <p:spPr>
                <a:xfrm>
                  <a:off x="692017" y="4620081"/>
                  <a:ext cx="137623"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3" name="Entrada de lápiz 292">
                  <a:extLst>
                    <a:ext uri="{FF2B5EF4-FFF2-40B4-BE49-F238E27FC236}">
                      <a16:creationId xmlns:a16="http://schemas.microsoft.com/office/drawing/2014/main" id="{4A5AC56D-AA21-D146-9B68-FBDEAF702779}"/>
                    </a:ext>
                  </a:extLst>
                </p14:cNvPr>
                <p14:cNvContentPartPr/>
                <p14:nvPr/>
              </p14:nvContentPartPr>
              <p14:xfrm>
                <a:off x="649229" y="4606041"/>
                <a:ext cx="53640" cy="194760"/>
              </p14:xfrm>
            </p:contentPart>
          </mc:Choice>
          <mc:Fallback xmlns="">
            <p:pic>
              <p:nvPicPr>
                <p:cNvPr id="293" name="Entrada de lápiz 292">
                  <a:extLst>
                    <a:ext uri="{FF2B5EF4-FFF2-40B4-BE49-F238E27FC236}">
                      <a16:creationId xmlns:a16="http://schemas.microsoft.com/office/drawing/2014/main" id="{4A5AC56D-AA21-D146-9B68-FBDEAF702779}"/>
                    </a:ext>
                  </a:extLst>
                </p:cNvPr>
                <p:cNvPicPr/>
                <p:nvPr/>
              </p:nvPicPr>
              <p:blipFill>
                <a:blip r:embed="rId457"/>
                <a:stretch>
                  <a:fillRect/>
                </a:stretch>
              </p:blipFill>
              <p:spPr>
                <a:xfrm>
                  <a:off x="633749" y="4590561"/>
                  <a:ext cx="84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4" name="Entrada de lápiz 293">
                  <a:extLst>
                    <a:ext uri="{FF2B5EF4-FFF2-40B4-BE49-F238E27FC236}">
                      <a16:creationId xmlns:a16="http://schemas.microsoft.com/office/drawing/2014/main" id="{A5D88152-34B4-A44D-B683-5E859A6E82FC}"/>
                    </a:ext>
                  </a:extLst>
                </p14:cNvPr>
                <p14:cNvContentPartPr/>
                <p14:nvPr/>
              </p14:nvContentPartPr>
              <p14:xfrm>
                <a:off x="846149" y="4608921"/>
                <a:ext cx="37440" cy="197280"/>
              </p14:xfrm>
            </p:contentPart>
          </mc:Choice>
          <mc:Fallback xmlns="">
            <p:pic>
              <p:nvPicPr>
                <p:cNvPr id="294" name="Entrada de lápiz 293">
                  <a:extLst>
                    <a:ext uri="{FF2B5EF4-FFF2-40B4-BE49-F238E27FC236}">
                      <a16:creationId xmlns:a16="http://schemas.microsoft.com/office/drawing/2014/main" id="{A5D88152-34B4-A44D-B683-5E859A6E82FC}"/>
                    </a:ext>
                  </a:extLst>
                </p:cNvPr>
                <p:cNvPicPr/>
                <p:nvPr/>
              </p:nvPicPr>
              <p:blipFill>
                <a:blip r:embed="rId459"/>
                <a:stretch>
                  <a:fillRect/>
                </a:stretch>
              </p:blipFill>
              <p:spPr>
                <a:xfrm>
                  <a:off x="830816" y="4593441"/>
                  <a:ext cx="67749"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23" name="Entrada de lápiz 422">
                  <a:extLst>
                    <a:ext uri="{FF2B5EF4-FFF2-40B4-BE49-F238E27FC236}">
                      <a16:creationId xmlns:a16="http://schemas.microsoft.com/office/drawing/2014/main" id="{AD277462-8CBA-FF49-826A-599443CC15C9}"/>
                    </a:ext>
                  </a:extLst>
                </p14:cNvPr>
                <p14:cNvContentPartPr/>
                <p14:nvPr/>
              </p14:nvContentPartPr>
              <p14:xfrm>
                <a:off x="497792" y="4734576"/>
                <a:ext cx="120960" cy="241920"/>
              </p14:xfrm>
            </p:contentPart>
          </mc:Choice>
          <mc:Fallback xmlns="">
            <p:pic>
              <p:nvPicPr>
                <p:cNvPr id="423" name="Entrada de lápiz 422">
                  <a:extLst>
                    <a:ext uri="{FF2B5EF4-FFF2-40B4-BE49-F238E27FC236}">
                      <a16:creationId xmlns:a16="http://schemas.microsoft.com/office/drawing/2014/main" id="{AD277462-8CBA-FF49-826A-599443CC15C9}"/>
                    </a:ext>
                  </a:extLst>
                </p:cNvPr>
                <p:cNvPicPr/>
                <p:nvPr/>
              </p:nvPicPr>
              <p:blipFill>
                <a:blip r:embed="rId461"/>
                <a:stretch>
                  <a:fillRect/>
                </a:stretch>
              </p:blipFill>
              <p:spPr>
                <a:xfrm>
                  <a:off x="482312" y="4719096"/>
                  <a:ext cx="1515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24" name="Entrada de lápiz 423">
                  <a:extLst>
                    <a:ext uri="{FF2B5EF4-FFF2-40B4-BE49-F238E27FC236}">
                      <a16:creationId xmlns:a16="http://schemas.microsoft.com/office/drawing/2014/main" id="{DF1BFB11-B303-FB43-BF1F-9FBEFC33557F}"/>
                    </a:ext>
                  </a:extLst>
                </p14:cNvPr>
                <p14:cNvContentPartPr/>
                <p14:nvPr/>
              </p14:nvContentPartPr>
              <p14:xfrm>
                <a:off x="512912" y="4860216"/>
                <a:ext cx="96120" cy="10440"/>
              </p14:xfrm>
            </p:contentPart>
          </mc:Choice>
          <mc:Fallback xmlns="">
            <p:pic>
              <p:nvPicPr>
                <p:cNvPr id="424" name="Entrada de lápiz 423">
                  <a:extLst>
                    <a:ext uri="{FF2B5EF4-FFF2-40B4-BE49-F238E27FC236}">
                      <a16:creationId xmlns:a16="http://schemas.microsoft.com/office/drawing/2014/main" id="{DF1BFB11-B303-FB43-BF1F-9FBEFC33557F}"/>
                    </a:ext>
                  </a:extLst>
                </p:cNvPr>
                <p:cNvPicPr/>
                <p:nvPr/>
              </p:nvPicPr>
              <p:blipFill>
                <a:blip r:embed="rId463"/>
                <a:stretch>
                  <a:fillRect/>
                </a:stretch>
              </p:blipFill>
              <p:spPr>
                <a:xfrm>
                  <a:off x="497374" y="4844183"/>
                  <a:ext cx="126835" cy="42133"/>
                </a:xfrm>
                <a:prstGeom prst="rect">
                  <a:avLst/>
                </a:prstGeom>
              </p:spPr>
            </p:pic>
          </mc:Fallback>
        </mc:AlternateContent>
      </p:grpSp>
      <p:grpSp>
        <p:nvGrpSpPr>
          <p:cNvPr id="428" name="Grupo 427">
            <a:extLst>
              <a:ext uri="{FF2B5EF4-FFF2-40B4-BE49-F238E27FC236}">
                <a16:creationId xmlns:a16="http://schemas.microsoft.com/office/drawing/2014/main" id="{4BE3A7DB-7741-CC45-AFD8-604244E08CA2}"/>
              </a:ext>
            </a:extLst>
          </p:cNvPr>
          <p:cNvGrpSpPr/>
          <p:nvPr/>
        </p:nvGrpSpPr>
        <p:grpSpPr>
          <a:xfrm>
            <a:off x="551072" y="5843721"/>
            <a:ext cx="385900" cy="380535"/>
            <a:chOff x="551072" y="5843721"/>
            <a:chExt cx="385900" cy="380535"/>
          </a:xfrm>
        </p:grpSpPr>
        <mc:AlternateContent xmlns:mc="http://schemas.openxmlformats.org/markup-compatibility/2006" xmlns:p14="http://schemas.microsoft.com/office/powerpoint/2010/main">
          <mc:Choice Requires="p14">
            <p:contentPart p14:bwMode="auto" r:id="rId464">
              <p14:nvContentPartPr>
                <p14:cNvPr id="339" name="Entrada de lápiz 338">
                  <a:extLst>
                    <a:ext uri="{FF2B5EF4-FFF2-40B4-BE49-F238E27FC236}">
                      <a16:creationId xmlns:a16="http://schemas.microsoft.com/office/drawing/2014/main" id="{F7D17CA9-6F2C-6846-8B29-1006D844030D}"/>
                    </a:ext>
                  </a:extLst>
                </p14:cNvPr>
                <p14:cNvContentPartPr/>
                <p14:nvPr/>
              </p14:nvContentPartPr>
              <p14:xfrm>
                <a:off x="761292" y="5881521"/>
                <a:ext cx="58320" cy="95400"/>
              </p14:xfrm>
            </p:contentPart>
          </mc:Choice>
          <mc:Fallback xmlns="">
            <p:pic>
              <p:nvPicPr>
                <p:cNvPr id="339" name="Entrada de lápiz 338">
                  <a:extLst>
                    <a:ext uri="{FF2B5EF4-FFF2-40B4-BE49-F238E27FC236}">
                      <a16:creationId xmlns:a16="http://schemas.microsoft.com/office/drawing/2014/main" id="{F7D17CA9-6F2C-6846-8B29-1006D844030D}"/>
                    </a:ext>
                  </a:extLst>
                </p:cNvPr>
                <p:cNvPicPr/>
                <p:nvPr/>
              </p:nvPicPr>
              <p:blipFill>
                <a:blip r:embed="rId465"/>
                <a:stretch>
                  <a:fillRect/>
                </a:stretch>
              </p:blipFill>
              <p:spPr>
                <a:xfrm>
                  <a:off x="745812" y="5866041"/>
                  <a:ext cx="88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40" name="Entrada de lápiz 339">
                  <a:extLst>
                    <a:ext uri="{FF2B5EF4-FFF2-40B4-BE49-F238E27FC236}">
                      <a16:creationId xmlns:a16="http://schemas.microsoft.com/office/drawing/2014/main" id="{65D6F906-6B75-4F44-8ADA-51F94F2215AE}"/>
                    </a:ext>
                  </a:extLst>
                </p14:cNvPr>
                <p14:cNvContentPartPr/>
                <p14:nvPr/>
              </p14:nvContentPartPr>
              <p14:xfrm>
                <a:off x="691812" y="5849121"/>
                <a:ext cx="74880" cy="181440"/>
              </p14:xfrm>
            </p:contentPart>
          </mc:Choice>
          <mc:Fallback xmlns="">
            <p:pic>
              <p:nvPicPr>
                <p:cNvPr id="340" name="Entrada de lápiz 339">
                  <a:extLst>
                    <a:ext uri="{FF2B5EF4-FFF2-40B4-BE49-F238E27FC236}">
                      <a16:creationId xmlns:a16="http://schemas.microsoft.com/office/drawing/2014/main" id="{65D6F906-6B75-4F44-8ADA-51F94F2215AE}"/>
                    </a:ext>
                  </a:extLst>
                </p:cNvPr>
                <p:cNvPicPr/>
                <p:nvPr/>
              </p:nvPicPr>
              <p:blipFill>
                <a:blip r:embed="rId467"/>
                <a:stretch>
                  <a:fillRect/>
                </a:stretch>
              </p:blipFill>
              <p:spPr>
                <a:xfrm>
                  <a:off x="676332" y="5833610"/>
                  <a:ext cx="105480" cy="212101"/>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41" name="Entrada de lápiz 340">
                  <a:extLst>
                    <a:ext uri="{FF2B5EF4-FFF2-40B4-BE49-F238E27FC236}">
                      <a16:creationId xmlns:a16="http://schemas.microsoft.com/office/drawing/2014/main" id="{99A641A4-3753-9B41-876F-2B0F85A4FF1B}"/>
                    </a:ext>
                  </a:extLst>
                </p14:cNvPr>
                <p14:cNvContentPartPr/>
                <p14:nvPr/>
              </p14:nvContentPartPr>
              <p14:xfrm>
                <a:off x="877932" y="5843721"/>
                <a:ext cx="59040" cy="186480"/>
              </p14:xfrm>
            </p:contentPart>
          </mc:Choice>
          <mc:Fallback xmlns="">
            <p:pic>
              <p:nvPicPr>
                <p:cNvPr id="341" name="Entrada de lápiz 340">
                  <a:extLst>
                    <a:ext uri="{FF2B5EF4-FFF2-40B4-BE49-F238E27FC236}">
                      <a16:creationId xmlns:a16="http://schemas.microsoft.com/office/drawing/2014/main" id="{99A641A4-3753-9B41-876F-2B0F85A4FF1B}"/>
                    </a:ext>
                  </a:extLst>
                </p:cNvPr>
                <p:cNvPicPr/>
                <p:nvPr/>
              </p:nvPicPr>
              <p:blipFill>
                <a:blip r:embed="rId469"/>
                <a:stretch>
                  <a:fillRect/>
                </a:stretch>
              </p:blipFill>
              <p:spPr>
                <a:xfrm>
                  <a:off x="862357" y="5828241"/>
                  <a:ext cx="89828"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26" name="Entrada de lápiz 425">
                  <a:extLst>
                    <a:ext uri="{FF2B5EF4-FFF2-40B4-BE49-F238E27FC236}">
                      <a16:creationId xmlns:a16="http://schemas.microsoft.com/office/drawing/2014/main" id="{5A5059A2-FE0C-5045-B031-B601833C113D}"/>
                    </a:ext>
                  </a:extLst>
                </p14:cNvPr>
                <p14:cNvContentPartPr/>
                <p14:nvPr/>
              </p14:nvContentPartPr>
              <p14:xfrm>
                <a:off x="551072" y="5997456"/>
                <a:ext cx="118440" cy="226800"/>
              </p14:xfrm>
            </p:contentPart>
          </mc:Choice>
          <mc:Fallback xmlns="">
            <p:pic>
              <p:nvPicPr>
                <p:cNvPr id="426" name="Entrada de lápiz 425">
                  <a:extLst>
                    <a:ext uri="{FF2B5EF4-FFF2-40B4-BE49-F238E27FC236}">
                      <a16:creationId xmlns:a16="http://schemas.microsoft.com/office/drawing/2014/main" id="{5A5059A2-FE0C-5045-B031-B601833C113D}"/>
                    </a:ext>
                  </a:extLst>
                </p:cNvPr>
                <p:cNvPicPr/>
                <p:nvPr/>
              </p:nvPicPr>
              <p:blipFill>
                <a:blip r:embed="rId471"/>
                <a:stretch>
                  <a:fillRect/>
                </a:stretch>
              </p:blipFill>
              <p:spPr>
                <a:xfrm>
                  <a:off x="535592" y="5981976"/>
                  <a:ext cx="1490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27" name="Entrada de lápiz 426">
                  <a:extLst>
                    <a:ext uri="{FF2B5EF4-FFF2-40B4-BE49-F238E27FC236}">
                      <a16:creationId xmlns:a16="http://schemas.microsoft.com/office/drawing/2014/main" id="{B77533A6-570F-9144-AB53-B32905D92CA5}"/>
                    </a:ext>
                  </a:extLst>
                </p14:cNvPr>
                <p14:cNvContentPartPr/>
                <p14:nvPr/>
              </p14:nvContentPartPr>
              <p14:xfrm>
                <a:off x="558992" y="6097896"/>
                <a:ext cx="80280" cy="20520"/>
              </p14:xfrm>
            </p:contentPart>
          </mc:Choice>
          <mc:Fallback xmlns="">
            <p:pic>
              <p:nvPicPr>
                <p:cNvPr id="427" name="Entrada de lápiz 426">
                  <a:extLst>
                    <a:ext uri="{FF2B5EF4-FFF2-40B4-BE49-F238E27FC236}">
                      <a16:creationId xmlns:a16="http://schemas.microsoft.com/office/drawing/2014/main" id="{B77533A6-570F-9144-AB53-B32905D92CA5}"/>
                    </a:ext>
                  </a:extLst>
                </p:cNvPr>
                <p:cNvPicPr/>
                <p:nvPr/>
              </p:nvPicPr>
              <p:blipFill>
                <a:blip r:embed="rId473"/>
                <a:stretch>
                  <a:fillRect/>
                </a:stretch>
              </p:blipFill>
              <p:spPr>
                <a:xfrm>
                  <a:off x="543512" y="6082416"/>
                  <a:ext cx="110880" cy="51120"/>
                </a:xfrm>
                <a:prstGeom prst="rect">
                  <a:avLst/>
                </a:prstGeom>
              </p:spPr>
            </p:pic>
          </mc:Fallback>
        </mc:AlternateContent>
      </p:grpSp>
      <p:grpSp>
        <p:nvGrpSpPr>
          <p:cNvPr id="516" name="Grupo 515">
            <a:extLst>
              <a:ext uri="{FF2B5EF4-FFF2-40B4-BE49-F238E27FC236}">
                <a16:creationId xmlns:a16="http://schemas.microsoft.com/office/drawing/2014/main" id="{CBCE1A5F-42A7-7649-9285-642E4B27650B}"/>
              </a:ext>
            </a:extLst>
          </p:cNvPr>
          <p:cNvGrpSpPr/>
          <p:nvPr/>
        </p:nvGrpSpPr>
        <p:grpSpPr>
          <a:xfrm>
            <a:off x="4458152" y="3904416"/>
            <a:ext cx="2344813" cy="1844640"/>
            <a:chOff x="4458152" y="3904416"/>
            <a:chExt cx="2344813" cy="1844640"/>
          </a:xfrm>
        </p:grpSpPr>
        <mc:AlternateContent xmlns:mc="http://schemas.openxmlformats.org/markup-compatibility/2006" xmlns:p14="http://schemas.microsoft.com/office/powerpoint/2010/main">
          <mc:Choice Requires="p14">
            <p:contentPart p14:bwMode="auto" r:id="rId474">
              <p14:nvContentPartPr>
                <p14:cNvPr id="429" name="Entrada de lápiz 428">
                  <a:extLst>
                    <a:ext uri="{FF2B5EF4-FFF2-40B4-BE49-F238E27FC236}">
                      <a16:creationId xmlns:a16="http://schemas.microsoft.com/office/drawing/2014/main" id="{077B2514-2B7B-714F-9031-EE7D78802708}"/>
                    </a:ext>
                  </a:extLst>
                </p14:cNvPr>
                <p14:cNvContentPartPr/>
                <p14:nvPr/>
              </p14:nvContentPartPr>
              <p14:xfrm>
                <a:off x="4458152" y="4045536"/>
                <a:ext cx="45000" cy="243720"/>
              </p14:xfrm>
            </p:contentPart>
          </mc:Choice>
          <mc:Fallback xmlns="">
            <p:pic>
              <p:nvPicPr>
                <p:cNvPr id="429" name="Entrada de lápiz 428">
                  <a:extLst>
                    <a:ext uri="{FF2B5EF4-FFF2-40B4-BE49-F238E27FC236}">
                      <a16:creationId xmlns:a16="http://schemas.microsoft.com/office/drawing/2014/main" id="{077B2514-2B7B-714F-9031-EE7D78802708}"/>
                    </a:ext>
                  </a:extLst>
                </p:cNvPr>
                <p:cNvPicPr/>
                <p:nvPr/>
              </p:nvPicPr>
              <p:blipFill>
                <a:blip r:embed="rId475"/>
                <a:stretch>
                  <a:fillRect/>
                </a:stretch>
              </p:blipFill>
              <p:spPr>
                <a:xfrm>
                  <a:off x="4442672" y="4030033"/>
                  <a:ext cx="75600" cy="274365"/>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30" name="Entrada de lápiz 429">
                  <a:extLst>
                    <a:ext uri="{FF2B5EF4-FFF2-40B4-BE49-F238E27FC236}">
                      <a16:creationId xmlns:a16="http://schemas.microsoft.com/office/drawing/2014/main" id="{8946DDA7-2AC9-514B-A3FB-FD08CEAF8726}"/>
                    </a:ext>
                  </a:extLst>
                </p14:cNvPr>
                <p14:cNvContentPartPr/>
                <p14:nvPr/>
              </p14:nvContentPartPr>
              <p14:xfrm>
                <a:off x="4512872" y="4060656"/>
                <a:ext cx="86040" cy="251280"/>
              </p14:xfrm>
            </p:contentPart>
          </mc:Choice>
          <mc:Fallback xmlns="">
            <p:pic>
              <p:nvPicPr>
                <p:cNvPr id="430" name="Entrada de lápiz 429">
                  <a:extLst>
                    <a:ext uri="{FF2B5EF4-FFF2-40B4-BE49-F238E27FC236}">
                      <a16:creationId xmlns:a16="http://schemas.microsoft.com/office/drawing/2014/main" id="{8946DDA7-2AC9-514B-A3FB-FD08CEAF8726}"/>
                    </a:ext>
                  </a:extLst>
                </p:cNvPr>
                <p:cNvPicPr/>
                <p:nvPr/>
              </p:nvPicPr>
              <p:blipFill>
                <a:blip r:embed="rId477"/>
                <a:stretch>
                  <a:fillRect/>
                </a:stretch>
              </p:blipFill>
              <p:spPr>
                <a:xfrm>
                  <a:off x="4497327" y="4045176"/>
                  <a:ext cx="116769"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31" name="Entrada de lápiz 430">
                  <a:extLst>
                    <a:ext uri="{FF2B5EF4-FFF2-40B4-BE49-F238E27FC236}">
                      <a16:creationId xmlns:a16="http://schemas.microsoft.com/office/drawing/2014/main" id="{F0F71A7B-431E-BA45-BF5F-28474F0C3736}"/>
                    </a:ext>
                  </a:extLst>
                </p14:cNvPr>
                <p14:cNvContentPartPr/>
                <p14:nvPr/>
              </p14:nvContentPartPr>
              <p14:xfrm>
                <a:off x="4497752" y="4201056"/>
                <a:ext cx="81000" cy="15480"/>
              </p14:xfrm>
            </p:contentPart>
          </mc:Choice>
          <mc:Fallback xmlns="">
            <p:pic>
              <p:nvPicPr>
                <p:cNvPr id="431" name="Entrada de lápiz 430">
                  <a:extLst>
                    <a:ext uri="{FF2B5EF4-FFF2-40B4-BE49-F238E27FC236}">
                      <a16:creationId xmlns:a16="http://schemas.microsoft.com/office/drawing/2014/main" id="{F0F71A7B-431E-BA45-BF5F-28474F0C3736}"/>
                    </a:ext>
                  </a:extLst>
                </p:cNvPr>
                <p:cNvPicPr/>
                <p:nvPr/>
              </p:nvPicPr>
              <p:blipFill>
                <a:blip r:embed="rId479"/>
                <a:stretch>
                  <a:fillRect/>
                </a:stretch>
              </p:blipFill>
              <p:spPr>
                <a:xfrm>
                  <a:off x="4482272" y="4185576"/>
                  <a:ext cx="111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33" name="Entrada de lápiz 432">
                  <a:extLst>
                    <a:ext uri="{FF2B5EF4-FFF2-40B4-BE49-F238E27FC236}">
                      <a16:creationId xmlns:a16="http://schemas.microsoft.com/office/drawing/2014/main" id="{98504FD5-CE59-9D49-B3E8-A7858D54F49F}"/>
                    </a:ext>
                  </a:extLst>
                </p14:cNvPr>
                <p14:cNvContentPartPr/>
                <p14:nvPr/>
              </p14:nvContentPartPr>
              <p14:xfrm>
                <a:off x="4674152" y="3944376"/>
                <a:ext cx="36000" cy="91080"/>
              </p14:xfrm>
            </p:contentPart>
          </mc:Choice>
          <mc:Fallback xmlns="">
            <p:pic>
              <p:nvPicPr>
                <p:cNvPr id="433" name="Entrada de lápiz 432">
                  <a:extLst>
                    <a:ext uri="{FF2B5EF4-FFF2-40B4-BE49-F238E27FC236}">
                      <a16:creationId xmlns:a16="http://schemas.microsoft.com/office/drawing/2014/main" id="{98504FD5-CE59-9D49-B3E8-A7858D54F49F}"/>
                    </a:ext>
                  </a:extLst>
                </p:cNvPr>
                <p:cNvPicPr/>
                <p:nvPr/>
              </p:nvPicPr>
              <p:blipFill>
                <a:blip r:embed="rId481"/>
                <a:stretch>
                  <a:fillRect/>
                </a:stretch>
              </p:blipFill>
              <p:spPr>
                <a:xfrm>
                  <a:off x="4658672" y="3928835"/>
                  <a:ext cx="66600" cy="121801"/>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34" name="Entrada de lápiz 433">
                  <a:extLst>
                    <a:ext uri="{FF2B5EF4-FFF2-40B4-BE49-F238E27FC236}">
                      <a16:creationId xmlns:a16="http://schemas.microsoft.com/office/drawing/2014/main" id="{C9D32F99-C165-D540-811B-74227B9C075B}"/>
                    </a:ext>
                  </a:extLst>
                </p14:cNvPr>
                <p14:cNvContentPartPr/>
                <p14:nvPr/>
              </p14:nvContentPartPr>
              <p14:xfrm>
                <a:off x="4593512" y="3924216"/>
                <a:ext cx="101160" cy="161280"/>
              </p14:xfrm>
            </p:contentPart>
          </mc:Choice>
          <mc:Fallback xmlns="">
            <p:pic>
              <p:nvPicPr>
                <p:cNvPr id="434" name="Entrada de lápiz 433">
                  <a:extLst>
                    <a:ext uri="{FF2B5EF4-FFF2-40B4-BE49-F238E27FC236}">
                      <a16:creationId xmlns:a16="http://schemas.microsoft.com/office/drawing/2014/main" id="{C9D32F99-C165-D540-811B-74227B9C075B}"/>
                    </a:ext>
                  </a:extLst>
                </p:cNvPr>
                <p:cNvPicPr/>
                <p:nvPr/>
              </p:nvPicPr>
              <p:blipFill>
                <a:blip r:embed="rId483"/>
                <a:stretch>
                  <a:fillRect/>
                </a:stretch>
              </p:blipFill>
              <p:spPr>
                <a:xfrm>
                  <a:off x="4578032" y="3908736"/>
                  <a:ext cx="131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35" name="Entrada de lápiz 434">
                  <a:extLst>
                    <a:ext uri="{FF2B5EF4-FFF2-40B4-BE49-F238E27FC236}">
                      <a16:creationId xmlns:a16="http://schemas.microsoft.com/office/drawing/2014/main" id="{CBCD55A4-7C9C-E142-801A-A126C5D33C73}"/>
                    </a:ext>
                  </a:extLst>
                </p14:cNvPr>
                <p14:cNvContentPartPr/>
                <p14:nvPr/>
              </p14:nvContentPartPr>
              <p14:xfrm>
                <a:off x="4754432" y="3904416"/>
                <a:ext cx="40680" cy="181440"/>
              </p14:xfrm>
            </p:contentPart>
          </mc:Choice>
          <mc:Fallback xmlns="">
            <p:pic>
              <p:nvPicPr>
                <p:cNvPr id="435" name="Entrada de lápiz 434">
                  <a:extLst>
                    <a:ext uri="{FF2B5EF4-FFF2-40B4-BE49-F238E27FC236}">
                      <a16:creationId xmlns:a16="http://schemas.microsoft.com/office/drawing/2014/main" id="{CBCD55A4-7C9C-E142-801A-A126C5D33C73}"/>
                    </a:ext>
                  </a:extLst>
                </p:cNvPr>
                <p:cNvPicPr/>
                <p:nvPr/>
              </p:nvPicPr>
              <p:blipFill>
                <a:blip r:embed="rId485"/>
                <a:stretch>
                  <a:fillRect/>
                </a:stretch>
              </p:blipFill>
              <p:spPr>
                <a:xfrm>
                  <a:off x="4738952" y="3888936"/>
                  <a:ext cx="71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36" name="Entrada de lápiz 435">
                  <a:extLst>
                    <a:ext uri="{FF2B5EF4-FFF2-40B4-BE49-F238E27FC236}">
                      <a16:creationId xmlns:a16="http://schemas.microsoft.com/office/drawing/2014/main" id="{429BCF6C-D2B1-A44C-9197-3D13BEACC3C1}"/>
                    </a:ext>
                  </a:extLst>
                </p14:cNvPr>
                <p14:cNvContentPartPr/>
                <p14:nvPr/>
              </p14:nvContentPartPr>
              <p14:xfrm>
                <a:off x="4900592" y="4190976"/>
                <a:ext cx="50760" cy="360"/>
              </p14:xfrm>
            </p:contentPart>
          </mc:Choice>
          <mc:Fallback xmlns="">
            <p:pic>
              <p:nvPicPr>
                <p:cNvPr id="436" name="Entrada de lápiz 435">
                  <a:extLst>
                    <a:ext uri="{FF2B5EF4-FFF2-40B4-BE49-F238E27FC236}">
                      <a16:creationId xmlns:a16="http://schemas.microsoft.com/office/drawing/2014/main" id="{429BCF6C-D2B1-A44C-9197-3D13BEACC3C1}"/>
                    </a:ext>
                  </a:extLst>
                </p:cNvPr>
                <p:cNvPicPr/>
                <p:nvPr/>
              </p:nvPicPr>
              <p:blipFill>
                <a:blip r:embed="rId487"/>
                <a:stretch>
                  <a:fillRect/>
                </a:stretch>
              </p:blipFill>
              <p:spPr>
                <a:xfrm>
                  <a:off x="4885112" y="4175496"/>
                  <a:ext cx="81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37" name="Entrada de lápiz 436">
                  <a:extLst>
                    <a:ext uri="{FF2B5EF4-FFF2-40B4-BE49-F238E27FC236}">
                      <a16:creationId xmlns:a16="http://schemas.microsoft.com/office/drawing/2014/main" id="{B5124061-29B6-A245-977B-626F5533D537}"/>
                    </a:ext>
                  </a:extLst>
                </p14:cNvPr>
                <p14:cNvContentPartPr/>
                <p14:nvPr/>
              </p14:nvContentPartPr>
              <p14:xfrm>
                <a:off x="4905272" y="4231296"/>
                <a:ext cx="40680" cy="10440"/>
              </p14:xfrm>
            </p:contentPart>
          </mc:Choice>
          <mc:Fallback xmlns="">
            <p:pic>
              <p:nvPicPr>
                <p:cNvPr id="437" name="Entrada de lápiz 436">
                  <a:extLst>
                    <a:ext uri="{FF2B5EF4-FFF2-40B4-BE49-F238E27FC236}">
                      <a16:creationId xmlns:a16="http://schemas.microsoft.com/office/drawing/2014/main" id="{B5124061-29B6-A245-977B-626F5533D537}"/>
                    </a:ext>
                  </a:extLst>
                </p:cNvPr>
                <p:cNvPicPr/>
                <p:nvPr/>
              </p:nvPicPr>
              <p:blipFill>
                <a:blip r:embed="rId489"/>
                <a:stretch>
                  <a:fillRect/>
                </a:stretch>
              </p:blipFill>
              <p:spPr>
                <a:xfrm>
                  <a:off x="4889792" y="4215816"/>
                  <a:ext cx="712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38" name="Entrada de lápiz 437">
                  <a:extLst>
                    <a:ext uri="{FF2B5EF4-FFF2-40B4-BE49-F238E27FC236}">
                      <a16:creationId xmlns:a16="http://schemas.microsoft.com/office/drawing/2014/main" id="{AC6CCA50-72A5-8148-B848-5FC7AEBBD67B}"/>
                    </a:ext>
                  </a:extLst>
                </p14:cNvPr>
                <p14:cNvContentPartPr/>
                <p14:nvPr/>
              </p14:nvContentPartPr>
              <p14:xfrm>
                <a:off x="5066552" y="4120416"/>
                <a:ext cx="115920" cy="176400"/>
              </p14:xfrm>
            </p:contentPart>
          </mc:Choice>
          <mc:Fallback xmlns="">
            <p:pic>
              <p:nvPicPr>
                <p:cNvPr id="438" name="Entrada de lápiz 437">
                  <a:extLst>
                    <a:ext uri="{FF2B5EF4-FFF2-40B4-BE49-F238E27FC236}">
                      <a16:creationId xmlns:a16="http://schemas.microsoft.com/office/drawing/2014/main" id="{AC6CCA50-72A5-8148-B848-5FC7AEBBD67B}"/>
                    </a:ext>
                  </a:extLst>
                </p:cNvPr>
                <p:cNvPicPr/>
                <p:nvPr/>
              </p:nvPicPr>
              <p:blipFill>
                <a:blip r:embed="rId491"/>
                <a:stretch>
                  <a:fillRect/>
                </a:stretch>
              </p:blipFill>
              <p:spPr>
                <a:xfrm>
                  <a:off x="5051120" y="4104936"/>
                  <a:ext cx="146425"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40" name="Entrada de lápiz 439">
                  <a:extLst>
                    <a:ext uri="{FF2B5EF4-FFF2-40B4-BE49-F238E27FC236}">
                      <a16:creationId xmlns:a16="http://schemas.microsoft.com/office/drawing/2014/main" id="{C97F017F-AF53-1145-8646-79EE215DE139}"/>
                    </a:ext>
                  </a:extLst>
                </p14:cNvPr>
                <p14:cNvContentPartPr/>
                <p14:nvPr/>
              </p14:nvContentPartPr>
              <p14:xfrm>
                <a:off x="5353112" y="4117176"/>
                <a:ext cx="171360" cy="119520"/>
              </p14:xfrm>
            </p:contentPart>
          </mc:Choice>
          <mc:Fallback xmlns="">
            <p:pic>
              <p:nvPicPr>
                <p:cNvPr id="440" name="Entrada de lápiz 439">
                  <a:extLst>
                    <a:ext uri="{FF2B5EF4-FFF2-40B4-BE49-F238E27FC236}">
                      <a16:creationId xmlns:a16="http://schemas.microsoft.com/office/drawing/2014/main" id="{C97F017F-AF53-1145-8646-79EE215DE139}"/>
                    </a:ext>
                  </a:extLst>
                </p:cNvPr>
                <p:cNvPicPr/>
                <p:nvPr/>
              </p:nvPicPr>
              <p:blipFill>
                <a:blip r:embed="rId493"/>
                <a:stretch>
                  <a:fillRect/>
                </a:stretch>
              </p:blipFill>
              <p:spPr>
                <a:xfrm>
                  <a:off x="5337632" y="4101649"/>
                  <a:ext cx="201960" cy="150212"/>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41" name="Entrada de lápiz 440">
                  <a:extLst>
                    <a:ext uri="{FF2B5EF4-FFF2-40B4-BE49-F238E27FC236}">
                      <a16:creationId xmlns:a16="http://schemas.microsoft.com/office/drawing/2014/main" id="{47E3130A-07ED-B843-B5E0-1A79062652F4}"/>
                    </a:ext>
                  </a:extLst>
                </p14:cNvPr>
                <p14:cNvContentPartPr/>
                <p14:nvPr/>
              </p14:nvContentPartPr>
              <p14:xfrm>
                <a:off x="5539232" y="4030056"/>
                <a:ext cx="55800" cy="60840"/>
              </p14:xfrm>
            </p:contentPart>
          </mc:Choice>
          <mc:Fallback xmlns="">
            <p:pic>
              <p:nvPicPr>
                <p:cNvPr id="441" name="Entrada de lápiz 440">
                  <a:extLst>
                    <a:ext uri="{FF2B5EF4-FFF2-40B4-BE49-F238E27FC236}">
                      <a16:creationId xmlns:a16="http://schemas.microsoft.com/office/drawing/2014/main" id="{47E3130A-07ED-B843-B5E0-1A79062652F4}"/>
                    </a:ext>
                  </a:extLst>
                </p:cNvPr>
                <p:cNvPicPr/>
                <p:nvPr/>
              </p:nvPicPr>
              <p:blipFill>
                <a:blip r:embed="rId495"/>
                <a:stretch>
                  <a:fillRect/>
                </a:stretch>
              </p:blipFill>
              <p:spPr>
                <a:xfrm>
                  <a:off x="5523752" y="4014576"/>
                  <a:ext cx="86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442" name="Entrada de lápiz 441">
                  <a:extLst>
                    <a:ext uri="{FF2B5EF4-FFF2-40B4-BE49-F238E27FC236}">
                      <a16:creationId xmlns:a16="http://schemas.microsoft.com/office/drawing/2014/main" id="{3FD41E97-A029-6549-A203-7D7FE6D21688}"/>
                    </a:ext>
                  </a:extLst>
                </p14:cNvPr>
                <p14:cNvContentPartPr/>
                <p14:nvPr/>
              </p14:nvContentPartPr>
              <p14:xfrm>
                <a:off x="5232872" y="4065696"/>
                <a:ext cx="115560" cy="276480"/>
              </p14:xfrm>
            </p:contentPart>
          </mc:Choice>
          <mc:Fallback xmlns="">
            <p:pic>
              <p:nvPicPr>
                <p:cNvPr id="442" name="Entrada de lápiz 441">
                  <a:extLst>
                    <a:ext uri="{FF2B5EF4-FFF2-40B4-BE49-F238E27FC236}">
                      <a16:creationId xmlns:a16="http://schemas.microsoft.com/office/drawing/2014/main" id="{3FD41E97-A029-6549-A203-7D7FE6D21688}"/>
                    </a:ext>
                  </a:extLst>
                </p:cNvPr>
                <p:cNvPicPr/>
                <p:nvPr/>
              </p:nvPicPr>
              <p:blipFill>
                <a:blip r:embed="rId497"/>
                <a:stretch>
                  <a:fillRect/>
                </a:stretch>
              </p:blipFill>
              <p:spPr>
                <a:xfrm>
                  <a:off x="5217392" y="4050216"/>
                  <a:ext cx="1461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43" name="Entrada de lápiz 442">
                  <a:extLst>
                    <a:ext uri="{FF2B5EF4-FFF2-40B4-BE49-F238E27FC236}">
                      <a16:creationId xmlns:a16="http://schemas.microsoft.com/office/drawing/2014/main" id="{8FB64200-2F54-824F-81FC-8E451AA94B06}"/>
                    </a:ext>
                  </a:extLst>
                </p14:cNvPr>
                <p14:cNvContentPartPr/>
                <p14:nvPr/>
              </p14:nvContentPartPr>
              <p14:xfrm>
                <a:off x="5489192" y="4025016"/>
                <a:ext cx="60840" cy="96120"/>
              </p14:xfrm>
            </p:contentPart>
          </mc:Choice>
          <mc:Fallback xmlns="">
            <p:pic>
              <p:nvPicPr>
                <p:cNvPr id="443" name="Entrada de lápiz 442">
                  <a:extLst>
                    <a:ext uri="{FF2B5EF4-FFF2-40B4-BE49-F238E27FC236}">
                      <a16:creationId xmlns:a16="http://schemas.microsoft.com/office/drawing/2014/main" id="{8FB64200-2F54-824F-81FC-8E451AA94B06}"/>
                    </a:ext>
                  </a:extLst>
                </p:cNvPr>
                <p:cNvPicPr/>
                <p:nvPr/>
              </p:nvPicPr>
              <p:blipFill>
                <a:blip r:embed="rId499"/>
                <a:stretch>
                  <a:fillRect/>
                </a:stretch>
              </p:blipFill>
              <p:spPr>
                <a:xfrm>
                  <a:off x="5473712" y="4009536"/>
                  <a:ext cx="91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44" name="Entrada de lápiz 443">
                  <a:extLst>
                    <a:ext uri="{FF2B5EF4-FFF2-40B4-BE49-F238E27FC236}">
                      <a16:creationId xmlns:a16="http://schemas.microsoft.com/office/drawing/2014/main" id="{FE98672A-8087-3F4B-B37A-DC29705B8AE8}"/>
                    </a:ext>
                  </a:extLst>
                </p14:cNvPr>
                <p14:cNvContentPartPr/>
                <p14:nvPr/>
              </p14:nvContentPartPr>
              <p14:xfrm>
                <a:off x="5609792" y="4004856"/>
                <a:ext cx="25560" cy="126000"/>
              </p14:xfrm>
            </p:contentPart>
          </mc:Choice>
          <mc:Fallback xmlns="">
            <p:pic>
              <p:nvPicPr>
                <p:cNvPr id="444" name="Entrada de lápiz 443">
                  <a:extLst>
                    <a:ext uri="{FF2B5EF4-FFF2-40B4-BE49-F238E27FC236}">
                      <a16:creationId xmlns:a16="http://schemas.microsoft.com/office/drawing/2014/main" id="{FE98672A-8087-3F4B-B37A-DC29705B8AE8}"/>
                    </a:ext>
                  </a:extLst>
                </p:cNvPr>
                <p:cNvPicPr/>
                <p:nvPr/>
              </p:nvPicPr>
              <p:blipFill>
                <a:blip r:embed="rId501"/>
                <a:stretch>
                  <a:fillRect/>
                </a:stretch>
              </p:blipFill>
              <p:spPr>
                <a:xfrm>
                  <a:off x="5594312" y="3989376"/>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45" name="Entrada de lápiz 444">
                  <a:extLst>
                    <a:ext uri="{FF2B5EF4-FFF2-40B4-BE49-F238E27FC236}">
                      <a16:creationId xmlns:a16="http://schemas.microsoft.com/office/drawing/2014/main" id="{1B388711-11A4-1042-8914-AB73336086BF}"/>
                    </a:ext>
                  </a:extLst>
                </p14:cNvPr>
                <p14:cNvContentPartPr/>
                <p14:nvPr/>
              </p14:nvContentPartPr>
              <p14:xfrm>
                <a:off x="5700512" y="4105656"/>
                <a:ext cx="86040" cy="146160"/>
              </p14:xfrm>
            </p:contentPart>
          </mc:Choice>
          <mc:Fallback xmlns="">
            <p:pic>
              <p:nvPicPr>
                <p:cNvPr id="445" name="Entrada de lápiz 444">
                  <a:extLst>
                    <a:ext uri="{FF2B5EF4-FFF2-40B4-BE49-F238E27FC236}">
                      <a16:creationId xmlns:a16="http://schemas.microsoft.com/office/drawing/2014/main" id="{1B388711-11A4-1042-8914-AB73336086BF}"/>
                    </a:ext>
                  </a:extLst>
                </p:cNvPr>
                <p:cNvPicPr/>
                <p:nvPr/>
              </p:nvPicPr>
              <p:blipFill>
                <a:blip r:embed="rId503"/>
                <a:stretch>
                  <a:fillRect/>
                </a:stretch>
              </p:blipFill>
              <p:spPr>
                <a:xfrm>
                  <a:off x="5685032" y="4090176"/>
                  <a:ext cx="1166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6" name="Entrada de lápiz 445">
                  <a:extLst>
                    <a:ext uri="{FF2B5EF4-FFF2-40B4-BE49-F238E27FC236}">
                      <a16:creationId xmlns:a16="http://schemas.microsoft.com/office/drawing/2014/main" id="{687747AB-B2D4-8847-A140-FEC68FEF8280}"/>
                    </a:ext>
                  </a:extLst>
                </p14:cNvPr>
                <p14:cNvContentPartPr/>
                <p14:nvPr/>
              </p14:nvContentPartPr>
              <p14:xfrm>
                <a:off x="5675312" y="4105656"/>
                <a:ext cx="81000" cy="157320"/>
              </p14:xfrm>
            </p:contentPart>
          </mc:Choice>
          <mc:Fallback xmlns="">
            <p:pic>
              <p:nvPicPr>
                <p:cNvPr id="446" name="Entrada de lápiz 445">
                  <a:extLst>
                    <a:ext uri="{FF2B5EF4-FFF2-40B4-BE49-F238E27FC236}">
                      <a16:creationId xmlns:a16="http://schemas.microsoft.com/office/drawing/2014/main" id="{687747AB-B2D4-8847-A140-FEC68FEF8280}"/>
                    </a:ext>
                  </a:extLst>
                </p:cNvPr>
                <p:cNvPicPr/>
                <p:nvPr/>
              </p:nvPicPr>
              <p:blipFill>
                <a:blip r:embed="rId505"/>
                <a:stretch>
                  <a:fillRect/>
                </a:stretch>
              </p:blipFill>
              <p:spPr>
                <a:xfrm>
                  <a:off x="5659832" y="4090176"/>
                  <a:ext cx="111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7" name="Entrada de lápiz 446">
                  <a:extLst>
                    <a:ext uri="{FF2B5EF4-FFF2-40B4-BE49-F238E27FC236}">
                      <a16:creationId xmlns:a16="http://schemas.microsoft.com/office/drawing/2014/main" id="{F9E360CC-5D5A-4547-AE16-5452FE57BBBD}"/>
                    </a:ext>
                  </a:extLst>
                </p14:cNvPr>
                <p14:cNvContentPartPr/>
                <p14:nvPr/>
              </p14:nvContentPartPr>
              <p14:xfrm>
                <a:off x="5821112" y="3999816"/>
                <a:ext cx="65880" cy="372600"/>
              </p14:xfrm>
            </p:contentPart>
          </mc:Choice>
          <mc:Fallback xmlns="">
            <p:pic>
              <p:nvPicPr>
                <p:cNvPr id="447" name="Entrada de lápiz 446">
                  <a:extLst>
                    <a:ext uri="{FF2B5EF4-FFF2-40B4-BE49-F238E27FC236}">
                      <a16:creationId xmlns:a16="http://schemas.microsoft.com/office/drawing/2014/main" id="{F9E360CC-5D5A-4547-AE16-5452FE57BBBD}"/>
                    </a:ext>
                  </a:extLst>
                </p:cNvPr>
                <p:cNvPicPr/>
                <p:nvPr/>
              </p:nvPicPr>
              <p:blipFill>
                <a:blip r:embed="rId507"/>
                <a:stretch>
                  <a:fillRect/>
                </a:stretch>
              </p:blipFill>
              <p:spPr>
                <a:xfrm>
                  <a:off x="5805547" y="3984336"/>
                  <a:ext cx="96648"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449" name="Entrada de lápiz 448">
                  <a:extLst>
                    <a:ext uri="{FF2B5EF4-FFF2-40B4-BE49-F238E27FC236}">
                      <a16:creationId xmlns:a16="http://schemas.microsoft.com/office/drawing/2014/main" id="{6EC81A81-7160-0848-8DD7-6758C49DD44C}"/>
                    </a:ext>
                  </a:extLst>
                </p14:cNvPr>
                <p14:cNvContentPartPr/>
                <p14:nvPr/>
              </p14:nvContentPartPr>
              <p14:xfrm>
                <a:off x="4895552" y="4633776"/>
                <a:ext cx="55800" cy="10440"/>
              </p14:xfrm>
            </p:contentPart>
          </mc:Choice>
          <mc:Fallback xmlns="">
            <p:pic>
              <p:nvPicPr>
                <p:cNvPr id="449" name="Entrada de lápiz 448">
                  <a:extLst>
                    <a:ext uri="{FF2B5EF4-FFF2-40B4-BE49-F238E27FC236}">
                      <a16:creationId xmlns:a16="http://schemas.microsoft.com/office/drawing/2014/main" id="{6EC81A81-7160-0848-8DD7-6758C49DD44C}"/>
                    </a:ext>
                  </a:extLst>
                </p:cNvPr>
                <p:cNvPicPr/>
                <p:nvPr/>
              </p:nvPicPr>
              <p:blipFill>
                <a:blip r:embed="rId509"/>
                <a:stretch>
                  <a:fillRect/>
                </a:stretch>
              </p:blipFill>
              <p:spPr>
                <a:xfrm>
                  <a:off x="4880072" y="4618296"/>
                  <a:ext cx="86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50" name="Entrada de lápiz 449">
                  <a:extLst>
                    <a:ext uri="{FF2B5EF4-FFF2-40B4-BE49-F238E27FC236}">
                      <a16:creationId xmlns:a16="http://schemas.microsoft.com/office/drawing/2014/main" id="{5233D36B-DDC6-1B4E-87FE-ADA87B666FF4}"/>
                    </a:ext>
                  </a:extLst>
                </p14:cNvPr>
                <p14:cNvContentPartPr/>
                <p14:nvPr/>
              </p14:nvContentPartPr>
              <p14:xfrm>
                <a:off x="4895552" y="4709376"/>
                <a:ext cx="60840" cy="15480"/>
              </p14:xfrm>
            </p:contentPart>
          </mc:Choice>
          <mc:Fallback xmlns="">
            <p:pic>
              <p:nvPicPr>
                <p:cNvPr id="450" name="Entrada de lápiz 449">
                  <a:extLst>
                    <a:ext uri="{FF2B5EF4-FFF2-40B4-BE49-F238E27FC236}">
                      <a16:creationId xmlns:a16="http://schemas.microsoft.com/office/drawing/2014/main" id="{5233D36B-DDC6-1B4E-87FE-ADA87B666FF4}"/>
                    </a:ext>
                  </a:extLst>
                </p:cNvPr>
                <p:cNvPicPr/>
                <p:nvPr/>
              </p:nvPicPr>
              <p:blipFill>
                <a:blip r:embed="rId511"/>
                <a:stretch>
                  <a:fillRect/>
                </a:stretch>
              </p:blipFill>
              <p:spPr>
                <a:xfrm>
                  <a:off x="4880072" y="4693896"/>
                  <a:ext cx="91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51" name="Entrada de lápiz 450">
                  <a:extLst>
                    <a:ext uri="{FF2B5EF4-FFF2-40B4-BE49-F238E27FC236}">
                      <a16:creationId xmlns:a16="http://schemas.microsoft.com/office/drawing/2014/main" id="{33422543-44DE-A54B-85CB-119F62DD3FA7}"/>
                    </a:ext>
                  </a:extLst>
                </p14:cNvPr>
                <p14:cNvContentPartPr/>
                <p14:nvPr/>
              </p14:nvContentPartPr>
              <p14:xfrm>
                <a:off x="5101832" y="4564656"/>
                <a:ext cx="96120" cy="180360"/>
              </p14:xfrm>
            </p:contentPart>
          </mc:Choice>
          <mc:Fallback xmlns="">
            <p:pic>
              <p:nvPicPr>
                <p:cNvPr id="451" name="Entrada de lápiz 450">
                  <a:extLst>
                    <a:ext uri="{FF2B5EF4-FFF2-40B4-BE49-F238E27FC236}">
                      <a16:creationId xmlns:a16="http://schemas.microsoft.com/office/drawing/2014/main" id="{33422543-44DE-A54B-85CB-119F62DD3FA7}"/>
                    </a:ext>
                  </a:extLst>
                </p:cNvPr>
                <p:cNvPicPr/>
                <p:nvPr/>
              </p:nvPicPr>
              <p:blipFill>
                <a:blip r:embed="rId513"/>
                <a:stretch>
                  <a:fillRect/>
                </a:stretch>
              </p:blipFill>
              <p:spPr>
                <a:xfrm>
                  <a:off x="5086352" y="4549176"/>
                  <a:ext cx="126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53" name="Entrada de lápiz 452">
                  <a:extLst>
                    <a:ext uri="{FF2B5EF4-FFF2-40B4-BE49-F238E27FC236}">
                      <a16:creationId xmlns:a16="http://schemas.microsoft.com/office/drawing/2014/main" id="{D21945F8-DBE8-6B4D-A743-3E5276120289}"/>
                    </a:ext>
                  </a:extLst>
                </p14:cNvPr>
                <p14:cNvContentPartPr/>
                <p14:nvPr/>
              </p14:nvContentPartPr>
              <p14:xfrm>
                <a:off x="5292992" y="4493016"/>
                <a:ext cx="81000" cy="347400"/>
              </p14:xfrm>
            </p:contentPart>
          </mc:Choice>
          <mc:Fallback xmlns="">
            <p:pic>
              <p:nvPicPr>
                <p:cNvPr id="453" name="Entrada de lápiz 452">
                  <a:extLst>
                    <a:ext uri="{FF2B5EF4-FFF2-40B4-BE49-F238E27FC236}">
                      <a16:creationId xmlns:a16="http://schemas.microsoft.com/office/drawing/2014/main" id="{D21945F8-DBE8-6B4D-A743-3E5276120289}"/>
                    </a:ext>
                  </a:extLst>
                </p:cNvPr>
                <p:cNvPicPr/>
                <p:nvPr/>
              </p:nvPicPr>
              <p:blipFill>
                <a:blip r:embed="rId515"/>
                <a:stretch>
                  <a:fillRect/>
                </a:stretch>
              </p:blipFill>
              <p:spPr>
                <a:xfrm>
                  <a:off x="5277512" y="4477552"/>
                  <a:ext cx="111600" cy="377968"/>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5" name="Entrada de lápiz 454">
                  <a:extLst>
                    <a:ext uri="{FF2B5EF4-FFF2-40B4-BE49-F238E27FC236}">
                      <a16:creationId xmlns:a16="http://schemas.microsoft.com/office/drawing/2014/main" id="{5411FB2C-8156-4D40-ABB5-8D7151F220E6}"/>
                    </a:ext>
                  </a:extLst>
                </p14:cNvPr>
                <p14:cNvContentPartPr/>
                <p14:nvPr/>
              </p14:nvContentPartPr>
              <p14:xfrm>
                <a:off x="5368232" y="4598496"/>
                <a:ext cx="196560" cy="155160"/>
              </p14:xfrm>
            </p:contentPart>
          </mc:Choice>
          <mc:Fallback xmlns="">
            <p:pic>
              <p:nvPicPr>
                <p:cNvPr id="455" name="Entrada de lápiz 454">
                  <a:extLst>
                    <a:ext uri="{FF2B5EF4-FFF2-40B4-BE49-F238E27FC236}">
                      <a16:creationId xmlns:a16="http://schemas.microsoft.com/office/drawing/2014/main" id="{5411FB2C-8156-4D40-ABB5-8D7151F220E6}"/>
                    </a:ext>
                  </a:extLst>
                </p:cNvPr>
                <p:cNvPicPr/>
                <p:nvPr/>
              </p:nvPicPr>
              <p:blipFill>
                <a:blip r:embed="rId517"/>
                <a:stretch>
                  <a:fillRect/>
                </a:stretch>
              </p:blipFill>
              <p:spPr>
                <a:xfrm>
                  <a:off x="5352752" y="4583016"/>
                  <a:ext cx="2271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6" name="Entrada de lápiz 455">
                  <a:extLst>
                    <a:ext uri="{FF2B5EF4-FFF2-40B4-BE49-F238E27FC236}">
                      <a16:creationId xmlns:a16="http://schemas.microsoft.com/office/drawing/2014/main" id="{568FCDC0-11D5-7E49-8514-66DBB927EE5E}"/>
                    </a:ext>
                  </a:extLst>
                </p14:cNvPr>
                <p14:cNvContentPartPr/>
                <p14:nvPr/>
              </p14:nvContentPartPr>
              <p14:xfrm>
                <a:off x="5580272" y="4513176"/>
                <a:ext cx="50040" cy="50760"/>
              </p14:xfrm>
            </p:contentPart>
          </mc:Choice>
          <mc:Fallback xmlns="">
            <p:pic>
              <p:nvPicPr>
                <p:cNvPr id="456" name="Entrada de lápiz 455">
                  <a:extLst>
                    <a:ext uri="{FF2B5EF4-FFF2-40B4-BE49-F238E27FC236}">
                      <a16:creationId xmlns:a16="http://schemas.microsoft.com/office/drawing/2014/main" id="{568FCDC0-11D5-7E49-8514-66DBB927EE5E}"/>
                    </a:ext>
                  </a:extLst>
                </p:cNvPr>
                <p:cNvPicPr/>
                <p:nvPr/>
              </p:nvPicPr>
              <p:blipFill>
                <a:blip r:embed="rId519"/>
                <a:stretch>
                  <a:fillRect/>
                </a:stretch>
              </p:blipFill>
              <p:spPr>
                <a:xfrm>
                  <a:off x="5564903" y="4497696"/>
                  <a:ext cx="80421"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7" name="Entrada de lápiz 456">
                  <a:extLst>
                    <a:ext uri="{FF2B5EF4-FFF2-40B4-BE49-F238E27FC236}">
                      <a16:creationId xmlns:a16="http://schemas.microsoft.com/office/drawing/2014/main" id="{D7AE5D2C-8BF5-EA4C-A61C-5B7AAE62E3CA}"/>
                    </a:ext>
                  </a:extLst>
                </p14:cNvPr>
                <p14:cNvContentPartPr/>
                <p14:nvPr/>
              </p14:nvContentPartPr>
              <p14:xfrm>
                <a:off x="5529512" y="4487976"/>
                <a:ext cx="75960" cy="115920"/>
              </p14:xfrm>
            </p:contentPart>
          </mc:Choice>
          <mc:Fallback xmlns="">
            <p:pic>
              <p:nvPicPr>
                <p:cNvPr id="457" name="Entrada de lápiz 456">
                  <a:extLst>
                    <a:ext uri="{FF2B5EF4-FFF2-40B4-BE49-F238E27FC236}">
                      <a16:creationId xmlns:a16="http://schemas.microsoft.com/office/drawing/2014/main" id="{D7AE5D2C-8BF5-EA4C-A61C-5B7AAE62E3CA}"/>
                    </a:ext>
                  </a:extLst>
                </p:cNvPr>
                <p:cNvPicPr/>
                <p:nvPr/>
              </p:nvPicPr>
              <p:blipFill>
                <a:blip r:embed="rId521"/>
                <a:stretch>
                  <a:fillRect/>
                </a:stretch>
              </p:blipFill>
              <p:spPr>
                <a:xfrm>
                  <a:off x="5514032" y="4472544"/>
                  <a:ext cx="106560" cy="146425"/>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8" name="Entrada de lápiz 457">
                  <a:extLst>
                    <a:ext uri="{FF2B5EF4-FFF2-40B4-BE49-F238E27FC236}">
                      <a16:creationId xmlns:a16="http://schemas.microsoft.com/office/drawing/2014/main" id="{CE50B90E-6DD2-A84E-890A-86267A25C744}"/>
                    </a:ext>
                  </a:extLst>
                </p14:cNvPr>
                <p14:cNvContentPartPr/>
                <p14:nvPr/>
              </p14:nvContentPartPr>
              <p14:xfrm>
                <a:off x="5650112" y="4467816"/>
                <a:ext cx="60840" cy="141120"/>
              </p14:xfrm>
            </p:contentPart>
          </mc:Choice>
          <mc:Fallback xmlns="">
            <p:pic>
              <p:nvPicPr>
                <p:cNvPr id="458" name="Entrada de lápiz 457">
                  <a:extLst>
                    <a:ext uri="{FF2B5EF4-FFF2-40B4-BE49-F238E27FC236}">
                      <a16:creationId xmlns:a16="http://schemas.microsoft.com/office/drawing/2014/main" id="{CE50B90E-6DD2-A84E-890A-86267A25C744}"/>
                    </a:ext>
                  </a:extLst>
                </p:cNvPr>
                <p:cNvPicPr/>
                <p:nvPr/>
              </p:nvPicPr>
              <p:blipFill>
                <a:blip r:embed="rId523"/>
                <a:stretch>
                  <a:fillRect/>
                </a:stretch>
              </p:blipFill>
              <p:spPr>
                <a:xfrm>
                  <a:off x="5634632" y="4452375"/>
                  <a:ext cx="91440" cy="171642"/>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Entrada de lápiz 458">
                  <a:extLst>
                    <a:ext uri="{FF2B5EF4-FFF2-40B4-BE49-F238E27FC236}">
                      <a16:creationId xmlns:a16="http://schemas.microsoft.com/office/drawing/2014/main" id="{FEBF7BBC-3DFD-5A41-B42D-2D93D85168BE}"/>
                    </a:ext>
                  </a:extLst>
                </p14:cNvPr>
                <p14:cNvContentPartPr/>
                <p14:nvPr/>
              </p14:nvContentPartPr>
              <p14:xfrm>
                <a:off x="5805992" y="4558176"/>
                <a:ext cx="110880" cy="149040"/>
              </p14:xfrm>
            </p:contentPart>
          </mc:Choice>
          <mc:Fallback xmlns="">
            <p:pic>
              <p:nvPicPr>
                <p:cNvPr id="459" name="Entrada de lápiz 458">
                  <a:extLst>
                    <a:ext uri="{FF2B5EF4-FFF2-40B4-BE49-F238E27FC236}">
                      <a16:creationId xmlns:a16="http://schemas.microsoft.com/office/drawing/2014/main" id="{FEBF7BBC-3DFD-5A41-B42D-2D93D85168BE}"/>
                    </a:ext>
                  </a:extLst>
                </p:cNvPr>
                <p:cNvPicPr/>
                <p:nvPr/>
              </p:nvPicPr>
              <p:blipFill>
                <a:blip r:embed="rId525"/>
                <a:stretch>
                  <a:fillRect/>
                </a:stretch>
              </p:blipFill>
              <p:spPr>
                <a:xfrm>
                  <a:off x="5790512" y="4542696"/>
                  <a:ext cx="141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0" name="Entrada de lápiz 459">
                  <a:extLst>
                    <a:ext uri="{FF2B5EF4-FFF2-40B4-BE49-F238E27FC236}">
                      <a16:creationId xmlns:a16="http://schemas.microsoft.com/office/drawing/2014/main" id="{5028E5F2-D7F6-2341-9A48-B871516A3980}"/>
                    </a:ext>
                  </a:extLst>
                </p14:cNvPr>
                <p14:cNvContentPartPr/>
                <p14:nvPr/>
              </p14:nvContentPartPr>
              <p14:xfrm>
                <a:off x="5800952" y="4548096"/>
                <a:ext cx="75960" cy="184320"/>
              </p14:xfrm>
            </p:contentPart>
          </mc:Choice>
          <mc:Fallback xmlns="">
            <p:pic>
              <p:nvPicPr>
                <p:cNvPr id="460" name="Entrada de lápiz 459">
                  <a:extLst>
                    <a:ext uri="{FF2B5EF4-FFF2-40B4-BE49-F238E27FC236}">
                      <a16:creationId xmlns:a16="http://schemas.microsoft.com/office/drawing/2014/main" id="{5028E5F2-D7F6-2341-9A48-B871516A3980}"/>
                    </a:ext>
                  </a:extLst>
                </p:cNvPr>
                <p:cNvPicPr/>
                <p:nvPr/>
              </p:nvPicPr>
              <p:blipFill>
                <a:blip r:embed="rId527"/>
                <a:stretch>
                  <a:fillRect/>
                </a:stretch>
              </p:blipFill>
              <p:spPr>
                <a:xfrm>
                  <a:off x="5785398" y="4532616"/>
                  <a:ext cx="106706"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1" name="Entrada de lápiz 460">
                  <a:extLst>
                    <a:ext uri="{FF2B5EF4-FFF2-40B4-BE49-F238E27FC236}">
                      <a16:creationId xmlns:a16="http://schemas.microsoft.com/office/drawing/2014/main" id="{184EA691-A1A2-C842-8B61-030E6FF69491}"/>
                    </a:ext>
                  </a:extLst>
                </p14:cNvPr>
                <p14:cNvContentPartPr/>
                <p14:nvPr/>
              </p14:nvContentPartPr>
              <p14:xfrm>
                <a:off x="5957192" y="4462776"/>
                <a:ext cx="81000" cy="347400"/>
              </p14:xfrm>
            </p:contentPart>
          </mc:Choice>
          <mc:Fallback xmlns="">
            <p:pic>
              <p:nvPicPr>
                <p:cNvPr id="461" name="Entrada de lápiz 460">
                  <a:extLst>
                    <a:ext uri="{FF2B5EF4-FFF2-40B4-BE49-F238E27FC236}">
                      <a16:creationId xmlns:a16="http://schemas.microsoft.com/office/drawing/2014/main" id="{184EA691-A1A2-C842-8B61-030E6FF69491}"/>
                    </a:ext>
                  </a:extLst>
                </p:cNvPr>
                <p:cNvPicPr/>
                <p:nvPr/>
              </p:nvPicPr>
              <p:blipFill>
                <a:blip r:embed="rId529"/>
                <a:stretch>
                  <a:fillRect/>
                </a:stretch>
              </p:blipFill>
              <p:spPr>
                <a:xfrm>
                  <a:off x="5941712" y="4447312"/>
                  <a:ext cx="111600" cy="377968"/>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3" name="Entrada de lápiz 462">
                  <a:extLst>
                    <a:ext uri="{FF2B5EF4-FFF2-40B4-BE49-F238E27FC236}">
                      <a16:creationId xmlns:a16="http://schemas.microsoft.com/office/drawing/2014/main" id="{137B6BD4-32E0-CD44-AA92-3D0C2DF30355}"/>
                    </a:ext>
                  </a:extLst>
                </p14:cNvPr>
                <p14:cNvContentPartPr/>
                <p14:nvPr/>
              </p14:nvContentPartPr>
              <p14:xfrm>
                <a:off x="4502819" y="5134536"/>
                <a:ext cx="35640" cy="201240"/>
              </p14:xfrm>
            </p:contentPart>
          </mc:Choice>
          <mc:Fallback xmlns="">
            <p:pic>
              <p:nvPicPr>
                <p:cNvPr id="463" name="Entrada de lápiz 462">
                  <a:extLst>
                    <a:ext uri="{FF2B5EF4-FFF2-40B4-BE49-F238E27FC236}">
                      <a16:creationId xmlns:a16="http://schemas.microsoft.com/office/drawing/2014/main" id="{137B6BD4-32E0-CD44-AA92-3D0C2DF30355}"/>
                    </a:ext>
                  </a:extLst>
                </p:cNvPr>
                <p:cNvPicPr/>
                <p:nvPr/>
              </p:nvPicPr>
              <p:blipFill>
                <a:blip r:embed="rId531"/>
                <a:stretch>
                  <a:fillRect/>
                </a:stretch>
              </p:blipFill>
              <p:spPr>
                <a:xfrm>
                  <a:off x="4487339" y="5119028"/>
                  <a:ext cx="66240" cy="231895"/>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4" name="Entrada de lápiz 463">
                  <a:extLst>
                    <a:ext uri="{FF2B5EF4-FFF2-40B4-BE49-F238E27FC236}">
                      <a16:creationId xmlns:a16="http://schemas.microsoft.com/office/drawing/2014/main" id="{C6BD021E-970E-F54E-B8BC-C919CD7DFB96}"/>
                    </a:ext>
                  </a:extLst>
                </p14:cNvPr>
                <p14:cNvContentPartPr/>
                <p14:nvPr/>
              </p14:nvContentPartPr>
              <p14:xfrm>
                <a:off x="4553219" y="5132376"/>
                <a:ext cx="60840" cy="210960"/>
              </p14:xfrm>
            </p:contentPart>
          </mc:Choice>
          <mc:Fallback xmlns="">
            <p:pic>
              <p:nvPicPr>
                <p:cNvPr id="464" name="Entrada de lápiz 463">
                  <a:extLst>
                    <a:ext uri="{FF2B5EF4-FFF2-40B4-BE49-F238E27FC236}">
                      <a16:creationId xmlns:a16="http://schemas.microsoft.com/office/drawing/2014/main" id="{C6BD021E-970E-F54E-B8BC-C919CD7DFB96}"/>
                    </a:ext>
                  </a:extLst>
                </p:cNvPr>
                <p:cNvPicPr/>
                <p:nvPr/>
              </p:nvPicPr>
              <p:blipFill>
                <a:blip r:embed="rId533"/>
                <a:stretch>
                  <a:fillRect/>
                </a:stretch>
              </p:blipFill>
              <p:spPr>
                <a:xfrm>
                  <a:off x="4537647" y="5116896"/>
                  <a:ext cx="91622"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5" name="Entrada de lápiz 464">
                  <a:extLst>
                    <a:ext uri="{FF2B5EF4-FFF2-40B4-BE49-F238E27FC236}">
                      <a16:creationId xmlns:a16="http://schemas.microsoft.com/office/drawing/2014/main" id="{F698FC02-AD03-0940-A886-8446DED65F56}"/>
                    </a:ext>
                  </a:extLst>
                </p14:cNvPr>
                <p14:cNvContentPartPr/>
                <p14:nvPr/>
              </p14:nvContentPartPr>
              <p14:xfrm>
                <a:off x="4533059" y="5237496"/>
                <a:ext cx="60840" cy="15480"/>
              </p14:xfrm>
            </p:contentPart>
          </mc:Choice>
          <mc:Fallback xmlns="">
            <p:pic>
              <p:nvPicPr>
                <p:cNvPr id="465" name="Entrada de lápiz 464">
                  <a:extLst>
                    <a:ext uri="{FF2B5EF4-FFF2-40B4-BE49-F238E27FC236}">
                      <a16:creationId xmlns:a16="http://schemas.microsoft.com/office/drawing/2014/main" id="{F698FC02-AD03-0940-A886-8446DED65F56}"/>
                    </a:ext>
                  </a:extLst>
                </p:cNvPr>
                <p:cNvPicPr/>
                <p:nvPr/>
              </p:nvPicPr>
              <p:blipFill>
                <a:blip r:embed="rId535"/>
                <a:stretch>
                  <a:fillRect/>
                </a:stretch>
              </p:blipFill>
              <p:spPr>
                <a:xfrm>
                  <a:off x="4517487" y="5222016"/>
                  <a:ext cx="91622"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66" name="Entrada de lápiz 465">
                  <a:extLst>
                    <a:ext uri="{FF2B5EF4-FFF2-40B4-BE49-F238E27FC236}">
                      <a16:creationId xmlns:a16="http://schemas.microsoft.com/office/drawing/2014/main" id="{120B3E0C-0CFF-7743-B3B9-F5F6FA929C3D}"/>
                    </a:ext>
                  </a:extLst>
                </p14:cNvPr>
                <p14:cNvContentPartPr/>
                <p14:nvPr/>
              </p14:nvContentPartPr>
              <p14:xfrm>
                <a:off x="4719179" y="5041296"/>
                <a:ext cx="47880" cy="65880"/>
              </p14:xfrm>
            </p:contentPart>
          </mc:Choice>
          <mc:Fallback xmlns="">
            <p:pic>
              <p:nvPicPr>
                <p:cNvPr id="466" name="Entrada de lápiz 465">
                  <a:extLst>
                    <a:ext uri="{FF2B5EF4-FFF2-40B4-BE49-F238E27FC236}">
                      <a16:creationId xmlns:a16="http://schemas.microsoft.com/office/drawing/2014/main" id="{120B3E0C-0CFF-7743-B3B9-F5F6FA929C3D}"/>
                    </a:ext>
                  </a:extLst>
                </p:cNvPr>
                <p:cNvPicPr/>
                <p:nvPr/>
              </p:nvPicPr>
              <p:blipFill>
                <a:blip r:embed="rId537"/>
                <a:stretch>
                  <a:fillRect/>
                </a:stretch>
              </p:blipFill>
              <p:spPr>
                <a:xfrm>
                  <a:off x="4703699" y="5025731"/>
                  <a:ext cx="78480" cy="96648"/>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67" name="Entrada de lápiz 466">
                  <a:extLst>
                    <a:ext uri="{FF2B5EF4-FFF2-40B4-BE49-F238E27FC236}">
                      <a16:creationId xmlns:a16="http://schemas.microsoft.com/office/drawing/2014/main" id="{547A3D8C-D677-DB4A-A96A-C8E8F36E452A}"/>
                    </a:ext>
                  </a:extLst>
                </p14:cNvPr>
                <p14:cNvContentPartPr/>
                <p14:nvPr/>
              </p14:nvContentPartPr>
              <p14:xfrm>
                <a:off x="4633859" y="5006016"/>
                <a:ext cx="75960" cy="156240"/>
              </p14:xfrm>
            </p:contentPart>
          </mc:Choice>
          <mc:Fallback xmlns="">
            <p:pic>
              <p:nvPicPr>
                <p:cNvPr id="467" name="Entrada de lápiz 466">
                  <a:extLst>
                    <a:ext uri="{FF2B5EF4-FFF2-40B4-BE49-F238E27FC236}">
                      <a16:creationId xmlns:a16="http://schemas.microsoft.com/office/drawing/2014/main" id="{547A3D8C-D677-DB4A-A96A-C8E8F36E452A}"/>
                    </a:ext>
                  </a:extLst>
                </p:cNvPr>
                <p:cNvPicPr/>
                <p:nvPr/>
              </p:nvPicPr>
              <p:blipFill>
                <a:blip r:embed="rId539"/>
                <a:stretch>
                  <a:fillRect/>
                </a:stretch>
              </p:blipFill>
              <p:spPr>
                <a:xfrm>
                  <a:off x="4618379" y="4990536"/>
                  <a:ext cx="106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68" name="Entrada de lápiz 467">
                  <a:extLst>
                    <a:ext uri="{FF2B5EF4-FFF2-40B4-BE49-F238E27FC236}">
                      <a16:creationId xmlns:a16="http://schemas.microsoft.com/office/drawing/2014/main" id="{CE9BFADE-70A7-F943-B036-AEC183F597F7}"/>
                    </a:ext>
                  </a:extLst>
                </p14:cNvPr>
                <p14:cNvContentPartPr/>
                <p14:nvPr/>
              </p14:nvContentPartPr>
              <p14:xfrm>
                <a:off x="4799819" y="4995936"/>
                <a:ext cx="60840" cy="141120"/>
              </p14:xfrm>
            </p:contentPart>
          </mc:Choice>
          <mc:Fallback xmlns="">
            <p:pic>
              <p:nvPicPr>
                <p:cNvPr id="468" name="Entrada de lápiz 467">
                  <a:extLst>
                    <a:ext uri="{FF2B5EF4-FFF2-40B4-BE49-F238E27FC236}">
                      <a16:creationId xmlns:a16="http://schemas.microsoft.com/office/drawing/2014/main" id="{CE9BFADE-70A7-F943-B036-AEC183F597F7}"/>
                    </a:ext>
                  </a:extLst>
                </p:cNvPr>
                <p:cNvPicPr/>
                <p:nvPr/>
              </p:nvPicPr>
              <p:blipFill>
                <a:blip r:embed="rId541"/>
                <a:stretch>
                  <a:fillRect/>
                </a:stretch>
              </p:blipFill>
              <p:spPr>
                <a:xfrm>
                  <a:off x="4784339" y="4980456"/>
                  <a:ext cx="91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69" name="Entrada de lápiz 468">
                  <a:extLst>
                    <a:ext uri="{FF2B5EF4-FFF2-40B4-BE49-F238E27FC236}">
                      <a16:creationId xmlns:a16="http://schemas.microsoft.com/office/drawing/2014/main" id="{CE880911-7B71-D641-AD53-E70FB17DD329}"/>
                    </a:ext>
                  </a:extLst>
                </p14:cNvPr>
                <p14:cNvContentPartPr/>
                <p14:nvPr/>
              </p14:nvContentPartPr>
              <p14:xfrm>
                <a:off x="4945619" y="5162256"/>
                <a:ext cx="35640" cy="5400"/>
              </p14:xfrm>
            </p:contentPart>
          </mc:Choice>
          <mc:Fallback xmlns="">
            <p:pic>
              <p:nvPicPr>
                <p:cNvPr id="469" name="Entrada de lápiz 468">
                  <a:extLst>
                    <a:ext uri="{FF2B5EF4-FFF2-40B4-BE49-F238E27FC236}">
                      <a16:creationId xmlns:a16="http://schemas.microsoft.com/office/drawing/2014/main" id="{CE880911-7B71-D641-AD53-E70FB17DD329}"/>
                    </a:ext>
                  </a:extLst>
                </p:cNvPr>
                <p:cNvPicPr/>
                <p:nvPr/>
              </p:nvPicPr>
              <p:blipFill>
                <a:blip r:embed="rId543"/>
                <a:stretch>
                  <a:fillRect/>
                </a:stretch>
              </p:blipFill>
              <p:spPr>
                <a:xfrm>
                  <a:off x="4930139" y="5146776"/>
                  <a:ext cx="66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0" name="Entrada de lápiz 469">
                  <a:extLst>
                    <a:ext uri="{FF2B5EF4-FFF2-40B4-BE49-F238E27FC236}">
                      <a16:creationId xmlns:a16="http://schemas.microsoft.com/office/drawing/2014/main" id="{D3D3D8AC-FAC2-F249-8B40-6408A0821377}"/>
                    </a:ext>
                  </a:extLst>
                </p14:cNvPr>
                <p14:cNvContentPartPr/>
                <p14:nvPr/>
              </p14:nvContentPartPr>
              <p14:xfrm>
                <a:off x="4940579" y="5222376"/>
                <a:ext cx="55800" cy="10440"/>
              </p14:xfrm>
            </p:contentPart>
          </mc:Choice>
          <mc:Fallback xmlns="">
            <p:pic>
              <p:nvPicPr>
                <p:cNvPr id="470" name="Entrada de lápiz 469">
                  <a:extLst>
                    <a:ext uri="{FF2B5EF4-FFF2-40B4-BE49-F238E27FC236}">
                      <a16:creationId xmlns:a16="http://schemas.microsoft.com/office/drawing/2014/main" id="{D3D3D8AC-FAC2-F249-8B40-6408A0821377}"/>
                    </a:ext>
                  </a:extLst>
                </p:cNvPr>
                <p:cNvPicPr/>
                <p:nvPr/>
              </p:nvPicPr>
              <p:blipFill>
                <a:blip r:embed="rId545"/>
                <a:stretch>
                  <a:fillRect/>
                </a:stretch>
              </p:blipFill>
              <p:spPr>
                <a:xfrm>
                  <a:off x="4924998" y="5206896"/>
                  <a:ext cx="86599"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72" name="Entrada de lápiz 471">
                  <a:extLst>
                    <a:ext uri="{FF2B5EF4-FFF2-40B4-BE49-F238E27FC236}">
                      <a16:creationId xmlns:a16="http://schemas.microsoft.com/office/drawing/2014/main" id="{14D08319-73F4-3C4D-AF6F-BB1C6AD960B7}"/>
                    </a:ext>
                  </a:extLst>
                </p14:cNvPr>
                <p14:cNvContentPartPr/>
                <p14:nvPr/>
              </p14:nvContentPartPr>
              <p14:xfrm>
                <a:off x="5161979" y="5182056"/>
                <a:ext cx="75960" cy="156240"/>
              </p14:xfrm>
            </p:contentPart>
          </mc:Choice>
          <mc:Fallback xmlns="">
            <p:pic>
              <p:nvPicPr>
                <p:cNvPr id="472" name="Entrada de lápiz 471">
                  <a:extLst>
                    <a:ext uri="{FF2B5EF4-FFF2-40B4-BE49-F238E27FC236}">
                      <a16:creationId xmlns:a16="http://schemas.microsoft.com/office/drawing/2014/main" id="{14D08319-73F4-3C4D-AF6F-BB1C6AD960B7}"/>
                    </a:ext>
                  </a:extLst>
                </p:cNvPr>
                <p:cNvPicPr/>
                <p:nvPr/>
              </p:nvPicPr>
              <p:blipFill>
                <a:blip r:embed="rId547"/>
                <a:stretch>
                  <a:fillRect/>
                </a:stretch>
              </p:blipFill>
              <p:spPr>
                <a:xfrm>
                  <a:off x="5146425" y="5166576"/>
                  <a:ext cx="106706"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73" name="Entrada de lápiz 472">
                  <a:extLst>
                    <a:ext uri="{FF2B5EF4-FFF2-40B4-BE49-F238E27FC236}">
                      <a16:creationId xmlns:a16="http://schemas.microsoft.com/office/drawing/2014/main" id="{068F9B22-D8F9-E240-8DD6-4277A768DDEE}"/>
                    </a:ext>
                  </a:extLst>
                </p14:cNvPr>
                <p14:cNvContentPartPr/>
                <p14:nvPr/>
              </p14:nvContentPartPr>
              <p14:xfrm>
                <a:off x="5312819" y="4990896"/>
                <a:ext cx="10440" cy="10440"/>
              </p14:xfrm>
            </p:contentPart>
          </mc:Choice>
          <mc:Fallback xmlns="">
            <p:pic>
              <p:nvPicPr>
                <p:cNvPr id="473" name="Entrada de lápiz 472">
                  <a:extLst>
                    <a:ext uri="{FF2B5EF4-FFF2-40B4-BE49-F238E27FC236}">
                      <a16:creationId xmlns:a16="http://schemas.microsoft.com/office/drawing/2014/main" id="{068F9B22-D8F9-E240-8DD6-4277A768DDEE}"/>
                    </a:ext>
                  </a:extLst>
                </p:cNvPr>
                <p:cNvPicPr/>
                <p:nvPr/>
              </p:nvPicPr>
              <p:blipFill>
                <a:blip r:embed="rId549"/>
                <a:stretch>
                  <a:fillRect/>
                </a:stretch>
              </p:blipFill>
              <p:spPr>
                <a:xfrm>
                  <a:off x="5297339" y="4975416"/>
                  <a:ext cx="41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74" name="Entrada de lápiz 473">
                  <a:extLst>
                    <a:ext uri="{FF2B5EF4-FFF2-40B4-BE49-F238E27FC236}">
                      <a16:creationId xmlns:a16="http://schemas.microsoft.com/office/drawing/2014/main" id="{A1A7D4C1-514C-4744-A42E-E8625F1B624C}"/>
                    </a:ext>
                  </a:extLst>
                </p14:cNvPr>
                <p14:cNvContentPartPr/>
                <p14:nvPr/>
              </p14:nvContentPartPr>
              <p14:xfrm>
                <a:off x="5312819" y="4941216"/>
                <a:ext cx="106200" cy="737280"/>
              </p14:xfrm>
            </p:contentPart>
          </mc:Choice>
          <mc:Fallback xmlns="">
            <p:pic>
              <p:nvPicPr>
                <p:cNvPr id="474" name="Entrada de lápiz 473">
                  <a:extLst>
                    <a:ext uri="{FF2B5EF4-FFF2-40B4-BE49-F238E27FC236}">
                      <a16:creationId xmlns:a16="http://schemas.microsoft.com/office/drawing/2014/main" id="{A1A7D4C1-514C-4744-A42E-E8625F1B624C}"/>
                    </a:ext>
                  </a:extLst>
                </p:cNvPr>
                <p:cNvPicPr/>
                <p:nvPr/>
              </p:nvPicPr>
              <p:blipFill>
                <a:blip r:embed="rId551"/>
                <a:stretch>
                  <a:fillRect/>
                </a:stretch>
              </p:blipFill>
              <p:spPr>
                <a:xfrm>
                  <a:off x="5297286" y="4925728"/>
                  <a:ext cx="136904" cy="767895"/>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76" name="Entrada de lápiz 475">
                  <a:extLst>
                    <a:ext uri="{FF2B5EF4-FFF2-40B4-BE49-F238E27FC236}">
                      <a16:creationId xmlns:a16="http://schemas.microsoft.com/office/drawing/2014/main" id="{AD68DBE3-FA47-BE41-A8D1-A52BCFB40F3E}"/>
                    </a:ext>
                  </a:extLst>
                </p14:cNvPr>
                <p14:cNvContentPartPr/>
                <p14:nvPr/>
              </p14:nvContentPartPr>
              <p14:xfrm>
                <a:off x="5393459" y="5650056"/>
                <a:ext cx="75960" cy="91080"/>
              </p14:xfrm>
            </p:contentPart>
          </mc:Choice>
          <mc:Fallback xmlns="">
            <p:pic>
              <p:nvPicPr>
                <p:cNvPr id="476" name="Entrada de lápiz 475">
                  <a:extLst>
                    <a:ext uri="{FF2B5EF4-FFF2-40B4-BE49-F238E27FC236}">
                      <a16:creationId xmlns:a16="http://schemas.microsoft.com/office/drawing/2014/main" id="{AD68DBE3-FA47-BE41-A8D1-A52BCFB40F3E}"/>
                    </a:ext>
                  </a:extLst>
                </p:cNvPr>
                <p:cNvPicPr/>
                <p:nvPr/>
              </p:nvPicPr>
              <p:blipFill>
                <a:blip r:embed="rId553"/>
                <a:stretch>
                  <a:fillRect/>
                </a:stretch>
              </p:blipFill>
              <p:spPr>
                <a:xfrm>
                  <a:off x="5377905" y="5634515"/>
                  <a:ext cx="106706" cy="121801"/>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78" name="Entrada de lápiz 477">
                  <a:extLst>
                    <a:ext uri="{FF2B5EF4-FFF2-40B4-BE49-F238E27FC236}">
                      <a16:creationId xmlns:a16="http://schemas.microsoft.com/office/drawing/2014/main" id="{084311D1-BC05-C647-BE1B-FF3F665206F0}"/>
                    </a:ext>
                  </a:extLst>
                </p14:cNvPr>
                <p14:cNvContentPartPr/>
                <p14:nvPr/>
              </p14:nvContentPartPr>
              <p14:xfrm>
                <a:off x="5433779" y="5046336"/>
                <a:ext cx="151200" cy="619200"/>
              </p14:xfrm>
            </p:contentPart>
          </mc:Choice>
          <mc:Fallback xmlns="">
            <p:pic>
              <p:nvPicPr>
                <p:cNvPr id="478" name="Entrada de lápiz 477">
                  <a:extLst>
                    <a:ext uri="{FF2B5EF4-FFF2-40B4-BE49-F238E27FC236}">
                      <a16:creationId xmlns:a16="http://schemas.microsoft.com/office/drawing/2014/main" id="{084311D1-BC05-C647-BE1B-FF3F665206F0}"/>
                    </a:ext>
                  </a:extLst>
                </p:cNvPr>
                <p:cNvPicPr/>
                <p:nvPr/>
              </p:nvPicPr>
              <p:blipFill>
                <a:blip r:embed="rId555"/>
                <a:stretch>
                  <a:fillRect/>
                </a:stretch>
              </p:blipFill>
              <p:spPr>
                <a:xfrm>
                  <a:off x="5418336" y="5030856"/>
                  <a:ext cx="181727"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79" name="Entrada de lápiz 478">
                  <a:extLst>
                    <a:ext uri="{FF2B5EF4-FFF2-40B4-BE49-F238E27FC236}">
                      <a16:creationId xmlns:a16="http://schemas.microsoft.com/office/drawing/2014/main" id="{22A2B099-280F-DD4E-B54C-BA240965D6C8}"/>
                    </a:ext>
                  </a:extLst>
                </p14:cNvPr>
                <p14:cNvContentPartPr/>
                <p14:nvPr/>
              </p14:nvContentPartPr>
              <p14:xfrm>
                <a:off x="5443859" y="5006016"/>
                <a:ext cx="75960" cy="20520"/>
              </p14:xfrm>
            </p:contentPart>
          </mc:Choice>
          <mc:Fallback xmlns="">
            <p:pic>
              <p:nvPicPr>
                <p:cNvPr id="479" name="Entrada de lápiz 478">
                  <a:extLst>
                    <a:ext uri="{FF2B5EF4-FFF2-40B4-BE49-F238E27FC236}">
                      <a16:creationId xmlns:a16="http://schemas.microsoft.com/office/drawing/2014/main" id="{22A2B099-280F-DD4E-B54C-BA240965D6C8}"/>
                    </a:ext>
                  </a:extLst>
                </p:cNvPr>
                <p:cNvPicPr/>
                <p:nvPr/>
              </p:nvPicPr>
              <p:blipFill>
                <a:blip r:embed="rId557"/>
                <a:stretch>
                  <a:fillRect/>
                </a:stretch>
              </p:blipFill>
              <p:spPr>
                <a:xfrm>
                  <a:off x="5428379" y="4990536"/>
                  <a:ext cx="1065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81" name="Entrada de lápiz 480">
                  <a:extLst>
                    <a:ext uri="{FF2B5EF4-FFF2-40B4-BE49-F238E27FC236}">
                      <a16:creationId xmlns:a16="http://schemas.microsoft.com/office/drawing/2014/main" id="{1B82BE1C-128E-0F4B-9922-B5D23FB9241B}"/>
                    </a:ext>
                  </a:extLst>
                </p14:cNvPr>
                <p14:cNvContentPartPr/>
                <p14:nvPr/>
              </p14:nvContentPartPr>
              <p14:xfrm>
                <a:off x="5565179" y="5076576"/>
                <a:ext cx="54720" cy="115920"/>
              </p14:xfrm>
            </p:contentPart>
          </mc:Choice>
          <mc:Fallback xmlns="">
            <p:pic>
              <p:nvPicPr>
                <p:cNvPr id="481" name="Entrada de lápiz 480">
                  <a:extLst>
                    <a:ext uri="{FF2B5EF4-FFF2-40B4-BE49-F238E27FC236}">
                      <a16:creationId xmlns:a16="http://schemas.microsoft.com/office/drawing/2014/main" id="{1B82BE1C-128E-0F4B-9922-B5D23FB9241B}"/>
                    </a:ext>
                  </a:extLst>
                </p:cNvPr>
                <p:cNvPicPr/>
                <p:nvPr/>
              </p:nvPicPr>
              <p:blipFill>
                <a:blip r:embed="rId559"/>
                <a:stretch>
                  <a:fillRect/>
                </a:stretch>
              </p:blipFill>
              <p:spPr>
                <a:xfrm>
                  <a:off x="5549699" y="5061144"/>
                  <a:ext cx="85320" cy="146425"/>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82" name="Entrada de lápiz 481">
                  <a:extLst>
                    <a:ext uri="{FF2B5EF4-FFF2-40B4-BE49-F238E27FC236}">
                      <a16:creationId xmlns:a16="http://schemas.microsoft.com/office/drawing/2014/main" id="{CE40E923-C3AA-CE41-AE39-02FD41CBA64A}"/>
                    </a:ext>
                  </a:extLst>
                </p14:cNvPr>
                <p14:cNvContentPartPr/>
                <p14:nvPr/>
              </p14:nvContentPartPr>
              <p14:xfrm>
                <a:off x="5650139" y="5167296"/>
                <a:ext cx="5400" cy="5400"/>
              </p14:xfrm>
            </p:contentPart>
          </mc:Choice>
          <mc:Fallback xmlns="">
            <p:pic>
              <p:nvPicPr>
                <p:cNvPr id="482" name="Entrada de lápiz 481">
                  <a:extLst>
                    <a:ext uri="{FF2B5EF4-FFF2-40B4-BE49-F238E27FC236}">
                      <a16:creationId xmlns:a16="http://schemas.microsoft.com/office/drawing/2014/main" id="{CE40E923-C3AA-CE41-AE39-02FD41CBA64A}"/>
                    </a:ext>
                  </a:extLst>
                </p:cNvPr>
                <p:cNvPicPr/>
                <p:nvPr/>
              </p:nvPicPr>
              <p:blipFill>
                <a:blip r:embed="rId401"/>
                <a:stretch>
                  <a:fillRect/>
                </a:stretch>
              </p:blipFill>
              <p:spPr>
                <a:xfrm>
                  <a:off x="5634659" y="515181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83" name="Entrada de lápiz 482">
                  <a:extLst>
                    <a:ext uri="{FF2B5EF4-FFF2-40B4-BE49-F238E27FC236}">
                      <a16:creationId xmlns:a16="http://schemas.microsoft.com/office/drawing/2014/main" id="{76F9C74C-724A-BB40-BBF8-A1357529ECF2}"/>
                    </a:ext>
                  </a:extLst>
                </p14:cNvPr>
                <p14:cNvContentPartPr/>
                <p14:nvPr/>
              </p14:nvContentPartPr>
              <p14:xfrm>
                <a:off x="5695499" y="5056416"/>
                <a:ext cx="45720" cy="101160"/>
              </p14:xfrm>
            </p:contentPart>
          </mc:Choice>
          <mc:Fallback xmlns="">
            <p:pic>
              <p:nvPicPr>
                <p:cNvPr id="483" name="Entrada de lápiz 482">
                  <a:extLst>
                    <a:ext uri="{FF2B5EF4-FFF2-40B4-BE49-F238E27FC236}">
                      <a16:creationId xmlns:a16="http://schemas.microsoft.com/office/drawing/2014/main" id="{76F9C74C-724A-BB40-BBF8-A1357529ECF2}"/>
                    </a:ext>
                  </a:extLst>
                </p:cNvPr>
                <p:cNvPicPr/>
                <p:nvPr/>
              </p:nvPicPr>
              <p:blipFill>
                <a:blip r:embed="rId562"/>
                <a:stretch>
                  <a:fillRect/>
                </a:stretch>
              </p:blipFill>
              <p:spPr>
                <a:xfrm>
                  <a:off x="5680019" y="5040881"/>
                  <a:ext cx="76320" cy="131869"/>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84" name="Entrada de lápiz 483">
                  <a:extLst>
                    <a:ext uri="{FF2B5EF4-FFF2-40B4-BE49-F238E27FC236}">
                      <a16:creationId xmlns:a16="http://schemas.microsoft.com/office/drawing/2014/main" id="{19866CD9-6A0F-A541-B868-207090D34898}"/>
                    </a:ext>
                  </a:extLst>
                </p14:cNvPr>
                <p14:cNvContentPartPr/>
                <p14:nvPr/>
              </p14:nvContentPartPr>
              <p14:xfrm>
                <a:off x="5871539" y="5036256"/>
                <a:ext cx="86040" cy="120960"/>
              </p14:xfrm>
            </p:contentPart>
          </mc:Choice>
          <mc:Fallback xmlns="">
            <p:pic>
              <p:nvPicPr>
                <p:cNvPr id="484" name="Entrada de lápiz 483">
                  <a:extLst>
                    <a:ext uri="{FF2B5EF4-FFF2-40B4-BE49-F238E27FC236}">
                      <a16:creationId xmlns:a16="http://schemas.microsoft.com/office/drawing/2014/main" id="{19866CD9-6A0F-A541-B868-207090D34898}"/>
                    </a:ext>
                  </a:extLst>
                </p:cNvPr>
                <p:cNvPicPr/>
                <p:nvPr/>
              </p:nvPicPr>
              <p:blipFill>
                <a:blip r:embed="rId564"/>
                <a:stretch>
                  <a:fillRect/>
                </a:stretch>
              </p:blipFill>
              <p:spPr>
                <a:xfrm>
                  <a:off x="5856059" y="5020776"/>
                  <a:ext cx="116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85" name="Entrada de lápiz 484">
                  <a:extLst>
                    <a:ext uri="{FF2B5EF4-FFF2-40B4-BE49-F238E27FC236}">
                      <a16:creationId xmlns:a16="http://schemas.microsoft.com/office/drawing/2014/main" id="{D0D76CA5-734D-174C-95BB-36EDDB5E07CA}"/>
                    </a:ext>
                  </a:extLst>
                </p14:cNvPr>
                <p14:cNvContentPartPr/>
                <p14:nvPr/>
              </p14:nvContentPartPr>
              <p14:xfrm>
                <a:off x="5992139" y="5162256"/>
                <a:ext cx="10440" cy="10440"/>
              </p14:xfrm>
            </p:contentPart>
          </mc:Choice>
          <mc:Fallback xmlns="">
            <p:pic>
              <p:nvPicPr>
                <p:cNvPr id="485" name="Entrada de lápiz 484">
                  <a:extLst>
                    <a:ext uri="{FF2B5EF4-FFF2-40B4-BE49-F238E27FC236}">
                      <a16:creationId xmlns:a16="http://schemas.microsoft.com/office/drawing/2014/main" id="{D0D76CA5-734D-174C-95BB-36EDDB5E07CA}"/>
                    </a:ext>
                  </a:extLst>
                </p:cNvPr>
                <p:cNvPicPr/>
                <p:nvPr/>
              </p:nvPicPr>
              <p:blipFill>
                <a:blip r:embed="rId549"/>
                <a:stretch>
                  <a:fillRect/>
                </a:stretch>
              </p:blipFill>
              <p:spPr>
                <a:xfrm>
                  <a:off x="5976659" y="5146776"/>
                  <a:ext cx="41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86" name="Entrada de lápiz 485">
                  <a:extLst>
                    <a:ext uri="{FF2B5EF4-FFF2-40B4-BE49-F238E27FC236}">
                      <a16:creationId xmlns:a16="http://schemas.microsoft.com/office/drawing/2014/main" id="{8C7BBACA-62C4-CA42-804C-21984333BB82}"/>
                    </a:ext>
                  </a:extLst>
                </p14:cNvPr>
                <p14:cNvContentPartPr/>
                <p14:nvPr/>
              </p14:nvContentPartPr>
              <p14:xfrm>
                <a:off x="6037499" y="5031216"/>
                <a:ext cx="60840" cy="136080"/>
              </p14:xfrm>
            </p:contentPart>
          </mc:Choice>
          <mc:Fallback xmlns="">
            <p:pic>
              <p:nvPicPr>
                <p:cNvPr id="486" name="Entrada de lápiz 485">
                  <a:extLst>
                    <a:ext uri="{FF2B5EF4-FFF2-40B4-BE49-F238E27FC236}">
                      <a16:creationId xmlns:a16="http://schemas.microsoft.com/office/drawing/2014/main" id="{8C7BBACA-62C4-CA42-804C-21984333BB82}"/>
                    </a:ext>
                  </a:extLst>
                </p:cNvPr>
                <p:cNvPicPr/>
                <p:nvPr/>
              </p:nvPicPr>
              <p:blipFill>
                <a:blip r:embed="rId567"/>
                <a:stretch>
                  <a:fillRect/>
                </a:stretch>
              </p:blipFill>
              <p:spPr>
                <a:xfrm>
                  <a:off x="6021927" y="5015736"/>
                  <a:ext cx="91622"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88" name="Entrada de lápiz 487">
                  <a:extLst>
                    <a:ext uri="{FF2B5EF4-FFF2-40B4-BE49-F238E27FC236}">
                      <a16:creationId xmlns:a16="http://schemas.microsoft.com/office/drawing/2014/main" id="{747E3060-5C2E-2A49-810F-96F4ED02DAEA}"/>
                    </a:ext>
                  </a:extLst>
                </p14:cNvPr>
                <p14:cNvContentPartPr/>
                <p14:nvPr/>
              </p14:nvContentPartPr>
              <p14:xfrm>
                <a:off x="6223619" y="5036256"/>
                <a:ext cx="75960" cy="136080"/>
              </p14:xfrm>
            </p:contentPart>
          </mc:Choice>
          <mc:Fallback xmlns="">
            <p:pic>
              <p:nvPicPr>
                <p:cNvPr id="488" name="Entrada de lápiz 487">
                  <a:extLst>
                    <a:ext uri="{FF2B5EF4-FFF2-40B4-BE49-F238E27FC236}">
                      <a16:creationId xmlns:a16="http://schemas.microsoft.com/office/drawing/2014/main" id="{747E3060-5C2E-2A49-810F-96F4ED02DAEA}"/>
                    </a:ext>
                  </a:extLst>
                </p:cNvPr>
                <p:cNvPicPr/>
                <p:nvPr/>
              </p:nvPicPr>
              <p:blipFill>
                <a:blip r:embed="rId569"/>
                <a:stretch>
                  <a:fillRect/>
                </a:stretch>
              </p:blipFill>
              <p:spPr>
                <a:xfrm>
                  <a:off x="6208065" y="5020776"/>
                  <a:ext cx="106706"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90" name="Entrada de lápiz 489">
                  <a:extLst>
                    <a:ext uri="{FF2B5EF4-FFF2-40B4-BE49-F238E27FC236}">
                      <a16:creationId xmlns:a16="http://schemas.microsoft.com/office/drawing/2014/main" id="{F9E9541F-42D3-0C41-8A25-19153A516FEE}"/>
                    </a:ext>
                  </a:extLst>
                </p14:cNvPr>
                <p14:cNvContentPartPr/>
                <p14:nvPr/>
              </p14:nvContentPartPr>
              <p14:xfrm>
                <a:off x="5554485" y="5287896"/>
                <a:ext cx="60840" cy="96120"/>
              </p14:xfrm>
            </p:contentPart>
          </mc:Choice>
          <mc:Fallback xmlns="">
            <p:pic>
              <p:nvPicPr>
                <p:cNvPr id="490" name="Entrada de lápiz 489">
                  <a:extLst>
                    <a:ext uri="{FF2B5EF4-FFF2-40B4-BE49-F238E27FC236}">
                      <a16:creationId xmlns:a16="http://schemas.microsoft.com/office/drawing/2014/main" id="{F9E9541F-42D3-0C41-8A25-19153A516FEE}"/>
                    </a:ext>
                  </a:extLst>
                </p:cNvPr>
                <p:cNvPicPr/>
                <p:nvPr/>
              </p:nvPicPr>
              <p:blipFill>
                <a:blip r:embed="rId571"/>
                <a:stretch>
                  <a:fillRect/>
                </a:stretch>
              </p:blipFill>
              <p:spPr>
                <a:xfrm>
                  <a:off x="5538913" y="5272416"/>
                  <a:ext cx="91622"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91" name="Entrada de lápiz 490">
                  <a:extLst>
                    <a:ext uri="{FF2B5EF4-FFF2-40B4-BE49-F238E27FC236}">
                      <a16:creationId xmlns:a16="http://schemas.microsoft.com/office/drawing/2014/main" id="{A7B4A68B-D6F5-5F4A-9044-BD7B3DB22799}"/>
                    </a:ext>
                  </a:extLst>
                </p14:cNvPr>
                <p14:cNvContentPartPr/>
                <p14:nvPr/>
              </p14:nvContentPartPr>
              <p14:xfrm>
                <a:off x="5645205" y="5373576"/>
                <a:ext cx="7560" cy="5400"/>
              </p14:xfrm>
            </p:contentPart>
          </mc:Choice>
          <mc:Fallback xmlns="">
            <p:pic>
              <p:nvPicPr>
                <p:cNvPr id="491" name="Entrada de lápiz 490">
                  <a:extLst>
                    <a:ext uri="{FF2B5EF4-FFF2-40B4-BE49-F238E27FC236}">
                      <a16:creationId xmlns:a16="http://schemas.microsoft.com/office/drawing/2014/main" id="{A7B4A68B-D6F5-5F4A-9044-BD7B3DB22799}"/>
                    </a:ext>
                  </a:extLst>
                </p:cNvPr>
                <p:cNvPicPr/>
                <p:nvPr/>
              </p:nvPicPr>
              <p:blipFill>
                <a:blip r:embed="rId573"/>
                <a:stretch>
                  <a:fillRect/>
                </a:stretch>
              </p:blipFill>
              <p:spPr>
                <a:xfrm>
                  <a:off x="5629725" y="5358096"/>
                  <a:ext cx="3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92" name="Entrada de lápiz 491">
                  <a:extLst>
                    <a:ext uri="{FF2B5EF4-FFF2-40B4-BE49-F238E27FC236}">
                      <a16:creationId xmlns:a16="http://schemas.microsoft.com/office/drawing/2014/main" id="{A719B795-F43D-7549-BF62-5B47ED7471A7}"/>
                    </a:ext>
                  </a:extLst>
                </p14:cNvPr>
                <p14:cNvContentPartPr/>
                <p14:nvPr/>
              </p14:nvContentPartPr>
              <p14:xfrm>
                <a:off x="5710365" y="5277816"/>
                <a:ext cx="60840" cy="110880"/>
              </p14:xfrm>
            </p:contentPart>
          </mc:Choice>
          <mc:Fallback xmlns="">
            <p:pic>
              <p:nvPicPr>
                <p:cNvPr id="492" name="Entrada de lápiz 491">
                  <a:extLst>
                    <a:ext uri="{FF2B5EF4-FFF2-40B4-BE49-F238E27FC236}">
                      <a16:creationId xmlns:a16="http://schemas.microsoft.com/office/drawing/2014/main" id="{A719B795-F43D-7549-BF62-5B47ED7471A7}"/>
                    </a:ext>
                  </a:extLst>
                </p:cNvPr>
                <p:cNvPicPr/>
                <p:nvPr/>
              </p:nvPicPr>
              <p:blipFill>
                <a:blip r:embed="rId575"/>
                <a:stretch>
                  <a:fillRect/>
                </a:stretch>
              </p:blipFill>
              <p:spPr>
                <a:xfrm>
                  <a:off x="5694885" y="5262336"/>
                  <a:ext cx="91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93" name="Entrada de lápiz 492">
                  <a:extLst>
                    <a:ext uri="{FF2B5EF4-FFF2-40B4-BE49-F238E27FC236}">
                      <a16:creationId xmlns:a16="http://schemas.microsoft.com/office/drawing/2014/main" id="{816518C4-F436-6F40-B33B-78C16D5ED5BF}"/>
                    </a:ext>
                  </a:extLst>
                </p14:cNvPr>
                <p14:cNvContentPartPr/>
                <p14:nvPr/>
              </p14:nvContentPartPr>
              <p14:xfrm>
                <a:off x="5936805" y="5297976"/>
                <a:ext cx="65880" cy="101160"/>
              </p14:xfrm>
            </p:contentPart>
          </mc:Choice>
          <mc:Fallback xmlns="">
            <p:pic>
              <p:nvPicPr>
                <p:cNvPr id="493" name="Entrada de lápiz 492">
                  <a:extLst>
                    <a:ext uri="{FF2B5EF4-FFF2-40B4-BE49-F238E27FC236}">
                      <a16:creationId xmlns:a16="http://schemas.microsoft.com/office/drawing/2014/main" id="{816518C4-F436-6F40-B33B-78C16D5ED5BF}"/>
                    </a:ext>
                  </a:extLst>
                </p:cNvPr>
                <p:cNvPicPr/>
                <p:nvPr/>
              </p:nvPicPr>
              <p:blipFill>
                <a:blip r:embed="rId577"/>
                <a:stretch>
                  <a:fillRect/>
                </a:stretch>
              </p:blipFill>
              <p:spPr>
                <a:xfrm>
                  <a:off x="5921240" y="5282496"/>
                  <a:ext cx="96648"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94" name="Entrada de lápiz 493">
                  <a:extLst>
                    <a:ext uri="{FF2B5EF4-FFF2-40B4-BE49-F238E27FC236}">
                      <a16:creationId xmlns:a16="http://schemas.microsoft.com/office/drawing/2014/main" id="{B99F9693-473D-D343-841D-9D45CD66D222}"/>
                    </a:ext>
                  </a:extLst>
                </p14:cNvPr>
                <p14:cNvContentPartPr/>
                <p14:nvPr/>
              </p14:nvContentPartPr>
              <p14:xfrm>
                <a:off x="6057765" y="5383656"/>
                <a:ext cx="360" cy="5400"/>
              </p14:xfrm>
            </p:contentPart>
          </mc:Choice>
          <mc:Fallback xmlns="">
            <p:pic>
              <p:nvPicPr>
                <p:cNvPr id="494" name="Entrada de lápiz 493">
                  <a:extLst>
                    <a:ext uri="{FF2B5EF4-FFF2-40B4-BE49-F238E27FC236}">
                      <a16:creationId xmlns:a16="http://schemas.microsoft.com/office/drawing/2014/main" id="{B99F9693-473D-D343-841D-9D45CD66D222}"/>
                    </a:ext>
                  </a:extLst>
                </p:cNvPr>
                <p:cNvPicPr/>
                <p:nvPr/>
              </p:nvPicPr>
              <p:blipFill>
                <a:blip r:embed="rId421"/>
                <a:stretch>
                  <a:fillRect/>
                </a:stretch>
              </p:blipFill>
              <p:spPr>
                <a:xfrm>
                  <a:off x="6042285" y="5368176"/>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95" name="Entrada de lápiz 494">
                  <a:extLst>
                    <a:ext uri="{FF2B5EF4-FFF2-40B4-BE49-F238E27FC236}">
                      <a16:creationId xmlns:a16="http://schemas.microsoft.com/office/drawing/2014/main" id="{A58102C3-48EA-E548-9E93-E055CAEEF0D6}"/>
                    </a:ext>
                  </a:extLst>
                </p14:cNvPr>
                <p14:cNvContentPartPr/>
                <p14:nvPr/>
              </p14:nvContentPartPr>
              <p14:xfrm>
                <a:off x="6088005" y="5298336"/>
                <a:ext cx="75960" cy="110520"/>
              </p14:xfrm>
            </p:contentPart>
          </mc:Choice>
          <mc:Fallback xmlns="">
            <p:pic>
              <p:nvPicPr>
                <p:cNvPr id="495" name="Entrada de lápiz 494">
                  <a:extLst>
                    <a:ext uri="{FF2B5EF4-FFF2-40B4-BE49-F238E27FC236}">
                      <a16:creationId xmlns:a16="http://schemas.microsoft.com/office/drawing/2014/main" id="{A58102C3-48EA-E548-9E93-E055CAEEF0D6}"/>
                    </a:ext>
                  </a:extLst>
                </p:cNvPr>
                <p:cNvPicPr/>
                <p:nvPr/>
              </p:nvPicPr>
              <p:blipFill>
                <a:blip r:embed="rId580"/>
                <a:stretch>
                  <a:fillRect/>
                </a:stretch>
              </p:blipFill>
              <p:spPr>
                <a:xfrm>
                  <a:off x="6072525" y="5282856"/>
                  <a:ext cx="106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96" name="Entrada de lápiz 495">
                  <a:extLst>
                    <a:ext uri="{FF2B5EF4-FFF2-40B4-BE49-F238E27FC236}">
                      <a16:creationId xmlns:a16="http://schemas.microsoft.com/office/drawing/2014/main" id="{EA9D9B90-0B48-8641-A7B7-2D9CDE005567}"/>
                    </a:ext>
                  </a:extLst>
                </p14:cNvPr>
                <p14:cNvContentPartPr/>
                <p14:nvPr/>
              </p14:nvContentPartPr>
              <p14:xfrm>
                <a:off x="6306885" y="5282856"/>
                <a:ext cx="37800" cy="106200"/>
              </p14:xfrm>
            </p:contentPart>
          </mc:Choice>
          <mc:Fallback xmlns="">
            <p:pic>
              <p:nvPicPr>
                <p:cNvPr id="496" name="Entrada de lápiz 495">
                  <a:extLst>
                    <a:ext uri="{FF2B5EF4-FFF2-40B4-BE49-F238E27FC236}">
                      <a16:creationId xmlns:a16="http://schemas.microsoft.com/office/drawing/2014/main" id="{EA9D9B90-0B48-8641-A7B7-2D9CDE005567}"/>
                    </a:ext>
                  </a:extLst>
                </p:cNvPr>
                <p:cNvPicPr/>
                <p:nvPr/>
              </p:nvPicPr>
              <p:blipFill>
                <a:blip r:embed="rId582"/>
                <a:stretch>
                  <a:fillRect/>
                </a:stretch>
              </p:blipFill>
              <p:spPr>
                <a:xfrm>
                  <a:off x="6291405" y="5267323"/>
                  <a:ext cx="68400" cy="136904"/>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497" name="Entrada de lápiz 496">
                  <a:extLst>
                    <a:ext uri="{FF2B5EF4-FFF2-40B4-BE49-F238E27FC236}">
                      <a16:creationId xmlns:a16="http://schemas.microsoft.com/office/drawing/2014/main" id="{997FE200-B15E-164A-8521-298B926FCF0F}"/>
                    </a:ext>
                  </a:extLst>
                </p14:cNvPr>
                <p14:cNvContentPartPr/>
                <p14:nvPr/>
              </p14:nvContentPartPr>
              <p14:xfrm>
                <a:off x="6389685" y="5378616"/>
                <a:ext cx="10440" cy="5400"/>
              </p14:xfrm>
            </p:contentPart>
          </mc:Choice>
          <mc:Fallback xmlns="">
            <p:pic>
              <p:nvPicPr>
                <p:cNvPr id="497" name="Entrada de lápiz 496">
                  <a:extLst>
                    <a:ext uri="{FF2B5EF4-FFF2-40B4-BE49-F238E27FC236}">
                      <a16:creationId xmlns:a16="http://schemas.microsoft.com/office/drawing/2014/main" id="{997FE200-B15E-164A-8521-298B926FCF0F}"/>
                    </a:ext>
                  </a:extLst>
                </p:cNvPr>
                <p:cNvPicPr/>
                <p:nvPr/>
              </p:nvPicPr>
              <p:blipFill>
                <a:blip r:embed="rId584"/>
                <a:stretch>
                  <a:fillRect/>
                </a:stretch>
              </p:blipFill>
              <p:spPr>
                <a:xfrm>
                  <a:off x="6374205" y="5363136"/>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98" name="Entrada de lápiz 497">
                  <a:extLst>
                    <a:ext uri="{FF2B5EF4-FFF2-40B4-BE49-F238E27FC236}">
                      <a16:creationId xmlns:a16="http://schemas.microsoft.com/office/drawing/2014/main" id="{4BD458D5-20FA-0442-94FF-AF85CA18CAB3}"/>
                    </a:ext>
                  </a:extLst>
                </p14:cNvPr>
                <p14:cNvContentPartPr/>
                <p14:nvPr/>
              </p14:nvContentPartPr>
              <p14:xfrm>
                <a:off x="6409845" y="5248296"/>
                <a:ext cx="81000" cy="155880"/>
              </p14:xfrm>
            </p:contentPart>
          </mc:Choice>
          <mc:Fallback xmlns="">
            <p:pic>
              <p:nvPicPr>
                <p:cNvPr id="498" name="Entrada de lápiz 497">
                  <a:extLst>
                    <a:ext uri="{FF2B5EF4-FFF2-40B4-BE49-F238E27FC236}">
                      <a16:creationId xmlns:a16="http://schemas.microsoft.com/office/drawing/2014/main" id="{4BD458D5-20FA-0442-94FF-AF85CA18CAB3}"/>
                    </a:ext>
                  </a:extLst>
                </p:cNvPr>
                <p:cNvPicPr/>
                <p:nvPr/>
              </p:nvPicPr>
              <p:blipFill>
                <a:blip r:embed="rId586"/>
                <a:stretch>
                  <a:fillRect/>
                </a:stretch>
              </p:blipFill>
              <p:spPr>
                <a:xfrm>
                  <a:off x="6394296" y="5232816"/>
                  <a:ext cx="111737"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02" name="Entrada de lápiz 501">
                  <a:extLst>
                    <a:ext uri="{FF2B5EF4-FFF2-40B4-BE49-F238E27FC236}">
                      <a16:creationId xmlns:a16="http://schemas.microsoft.com/office/drawing/2014/main" id="{FEAFB4A3-2854-1C42-8AF6-E0B78722EF51}"/>
                    </a:ext>
                  </a:extLst>
                </p14:cNvPr>
                <p14:cNvContentPartPr/>
                <p14:nvPr/>
              </p14:nvContentPartPr>
              <p14:xfrm>
                <a:off x="5559525" y="5486976"/>
                <a:ext cx="65880" cy="103320"/>
              </p14:xfrm>
            </p:contentPart>
          </mc:Choice>
          <mc:Fallback xmlns="">
            <p:pic>
              <p:nvPicPr>
                <p:cNvPr id="502" name="Entrada de lápiz 501">
                  <a:extLst>
                    <a:ext uri="{FF2B5EF4-FFF2-40B4-BE49-F238E27FC236}">
                      <a16:creationId xmlns:a16="http://schemas.microsoft.com/office/drawing/2014/main" id="{FEAFB4A3-2854-1C42-8AF6-E0B78722EF51}"/>
                    </a:ext>
                  </a:extLst>
                </p:cNvPr>
                <p:cNvPicPr/>
                <p:nvPr/>
              </p:nvPicPr>
              <p:blipFill>
                <a:blip r:embed="rId588"/>
                <a:stretch>
                  <a:fillRect/>
                </a:stretch>
              </p:blipFill>
              <p:spPr>
                <a:xfrm>
                  <a:off x="5543960" y="5471496"/>
                  <a:ext cx="96648"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03" name="Entrada de lápiz 502">
                  <a:extLst>
                    <a:ext uri="{FF2B5EF4-FFF2-40B4-BE49-F238E27FC236}">
                      <a16:creationId xmlns:a16="http://schemas.microsoft.com/office/drawing/2014/main" id="{CAF605AB-2C8B-2140-8E92-E65D6EA48FBF}"/>
                    </a:ext>
                  </a:extLst>
                </p14:cNvPr>
                <p14:cNvContentPartPr/>
                <p14:nvPr/>
              </p14:nvContentPartPr>
              <p14:xfrm>
                <a:off x="5665365" y="5594976"/>
                <a:ext cx="5400" cy="360"/>
              </p14:xfrm>
            </p:contentPart>
          </mc:Choice>
          <mc:Fallback xmlns="">
            <p:pic>
              <p:nvPicPr>
                <p:cNvPr id="503" name="Entrada de lápiz 502">
                  <a:extLst>
                    <a:ext uri="{FF2B5EF4-FFF2-40B4-BE49-F238E27FC236}">
                      <a16:creationId xmlns:a16="http://schemas.microsoft.com/office/drawing/2014/main" id="{CAF605AB-2C8B-2140-8E92-E65D6EA48FBF}"/>
                    </a:ext>
                  </a:extLst>
                </p:cNvPr>
                <p:cNvPicPr/>
                <p:nvPr/>
              </p:nvPicPr>
              <p:blipFill>
                <a:blip r:embed="rId421"/>
                <a:stretch>
                  <a:fillRect/>
                </a:stretch>
              </p:blipFill>
              <p:spPr>
                <a:xfrm>
                  <a:off x="5649885" y="5579496"/>
                  <a:ext cx="3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04" name="Entrada de lápiz 503">
                  <a:extLst>
                    <a:ext uri="{FF2B5EF4-FFF2-40B4-BE49-F238E27FC236}">
                      <a16:creationId xmlns:a16="http://schemas.microsoft.com/office/drawing/2014/main" id="{D265B011-65FA-0E4C-9A3A-90E810AD4FE5}"/>
                    </a:ext>
                  </a:extLst>
                </p14:cNvPr>
                <p14:cNvContentPartPr/>
                <p14:nvPr/>
              </p14:nvContentPartPr>
              <p14:xfrm>
                <a:off x="5731245" y="5479056"/>
                <a:ext cx="80280" cy="136080"/>
              </p14:xfrm>
            </p:contentPart>
          </mc:Choice>
          <mc:Fallback xmlns="">
            <p:pic>
              <p:nvPicPr>
                <p:cNvPr id="504" name="Entrada de lápiz 503">
                  <a:extLst>
                    <a:ext uri="{FF2B5EF4-FFF2-40B4-BE49-F238E27FC236}">
                      <a16:creationId xmlns:a16="http://schemas.microsoft.com/office/drawing/2014/main" id="{D265B011-65FA-0E4C-9A3A-90E810AD4FE5}"/>
                    </a:ext>
                  </a:extLst>
                </p:cNvPr>
                <p:cNvPicPr/>
                <p:nvPr/>
              </p:nvPicPr>
              <p:blipFill>
                <a:blip r:embed="rId591"/>
                <a:stretch>
                  <a:fillRect/>
                </a:stretch>
              </p:blipFill>
              <p:spPr>
                <a:xfrm>
                  <a:off x="5715765" y="5463576"/>
                  <a:ext cx="110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505" name="Entrada de lápiz 504">
                  <a:extLst>
                    <a:ext uri="{FF2B5EF4-FFF2-40B4-BE49-F238E27FC236}">
                      <a16:creationId xmlns:a16="http://schemas.microsoft.com/office/drawing/2014/main" id="{02647148-E053-C144-9246-8F4A5F316F40}"/>
                    </a:ext>
                  </a:extLst>
                </p14:cNvPr>
                <p14:cNvContentPartPr/>
                <p14:nvPr/>
              </p14:nvContentPartPr>
              <p14:xfrm>
                <a:off x="6027525" y="5524416"/>
                <a:ext cx="50760" cy="101160"/>
              </p14:xfrm>
            </p:contentPart>
          </mc:Choice>
          <mc:Fallback xmlns="">
            <p:pic>
              <p:nvPicPr>
                <p:cNvPr id="505" name="Entrada de lápiz 504">
                  <a:extLst>
                    <a:ext uri="{FF2B5EF4-FFF2-40B4-BE49-F238E27FC236}">
                      <a16:creationId xmlns:a16="http://schemas.microsoft.com/office/drawing/2014/main" id="{02647148-E053-C144-9246-8F4A5F316F40}"/>
                    </a:ext>
                  </a:extLst>
                </p:cNvPr>
                <p:cNvPicPr/>
                <p:nvPr/>
              </p:nvPicPr>
              <p:blipFill>
                <a:blip r:embed="rId593"/>
                <a:stretch>
                  <a:fillRect/>
                </a:stretch>
              </p:blipFill>
              <p:spPr>
                <a:xfrm>
                  <a:off x="6012045" y="5508936"/>
                  <a:ext cx="81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06" name="Entrada de lápiz 505">
                  <a:extLst>
                    <a:ext uri="{FF2B5EF4-FFF2-40B4-BE49-F238E27FC236}">
                      <a16:creationId xmlns:a16="http://schemas.microsoft.com/office/drawing/2014/main" id="{B1D4792F-DDA8-1D4F-9BA0-EA9069BADE22}"/>
                    </a:ext>
                  </a:extLst>
                </p14:cNvPr>
                <p14:cNvContentPartPr/>
                <p14:nvPr/>
              </p14:nvContentPartPr>
              <p14:xfrm>
                <a:off x="6117885" y="5609736"/>
                <a:ext cx="10440" cy="10440"/>
              </p14:xfrm>
            </p:contentPart>
          </mc:Choice>
          <mc:Fallback xmlns="">
            <p:pic>
              <p:nvPicPr>
                <p:cNvPr id="506" name="Entrada de lápiz 505">
                  <a:extLst>
                    <a:ext uri="{FF2B5EF4-FFF2-40B4-BE49-F238E27FC236}">
                      <a16:creationId xmlns:a16="http://schemas.microsoft.com/office/drawing/2014/main" id="{B1D4792F-DDA8-1D4F-9BA0-EA9069BADE22}"/>
                    </a:ext>
                  </a:extLst>
                </p:cNvPr>
                <p:cNvPicPr/>
                <p:nvPr/>
              </p:nvPicPr>
              <p:blipFill>
                <a:blip r:embed="rId595"/>
                <a:stretch>
                  <a:fillRect/>
                </a:stretch>
              </p:blipFill>
              <p:spPr>
                <a:xfrm>
                  <a:off x="6102405" y="5594256"/>
                  <a:ext cx="41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07" name="Entrada de lápiz 506">
                  <a:extLst>
                    <a:ext uri="{FF2B5EF4-FFF2-40B4-BE49-F238E27FC236}">
                      <a16:creationId xmlns:a16="http://schemas.microsoft.com/office/drawing/2014/main" id="{2454DAC9-3A9F-0F45-A2F7-5896BF797D11}"/>
                    </a:ext>
                  </a:extLst>
                </p14:cNvPr>
                <p14:cNvContentPartPr/>
                <p14:nvPr/>
              </p14:nvContentPartPr>
              <p14:xfrm>
                <a:off x="6158925" y="5514336"/>
                <a:ext cx="55080" cy="110880"/>
              </p14:xfrm>
            </p:contentPart>
          </mc:Choice>
          <mc:Fallback xmlns="">
            <p:pic>
              <p:nvPicPr>
                <p:cNvPr id="507" name="Entrada de lápiz 506">
                  <a:extLst>
                    <a:ext uri="{FF2B5EF4-FFF2-40B4-BE49-F238E27FC236}">
                      <a16:creationId xmlns:a16="http://schemas.microsoft.com/office/drawing/2014/main" id="{2454DAC9-3A9F-0F45-A2F7-5896BF797D11}"/>
                    </a:ext>
                  </a:extLst>
                </p:cNvPr>
                <p:cNvPicPr/>
                <p:nvPr/>
              </p:nvPicPr>
              <p:blipFill>
                <a:blip r:embed="rId597"/>
                <a:stretch>
                  <a:fillRect/>
                </a:stretch>
              </p:blipFill>
              <p:spPr>
                <a:xfrm>
                  <a:off x="6143445" y="5498906"/>
                  <a:ext cx="85680" cy="141381"/>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08" name="Entrada de lápiz 507">
                  <a:extLst>
                    <a:ext uri="{FF2B5EF4-FFF2-40B4-BE49-F238E27FC236}">
                      <a16:creationId xmlns:a16="http://schemas.microsoft.com/office/drawing/2014/main" id="{F62413B3-A535-EA4D-90C9-F761C6DD6ABB}"/>
                    </a:ext>
                  </a:extLst>
                </p14:cNvPr>
                <p14:cNvContentPartPr/>
                <p14:nvPr/>
              </p14:nvContentPartPr>
              <p14:xfrm>
                <a:off x="6424965" y="5519376"/>
                <a:ext cx="10440" cy="101160"/>
              </p14:xfrm>
            </p:contentPart>
          </mc:Choice>
          <mc:Fallback xmlns="">
            <p:pic>
              <p:nvPicPr>
                <p:cNvPr id="508" name="Entrada de lápiz 507">
                  <a:extLst>
                    <a:ext uri="{FF2B5EF4-FFF2-40B4-BE49-F238E27FC236}">
                      <a16:creationId xmlns:a16="http://schemas.microsoft.com/office/drawing/2014/main" id="{F62413B3-A535-EA4D-90C9-F761C6DD6ABB}"/>
                    </a:ext>
                  </a:extLst>
                </p:cNvPr>
                <p:cNvPicPr/>
                <p:nvPr/>
              </p:nvPicPr>
              <p:blipFill>
                <a:blip r:embed="rId599"/>
                <a:stretch>
                  <a:fillRect/>
                </a:stretch>
              </p:blipFill>
              <p:spPr>
                <a:xfrm>
                  <a:off x="6409485" y="5503896"/>
                  <a:ext cx="410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09" name="Entrada de lápiz 508">
                  <a:extLst>
                    <a:ext uri="{FF2B5EF4-FFF2-40B4-BE49-F238E27FC236}">
                      <a16:creationId xmlns:a16="http://schemas.microsoft.com/office/drawing/2014/main" id="{5847C254-3919-F843-B2AC-14290936B8F7}"/>
                    </a:ext>
                  </a:extLst>
                </p14:cNvPr>
                <p14:cNvContentPartPr/>
                <p14:nvPr/>
              </p14:nvContentPartPr>
              <p14:xfrm>
                <a:off x="6475365" y="5614776"/>
                <a:ext cx="5400" cy="360"/>
              </p14:xfrm>
            </p:contentPart>
          </mc:Choice>
          <mc:Fallback xmlns="">
            <p:pic>
              <p:nvPicPr>
                <p:cNvPr id="509" name="Entrada de lápiz 508">
                  <a:extLst>
                    <a:ext uri="{FF2B5EF4-FFF2-40B4-BE49-F238E27FC236}">
                      <a16:creationId xmlns:a16="http://schemas.microsoft.com/office/drawing/2014/main" id="{5847C254-3919-F843-B2AC-14290936B8F7}"/>
                    </a:ext>
                  </a:extLst>
                </p:cNvPr>
                <p:cNvPicPr/>
                <p:nvPr/>
              </p:nvPicPr>
              <p:blipFill>
                <a:blip r:embed="rId421"/>
                <a:stretch>
                  <a:fillRect/>
                </a:stretch>
              </p:blipFill>
              <p:spPr>
                <a:xfrm>
                  <a:off x="6459885" y="5599296"/>
                  <a:ext cx="3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10" name="Entrada de lápiz 509">
                  <a:extLst>
                    <a:ext uri="{FF2B5EF4-FFF2-40B4-BE49-F238E27FC236}">
                      <a16:creationId xmlns:a16="http://schemas.microsoft.com/office/drawing/2014/main" id="{6E19D79F-2EAF-7D41-BFF9-8F3F0AE9596D}"/>
                    </a:ext>
                  </a:extLst>
                </p14:cNvPr>
                <p14:cNvContentPartPr/>
                <p14:nvPr/>
              </p14:nvContentPartPr>
              <p14:xfrm>
                <a:off x="6560685" y="5514336"/>
                <a:ext cx="15480" cy="101160"/>
              </p14:xfrm>
            </p:contentPart>
          </mc:Choice>
          <mc:Fallback xmlns="">
            <p:pic>
              <p:nvPicPr>
                <p:cNvPr id="510" name="Entrada de lápiz 509">
                  <a:extLst>
                    <a:ext uri="{FF2B5EF4-FFF2-40B4-BE49-F238E27FC236}">
                      <a16:creationId xmlns:a16="http://schemas.microsoft.com/office/drawing/2014/main" id="{6E19D79F-2EAF-7D41-BFF9-8F3F0AE9596D}"/>
                    </a:ext>
                  </a:extLst>
                </p:cNvPr>
                <p:cNvPicPr/>
                <p:nvPr/>
              </p:nvPicPr>
              <p:blipFill>
                <a:blip r:embed="rId602"/>
                <a:stretch>
                  <a:fillRect/>
                </a:stretch>
              </p:blipFill>
              <p:spPr>
                <a:xfrm>
                  <a:off x="6545205" y="5498856"/>
                  <a:ext cx="46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14" name="Entrada de lápiz 513">
                  <a:extLst>
                    <a:ext uri="{FF2B5EF4-FFF2-40B4-BE49-F238E27FC236}">
                      <a16:creationId xmlns:a16="http://schemas.microsoft.com/office/drawing/2014/main" id="{F0D877D7-F6E2-C543-83D6-A3A48997A3D8}"/>
                    </a:ext>
                  </a:extLst>
                </p14:cNvPr>
                <p14:cNvContentPartPr/>
                <p14:nvPr/>
              </p14:nvContentPartPr>
              <p14:xfrm>
                <a:off x="6475365" y="4966056"/>
                <a:ext cx="206640" cy="674640"/>
              </p14:xfrm>
            </p:contentPart>
          </mc:Choice>
          <mc:Fallback xmlns="">
            <p:pic>
              <p:nvPicPr>
                <p:cNvPr id="514" name="Entrada de lápiz 513">
                  <a:extLst>
                    <a:ext uri="{FF2B5EF4-FFF2-40B4-BE49-F238E27FC236}">
                      <a16:creationId xmlns:a16="http://schemas.microsoft.com/office/drawing/2014/main" id="{F0D877D7-F6E2-C543-83D6-A3A48997A3D8}"/>
                    </a:ext>
                  </a:extLst>
                </p:cNvPr>
                <p:cNvPicPr/>
                <p:nvPr/>
              </p:nvPicPr>
              <p:blipFill>
                <a:blip r:embed="rId604"/>
                <a:stretch>
                  <a:fillRect/>
                </a:stretch>
              </p:blipFill>
              <p:spPr>
                <a:xfrm>
                  <a:off x="6459885" y="4950576"/>
                  <a:ext cx="23724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15" name="Entrada de lápiz 514">
                  <a:extLst>
                    <a:ext uri="{FF2B5EF4-FFF2-40B4-BE49-F238E27FC236}">
                      <a16:creationId xmlns:a16="http://schemas.microsoft.com/office/drawing/2014/main" id="{10688AEA-4B19-0049-AA77-894D7224A7EE}"/>
                    </a:ext>
                  </a:extLst>
                </p14:cNvPr>
                <p14:cNvContentPartPr/>
                <p14:nvPr/>
              </p14:nvContentPartPr>
              <p14:xfrm>
                <a:off x="6716925" y="4850136"/>
                <a:ext cx="86040" cy="898920"/>
              </p14:xfrm>
            </p:contentPart>
          </mc:Choice>
          <mc:Fallback xmlns="">
            <p:pic>
              <p:nvPicPr>
                <p:cNvPr id="515" name="Entrada de lápiz 514">
                  <a:extLst>
                    <a:ext uri="{FF2B5EF4-FFF2-40B4-BE49-F238E27FC236}">
                      <a16:creationId xmlns:a16="http://schemas.microsoft.com/office/drawing/2014/main" id="{10688AEA-4B19-0049-AA77-894D7224A7EE}"/>
                    </a:ext>
                  </a:extLst>
                </p:cNvPr>
                <p:cNvPicPr/>
                <p:nvPr/>
              </p:nvPicPr>
              <p:blipFill>
                <a:blip r:embed="rId606"/>
                <a:stretch>
                  <a:fillRect/>
                </a:stretch>
              </p:blipFill>
              <p:spPr>
                <a:xfrm>
                  <a:off x="6701445" y="4834650"/>
                  <a:ext cx="116640" cy="929532"/>
                </a:xfrm>
                <a:prstGeom prst="rect">
                  <a:avLst/>
                </a:prstGeom>
              </p:spPr>
            </p:pic>
          </mc:Fallback>
        </mc:AlternateContent>
      </p:grpSp>
      <p:grpSp>
        <p:nvGrpSpPr>
          <p:cNvPr id="528" name="Grupo 527">
            <a:extLst>
              <a:ext uri="{FF2B5EF4-FFF2-40B4-BE49-F238E27FC236}">
                <a16:creationId xmlns:a16="http://schemas.microsoft.com/office/drawing/2014/main" id="{B691C084-74C6-4942-9573-94B53FC26922}"/>
              </a:ext>
            </a:extLst>
          </p:cNvPr>
          <p:cNvGrpSpPr/>
          <p:nvPr/>
        </p:nvGrpSpPr>
        <p:grpSpPr>
          <a:xfrm>
            <a:off x="4534728" y="6012217"/>
            <a:ext cx="401400" cy="393480"/>
            <a:chOff x="4534728" y="6012217"/>
            <a:chExt cx="401400" cy="393480"/>
          </a:xfrm>
        </p:grpSpPr>
        <mc:AlternateContent xmlns:mc="http://schemas.openxmlformats.org/markup-compatibility/2006" xmlns:p14="http://schemas.microsoft.com/office/powerpoint/2010/main">
          <mc:Choice Requires="p14">
            <p:contentPart p14:bwMode="auto" r:id="rId607">
              <p14:nvContentPartPr>
                <p14:cNvPr id="517" name="Entrada de lápiz 516">
                  <a:extLst>
                    <a:ext uri="{FF2B5EF4-FFF2-40B4-BE49-F238E27FC236}">
                      <a16:creationId xmlns:a16="http://schemas.microsoft.com/office/drawing/2014/main" id="{51CCED1D-1360-8C4C-8547-0EFDE17FF283}"/>
                    </a:ext>
                  </a:extLst>
                </p14:cNvPr>
                <p14:cNvContentPartPr/>
                <p14:nvPr/>
              </p14:nvContentPartPr>
              <p14:xfrm>
                <a:off x="4534728" y="6163057"/>
                <a:ext cx="63720" cy="205200"/>
              </p14:xfrm>
            </p:contentPart>
          </mc:Choice>
          <mc:Fallback xmlns="">
            <p:pic>
              <p:nvPicPr>
                <p:cNvPr id="517" name="Entrada de lápiz 516">
                  <a:extLst>
                    <a:ext uri="{FF2B5EF4-FFF2-40B4-BE49-F238E27FC236}">
                      <a16:creationId xmlns:a16="http://schemas.microsoft.com/office/drawing/2014/main" id="{51CCED1D-1360-8C4C-8547-0EFDE17FF283}"/>
                    </a:ext>
                  </a:extLst>
                </p:cNvPr>
                <p:cNvPicPr/>
                <p:nvPr/>
              </p:nvPicPr>
              <p:blipFill>
                <a:blip r:embed="rId608"/>
                <a:stretch>
                  <a:fillRect/>
                </a:stretch>
              </p:blipFill>
              <p:spPr>
                <a:xfrm>
                  <a:off x="4519248" y="6147577"/>
                  <a:ext cx="94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18" name="Entrada de lápiz 517">
                  <a:extLst>
                    <a:ext uri="{FF2B5EF4-FFF2-40B4-BE49-F238E27FC236}">
                      <a16:creationId xmlns:a16="http://schemas.microsoft.com/office/drawing/2014/main" id="{D01E578F-D94C-1948-938E-6788C5F7EBD7}"/>
                    </a:ext>
                  </a:extLst>
                </p14:cNvPr>
                <p14:cNvContentPartPr/>
                <p14:nvPr/>
              </p14:nvContentPartPr>
              <p14:xfrm>
                <a:off x="4610328" y="6155497"/>
                <a:ext cx="63720" cy="250200"/>
              </p14:xfrm>
            </p:contentPart>
          </mc:Choice>
          <mc:Fallback xmlns="">
            <p:pic>
              <p:nvPicPr>
                <p:cNvPr id="518" name="Entrada de lápiz 517">
                  <a:extLst>
                    <a:ext uri="{FF2B5EF4-FFF2-40B4-BE49-F238E27FC236}">
                      <a16:creationId xmlns:a16="http://schemas.microsoft.com/office/drawing/2014/main" id="{D01E578F-D94C-1948-938E-6788C5F7EBD7}"/>
                    </a:ext>
                  </a:extLst>
                </p:cNvPr>
                <p:cNvPicPr/>
                <p:nvPr/>
              </p:nvPicPr>
              <p:blipFill>
                <a:blip r:embed="rId610"/>
                <a:stretch>
                  <a:fillRect/>
                </a:stretch>
              </p:blipFill>
              <p:spPr>
                <a:xfrm>
                  <a:off x="4594935" y="6139995"/>
                  <a:ext cx="94148" cy="280844"/>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19" name="Entrada de lápiz 518">
                  <a:extLst>
                    <a:ext uri="{FF2B5EF4-FFF2-40B4-BE49-F238E27FC236}">
                      <a16:creationId xmlns:a16="http://schemas.microsoft.com/office/drawing/2014/main" id="{BA67727E-C1DD-3E44-9ED3-AEA23AF55640}"/>
                    </a:ext>
                  </a:extLst>
                </p14:cNvPr>
                <p14:cNvContentPartPr/>
                <p14:nvPr/>
              </p14:nvContentPartPr>
              <p14:xfrm>
                <a:off x="4578648" y="6270337"/>
                <a:ext cx="75960" cy="16200"/>
              </p14:xfrm>
            </p:contentPart>
          </mc:Choice>
          <mc:Fallback xmlns="">
            <p:pic>
              <p:nvPicPr>
                <p:cNvPr id="519" name="Entrada de lápiz 518">
                  <a:extLst>
                    <a:ext uri="{FF2B5EF4-FFF2-40B4-BE49-F238E27FC236}">
                      <a16:creationId xmlns:a16="http://schemas.microsoft.com/office/drawing/2014/main" id="{BA67727E-C1DD-3E44-9ED3-AEA23AF55640}"/>
                    </a:ext>
                  </a:extLst>
                </p:cNvPr>
                <p:cNvPicPr/>
                <p:nvPr/>
              </p:nvPicPr>
              <p:blipFill>
                <a:blip r:embed="rId612"/>
                <a:stretch>
                  <a:fillRect/>
                </a:stretch>
              </p:blipFill>
              <p:spPr>
                <a:xfrm>
                  <a:off x="4563168" y="6254857"/>
                  <a:ext cx="106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20" name="Entrada de lápiz 519">
                  <a:extLst>
                    <a:ext uri="{FF2B5EF4-FFF2-40B4-BE49-F238E27FC236}">
                      <a16:creationId xmlns:a16="http://schemas.microsoft.com/office/drawing/2014/main" id="{D4B661F5-78D0-1843-9F2E-F0E89E8DF475}"/>
                    </a:ext>
                  </a:extLst>
                </p14:cNvPr>
                <p14:cNvContentPartPr/>
                <p14:nvPr/>
              </p14:nvContentPartPr>
              <p14:xfrm>
                <a:off x="4791048" y="6079537"/>
                <a:ext cx="45720" cy="79920"/>
              </p14:xfrm>
            </p:contentPart>
          </mc:Choice>
          <mc:Fallback xmlns="">
            <p:pic>
              <p:nvPicPr>
                <p:cNvPr id="520" name="Entrada de lápiz 519">
                  <a:extLst>
                    <a:ext uri="{FF2B5EF4-FFF2-40B4-BE49-F238E27FC236}">
                      <a16:creationId xmlns:a16="http://schemas.microsoft.com/office/drawing/2014/main" id="{D4B661F5-78D0-1843-9F2E-F0E89E8DF475}"/>
                    </a:ext>
                  </a:extLst>
                </p:cNvPr>
                <p:cNvPicPr/>
                <p:nvPr/>
              </p:nvPicPr>
              <p:blipFill>
                <a:blip r:embed="rId614"/>
                <a:stretch>
                  <a:fillRect/>
                </a:stretch>
              </p:blipFill>
              <p:spPr>
                <a:xfrm>
                  <a:off x="4775568" y="6063987"/>
                  <a:ext cx="76320" cy="110658"/>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21" name="Entrada de lápiz 520">
                  <a:extLst>
                    <a:ext uri="{FF2B5EF4-FFF2-40B4-BE49-F238E27FC236}">
                      <a16:creationId xmlns:a16="http://schemas.microsoft.com/office/drawing/2014/main" id="{380621D9-C2E3-BF42-B8EF-87A36AE93BDD}"/>
                    </a:ext>
                  </a:extLst>
                </p14:cNvPr>
                <p14:cNvContentPartPr/>
                <p14:nvPr/>
              </p14:nvContentPartPr>
              <p14:xfrm>
                <a:off x="4705728" y="6047857"/>
                <a:ext cx="75960" cy="151200"/>
              </p14:xfrm>
            </p:contentPart>
          </mc:Choice>
          <mc:Fallback xmlns="">
            <p:pic>
              <p:nvPicPr>
                <p:cNvPr id="521" name="Entrada de lápiz 520">
                  <a:extLst>
                    <a:ext uri="{FF2B5EF4-FFF2-40B4-BE49-F238E27FC236}">
                      <a16:creationId xmlns:a16="http://schemas.microsoft.com/office/drawing/2014/main" id="{380621D9-C2E3-BF42-B8EF-87A36AE93BDD}"/>
                    </a:ext>
                  </a:extLst>
                </p:cNvPr>
                <p:cNvPicPr/>
                <p:nvPr/>
              </p:nvPicPr>
              <p:blipFill>
                <a:blip r:embed="rId616"/>
                <a:stretch>
                  <a:fillRect/>
                </a:stretch>
              </p:blipFill>
              <p:spPr>
                <a:xfrm>
                  <a:off x="4690248" y="6032377"/>
                  <a:ext cx="106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22" name="Entrada de lápiz 521">
                  <a:extLst>
                    <a:ext uri="{FF2B5EF4-FFF2-40B4-BE49-F238E27FC236}">
                      <a16:creationId xmlns:a16="http://schemas.microsoft.com/office/drawing/2014/main" id="{F7C9D5C4-7831-9E44-893D-F257726F11E9}"/>
                    </a:ext>
                  </a:extLst>
                </p14:cNvPr>
                <p14:cNvContentPartPr/>
                <p14:nvPr/>
              </p14:nvContentPartPr>
              <p14:xfrm>
                <a:off x="4896168" y="6012217"/>
                <a:ext cx="39960" cy="171000"/>
              </p14:xfrm>
            </p:contentPart>
          </mc:Choice>
          <mc:Fallback xmlns="">
            <p:pic>
              <p:nvPicPr>
                <p:cNvPr id="522" name="Entrada de lápiz 521">
                  <a:extLst>
                    <a:ext uri="{FF2B5EF4-FFF2-40B4-BE49-F238E27FC236}">
                      <a16:creationId xmlns:a16="http://schemas.microsoft.com/office/drawing/2014/main" id="{F7C9D5C4-7831-9E44-893D-F257726F11E9}"/>
                    </a:ext>
                  </a:extLst>
                </p:cNvPr>
                <p:cNvPicPr/>
                <p:nvPr/>
              </p:nvPicPr>
              <p:blipFill>
                <a:blip r:embed="rId618"/>
                <a:stretch>
                  <a:fillRect/>
                </a:stretch>
              </p:blipFill>
              <p:spPr>
                <a:xfrm>
                  <a:off x="4880688" y="5996770"/>
                  <a:ext cx="70560" cy="201536"/>
                </a:xfrm>
                <a:prstGeom prst="rect">
                  <a:avLst/>
                </a:prstGeom>
              </p:spPr>
            </p:pic>
          </mc:Fallback>
        </mc:AlternateContent>
      </p:grpSp>
      <p:grpSp>
        <p:nvGrpSpPr>
          <p:cNvPr id="533" name="Grupo 532">
            <a:extLst>
              <a:ext uri="{FF2B5EF4-FFF2-40B4-BE49-F238E27FC236}">
                <a16:creationId xmlns:a16="http://schemas.microsoft.com/office/drawing/2014/main" id="{EEA9B1D9-FBCF-E046-BF56-9A696205CAD9}"/>
              </a:ext>
            </a:extLst>
          </p:cNvPr>
          <p:cNvGrpSpPr/>
          <p:nvPr/>
        </p:nvGrpSpPr>
        <p:grpSpPr>
          <a:xfrm>
            <a:off x="5075088" y="5932657"/>
            <a:ext cx="290160" cy="798480"/>
            <a:chOff x="5075088" y="5932657"/>
            <a:chExt cx="290160" cy="798480"/>
          </a:xfrm>
        </p:grpSpPr>
        <mc:AlternateContent xmlns:mc="http://schemas.openxmlformats.org/markup-compatibility/2006" xmlns:p14="http://schemas.microsoft.com/office/powerpoint/2010/main">
          <mc:Choice Requires="p14">
            <p:contentPart p14:bwMode="auto" r:id="rId619">
              <p14:nvContentPartPr>
                <p14:cNvPr id="523" name="Entrada de lápiz 522">
                  <a:extLst>
                    <a:ext uri="{FF2B5EF4-FFF2-40B4-BE49-F238E27FC236}">
                      <a16:creationId xmlns:a16="http://schemas.microsoft.com/office/drawing/2014/main" id="{CC81B1A9-0F66-AD4C-A6A8-BB89AC3E3692}"/>
                    </a:ext>
                  </a:extLst>
                </p14:cNvPr>
                <p14:cNvContentPartPr/>
                <p14:nvPr/>
              </p14:nvContentPartPr>
              <p14:xfrm>
                <a:off x="5090928" y="6230737"/>
                <a:ext cx="47880" cy="8280"/>
              </p14:xfrm>
            </p:contentPart>
          </mc:Choice>
          <mc:Fallback xmlns="">
            <p:pic>
              <p:nvPicPr>
                <p:cNvPr id="523" name="Entrada de lápiz 522">
                  <a:extLst>
                    <a:ext uri="{FF2B5EF4-FFF2-40B4-BE49-F238E27FC236}">
                      <a16:creationId xmlns:a16="http://schemas.microsoft.com/office/drawing/2014/main" id="{CC81B1A9-0F66-AD4C-A6A8-BB89AC3E3692}"/>
                    </a:ext>
                  </a:extLst>
                </p:cNvPr>
                <p:cNvPicPr/>
                <p:nvPr/>
              </p:nvPicPr>
              <p:blipFill>
                <a:blip r:embed="rId620"/>
                <a:stretch>
                  <a:fillRect/>
                </a:stretch>
              </p:blipFill>
              <p:spPr>
                <a:xfrm>
                  <a:off x="5075564" y="6215257"/>
                  <a:ext cx="78252"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24" name="Entrada de lápiz 523">
                  <a:extLst>
                    <a:ext uri="{FF2B5EF4-FFF2-40B4-BE49-F238E27FC236}">
                      <a16:creationId xmlns:a16="http://schemas.microsoft.com/office/drawing/2014/main" id="{81C4256B-E511-9141-B42E-485B3E157153}"/>
                    </a:ext>
                  </a:extLst>
                </p14:cNvPr>
                <p14:cNvContentPartPr/>
                <p14:nvPr/>
              </p14:nvContentPartPr>
              <p14:xfrm>
                <a:off x="5075088" y="6317857"/>
                <a:ext cx="36000" cy="4320"/>
              </p14:xfrm>
            </p:contentPart>
          </mc:Choice>
          <mc:Fallback xmlns="">
            <p:pic>
              <p:nvPicPr>
                <p:cNvPr id="524" name="Entrada de lápiz 523">
                  <a:extLst>
                    <a:ext uri="{FF2B5EF4-FFF2-40B4-BE49-F238E27FC236}">
                      <a16:creationId xmlns:a16="http://schemas.microsoft.com/office/drawing/2014/main" id="{81C4256B-E511-9141-B42E-485B3E157153}"/>
                    </a:ext>
                  </a:extLst>
                </p:cNvPr>
                <p:cNvPicPr/>
                <p:nvPr/>
              </p:nvPicPr>
              <p:blipFill>
                <a:blip r:embed="rId622"/>
                <a:stretch>
                  <a:fillRect/>
                </a:stretch>
              </p:blipFill>
              <p:spPr>
                <a:xfrm>
                  <a:off x="5059608" y="6302377"/>
                  <a:ext cx="666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25" name="Entrada de lápiz 524">
                  <a:extLst>
                    <a:ext uri="{FF2B5EF4-FFF2-40B4-BE49-F238E27FC236}">
                      <a16:creationId xmlns:a16="http://schemas.microsoft.com/office/drawing/2014/main" id="{FE3BBCB9-EAC3-AA4B-B7E2-401F9751003E}"/>
                    </a:ext>
                  </a:extLst>
                </p14:cNvPr>
                <p14:cNvContentPartPr/>
                <p14:nvPr/>
              </p14:nvContentPartPr>
              <p14:xfrm>
                <a:off x="5229888" y="5940577"/>
                <a:ext cx="135360" cy="790560"/>
              </p14:xfrm>
            </p:contentPart>
          </mc:Choice>
          <mc:Fallback xmlns="">
            <p:pic>
              <p:nvPicPr>
                <p:cNvPr id="525" name="Entrada de lápiz 524">
                  <a:extLst>
                    <a:ext uri="{FF2B5EF4-FFF2-40B4-BE49-F238E27FC236}">
                      <a16:creationId xmlns:a16="http://schemas.microsoft.com/office/drawing/2014/main" id="{FE3BBCB9-EAC3-AA4B-B7E2-401F9751003E}"/>
                    </a:ext>
                  </a:extLst>
                </p:cNvPr>
                <p:cNvPicPr/>
                <p:nvPr/>
              </p:nvPicPr>
              <p:blipFill>
                <a:blip r:embed="rId624"/>
                <a:stretch>
                  <a:fillRect/>
                </a:stretch>
              </p:blipFill>
              <p:spPr>
                <a:xfrm>
                  <a:off x="5214408" y="5925097"/>
                  <a:ext cx="165960" cy="82116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26" name="Entrada de lápiz 525">
                  <a:extLst>
                    <a:ext uri="{FF2B5EF4-FFF2-40B4-BE49-F238E27FC236}">
                      <a16:creationId xmlns:a16="http://schemas.microsoft.com/office/drawing/2014/main" id="{3D64E27C-D005-B645-BF7F-15B1B097F9E6}"/>
                    </a:ext>
                  </a:extLst>
                </p14:cNvPr>
                <p14:cNvContentPartPr/>
                <p14:nvPr/>
              </p14:nvContentPartPr>
              <p14:xfrm>
                <a:off x="5249688" y="5932657"/>
                <a:ext cx="115560" cy="28080"/>
              </p14:xfrm>
            </p:contentPart>
          </mc:Choice>
          <mc:Fallback xmlns="">
            <p:pic>
              <p:nvPicPr>
                <p:cNvPr id="526" name="Entrada de lápiz 525">
                  <a:extLst>
                    <a:ext uri="{FF2B5EF4-FFF2-40B4-BE49-F238E27FC236}">
                      <a16:creationId xmlns:a16="http://schemas.microsoft.com/office/drawing/2014/main" id="{3D64E27C-D005-B645-BF7F-15B1B097F9E6}"/>
                    </a:ext>
                  </a:extLst>
                </p:cNvPr>
                <p:cNvPicPr/>
                <p:nvPr/>
              </p:nvPicPr>
              <p:blipFill>
                <a:blip r:embed="rId626"/>
                <a:stretch>
                  <a:fillRect/>
                </a:stretch>
              </p:blipFill>
              <p:spPr>
                <a:xfrm>
                  <a:off x="5234208" y="5917177"/>
                  <a:ext cx="146160" cy="5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7">
            <p14:nvContentPartPr>
              <p14:cNvPr id="580" name="Entrada de lápiz 579">
                <a:extLst>
                  <a:ext uri="{FF2B5EF4-FFF2-40B4-BE49-F238E27FC236}">
                    <a16:creationId xmlns:a16="http://schemas.microsoft.com/office/drawing/2014/main" id="{AFE8B808-166B-A645-B03A-F6923A00FC58}"/>
                  </a:ext>
                </a:extLst>
              </p14:cNvPr>
              <p14:cNvContentPartPr/>
              <p14:nvPr/>
            </p14:nvContentPartPr>
            <p14:xfrm>
              <a:off x="6657388" y="5954250"/>
              <a:ext cx="158760" cy="790200"/>
            </p14:xfrm>
          </p:contentPart>
        </mc:Choice>
        <mc:Fallback xmlns="">
          <p:pic>
            <p:nvPicPr>
              <p:cNvPr id="580" name="Entrada de lápiz 579">
                <a:extLst>
                  <a:ext uri="{FF2B5EF4-FFF2-40B4-BE49-F238E27FC236}">
                    <a16:creationId xmlns:a16="http://schemas.microsoft.com/office/drawing/2014/main" id="{AFE8B808-166B-A645-B03A-F6923A00FC58}"/>
                  </a:ext>
                </a:extLst>
              </p:cNvPr>
              <p:cNvPicPr/>
              <p:nvPr/>
            </p:nvPicPr>
            <p:blipFill>
              <a:blip r:embed="rId628"/>
              <a:stretch>
                <a:fillRect/>
              </a:stretch>
            </p:blipFill>
            <p:spPr>
              <a:xfrm>
                <a:off x="6641943" y="5938770"/>
                <a:ext cx="189291"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604" name="Entrada de lápiz 603">
                <a:extLst>
                  <a:ext uri="{FF2B5EF4-FFF2-40B4-BE49-F238E27FC236}">
                    <a16:creationId xmlns:a16="http://schemas.microsoft.com/office/drawing/2014/main" id="{C978E436-EBDE-7448-A74D-2AF33B5CD799}"/>
                  </a:ext>
                </a:extLst>
              </p14:cNvPr>
              <p14:cNvContentPartPr/>
              <p14:nvPr/>
            </p14:nvContentPartPr>
            <p14:xfrm>
              <a:off x="8671220" y="3316823"/>
              <a:ext cx="52920" cy="192960"/>
            </p14:xfrm>
          </p:contentPart>
        </mc:Choice>
        <mc:Fallback xmlns="">
          <p:pic>
            <p:nvPicPr>
              <p:cNvPr id="604" name="Entrada de lápiz 603">
                <a:extLst>
                  <a:ext uri="{FF2B5EF4-FFF2-40B4-BE49-F238E27FC236}">
                    <a16:creationId xmlns:a16="http://schemas.microsoft.com/office/drawing/2014/main" id="{C978E436-EBDE-7448-A74D-2AF33B5CD799}"/>
                  </a:ext>
                </a:extLst>
              </p:cNvPr>
              <p:cNvPicPr/>
              <p:nvPr/>
            </p:nvPicPr>
            <p:blipFill>
              <a:blip r:embed="rId630"/>
              <a:stretch>
                <a:fillRect/>
              </a:stretch>
            </p:blipFill>
            <p:spPr>
              <a:xfrm>
                <a:off x="8655740" y="3301343"/>
                <a:ext cx="835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605" name="Entrada de lápiz 604">
                <a:extLst>
                  <a:ext uri="{FF2B5EF4-FFF2-40B4-BE49-F238E27FC236}">
                    <a16:creationId xmlns:a16="http://schemas.microsoft.com/office/drawing/2014/main" id="{B6D768A2-9C9B-474B-9CC5-08AB1AC4ABDE}"/>
                  </a:ext>
                </a:extLst>
              </p14:cNvPr>
              <p14:cNvContentPartPr/>
              <p14:nvPr/>
            </p14:nvContentPartPr>
            <p14:xfrm>
              <a:off x="8719100" y="3314663"/>
              <a:ext cx="62280" cy="198000"/>
            </p14:xfrm>
          </p:contentPart>
        </mc:Choice>
        <mc:Fallback xmlns="">
          <p:pic>
            <p:nvPicPr>
              <p:cNvPr id="605" name="Entrada de lápiz 604">
                <a:extLst>
                  <a:ext uri="{FF2B5EF4-FFF2-40B4-BE49-F238E27FC236}">
                    <a16:creationId xmlns:a16="http://schemas.microsoft.com/office/drawing/2014/main" id="{B6D768A2-9C9B-474B-9CC5-08AB1AC4ABDE}"/>
                  </a:ext>
                </a:extLst>
              </p:cNvPr>
              <p:cNvPicPr/>
              <p:nvPr/>
            </p:nvPicPr>
            <p:blipFill>
              <a:blip r:embed="rId632"/>
              <a:stretch>
                <a:fillRect/>
              </a:stretch>
            </p:blipFill>
            <p:spPr>
              <a:xfrm>
                <a:off x="8703620" y="3299155"/>
                <a:ext cx="92880" cy="228656"/>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06" name="Entrada de lápiz 605">
                <a:extLst>
                  <a:ext uri="{FF2B5EF4-FFF2-40B4-BE49-F238E27FC236}">
                    <a16:creationId xmlns:a16="http://schemas.microsoft.com/office/drawing/2014/main" id="{6908DE51-A9FE-E94F-8866-148F94DB82D8}"/>
                  </a:ext>
                </a:extLst>
              </p14:cNvPr>
              <p14:cNvContentPartPr/>
              <p14:nvPr/>
            </p14:nvContentPartPr>
            <p14:xfrm>
              <a:off x="8700020" y="3450383"/>
              <a:ext cx="57600" cy="5040"/>
            </p14:xfrm>
          </p:contentPart>
        </mc:Choice>
        <mc:Fallback xmlns="">
          <p:pic>
            <p:nvPicPr>
              <p:cNvPr id="606" name="Entrada de lápiz 605">
                <a:extLst>
                  <a:ext uri="{FF2B5EF4-FFF2-40B4-BE49-F238E27FC236}">
                    <a16:creationId xmlns:a16="http://schemas.microsoft.com/office/drawing/2014/main" id="{6908DE51-A9FE-E94F-8866-148F94DB82D8}"/>
                  </a:ext>
                </a:extLst>
              </p:cNvPr>
              <p:cNvPicPr/>
              <p:nvPr/>
            </p:nvPicPr>
            <p:blipFill>
              <a:blip r:embed="rId634"/>
              <a:stretch>
                <a:fillRect/>
              </a:stretch>
            </p:blipFill>
            <p:spPr>
              <a:xfrm>
                <a:off x="8684540" y="3434903"/>
                <a:ext cx="88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08" name="Entrada de lápiz 607">
                <a:extLst>
                  <a:ext uri="{FF2B5EF4-FFF2-40B4-BE49-F238E27FC236}">
                    <a16:creationId xmlns:a16="http://schemas.microsoft.com/office/drawing/2014/main" id="{0B66E5F1-36D1-1B44-893F-508720B8D5FE}"/>
                  </a:ext>
                </a:extLst>
              </p14:cNvPr>
              <p14:cNvContentPartPr/>
              <p14:nvPr/>
            </p14:nvContentPartPr>
            <p14:xfrm>
              <a:off x="8828540" y="3164183"/>
              <a:ext cx="57600" cy="119520"/>
            </p14:xfrm>
          </p:contentPart>
        </mc:Choice>
        <mc:Fallback xmlns="">
          <p:pic>
            <p:nvPicPr>
              <p:cNvPr id="608" name="Entrada de lápiz 607">
                <a:extLst>
                  <a:ext uri="{FF2B5EF4-FFF2-40B4-BE49-F238E27FC236}">
                    <a16:creationId xmlns:a16="http://schemas.microsoft.com/office/drawing/2014/main" id="{0B66E5F1-36D1-1B44-893F-508720B8D5FE}"/>
                  </a:ext>
                </a:extLst>
              </p:cNvPr>
              <p:cNvPicPr/>
              <p:nvPr/>
            </p:nvPicPr>
            <p:blipFill>
              <a:blip r:embed="rId636"/>
              <a:stretch>
                <a:fillRect/>
              </a:stretch>
            </p:blipFill>
            <p:spPr>
              <a:xfrm>
                <a:off x="8813060" y="3148703"/>
                <a:ext cx="88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09" name="Entrada de lápiz 608">
                <a:extLst>
                  <a:ext uri="{FF2B5EF4-FFF2-40B4-BE49-F238E27FC236}">
                    <a16:creationId xmlns:a16="http://schemas.microsoft.com/office/drawing/2014/main" id="{84D89089-35F3-2946-A827-C118A91A805F}"/>
                  </a:ext>
                </a:extLst>
              </p14:cNvPr>
              <p14:cNvContentPartPr/>
              <p14:nvPr/>
            </p14:nvContentPartPr>
            <p14:xfrm>
              <a:off x="8761940" y="3154823"/>
              <a:ext cx="95760" cy="171360"/>
            </p14:xfrm>
          </p:contentPart>
        </mc:Choice>
        <mc:Fallback xmlns="">
          <p:pic>
            <p:nvPicPr>
              <p:cNvPr id="609" name="Entrada de lápiz 608">
                <a:extLst>
                  <a:ext uri="{FF2B5EF4-FFF2-40B4-BE49-F238E27FC236}">
                    <a16:creationId xmlns:a16="http://schemas.microsoft.com/office/drawing/2014/main" id="{84D89089-35F3-2946-A827-C118A91A805F}"/>
                  </a:ext>
                </a:extLst>
              </p:cNvPr>
              <p:cNvPicPr/>
              <p:nvPr/>
            </p:nvPicPr>
            <p:blipFill>
              <a:blip r:embed="rId638"/>
              <a:stretch>
                <a:fillRect/>
              </a:stretch>
            </p:blipFill>
            <p:spPr>
              <a:xfrm>
                <a:off x="8746460" y="3139343"/>
                <a:ext cx="126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10" name="Entrada de lápiz 609">
                <a:extLst>
                  <a:ext uri="{FF2B5EF4-FFF2-40B4-BE49-F238E27FC236}">
                    <a16:creationId xmlns:a16="http://schemas.microsoft.com/office/drawing/2014/main" id="{A1E22A66-7028-0D4D-B7F5-E9546850BE4D}"/>
                  </a:ext>
                </a:extLst>
              </p14:cNvPr>
              <p14:cNvContentPartPr/>
              <p14:nvPr/>
            </p14:nvContentPartPr>
            <p14:xfrm>
              <a:off x="8928620" y="3135743"/>
              <a:ext cx="43200" cy="181440"/>
            </p14:xfrm>
          </p:contentPart>
        </mc:Choice>
        <mc:Fallback xmlns="">
          <p:pic>
            <p:nvPicPr>
              <p:cNvPr id="610" name="Entrada de lápiz 609">
                <a:extLst>
                  <a:ext uri="{FF2B5EF4-FFF2-40B4-BE49-F238E27FC236}">
                    <a16:creationId xmlns:a16="http://schemas.microsoft.com/office/drawing/2014/main" id="{A1E22A66-7028-0D4D-B7F5-E9546850BE4D}"/>
                  </a:ext>
                </a:extLst>
              </p:cNvPr>
              <p:cNvPicPr/>
              <p:nvPr/>
            </p:nvPicPr>
            <p:blipFill>
              <a:blip r:embed="rId640"/>
              <a:stretch>
                <a:fillRect/>
              </a:stretch>
            </p:blipFill>
            <p:spPr>
              <a:xfrm>
                <a:off x="8913140" y="3120263"/>
                <a:ext cx="73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11" name="Entrada de lápiz 610">
                <a:extLst>
                  <a:ext uri="{FF2B5EF4-FFF2-40B4-BE49-F238E27FC236}">
                    <a16:creationId xmlns:a16="http://schemas.microsoft.com/office/drawing/2014/main" id="{A2343823-7BD1-9B4B-B84E-E64CB2849FC9}"/>
                  </a:ext>
                </a:extLst>
              </p14:cNvPr>
              <p14:cNvContentPartPr/>
              <p14:nvPr/>
            </p14:nvContentPartPr>
            <p14:xfrm>
              <a:off x="8971460" y="3388463"/>
              <a:ext cx="47880" cy="9720"/>
            </p14:xfrm>
          </p:contentPart>
        </mc:Choice>
        <mc:Fallback xmlns="">
          <p:pic>
            <p:nvPicPr>
              <p:cNvPr id="611" name="Entrada de lápiz 610">
                <a:extLst>
                  <a:ext uri="{FF2B5EF4-FFF2-40B4-BE49-F238E27FC236}">
                    <a16:creationId xmlns:a16="http://schemas.microsoft.com/office/drawing/2014/main" id="{A2343823-7BD1-9B4B-B84E-E64CB2849FC9}"/>
                  </a:ext>
                </a:extLst>
              </p:cNvPr>
              <p:cNvPicPr/>
              <p:nvPr/>
            </p:nvPicPr>
            <p:blipFill>
              <a:blip r:embed="rId642"/>
              <a:stretch>
                <a:fillRect/>
              </a:stretch>
            </p:blipFill>
            <p:spPr>
              <a:xfrm>
                <a:off x="8955980" y="3373536"/>
                <a:ext cx="78480" cy="39227"/>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612" name="Entrada de lápiz 611">
                <a:extLst>
                  <a:ext uri="{FF2B5EF4-FFF2-40B4-BE49-F238E27FC236}">
                    <a16:creationId xmlns:a16="http://schemas.microsoft.com/office/drawing/2014/main" id="{167C9F35-2063-8A45-924F-5E493B0CF43F}"/>
                  </a:ext>
                </a:extLst>
              </p14:cNvPr>
              <p14:cNvContentPartPr/>
              <p14:nvPr/>
            </p14:nvContentPartPr>
            <p14:xfrm>
              <a:off x="8976500" y="3435983"/>
              <a:ext cx="47880" cy="9720"/>
            </p14:xfrm>
          </p:contentPart>
        </mc:Choice>
        <mc:Fallback xmlns="">
          <p:pic>
            <p:nvPicPr>
              <p:cNvPr id="612" name="Entrada de lápiz 611">
                <a:extLst>
                  <a:ext uri="{FF2B5EF4-FFF2-40B4-BE49-F238E27FC236}">
                    <a16:creationId xmlns:a16="http://schemas.microsoft.com/office/drawing/2014/main" id="{167C9F35-2063-8A45-924F-5E493B0CF43F}"/>
                  </a:ext>
                </a:extLst>
              </p:cNvPr>
              <p:cNvPicPr/>
              <p:nvPr/>
            </p:nvPicPr>
            <p:blipFill>
              <a:blip r:embed="rId644"/>
              <a:stretch>
                <a:fillRect/>
              </a:stretch>
            </p:blipFill>
            <p:spPr>
              <a:xfrm>
                <a:off x="8961136" y="3421056"/>
                <a:ext cx="78252" cy="39227"/>
              </a:xfrm>
              <a:prstGeom prst="rect">
                <a:avLst/>
              </a:prstGeom>
            </p:spPr>
          </p:pic>
        </mc:Fallback>
      </mc:AlternateContent>
      <p:grpSp>
        <p:nvGrpSpPr>
          <p:cNvPr id="620" name="Grupo 619">
            <a:extLst>
              <a:ext uri="{FF2B5EF4-FFF2-40B4-BE49-F238E27FC236}">
                <a16:creationId xmlns:a16="http://schemas.microsoft.com/office/drawing/2014/main" id="{0B15BDC3-2BA9-344C-9214-EEBE7EECB209}"/>
              </a:ext>
            </a:extLst>
          </p:cNvPr>
          <p:cNvGrpSpPr/>
          <p:nvPr/>
        </p:nvGrpSpPr>
        <p:grpSpPr>
          <a:xfrm>
            <a:off x="9152540" y="3135743"/>
            <a:ext cx="353160" cy="348480"/>
            <a:chOff x="9152540" y="3135743"/>
            <a:chExt cx="353160" cy="348480"/>
          </a:xfrm>
        </p:grpSpPr>
        <p:grpSp>
          <p:nvGrpSpPr>
            <p:cNvPr id="621" name="Grupo 620">
              <a:extLst>
                <a:ext uri="{FF2B5EF4-FFF2-40B4-BE49-F238E27FC236}">
                  <a16:creationId xmlns:a16="http://schemas.microsoft.com/office/drawing/2014/main" id="{F6CB9A13-88D5-EC42-90F1-7E7FA2418772}"/>
                </a:ext>
              </a:extLst>
            </p:cNvPr>
            <p:cNvGrpSpPr/>
            <p:nvPr/>
          </p:nvGrpSpPr>
          <p:grpSpPr>
            <a:xfrm>
              <a:off x="9152540" y="3135743"/>
              <a:ext cx="353160" cy="348480"/>
              <a:chOff x="9152540" y="3135743"/>
              <a:chExt cx="353160" cy="348480"/>
            </a:xfrm>
          </p:grpSpPr>
          <mc:AlternateContent xmlns:mc="http://schemas.openxmlformats.org/markup-compatibility/2006" xmlns:p14="http://schemas.microsoft.com/office/powerpoint/2010/main">
            <mc:Choice Requires="p14">
              <p:contentPart p14:bwMode="auto" r:id="rId645">
                <p14:nvContentPartPr>
                  <p14:cNvPr id="613" name="Entrada de lápiz 612">
                    <a:extLst>
                      <a:ext uri="{FF2B5EF4-FFF2-40B4-BE49-F238E27FC236}">
                        <a16:creationId xmlns:a16="http://schemas.microsoft.com/office/drawing/2014/main" id="{1C910AF5-749F-AD4C-AE4B-A6FE59C32C21}"/>
                      </a:ext>
                    </a:extLst>
                  </p14:cNvPr>
                  <p14:cNvContentPartPr/>
                  <p14:nvPr/>
                </p14:nvContentPartPr>
                <p14:xfrm>
                  <a:off x="9152540" y="3326543"/>
                  <a:ext cx="66960" cy="157680"/>
                </p14:xfrm>
              </p:contentPart>
            </mc:Choice>
            <mc:Fallback xmlns="">
              <p:pic>
                <p:nvPicPr>
                  <p:cNvPr id="613" name="Entrada de lápiz 612">
                    <a:extLst>
                      <a:ext uri="{FF2B5EF4-FFF2-40B4-BE49-F238E27FC236}">
                        <a16:creationId xmlns:a16="http://schemas.microsoft.com/office/drawing/2014/main" id="{1C910AF5-749F-AD4C-AE4B-A6FE59C32C21}"/>
                      </a:ext>
                    </a:extLst>
                  </p:cNvPr>
                  <p:cNvPicPr/>
                  <p:nvPr/>
                </p:nvPicPr>
                <p:blipFill>
                  <a:blip r:embed="rId646"/>
                  <a:stretch>
                    <a:fillRect/>
                  </a:stretch>
                </p:blipFill>
                <p:spPr>
                  <a:xfrm>
                    <a:off x="9137060" y="3311063"/>
                    <a:ext cx="97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14" name="Entrada de lápiz 613">
                    <a:extLst>
                      <a:ext uri="{FF2B5EF4-FFF2-40B4-BE49-F238E27FC236}">
                        <a16:creationId xmlns:a16="http://schemas.microsoft.com/office/drawing/2014/main" id="{813D867C-4705-8644-BF9E-E24E2E34A7CD}"/>
                      </a:ext>
                    </a:extLst>
                  </p14:cNvPr>
                  <p14:cNvContentPartPr/>
                  <p14:nvPr/>
                </p14:nvContentPartPr>
                <p14:xfrm>
                  <a:off x="9162260" y="3412223"/>
                  <a:ext cx="47880" cy="5040"/>
                </p14:xfrm>
              </p:contentPart>
            </mc:Choice>
            <mc:Fallback xmlns="">
              <p:pic>
                <p:nvPicPr>
                  <p:cNvPr id="614" name="Entrada de lápiz 613">
                    <a:extLst>
                      <a:ext uri="{FF2B5EF4-FFF2-40B4-BE49-F238E27FC236}">
                        <a16:creationId xmlns:a16="http://schemas.microsoft.com/office/drawing/2014/main" id="{813D867C-4705-8644-BF9E-E24E2E34A7CD}"/>
                      </a:ext>
                    </a:extLst>
                  </p:cNvPr>
                  <p:cNvPicPr/>
                  <p:nvPr/>
                </p:nvPicPr>
                <p:blipFill>
                  <a:blip r:embed="rId648"/>
                  <a:stretch>
                    <a:fillRect/>
                  </a:stretch>
                </p:blipFill>
                <p:spPr>
                  <a:xfrm>
                    <a:off x="9146896" y="3397775"/>
                    <a:ext cx="78252" cy="336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15" name="Entrada de lápiz 614">
                    <a:extLst>
                      <a:ext uri="{FF2B5EF4-FFF2-40B4-BE49-F238E27FC236}">
                        <a16:creationId xmlns:a16="http://schemas.microsoft.com/office/drawing/2014/main" id="{75FD21E6-B1DD-B243-966C-258C09FD42CE}"/>
                      </a:ext>
                    </a:extLst>
                  </p14:cNvPr>
                  <p14:cNvContentPartPr/>
                  <p14:nvPr/>
                </p14:nvContentPartPr>
                <p14:xfrm>
                  <a:off x="9228860" y="3173903"/>
                  <a:ext cx="56520" cy="86040"/>
                </p14:xfrm>
              </p:contentPart>
            </mc:Choice>
            <mc:Fallback xmlns="">
              <p:pic>
                <p:nvPicPr>
                  <p:cNvPr id="615" name="Entrada de lápiz 614">
                    <a:extLst>
                      <a:ext uri="{FF2B5EF4-FFF2-40B4-BE49-F238E27FC236}">
                        <a16:creationId xmlns:a16="http://schemas.microsoft.com/office/drawing/2014/main" id="{75FD21E6-B1DD-B243-966C-258C09FD42CE}"/>
                      </a:ext>
                    </a:extLst>
                  </p:cNvPr>
                  <p:cNvPicPr/>
                  <p:nvPr/>
                </p:nvPicPr>
                <p:blipFill>
                  <a:blip r:embed="rId650"/>
                  <a:stretch>
                    <a:fillRect/>
                  </a:stretch>
                </p:blipFill>
                <p:spPr>
                  <a:xfrm>
                    <a:off x="9213380" y="3158487"/>
                    <a:ext cx="87120" cy="116513"/>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16" name="Entrada de lápiz 615">
                    <a:extLst>
                      <a:ext uri="{FF2B5EF4-FFF2-40B4-BE49-F238E27FC236}">
                        <a16:creationId xmlns:a16="http://schemas.microsoft.com/office/drawing/2014/main" id="{683DC398-BED4-FE41-AE06-CADEC9567AC0}"/>
                      </a:ext>
                    </a:extLst>
                  </p14:cNvPr>
                  <p14:cNvContentPartPr/>
                  <p14:nvPr/>
                </p14:nvContentPartPr>
                <p14:xfrm>
                  <a:off x="9186020" y="3140423"/>
                  <a:ext cx="57600" cy="138600"/>
                </p14:xfrm>
              </p:contentPart>
            </mc:Choice>
            <mc:Fallback xmlns="">
              <p:pic>
                <p:nvPicPr>
                  <p:cNvPr id="616" name="Entrada de lápiz 615">
                    <a:extLst>
                      <a:ext uri="{FF2B5EF4-FFF2-40B4-BE49-F238E27FC236}">
                        <a16:creationId xmlns:a16="http://schemas.microsoft.com/office/drawing/2014/main" id="{683DC398-BED4-FE41-AE06-CADEC9567AC0}"/>
                      </a:ext>
                    </a:extLst>
                  </p:cNvPr>
                  <p:cNvPicPr/>
                  <p:nvPr/>
                </p:nvPicPr>
                <p:blipFill>
                  <a:blip r:embed="rId652"/>
                  <a:stretch>
                    <a:fillRect/>
                  </a:stretch>
                </p:blipFill>
                <p:spPr>
                  <a:xfrm>
                    <a:off x="9170443" y="3124943"/>
                    <a:ext cx="88392"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617" name="Entrada de lápiz 616">
                    <a:extLst>
                      <a:ext uri="{FF2B5EF4-FFF2-40B4-BE49-F238E27FC236}">
                        <a16:creationId xmlns:a16="http://schemas.microsoft.com/office/drawing/2014/main" id="{31945295-E198-3049-B64E-E2CC8E88B2D7}"/>
                      </a:ext>
                    </a:extLst>
                  </p14:cNvPr>
                  <p14:cNvContentPartPr/>
                  <p14:nvPr/>
                </p14:nvContentPartPr>
                <p14:xfrm>
                  <a:off x="9319580" y="3135743"/>
                  <a:ext cx="33840" cy="147960"/>
                </p14:xfrm>
              </p:contentPart>
            </mc:Choice>
            <mc:Fallback xmlns="">
              <p:pic>
                <p:nvPicPr>
                  <p:cNvPr id="617" name="Entrada de lápiz 616">
                    <a:extLst>
                      <a:ext uri="{FF2B5EF4-FFF2-40B4-BE49-F238E27FC236}">
                        <a16:creationId xmlns:a16="http://schemas.microsoft.com/office/drawing/2014/main" id="{31945295-E198-3049-B64E-E2CC8E88B2D7}"/>
                      </a:ext>
                    </a:extLst>
                  </p:cNvPr>
                  <p:cNvPicPr/>
                  <p:nvPr/>
                </p:nvPicPr>
                <p:blipFill>
                  <a:blip r:embed="rId654"/>
                  <a:stretch>
                    <a:fillRect/>
                  </a:stretch>
                </p:blipFill>
                <p:spPr>
                  <a:xfrm>
                    <a:off x="9304100" y="3120263"/>
                    <a:ext cx="64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18" name="Entrada de lápiz 617">
                    <a:extLst>
                      <a:ext uri="{FF2B5EF4-FFF2-40B4-BE49-F238E27FC236}">
                        <a16:creationId xmlns:a16="http://schemas.microsoft.com/office/drawing/2014/main" id="{B928F89F-B1CC-C44B-9528-C8DF90D19073}"/>
                      </a:ext>
                    </a:extLst>
                  </p14:cNvPr>
                  <p14:cNvContentPartPr/>
                  <p14:nvPr/>
                </p14:nvContentPartPr>
                <p14:xfrm>
                  <a:off x="9448100" y="3354983"/>
                  <a:ext cx="47880" cy="5040"/>
                </p14:xfrm>
              </p:contentPart>
            </mc:Choice>
            <mc:Fallback xmlns="">
              <p:pic>
                <p:nvPicPr>
                  <p:cNvPr id="618" name="Entrada de lápiz 617">
                    <a:extLst>
                      <a:ext uri="{FF2B5EF4-FFF2-40B4-BE49-F238E27FC236}">
                        <a16:creationId xmlns:a16="http://schemas.microsoft.com/office/drawing/2014/main" id="{B928F89F-B1CC-C44B-9528-C8DF90D19073}"/>
                      </a:ext>
                    </a:extLst>
                  </p:cNvPr>
                  <p:cNvPicPr/>
                  <p:nvPr/>
                </p:nvPicPr>
                <p:blipFill>
                  <a:blip r:embed="rId656"/>
                  <a:stretch>
                    <a:fillRect/>
                  </a:stretch>
                </p:blipFill>
                <p:spPr>
                  <a:xfrm>
                    <a:off x="9432620" y="3340535"/>
                    <a:ext cx="78480" cy="336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19" name="Entrada de lápiz 618">
                    <a:extLst>
                      <a:ext uri="{FF2B5EF4-FFF2-40B4-BE49-F238E27FC236}">
                        <a16:creationId xmlns:a16="http://schemas.microsoft.com/office/drawing/2014/main" id="{5A87656B-132A-3D4E-B945-4E597B0342F6}"/>
                      </a:ext>
                    </a:extLst>
                  </p14:cNvPr>
                  <p14:cNvContentPartPr/>
                  <p14:nvPr/>
                </p14:nvContentPartPr>
                <p14:xfrm>
                  <a:off x="9452780" y="3426623"/>
                  <a:ext cx="52920" cy="5040"/>
                </p14:xfrm>
              </p:contentPart>
            </mc:Choice>
            <mc:Fallback xmlns="">
              <p:pic>
                <p:nvPicPr>
                  <p:cNvPr id="619" name="Entrada de lápiz 618">
                    <a:extLst>
                      <a:ext uri="{FF2B5EF4-FFF2-40B4-BE49-F238E27FC236}">
                        <a16:creationId xmlns:a16="http://schemas.microsoft.com/office/drawing/2014/main" id="{5A87656B-132A-3D4E-B945-4E597B0342F6}"/>
                      </a:ext>
                    </a:extLst>
                  </p:cNvPr>
                  <p:cNvPicPr/>
                  <p:nvPr/>
                </p:nvPicPr>
                <p:blipFill>
                  <a:blip r:embed="rId658"/>
                  <a:stretch>
                    <a:fillRect/>
                  </a:stretch>
                </p:blipFill>
                <p:spPr>
                  <a:xfrm>
                    <a:off x="9437194" y="3411143"/>
                    <a:ext cx="83730" cy="3564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659">
            <p14:nvContentPartPr>
              <p14:cNvPr id="622" name="Entrada de lápiz 621">
                <a:extLst>
                  <a:ext uri="{FF2B5EF4-FFF2-40B4-BE49-F238E27FC236}">
                    <a16:creationId xmlns:a16="http://schemas.microsoft.com/office/drawing/2014/main" id="{779EE005-914A-334D-AF38-6A228727D060}"/>
                  </a:ext>
                </a:extLst>
              </p14:cNvPr>
              <p14:cNvContentPartPr/>
              <p14:nvPr/>
            </p14:nvContentPartPr>
            <p14:xfrm>
              <a:off x="9641806" y="3263312"/>
              <a:ext cx="208080" cy="191160"/>
            </p14:xfrm>
          </p:contentPart>
        </mc:Choice>
        <mc:Fallback xmlns="">
          <p:pic>
            <p:nvPicPr>
              <p:cNvPr id="622" name="Entrada de lápiz 621">
                <a:extLst>
                  <a:ext uri="{FF2B5EF4-FFF2-40B4-BE49-F238E27FC236}">
                    <a16:creationId xmlns:a16="http://schemas.microsoft.com/office/drawing/2014/main" id="{779EE005-914A-334D-AF38-6A228727D060}"/>
                  </a:ext>
                </a:extLst>
              </p:cNvPr>
              <p:cNvPicPr/>
              <p:nvPr/>
            </p:nvPicPr>
            <p:blipFill>
              <a:blip r:embed="rId660"/>
              <a:stretch>
                <a:fillRect/>
              </a:stretch>
            </p:blipFill>
            <p:spPr>
              <a:xfrm>
                <a:off x="9626326" y="3247832"/>
                <a:ext cx="238680" cy="221760"/>
              </a:xfrm>
              <a:prstGeom prst="rect">
                <a:avLst/>
              </a:prstGeom>
            </p:spPr>
          </p:pic>
        </mc:Fallback>
      </mc:AlternateContent>
      <p:grpSp>
        <p:nvGrpSpPr>
          <p:cNvPr id="636" name="Grupo 635">
            <a:extLst>
              <a:ext uri="{FF2B5EF4-FFF2-40B4-BE49-F238E27FC236}">
                <a16:creationId xmlns:a16="http://schemas.microsoft.com/office/drawing/2014/main" id="{1A83ECB1-E456-4F43-A723-F43B17ABA3A1}"/>
              </a:ext>
            </a:extLst>
          </p:cNvPr>
          <p:cNvGrpSpPr/>
          <p:nvPr/>
        </p:nvGrpSpPr>
        <p:grpSpPr>
          <a:xfrm>
            <a:off x="9871930" y="3117152"/>
            <a:ext cx="595440" cy="334080"/>
            <a:chOff x="9871930" y="3117152"/>
            <a:chExt cx="595440" cy="334080"/>
          </a:xfrm>
        </p:grpSpPr>
        <mc:AlternateContent xmlns:mc="http://schemas.openxmlformats.org/markup-compatibility/2006" xmlns:p14="http://schemas.microsoft.com/office/powerpoint/2010/main">
          <mc:Choice Requires="p14">
            <p:contentPart p14:bwMode="auto" r:id="rId661">
              <p14:nvContentPartPr>
                <p14:cNvPr id="623" name="Entrada de lápiz 622">
                  <a:extLst>
                    <a:ext uri="{FF2B5EF4-FFF2-40B4-BE49-F238E27FC236}">
                      <a16:creationId xmlns:a16="http://schemas.microsoft.com/office/drawing/2014/main" id="{E16573CE-8656-9B4B-A8D4-812974A04665}"/>
                    </a:ext>
                  </a:extLst>
                </p14:cNvPr>
                <p14:cNvContentPartPr/>
                <p14:nvPr/>
              </p14:nvContentPartPr>
              <p14:xfrm>
                <a:off x="9933490" y="3150992"/>
                <a:ext cx="56520" cy="123840"/>
              </p14:xfrm>
            </p:contentPart>
          </mc:Choice>
          <mc:Fallback xmlns="">
            <p:pic>
              <p:nvPicPr>
                <p:cNvPr id="623" name="Entrada de lápiz 622">
                  <a:extLst>
                    <a:ext uri="{FF2B5EF4-FFF2-40B4-BE49-F238E27FC236}">
                      <a16:creationId xmlns:a16="http://schemas.microsoft.com/office/drawing/2014/main" id="{E16573CE-8656-9B4B-A8D4-812974A04665}"/>
                    </a:ext>
                  </a:extLst>
                </p:cNvPr>
                <p:cNvPicPr/>
                <p:nvPr/>
              </p:nvPicPr>
              <p:blipFill>
                <a:blip r:embed="rId662"/>
                <a:stretch>
                  <a:fillRect/>
                </a:stretch>
              </p:blipFill>
              <p:spPr>
                <a:xfrm>
                  <a:off x="9918010" y="3135512"/>
                  <a:ext cx="87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24" name="Entrada de lápiz 623">
                  <a:extLst>
                    <a:ext uri="{FF2B5EF4-FFF2-40B4-BE49-F238E27FC236}">
                      <a16:creationId xmlns:a16="http://schemas.microsoft.com/office/drawing/2014/main" id="{CC8DC9D6-3F91-C044-96C1-F2588035E4CE}"/>
                    </a:ext>
                  </a:extLst>
                </p14:cNvPr>
                <p14:cNvContentPartPr/>
                <p14:nvPr/>
              </p14:nvContentPartPr>
              <p14:xfrm>
                <a:off x="9871930" y="3123992"/>
                <a:ext cx="95760" cy="156240"/>
              </p14:xfrm>
            </p:contentPart>
          </mc:Choice>
          <mc:Fallback xmlns="">
            <p:pic>
              <p:nvPicPr>
                <p:cNvPr id="624" name="Entrada de lápiz 623">
                  <a:extLst>
                    <a:ext uri="{FF2B5EF4-FFF2-40B4-BE49-F238E27FC236}">
                      <a16:creationId xmlns:a16="http://schemas.microsoft.com/office/drawing/2014/main" id="{CC8DC9D6-3F91-C044-96C1-F2588035E4CE}"/>
                    </a:ext>
                  </a:extLst>
                </p:cNvPr>
                <p:cNvPicPr/>
                <p:nvPr/>
              </p:nvPicPr>
              <p:blipFill>
                <a:blip r:embed="rId664"/>
                <a:stretch>
                  <a:fillRect/>
                </a:stretch>
              </p:blipFill>
              <p:spPr>
                <a:xfrm>
                  <a:off x="9856450" y="3108512"/>
                  <a:ext cx="126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25" name="Entrada de lápiz 624">
                  <a:extLst>
                    <a:ext uri="{FF2B5EF4-FFF2-40B4-BE49-F238E27FC236}">
                      <a16:creationId xmlns:a16="http://schemas.microsoft.com/office/drawing/2014/main" id="{B70A829B-6893-FC4D-881F-0C7A5F0C318A}"/>
                    </a:ext>
                  </a:extLst>
                </p14:cNvPr>
                <p14:cNvContentPartPr/>
                <p14:nvPr/>
              </p14:nvContentPartPr>
              <p14:xfrm>
                <a:off x="10034650" y="3125432"/>
                <a:ext cx="39600" cy="163800"/>
              </p14:xfrm>
            </p:contentPart>
          </mc:Choice>
          <mc:Fallback xmlns="">
            <p:pic>
              <p:nvPicPr>
                <p:cNvPr id="625" name="Entrada de lápiz 624">
                  <a:extLst>
                    <a:ext uri="{FF2B5EF4-FFF2-40B4-BE49-F238E27FC236}">
                      <a16:creationId xmlns:a16="http://schemas.microsoft.com/office/drawing/2014/main" id="{B70A829B-6893-FC4D-881F-0C7A5F0C318A}"/>
                    </a:ext>
                  </a:extLst>
                </p:cNvPr>
                <p:cNvPicPr/>
                <p:nvPr/>
              </p:nvPicPr>
              <p:blipFill>
                <a:blip r:embed="rId666"/>
                <a:stretch>
                  <a:fillRect/>
                </a:stretch>
              </p:blipFill>
              <p:spPr>
                <a:xfrm>
                  <a:off x="10019170" y="3109952"/>
                  <a:ext cx="70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27" name="Entrada de lápiz 626">
                  <a:extLst>
                    <a:ext uri="{FF2B5EF4-FFF2-40B4-BE49-F238E27FC236}">
                      <a16:creationId xmlns:a16="http://schemas.microsoft.com/office/drawing/2014/main" id="{500550EA-5593-4944-96DC-4BCE54B004BD}"/>
                    </a:ext>
                  </a:extLst>
                </p14:cNvPr>
                <p14:cNvContentPartPr/>
                <p14:nvPr/>
              </p14:nvContentPartPr>
              <p14:xfrm>
                <a:off x="10141210" y="3269432"/>
                <a:ext cx="55800" cy="181800"/>
              </p14:xfrm>
            </p:contentPart>
          </mc:Choice>
          <mc:Fallback xmlns="">
            <p:pic>
              <p:nvPicPr>
                <p:cNvPr id="627" name="Entrada de lápiz 626">
                  <a:extLst>
                    <a:ext uri="{FF2B5EF4-FFF2-40B4-BE49-F238E27FC236}">
                      <a16:creationId xmlns:a16="http://schemas.microsoft.com/office/drawing/2014/main" id="{500550EA-5593-4944-96DC-4BCE54B004BD}"/>
                    </a:ext>
                  </a:extLst>
                </p:cNvPr>
                <p:cNvPicPr/>
                <p:nvPr/>
              </p:nvPicPr>
              <p:blipFill>
                <a:blip r:embed="rId668"/>
                <a:stretch>
                  <a:fillRect/>
                </a:stretch>
              </p:blipFill>
              <p:spPr>
                <a:xfrm>
                  <a:off x="10125730" y="3253983"/>
                  <a:ext cx="86400" cy="21234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28" name="Entrada de lápiz 627">
                  <a:extLst>
                    <a:ext uri="{FF2B5EF4-FFF2-40B4-BE49-F238E27FC236}">
                      <a16:creationId xmlns:a16="http://schemas.microsoft.com/office/drawing/2014/main" id="{0D6A4A20-8FBE-7D4F-8C6F-318E5EB5C285}"/>
                    </a:ext>
                  </a:extLst>
                </p14:cNvPr>
                <p14:cNvContentPartPr/>
                <p14:nvPr/>
              </p14:nvContentPartPr>
              <p14:xfrm>
                <a:off x="10208530" y="3279872"/>
                <a:ext cx="56520" cy="146160"/>
              </p14:xfrm>
            </p:contentPart>
          </mc:Choice>
          <mc:Fallback xmlns="">
            <p:pic>
              <p:nvPicPr>
                <p:cNvPr id="628" name="Entrada de lápiz 627">
                  <a:extLst>
                    <a:ext uri="{FF2B5EF4-FFF2-40B4-BE49-F238E27FC236}">
                      <a16:creationId xmlns:a16="http://schemas.microsoft.com/office/drawing/2014/main" id="{0D6A4A20-8FBE-7D4F-8C6F-318E5EB5C285}"/>
                    </a:ext>
                  </a:extLst>
                </p:cNvPr>
                <p:cNvPicPr/>
                <p:nvPr/>
              </p:nvPicPr>
              <p:blipFill>
                <a:blip r:embed="rId670"/>
                <a:stretch>
                  <a:fillRect/>
                </a:stretch>
              </p:blipFill>
              <p:spPr>
                <a:xfrm>
                  <a:off x="10193050" y="3264430"/>
                  <a:ext cx="87120" cy="176685"/>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29" name="Entrada de lápiz 628">
                  <a:extLst>
                    <a:ext uri="{FF2B5EF4-FFF2-40B4-BE49-F238E27FC236}">
                      <a16:creationId xmlns:a16="http://schemas.microsoft.com/office/drawing/2014/main" id="{D278363E-12DA-5D4E-B5A3-8E4519370F50}"/>
                    </a:ext>
                  </a:extLst>
                </p14:cNvPr>
                <p14:cNvContentPartPr/>
                <p14:nvPr/>
              </p14:nvContentPartPr>
              <p14:xfrm>
                <a:off x="10169290" y="3364112"/>
                <a:ext cx="62280" cy="17280"/>
              </p14:xfrm>
            </p:contentPart>
          </mc:Choice>
          <mc:Fallback xmlns="">
            <p:pic>
              <p:nvPicPr>
                <p:cNvPr id="629" name="Entrada de lápiz 628">
                  <a:extLst>
                    <a:ext uri="{FF2B5EF4-FFF2-40B4-BE49-F238E27FC236}">
                      <a16:creationId xmlns:a16="http://schemas.microsoft.com/office/drawing/2014/main" id="{D278363E-12DA-5D4E-B5A3-8E4519370F50}"/>
                    </a:ext>
                  </a:extLst>
                </p:cNvPr>
                <p:cNvPicPr/>
                <p:nvPr/>
              </p:nvPicPr>
              <p:blipFill>
                <a:blip r:embed="rId672"/>
                <a:stretch>
                  <a:fillRect/>
                </a:stretch>
              </p:blipFill>
              <p:spPr>
                <a:xfrm>
                  <a:off x="10153720" y="3348632"/>
                  <a:ext cx="93058"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32" name="Entrada de lápiz 631">
                  <a:extLst>
                    <a:ext uri="{FF2B5EF4-FFF2-40B4-BE49-F238E27FC236}">
                      <a16:creationId xmlns:a16="http://schemas.microsoft.com/office/drawing/2014/main" id="{B1D3529E-B58A-0E4C-893F-4C8F7FCF5DE9}"/>
                    </a:ext>
                  </a:extLst>
                </p14:cNvPr>
                <p14:cNvContentPartPr/>
                <p14:nvPr/>
              </p14:nvContentPartPr>
              <p14:xfrm>
                <a:off x="10343530" y="3150992"/>
                <a:ext cx="22680" cy="83880"/>
              </p14:xfrm>
            </p:contentPart>
          </mc:Choice>
          <mc:Fallback xmlns="">
            <p:pic>
              <p:nvPicPr>
                <p:cNvPr id="632" name="Entrada de lápiz 631">
                  <a:extLst>
                    <a:ext uri="{FF2B5EF4-FFF2-40B4-BE49-F238E27FC236}">
                      <a16:creationId xmlns:a16="http://schemas.microsoft.com/office/drawing/2014/main" id="{B1D3529E-B58A-0E4C-893F-4C8F7FCF5DE9}"/>
                    </a:ext>
                  </a:extLst>
                </p:cNvPr>
                <p:cNvPicPr/>
                <p:nvPr/>
              </p:nvPicPr>
              <p:blipFill>
                <a:blip r:embed="rId674"/>
                <a:stretch>
                  <a:fillRect/>
                </a:stretch>
              </p:blipFill>
              <p:spPr>
                <a:xfrm>
                  <a:off x="10328292" y="3135512"/>
                  <a:ext cx="52802"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33" name="Entrada de lápiz 632">
                  <a:extLst>
                    <a:ext uri="{FF2B5EF4-FFF2-40B4-BE49-F238E27FC236}">
                      <a16:creationId xmlns:a16="http://schemas.microsoft.com/office/drawing/2014/main" id="{35D93535-EF71-0448-BB77-963517C432AC}"/>
                    </a:ext>
                  </a:extLst>
                </p14:cNvPr>
                <p14:cNvContentPartPr/>
                <p14:nvPr/>
              </p14:nvContentPartPr>
              <p14:xfrm>
                <a:off x="10315450" y="3150992"/>
                <a:ext cx="45360" cy="11520"/>
              </p14:xfrm>
            </p:contentPart>
          </mc:Choice>
          <mc:Fallback xmlns="">
            <p:pic>
              <p:nvPicPr>
                <p:cNvPr id="633" name="Entrada de lápiz 632">
                  <a:extLst>
                    <a:ext uri="{FF2B5EF4-FFF2-40B4-BE49-F238E27FC236}">
                      <a16:creationId xmlns:a16="http://schemas.microsoft.com/office/drawing/2014/main" id="{35D93535-EF71-0448-BB77-963517C432AC}"/>
                    </a:ext>
                  </a:extLst>
                </p:cNvPr>
                <p:cNvPicPr/>
                <p:nvPr/>
              </p:nvPicPr>
              <p:blipFill>
                <a:blip r:embed="rId676"/>
                <a:stretch>
                  <a:fillRect/>
                </a:stretch>
              </p:blipFill>
              <p:spPr>
                <a:xfrm>
                  <a:off x="10299970" y="3135981"/>
                  <a:ext cx="75960" cy="41193"/>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34" name="Entrada de lápiz 633">
                  <a:extLst>
                    <a:ext uri="{FF2B5EF4-FFF2-40B4-BE49-F238E27FC236}">
                      <a16:creationId xmlns:a16="http://schemas.microsoft.com/office/drawing/2014/main" id="{B4A4F3A0-42E1-284F-9500-B64E9FF7157B}"/>
                    </a:ext>
                  </a:extLst>
                </p14:cNvPr>
                <p14:cNvContentPartPr/>
                <p14:nvPr/>
              </p14:nvContentPartPr>
              <p14:xfrm>
                <a:off x="10270450" y="3134072"/>
                <a:ext cx="67680" cy="129600"/>
              </p14:xfrm>
            </p:contentPart>
          </mc:Choice>
          <mc:Fallback xmlns="">
            <p:pic>
              <p:nvPicPr>
                <p:cNvPr id="634" name="Entrada de lápiz 633">
                  <a:extLst>
                    <a:ext uri="{FF2B5EF4-FFF2-40B4-BE49-F238E27FC236}">
                      <a16:creationId xmlns:a16="http://schemas.microsoft.com/office/drawing/2014/main" id="{B4A4F3A0-42E1-284F-9500-B64E9FF7157B}"/>
                    </a:ext>
                  </a:extLst>
                </p:cNvPr>
                <p:cNvPicPr/>
                <p:nvPr/>
              </p:nvPicPr>
              <p:blipFill>
                <a:blip r:embed="rId678"/>
                <a:stretch>
                  <a:fillRect/>
                </a:stretch>
              </p:blipFill>
              <p:spPr>
                <a:xfrm>
                  <a:off x="10255052" y="3118549"/>
                  <a:ext cx="98118" cy="160285"/>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35" name="Entrada de lápiz 634">
                  <a:extLst>
                    <a:ext uri="{FF2B5EF4-FFF2-40B4-BE49-F238E27FC236}">
                      <a16:creationId xmlns:a16="http://schemas.microsoft.com/office/drawing/2014/main" id="{DB7C8BAA-42FA-984E-BE51-8F67880E303E}"/>
                    </a:ext>
                  </a:extLst>
                </p14:cNvPr>
                <p14:cNvContentPartPr/>
                <p14:nvPr/>
              </p14:nvContentPartPr>
              <p14:xfrm>
                <a:off x="10405090" y="3117152"/>
                <a:ext cx="62280" cy="157680"/>
              </p14:xfrm>
            </p:contentPart>
          </mc:Choice>
          <mc:Fallback xmlns="">
            <p:pic>
              <p:nvPicPr>
                <p:cNvPr id="635" name="Entrada de lápiz 634">
                  <a:extLst>
                    <a:ext uri="{FF2B5EF4-FFF2-40B4-BE49-F238E27FC236}">
                      <a16:creationId xmlns:a16="http://schemas.microsoft.com/office/drawing/2014/main" id="{DB7C8BAA-42FA-984E-BE51-8F67880E303E}"/>
                    </a:ext>
                  </a:extLst>
                </p:cNvPr>
                <p:cNvPicPr/>
                <p:nvPr/>
              </p:nvPicPr>
              <p:blipFill>
                <a:blip r:embed="rId680"/>
                <a:stretch>
                  <a:fillRect/>
                </a:stretch>
              </p:blipFill>
              <p:spPr>
                <a:xfrm>
                  <a:off x="10389520" y="3101637"/>
                  <a:ext cx="93058" cy="188350"/>
                </a:xfrm>
                <a:prstGeom prst="rect">
                  <a:avLst/>
                </a:prstGeom>
              </p:spPr>
            </p:pic>
          </mc:Fallback>
        </mc:AlternateContent>
      </p:grpSp>
      <p:grpSp>
        <p:nvGrpSpPr>
          <p:cNvPr id="664" name="Grupo 663">
            <a:extLst>
              <a:ext uri="{FF2B5EF4-FFF2-40B4-BE49-F238E27FC236}">
                <a16:creationId xmlns:a16="http://schemas.microsoft.com/office/drawing/2014/main" id="{FBBEF0CF-B51D-9740-B84B-89EADB6B775F}"/>
              </a:ext>
            </a:extLst>
          </p:cNvPr>
          <p:cNvGrpSpPr/>
          <p:nvPr/>
        </p:nvGrpSpPr>
        <p:grpSpPr>
          <a:xfrm>
            <a:off x="4047123" y="2752471"/>
            <a:ext cx="130680" cy="290880"/>
            <a:chOff x="4047123" y="2752471"/>
            <a:chExt cx="130680" cy="290880"/>
          </a:xfrm>
        </p:grpSpPr>
        <mc:AlternateContent xmlns:mc="http://schemas.openxmlformats.org/markup-compatibility/2006" xmlns:p14="http://schemas.microsoft.com/office/powerpoint/2010/main">
          <mc:Choice Requires="p14">
            <p:contentPart p14:bwMode="auto" r:id="rId681">
              <p14:nvContentPartPr>
                <p14:cNvPr id="655" name="Entrada de lápiz 654">
                  <a:extLst>
                    <a:ext uri="{FF2B5EF4-FFF2-40B4-BE49-F238E27FC236}">
                      <a16:creationId xmlns:a16="http://schemas.microsoft.com/office/drawing/2014/main" id="{D1C83EC7-DF83-4045-9D62-0A6C48A5CAF6}"/>
                    </a:ext>
                  </a:extLst>
                </p14:cNvPr>
                <p14:cNvContentPartPr/>
                <p14:nvPr/>
              </p14:nvContentPartPr>
              <p14:xfrm>
                <a:off x="4159803" y="2769391"/>
                <a:ext cx="12240" cy="273960"/>
              </p14:xfrm>
            </p:contentPart>
          </mc:Choice>
          <mc:Fallback xmlns="">
            <p:pic>
              <p:nvPicPr>
                <p:cNvPr id="655" name="Entrada de lápiz 654">
                  <a:extLst>
                    <a:ext uri="{FF2B5EF4-FFF2-40B4-BE49-F238E27FC236}">
                      <a16:creationId xmlns:a16="http://schemas.microsoft.com/office/drawing/2014/main" id="{D1C83EC7-DF83-4045-9D62-0A6C48A5CAF6}"/>
                    </a:ext>
                  </a:extLst>
                </p:cNvPr>
                <p:cNvPicPr/>
                <p:nvPr/>
              </p:nvPicPr>
              <p:blipFill>
                <a:blip r:embed="rId682"/>
                <a:stretch>
                  <a:fillRect/>
                </a:stretch>
              </p:blipFill>
              <p:spPr>
                <a:xfrm>
                  <a:off x="4144323" y="2753911"/>
                  <a:ext cx="42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656" name="Entrada de lápiz 655">
                  <a:extLst>
                    <a:ext uri="{FF2B5EF4-FFF2-40B4-BE49-F238E27FC236}">
                      <a16:creationId xmlns:a16="http://schemas.microsoft.com/office/drawing/2014/main" id="{9CEB653E-1486-7544-BB70-9D134D032A1D}"/>
                    </a:ext>
                  </a:extLst>
                </p14:cNvPr>
                <p14:cNvContentPartPr/>
                <p14:nvPr/>
              </p14:nvContentPartPr>
              <p14:xfrm>
                <a:off x="4047123" y="2758951"/>
                <a:ext cx="95400" cy="124200"/>
              </p14:xfrm>
            </p:contentPart>
          </mc:Choice>
          <mc:Fallback xmlns="">
            <p:pic>
              <p:nvPicPr>
                <p:cNvPr id="656" name="Entrada de lápiz 655">
                  <a:extLst>
                    <a:ext uri="{FF2B5EF4-FFF2-40B4-BE49-F238E27FC236}">
                      <a16:creationId xmlns:a16="http://schemas.microsoft.com/office/drawing/2014/main" id="{9CEB653E-1486-7544-BB70-9D134D032A1D}"/>
                    </a:ext>
                  </a:extLst>
                </p:cNvPr>
                <p:cNvPicPr/>
                <p:nvPr/>
              </p:nvPicPr>
              <p:blipFill>
                <a:blip r:embed="rId684"/>
                <a:stretch>
                  <a:fillRect/>
                </a:stretch>
              </p:blipFill>
              <p:spPr>
                <a:xfrm>
                  <a:off x="4031643" y="2743516"/>
                  <a:ext cx="126000" cy="154712"/>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57" name="Entrada de lápiz 656">
                  <a:extLst>
                    <a:ext uri="{FF2B5EF4-FFF2-40B4-BE49-F238E27FC236}">
                      <a16:creationId xmlns:a16="http://schemas.microsoft.com/office/drawing/2014/main" id="{FB5A21DB-6D85-2F4E-8206-A39D135D3A41}"/>
                    </a:ext>
                  </a:extLst>
                </p14:cNvPr>
                <p14:cNvContentPartPr/>
                <p14:nvPr/>
              </p14:nvContentPartPr>
              <p14:xfrm>
                <a:off x="4141803" y="2752471"/>
                <a:ext cx="36000" cy="243720"/>
              </p14:xfrm>
            </p:contentPart>
          </mc:Choice>
          <mc:Fallback xmlns="">
            <p:pic>
              <p:nvPicPr>
                <p:cNvPr id="657" name="Entrada de lápiz 656">
                  <a:extLst>
                    <a:ext uri="{FF2B5EF4-FFF2-40B4-BE49-F238E27FC236}">
                      <a16:creationId xmlns:a16="http://schemas.microsoft.com/office/drawing/2014/main" id="{FB5A21DB-6D85-2F4E-8206-A39D135D3A41}"/>
                    </a:ext>
                  </a:extLst>
                </p:cNvPr>
                <p:cNvPicPr/>
                <p:nvPr/>
              </p:nvPicPr>
              <p:blipFill>
                <a:blip r:embed="rId686"/>
                <a:stretch>
                  <a:fillRect/>
                </a:stretch>
              </p:blipFill>
              <p:spPr>
                <a:xfrm>
                  <a:off x="4126323" y="2736991"/>
                  <a:ext cx="66600" cy="274320"/>
                </a:xfrm>
                <a:prstGeom prst="rect">
                  <a:avLst/>
                </a:prstGeom>
              </p:spPr>
            </p:pic>
          </mc:Fallback>
        </mc:AlternateContent>
      </p:grpSp>
      <p:grpSp>
        <p:nvGrpSpPr>
          <p:cNvPr id="663" name="Grupo 662">
            <a:extLst>
              <a:ext uri="{FF2B5EF4-FFF2-40B4-BE49-F238E27FC236}">
                <a16:creationId xmlns:a16="http://schemas.microsoft.com/office/drawing/2014/main" id="{22957845-F0DB-CC4D-9B8A-EC0B6313C29E}"/>
              </a:ext>
            </a:extLst>
          </p:cNvPr>
          <p:cNvGrpSpPr/>
          <p:nvPr/>
        </p:nvGrpSpPr>
        <p:grpSpPr>
          <a:xfrm>
            <a:off x="4391283" y="2865151"/>
            <a:ext cx="59760" cy="59400"/>
            <a:chOff x="4391283" y="2865151"/>
            <a:chExt cx="59760" cy="59400"/>
          </a:xfrm>
        </p:grpSpPr>
        <mc:AlternateContent xmlns:mc="http://schemas.openxmlformats.org/markup-compatibility/2006" xmlns:p14="http://schemas.microsoft.com/office/powerpoint/2010/main">
          <mc:Choice Requires="p14">
            <p:contentPart p14:bwMode="auto" r:id="rId687">
              <p14:nvContentPartPr>
                <p14:cNvPr id="658" name="Entrada de lápiz 657">
                  <a:extLst>
                    <a:ext uri="{FF2B5EF4-FFF2-40B4-BE49-F238E27FC236}">
                      <a16:creationId xmlns:a16="http://schemas.microsoft.com/office/drawing/2014/main" id="{B6E3B603-4ECB-CD43-8D2E-042DAA575BD7}"/>
                    </a:ext>
                  </a:extLst>
                </p14:cNvPr>
                <p14:cNvContentPartPr/>
                <p14:nvPr/>
              </p14:nvContentPartPr>
              <p14:xfrm>
                <a:off x="4391283" y="2865151"/>
                <a:ext cx="53280" cy="6120"/>
              </p14:xfrm>
            </p:contentPart>
          </mc:Choice>
          <mc:Fallback xmlns="">
            <p:pic>
              <p:nvPicPr>
                <p:cNvPr id="658" name="Entrada de lápiz 657">
                  <a:extLst>
                    <a:ext uri="{FF2B5EF4-FFF2-40B4-BE49-F238E27FC236}">
                      <a16:creationId xmlns:a16="http://schemas.microsoft.com/office/drawing/2014/main" id="{B6E3B603-4ECB-CD43-8D2E-042DAA575BD7}"/>
                    </a:ext>
                  </a:extLst>
                </p:cNvPr>
                <p:cNvPicPr/>
                <p:nvPr/>
              </p:nvPicPr>
              <p:blipFill>
                <a:blip r:embed="rId688"/>
                <a:stretch>
                  <a:fillRect/>
                </a:stretch>
              </p:blipFill>
              <p:spPr>
                <a:xfrm>
                  <a:off x="4375803" y="2850531"/>
                  <a:ext cx="83880" cy="3502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59" name="Entrada de lápiz 658">
                  <a:extLst>
                    <a:ext uri="{FF2B5EF4-FFF2-40B4-BE49-F238E27FC236}">
                      <a16:creationId xmlns:a16="http://schemas.microsoft.com/office/drawing/2014/main" id="{A4301477-9385-324A-8C30-8562531DCDBB}"/>
                    </a:ext>
                  </a:extLst>
                </p14:cNvPr>
                <p14:cNvContentPartPr/>
                <p14:nvPr/>
              </p14:nvContentPartPr>
              <p14:xfrm>
                <a:off x="4391283" y="2918431"/>
                <a:ext cx="59760" cy="6120"/>
              </p14:xfrm>
            </p:contentPart>
          </mc:Choice>
          <mc:Fallback xmlns="">
            <p:pic>
              <p:nvPicPr>
                <p:cNvPr id="659" name="Entrada de lápiz 658">
                  <a:extLst>
                    <a:ext uri="{FF2B5EF4-FFF2-40B4-BE49-F238E27FC236}">
                      <a16:creationId xmlns:a16="http://schemas.microsoft.com/office/drawing/2014/main" id="{A4301477-9385-324A-8C30-8562531DCDBB}"/>
                    </a:ext>
                  </a:extLst>
                </p:cNvPr>
                <p:cNvPicPr/>
                <p:nvPr/>
              </p:nvPicPr>
              <p:blipFill>
                <a:blip r:embed="rId690"/>
                <a:stretch>
                  <a:fillRect/>
                </a:stretch>
              </p:blipFill>
              <p:spPr>
                <a:xfrm>
                  <a:off x="4375803" y="2902951"/>
                  <a:ext cx="90360" cy="36720"/>
                </a:xfrm>
                <a:prstGeom prst="rect">
                  <a:avLst/>
                </a:prstGeom>
              </p:spPr>
            </p:pic>
          </mc:Fallback>
        </mc:AlternateContent>
      </p:grpSp>
      <p:grpSp>
        <p:nvGrpSpPr>
          <p:cNvPr id="654" name="Grupo 653">
            <a:extLst>
              <a:ext uri="{FF2B5EF4-FFF2-40B4-BE49-F238E27FC236}">
                <a16:creationId xmlns:a16="http://schemas.microsoft.com/office/drawing/2014/main" id="{0DD6DA8C-CC86-E148-806A-6C96D391CCB2}"/>
              </a:ext>
            </a:extLst>
          </p:cNvPr>
          <p:cNvGrpSpPr/>
          <p:nvPr/>
        </p:nvGrpSpPr>
        <p:grpSpPr>
          <a:xfrm>
            <a:off x="8543443" y="3602266"/>
            <a:ext cx="659180" cy="392000"/>
            <a:chOff x="8543443" y="3602266"/>
            <a:chExt cx="659180" cy="392000"/>
          </a:xfrm>
        </p:grpSpPr>
        <mc:AlternateContent xmlns:mc="http://schemas.openxmlformats.org/markup-compatibility/2006" xmlns:p14="http://schemas.microsoft.com/office/powerpoint/2010/main">
          <mc:Choice Requires="p14">
            <p:contentPart p14:bwMode="auto" r:id="rId691">
              <p14:nvContentPartPr>
                <p14:cNvPr id="642" name="Entrada de lápiz 641">
                  <a:extLst>
                    <a:ext uri="{FF2B5EF4-FFF2-40B4-BE49-F238E27FC236}">
                      <a16:creationId xmlns:a16="http://schemas.microsoft.com/office/drawing/2014/main" id="{9FC20917-72BE-344E-BBE9-4CC124079E8C}"/>
                    </a:ext>
                  </a:extLst>
                </p14:cNvPr>
                <p14:cNvContentPartPr/>
                <p14:nvPr/>
              </p14:nvContentPartPr>
              <p14:xfrm>
                <a:off x="8543443" y="3707386"/>
                <a:ext cx="68400" cy="245520"/>
              </p14:xfrm>
            </p:contentPart>
          </mc:Choice>
          <mc:Fallback xmlns="">
            <p:pic>
              <p:nvPicPr>
                <p:cNvPr id="642" name="Entrada de lápiz 641">
                  <a:extLst>
                    <a:ext uri="{FF2B5EF4-FFF2-40B4-BE49-F238E27FC236}">
                      <a16:creationId xmlns:a16="http://schemas.microsoft.com/office/drawing/2014/main" id="{9FC20917-72BE-344E-BBE9-4CC124079E8C}"/>
                    </a:ext>
                  </a:extLst>
                </p:cNvPr>
                <p:cNvPicPr/>
                <p:nvPr/>
              </p:nvPicPr>
              <p:blipFill>
                <a:blip r:embed="rId692"/>
                <a:stretch>
                  <a:fillRect/>
                </a:stretch>
              </p:blipFill>
              <p:spPr>
                <a:xfrm>
                  <a:off x="8527963" y="3691906"/>
                  <a:ext cx="99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643" name="Entrada de lápiz 642">
                  <a:extLst>
                    <a:ext uri="{FF2B5EF4-FFF2-40B4-BE49-F238E27FC236}">
                      <a16:creationId xmlns:a16="http://schemas.microsoft.com/office/drawing/2014/main" id="{A797E8A0-7570-9748-8C06-FC96817EA6EE}"/>
                    </a:ext>
                  </a:extLst>
                </p14:cNvPr>
                <p14:cNvContentPartPr/>
                <p14:nvPr/>
              </p14:nvContentPartPr>
              <p14:xfrm>
                <a:off x="8619043" y="3714946"/>
                <a:ext cx="60840" cy="222840"/>
              </p14:xfrm>
            </p:contentPart>
          </mc:Choice>
          <mc:Fallback xmlns="">
            <p:pic>
              <p:nvPicPr>
                <p:cNvPr id="643" name="Entrada de lápiz 642">
                  <a:extLst>
                    <a:ext uri="{FF2B5EF4-FFF2-40B4-BE49-F238E27FC236}">
                      <a16:creationId xmlns:a16="http://schemas.microsoft.com/office/drawing/2014/main" id="{A797E8A0-7570-9748-8C06-FC96817EA6EE}"/>
                    </a:ext>
                  </a:extLst>
                </p:cNvPr>
                <p:cNvPicPr/>
                <p:nvPr/>
              </p:nvPicPr>
              <p:blipFill>
                <a:blip r:embed="rId694"/>
                <a:stretch>
                  <a:fillRect/>
                </a:stretch>
              </p:blipFill>
              <p:spPr>
                <a:xfrm>
                  <a:off x="8603563" y="3699466"/>
                  <a:ext cx="914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644" name="Entrada de lápiz 643">
                  <a:extLst>
                    <a:ext uri="{FF2B5EF4-FFF2-40B4-BE49-F238E27FC236}">
                      <a16:creationId xmlns:a16="http://schemas.microsoft.com/office/drawing/2014/main" id="{9E926131-CE63-C446-8383-F9C26C99E44A}"/>
                    </a:ext>
                  </a:extLst>
                </p14:cNvPr>
                <p14:cNvContentPartPr/>
                <p14:nvPr/>
              </p14:nvContentPartPr>
              <p14:xfrm>
                <a:off x="8583763" y="3843466"/>
                <a:ext cx="58320" cy="7920"/>
              </p14:xfrm>
            </p:contentPart>
          </mc:Choice>
          <mc:Fallback xmlns="">
            <p:pic>
              <p:nvPicPr>
                <p:cNvPr id="644" name="Entrada de lápiz 643">
                  <a:extLst>
                    <a:ext uri="{FF2B5EF4-FFF2-40B4-BE49-F238E27FC236}">
                      <a16:creationId xmlns:a16="http://schemas.microsoft.com/office/drawing/2014/main" id="{9E926131-CE63-C446-8383-F9C26C99E44A}"/>
                    </a:ext>
                  </a:extLst>
                </p:cNvPr>
                <p:cNvPicPr/>
                <p:nvPr/>
              </p:nvPicPr>
              <p:blipFill>
                <a:blip r:embed="rId696"/>
                <a:stretch>
                  <a:fillRect/>
                </a:stretch>
              </p:blipFill>
              <p:spPr>
                <a:xfrm>
                  <a:off x="8568283" y="3827986"/>
                  <a:ext cx="88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646" name="Entrada de lápiz 645">
                  <a:extLst>
                    <a:ext uri="{FF2B5EF4-FFF2-40B4-BE49-F238E27FC236}">
                      <a16:creationId xmlns:a16="http://schemas.microsoft.com/office/drawing/2014/main" id="{100A62F1-99FD-4C48-9A1C-B6B718F22EE5}"/>
                    </a:ext>
                  </a:extLst>
                </p14:cNvPr>
                <p14:cNvContentPartPr/>
                <p14:nvPr/>
              </p14:nvContentPartPr>
              <p14:xfrm>
                <a:off x="8732443" y="3631786"/>
                <a:ext cx="53280" cy="113760"/>
              </p14:xfrm>
            </p:contentPart>
          </mc:Choice>
          <mc:Fallback xmlns="">
            <p:pic>
              <p:nvPicPr>
                <p:cNvPr id="646" name="Entrada de lápiz 645">
                  <a:extLst>
                    <a:ext uri="{FF2B5EF4-FFF2-40B4-BE49-F238E27FC236}">
                      <a16:creationId xmlns:a16="http://schemas.microsoft.com/office/drawing/2014/main" id="{100A62F1-99FD-4C48-9A1C-B6B718F22EE5}"/>
                    </a:ext>
                  </a:extLst>
                </p:cNvPr>
                <p:cNvPicPr/>
                <p:nvPr/>
              </p:nvPicPr>
              <p:blipFill>
                <a:blip r:embed="rId698"/>
                <a:stretch>
                  <a:fillRect/>
                </a:stretch>
              </p:blipFill>
              <p:spPr>
                <a:xfrm>
                  <a:off x="8716963" y="3616306"/>
                  <a:ext cx="83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647" name="Entrada de lápiz 646">
                  <a:extLst>
                    <a:ext uri="{FF2B5EF4-FFF2-40B4-BE49-F238E27FC236}">
                      <a16:creationId xmlns:a16="http://schemas.microsoft.com/office/drawing/2014/main" id="{27355C11-AE0B-4E4F-9B1D-1D6F06AA53DA}"/>
                    </a:ext>
                  </a:extLst>
                </p14:cNvPr>
                <p14:cNvContentPartPr/>
                <p14:nvPr/>
              </p14:nvContentPartPr>
              <p14:xfrm>
                <a:off x="8679523" y="3602266"/>
                <a:ext cx="75960" cy="165960"/>
              </p14:xfrm>
            </p:contentPart>
          </mc:Choice>
          <mc:Fallback xmlns="">
            <p:pic>
              <p:nvPicPr>
                <p:cNvPr id="647" name="Entrada de lápiz 646">
                  <a:extLst>
                    <a:ext uri="{FF2B5EF4-FFF2-40B4-BE49-F238E27FC236}">
                      <a16:creationId xmlns:a16="http://schemas.microsoft.com/office/drawing/2014/main" id="{27355C11-AE0B-4E4F-9B1D-1D6F06AA53DA}"/>
                    </a:ext>
                  </a:extLst>
                </p:cNvPr>
                <p:cNvPicPr/>
                <p:nvPr/>
              </p:nvPicPr>
              <p:blipFill>
                <a:blip r:embed="rId700"/>
                <a:stretch>
                  <a:fillRect/>
                </a:stretch>
              </p:blipFill>
              <p:spPr>
                <a:xfrm>
                  <a:off x="8664043" y="3586786"/>
                  <a:ext cx="106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648" name="Entrada de lápiz 647">
                  <a:extLst>
                    <a:ext uri="{FF2B5EF4-FFF2-40B4-BE49-F238E27FC236}">
                      <a16:creationId xmlns:a16="http://schemas.microsoft.com/office/drawing/2014/main" id="{E1BD96FD-AE38-5042-8D41-E403391D973C}"/>
                    </a:ext>
                  </a:extLst>
                </p14:cNvPr>
                <p14:cNvContentPartPr/>
                <p14:nvPr/>
              </p14:nvContentPartPr>
              <p14:xfrm>
                <a:off x="8838283" y="3612346"/>
                <a:ext cx="45720" cy="144720"/>
              </p14:xfrm>
            </p:contentPart>
          </mc:Choice>
          <mc:Fallback xmlns="">
            <p:pic>
              <p:nvPicPr>
                <p:cNvPr id="648" name="Entrada de lápiz 647">
                  <a:extLst>
                    <a:ext uri="{FF2B5EF4-FFF2-40B4-BE49-F238E27FC236}">
                      <a16:creationId xmlns:a16="http://schemas.microsoft.com/office/drawing/2014/main" id="{E1BD96FD-AE38-5042-8D41-E403391D973C}"/>
                    </a:ext>
                  </a:extLst>
                </p:cNvPr>
                <p:cNvPicPr/>
                <p:nvPr/>
              </p:nvPicPr>
              <p:blipFill>
                <a:blip r:embed="rId702"/>
                <a:stretch>
                  <a:fillRect/>
                </a:stretch>
              </p:blipFill>
              <p:spPr>
                <a:xfrm>
                  <a:off x="8822803" y="3596866"/>
                  <a:ext cx="76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649" name="Entrada de lápiz 648">
                  <a:extLst>
                    <a:ext uri="{FF2B5EF4-FFF2-40B4-BE49-F238E27FC236}">
                      <a16:creationId xmlns:a16="http://schemas.microsoft.com/office/drawing/2014/main" id="{7BDFE6FB-8BD0-D642-B159-2EC6BD4A77CF}"/>
                    </a:ext>
                  </a:extLst>
                </p14:cNvPr>
                <p14:cNvContentPartPr/>
                <p14:nvPr/>
              </p14:nvContentPartPr>
              <p14:xfrm>
                <a:off x="8959243" y="3767866"/>
                <a:ext cx="38160" cy="15480"/>
              </p14:xfrm>
            </p:contentPart>
          </mc:Choice>
          <mc:Fallback xmlns="">
            <p:pic>
              <p:nvPicPr>
                <p:cNvPr id="649" name="Entrada de lápiz 648">
                  <a:extLst>
                    <a:ext uri="{FF2B5EF4-FFF2-40B4-BE49-F238E27FC236}">
                      <a16:creationId xmlns:a16="http://schemas.microsoft.com/office/drawing/2014/main" id="{7BDFE6FB-8BD0-D642-B159-2EC6BD4A77CF}"/>
                    </a:ext>
                  </a:extLst>
                </p:cNvPr>
                <p:cNvPicPr/>
                <p:nvPr/>
              </p:nvPicPr>
              <p:blipFill>
                <a:blip r:embed="rId704"/>
                <a:stretch>
                  <a:fillRect/>
                </a:stretch>
              </p:blipFill>
              <p:spPr>
                <a:xfrm>
                  <a:off x="8943763" y="3752386"/>
                  <a:ext cx="68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650" name="Entrada de lápiz 649">
                  <a:extLst>
                    <a:ext uri="{FF2B5EF4-FFF2-40B4-BE49-F238E27FC236}">
                      <a16:creationId xmlns:a16="http://schemas.microsoft.com/office/drawing/2014/main" id="{315F7A0E-75DC-AF48-845C-608877C98120}"/>
                    </a:ext>
                  </a:extLst>
                </p14:cNvPr>
                <p14:cNvContentPartPr/>
                <p14:nvPr/>
              </p14:nvContentPartPr>
              <p14:xfrm>
                <a:off x="8959243" y="3843466"/>
                <a:ext cx="60840" cy="7920"/>
              </p14:xfrm>
            </p:contentPart>
          </mc:Choice>
          <mc:Fallback xmlns="">
            <p:pic>
              <p:nvPicPr>
                <p:cNvPr id="650" name="Entrada de lápiz 649">
                  <a:extLst>
                    <a:ext uri="{FF2B5EF4-FFF2-40B4-BE49-F238E27FC236}">
                      <a16:creationId xmlns:a16="http://schemas.microsoft.com/office/drawing/2014/main" id="{315F7A0E-75DC-AF48-845C-608877C98120}"/>
                    </a:ext>
                  </a:extLst>
                </p:cNvPr>
                <p:cNvPicPr/>
                <p:nvPr/>
              </p:nvPicPr>
              <p:blipFill>
                <a:blip r:embed="rId706"/>
                <a:stretch>
                  <a:fillRect/>
                </a:stretch>
              </p:blipFill>
              <p:spPr>
                <a:xfrm>
                  <a:off x="8943763" y="3827986"/>
                  <a:ext cx="91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652" name="Entrada de lápiz 651">
                  <a:extLst>
                    <a:ext uri="{FF2B5EF4-FFF2-40B4-BE49-F238E27FC236}">
                      <a16:creationId xmlns:a16="http://schemas.microsoft.com/office/drawing/2014/main" id="{AE20850D-29EF-8D4C-B97F-631CB67B6486}"/>
                    </a:ext>
                  </a:extLst>
                </p14:cNvPr>
                <p14:cNvContentPartPr/>
                <p14:nvPr/>
              </p14:nvContentPartPr>
              <p14:xfrm>
                <a:off x="9097863" y="3657306"/>
                <a:ext cx="104760" cy="336960"/>
              </p14:xfrm>
            </p:contentPart>
          </mc:Choice>
          <mc:Fallback xmlns="">
            <p:pic>
              <p:nvPicPr>
                <p:cNvPr id="652" name="Entrada de lápiz 651">
                  <a:extLst>
                    <a:ext uri="{FF2B5EF4-FFF2-40B4-BE49-F238E27FC236}">
                      <a16:creationId xmlns:a16="http://schemas.microsoft.com/office/drawing/2014/main" id="{AE20850D-29EF-8D4C-B97F-631CB67B6486}"/>
                    </a:ext>
                  </a:extLst>
                </p:cNvPr>
                <p:cNvPicPr/>
                <p:nvPr/>
              </p:nvPicPr>
              <p:blipFill>
                <a:blip r:embed="rId708"/>
                <a:stretch>
                  <a:fillRect/>
                </a:stretch>
              </p:blipFill>
              <p:spPr>
                <a:xfrm>
                  <a:off x="9082330" y="3641826"/>
                  <a:ext cx="135466"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653" name="Entrada de lápiz 652">
                  <a:extLst>
                    <a:ext uri="{FF2B5EF4-FFF2-40B4-BE49-F238E27FC236}">
                      <a16:creationId xmlns:a16="http://schemas.microsoft.com/office/drawing/2014/main" id="{B16FA4BF-DC99-1C46-B955-D76C50C1D71E}"/>
                    </a:ext>
                  </a:extLst>
                </p14:cNvPr>
                <p14:cNvContentPartPr/>
                <p14:nvPr/>
              </p14:nvContentPartPr>
              <p14:xfrm>
                <a:off x="9102183" y="3638226"/>
                <a:ext cx="82800" cy="12960"/>
              </p14:xfrm>
            </p:contentPart>
          </mc:Choice>
          <mc:Fallback xmlns="">
            <p:pic>
              <p:nvPicPr>
                <p:cNvPr id="653" name="Entrada de lápiz 652">
                  <a:extLst>
                    <a:ext uri="{FF2B5EF4-FFF2-40B4-BE49-F238E27FC236}">
                      <a16:creationId xmlns:a16="http://schemas.microsoft.com/office/drawing/2014/main" id="{B16FA4BF-DC99-1C46-B955-D76C50C1D71E}"/>
                    </a:ext>
                  </a:extLst>
                </p:cNvPr>
                <p:cNvPicPr/>
                <p:nvPr/>
              </p:nvPicPr>
              <p:blipFill>
                <a:blip r:embed="rId710"/>
                <a:stretch>
                  <a:fillRect/>
                </a:stretch>
              </p:blipFill>
              <p:spPr>
                <a:xfrm>
                  <a:off x="9086703" y="3622746"/>
                  <a:ext cx="11340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1">
            <p14:nvContentPartPr>
              <p14:cNvPr id="697" name="Entrada de lápiz 696">
                <a:extLst>
                  <a:ext uri="{FF2B5EF4-FFF2-40B4-BE49-F238E27FC236}">
                    <a16:creationId xmlns:a16="http://schemas.microsoft.com/office/drawing/2014/main" id="{4D09EAF9-4E65-3C4C-93A3-2B9F8BC6E2D6}"/>
                  </a:ext>
                </a:extLst>
              </p14:cNvPr>
              <p14:cNvContentPartPr/>
              <p14:nvPr/>
            </p14:nvContentPartPr>
            <p14:xfrm>
              <a:off x="10546930" y="3646096"/>
              <a:ext cx="120960" cy="356040"/>
            </p14:xfrm>
          </p:contentPart>
        </mc:Choice>
        <mc:Fallback xmlns="">
          <p:pic>
            <p:nvPicPr>
              <p:cNvPr id="697" name="Entrada de lápiz 696">
                <a:extLst>
                  <a:ext uri="{FF2B5EF4-FFF2-40B4-BE49-F238E27FC236}">
                    <a16:creationId xmlns:a16="http://schemas.microsoft.com/office/drawing/2014/main" id="{4D09EAF9-4E65-3C4C-93A3-2B9F8BC6E2D6}"/>
                  </a:ext>
                </a:extLst>
              </p:cNvPr>
              <p:cNvPicPr/>
              <p:nvPr/>
            </p:nvPicPr>
            <p:blipFill>
              <a:blip r:embed="rId712"/>
              <a:stretch>
                <a:fillRect/>
              </a:stretch>
            </p:blipFill>
            <p:spPr>
              <a:xfrm>
                <a:off x="10531404" y="3630616"/>
                <a:ext cx="151651" cy="386640"/>
              </a:xfrm>
              <a:prstGeom prst="rect">
                <a:avLst/>
              </a:prstGeom>
            </p:spPr>
          </p:pic>
        </mc:Fallback>
      </mc:AlternateContent>
      <p:grpSp>
        <p:nvGrpSpPr>
          <p:cNvPr id="707" name="Grupo 706">
            <a:extLst>
              <a:ext uri="{FF2B5EF4-FFF2-40B4-BE49-F238E27FC236}">
                <a16:creationId xmlns:a16="http://schemas.microsoft.com/office/drawing/2014/main" id="{DA016792-A3F0-2743-A5F2-50461A57D18E}"/>
              </a:ext>
            </a:extLst>
          </p:cNvPr>
          <p:cNvGrpSpPr/>
          <p:nvPr/>
        </p:nvGrpSpPr>
        <p:grpSpPr>
          <a:xfrm>
            <a:off x="7179999" y="3381392"/>
            <a:ext cx="962280" cy="1224360"/>
            <a:chOff x="7025324" y="3788270"/>
            <a:chExt cx="962280" cy="1224360"/>
          </a:xfrm>
        </p:grpSpPr>
        <mc:AlternateContent xmlns:mc="http://schemas.openxmlformats.org/markup-compatibility/2006" xmlns:p14="http://schemas.microsoft.com/office/powerpoint/2010/main">
          <mc:Choice Requires="p14">
            <p:contentPart p14:bwMode="auto" r:id="rId713">
              <p14:nvContentPartPr>
                <p14:cNvPr id="700" name="Entrada de lápiz 699">
                  <a:extLst>
                    <a:ext uri="{FF2B5EF4-FFF2-40B4-BE49-F238E27FC236}">
                      <a16:creationId xmlns:a16="http://schemas.microsoft.com/office/drawing/2014/main" id="{569D046D-CAF4-5041-80DB-37CB1F3629D7}"/>
                    </a:ext>
                  </a:extLst>
                </p14:cNvPr>
                <p14:cNvContentPartPr/>
                <p14:nvPr/>
              </p14:nvContentPartPr>
              <p14:xfrm>
                <a:off x="7025324" y="3886910"/>
                <a:ext cx="813600" cy="1125720"/>
              </p14:xfrm>
            </p:contentPart>
          </mc:Choice>
          <mc:Fallback xmlns="">
            <p:pic>
              <p:nvPicPr>
                <p:cNvPr id="700" name="Entrada de lápiz 699">
                  <a:extLst>
                    <a:ext uri="{FF2B5EF4-FFF2-40B4-BE49-F238E27FC236}">
                      <a16:creationId xmlns:a16="http://schemas.microsoft.com/office/drawing/2014/main" id="{569D046D-CAF4-5041-80DB-37CB1F3629D7}"/>
                    </a:ext>
                  </a:extLst>
                </p:cNvPr>
                <p:cNvPicPr/>
                <p:nvPr/>
              </p:nvPicPr>
              <p:blipFill>
                <a:blip r:embed="rId714"/>
                <a:stretch>
                  <a:fillRect/>
                </a:stretch>
              </p:blipFill>
              <p:spPr>
                <a:xfrm>
                  <a:off x="7009844" y="3871430"/>
                  <a:ext cx="844200" cy="115632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701" name="Entrada de lápiz 700">
                  <a:extLst>
                    <a:ext uri="{FF2B5EF4-FFF2-40B4-BE49-F238E27FC236}">
                      <a16:creationId xmlns:a16="http://schemas.microsoft.com/office/drawing/2014/main" id="{8DD5066A-37C9-F942-B46F-533860951DD3}"/>
                    </a:ext>
                  </a:extLst>
                </p14:cNvPr>
                <p14:cNvContentPartPr/>
                <p14:nvPr/>
              </p14:nvContentPartPr>
              <p14:xfrm>
                <a:off x="7858364" y="3802310"/>
                <a:ext cx="129240" cy="129240"/>
              </p14:xfrm>
            </p:contentPart>
          </mc:Choice>
          <mc:Fallback xmlns="">
            <p:pic>
              <p:nvPicPr>
                <p:cNvPr id="701" name="Entrada de lápiz 700">
                  <a:extLst>
                    <a:ext uri="{FF2B5EF4-FFF2-40B4-BE49-F238E27FC236}">
                      <a16:creationId xmlns:a16="http://schemas.microsoft.com/office/drawing/2014/main" id="{8DD5066A-37C9-F942-B46F-533860951DD3}"/>
                    </a:ext>
                  </a:extLst>
                </p:cNvPr>
                <p:cNvPicPr/>
                <p:nvPr/>
              </p:nvPicPr>
              <p:blipFill>
                <a:blip r:embed="rId716"/>
                <a:stretch>
                  <a:fillRect/>
                </a:stretch>
              </p:blipFill>
              <p:spPr>
                <a:xfrm>
                  <a:off x="7842884" y="3786830"/>
                  <a:ext cx="159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02" name="Entrada de lápiz 701">
                  <a:extLst>
                    <a:ext uri="{FF2B5EF4-FFF2-40B4-BE49-F238E27FC236}">
                      <a16:creationId xmlns:a16="http://schemas.microsoft.com/office/drawing/2014/main" id="{76C6140B-25BB-6840-B6E2-65603E23F5E4}"/>
                    </a:ext>
                  </a:extLst>
                </p14:cNvPr>
                <p14:cNvContentPartPr/>
                <p14:nvPr/>
              </p14:nvContentPartPr>
              <p14:xfrm>
                <a:off x="7813724" y="3788270"/>
                <a:ext cx="147960" cy="143640"/>
              </p14:xfrm>
            </p:contentPart>
          </mc:Choice>
          <mc:Fallback xmlns="">
            <p:pic>
              <p:nvPicPr>
                <p:cNvPr id="702" name="Entrada de lápiz 701">
                  <a:extLst>
                    <a:ext uri="{FF2B5EF4-FFF2-40B4-BE49-F238E27FC236}">
                      <a16:creationId xmlns:a16="http://schemas.microsoft.com/office/drawing/2014/main" id="{76C6140B-25BB-6840-B6E2-65603E23F5E4}"/>
                    </a:ext>
                  </a:extLst>
                </p:cNvPr>
                <p:cNvPicPr/>
                <p:nvPr/>
              </p:nvPicPr>
              <p:blipFill>
                <a:blip r:embed="rId718"/>
                <a:stretch>
                  <a:fillRect/>
                </a:stretch>
              </p:blipFill>
              <p:spPr>
                <a:xfrm>
                  <a:off x="7798244" y="3772790"/>
                  <a:ext cx="178560" cy="174240"/>
                </a:xfrm>
                <a:prstGeom prst="rect">
                  <a:avLst/>
                </a:prstGeom>
              </p:spPr>
            </p:pic>
          </mc:Fallback>
        </mc:AlternateContent>
      </p:grpSp>
      <p:grpSp>
        <p:nvGrpSpPr>
          <p:cNvPr id="706" name="Grupo 705">
            <a:extLst>
              <a:ext uri="{FF2B5EF4-FFF2-40B4-BE49-F238E27FC236}">
                <a16:creationId xmlns:a16="http://schemas.microsoft.com/office/drawing/2014/main" id="{821CDED6-5447-E843-8354-A5AF046B9DDB}"/>
              </a:ext>
            </a:extLst>
          </p:cNvPr>
          <p:cNvGrpSpPr/>
          <p:nvPr/>
        </p:nvGrpSpPr>
        <p:grpSpPr>
          <a:xfrm>
            <a:off x="9345407" y="4047330"/>
            <a:ext cx="159120" cy="287640"/>
            <a:chOff x="9345407" y="4047330"/>
            <a:chExt cx="159120" cy="287640"/>
          </a:xfrm>
        </p:grpSpPr>
        <mc:AlternateContent xmlns:mc="http://schemas.openxmlformats.org/markup-compatibility/2006" xmlns:p14="http://schemas.microsoft.com/office/powerpoint/2010/main">
          <mc:Choice Requires="p14">
            <p:contentPart p14:bwMode="auto" r:id="rId719">
              <p14:nvContentPartPr>
                <p14:cNvPr id="703" name="Entrada de lápiz 702">
                  <a:extLst>
                    <a:ext uri="{FF2B5EF4-FFF2-40B4-BE49-F238E27FC236}">
                      <a16:creationId xmlns:a16="http://schemas.microsoft.com/office/drawing/2014/main" id="{217E8341-6083-8842-8ACB-B8C352885AC4}"/>
                    </a:ext>
                  </a:extLst>
                </p14:cNvPr>
                <p14:cNvContentPartPr/>
                <p14:nvPr/>
              </p14:nvContentPartPr>
              <p14:xfrm>
                <a:off x="9429647" y="4047330"/>
                <a:ext cx="5400" cy="154080"/>
              </p14:xfrm>
            </p:contentPart>
          </mc:Choice>
          <mc:Fallback xmlns="">
            <p:pic>
              <p:nvPicPr>
                <p:cNvPr id="703" name="Entrada de lápiz 702">
                  <a:extLst>
                    <a:ext uri="{FF2B5EF4-FFF2-40B4-BE49-F238E27FC236}">
                      <a16:creationId xmlns:a16="http://schemas.microsoft.com/office/drawing/2014/main" id="{217E8341-6083-8842-8ACB-B8C352885AC4}"/>
                    </a:ext>
                  </a:extLst>
                </p:cNvPr>
                <p:cNvPicPr/>
                <p:nvPr/>
              </p:nvPicPr>
              <p:blipFill>
                <a:blip r:embed="rId720"/>
                <a:stretch>
                  <a:fillRect/>
                </a:stretch>
              </p:blipFill>
              <p:spPr>
                <a:xfrm>
                  <a:off x="9414167" y="4031850"/>
                  <a:ext cx="36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704" name="Entrada de lápiz 703">
                  <a:extLst>
                    <a:ext uri="{FF2B5EF4-FFF2-40B4-BE49-F238E27FC236}">
                      <a16:creationId xmlns:a16="http://schemas.microsoft.com/office/drawing/2014/main" id="{AB3238F3-8708-564A-B5A9-F7D2A70BF20D}"/>
                    </a:ext>
                  </a:extLst>
                </p14:cNvPr>
                <p14:cNvContentPartPr/>
                <p14:nvPr/>
              </p14:nvContentPartPr>
              <p14:xfrm>
                <a:off x="9345407" y="4210770"/>
                <a:ext cx="159120" cy="124200"/>
              </p14:xfrm>
            </p:contentPart>
          </mc:Choice>
          <mc:Fallback xmlns="">
            <p:pic>
              <p:nvPicPr>
                <p:cNvPr id="704" name="Entrada de lápiz 703">
                  <a:extLst>
                    <a:ext uri="{FF2B5EF4-FFF2-40B4-BE49-F238E27FC236}">
                      <a16:creationId xmlns:a16="http://schemas.microsoft.com/office/drawing/2014/main" id="{AB3238F3-8708-564A-B5A9-F7D2A70BF20D}"/>
                    </a:ext>
                  </a:extLst>
                </p:cNvPr>
                <p:cNvPicPr/>
                <p:nvPr/>
              </p:nvPicPr>
              <p:blipFill>
                <a:blip r:embed="rId722"/>
                <a:stretch>
                  <a:fillRect/>
                </a:stretch>
              </p:blipFill>
              <p:spPr>
                <a:xfrm>
                  <a:off x="9329927" y="4195290"/>
                  <a:ext cx="189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05" name="Entrada de lápiz 704">
                  <a:extLst>
                    <a:ext uri="{FF2B5EF4-FFF2-40B4-BE49-F238E27FC236}">
                      <a16:creationId xmlns:a16="http://schemas.microsoft.com/office/drawing/2014/main" id="{DC85144F-8B33-E246-B0D7-31A7468180A3}"/>
                    </a:ext>
                  </a:extLst>
                </p14:cNvPr>
                <p14:cNvContentPartPr/>
                <p14:nvPr/>
              </p14:nvContentPartPr>
              <p14:xfrm>
                <a:off x="9345767" y="4215810"/>
                <a:ext cx="158400" cy="99360"/>
              </p14:xfrm>
            </p:contentPart>
          </mc:Choice>
          <mc:Fallback xmlns="">
            <p:pic>
              <p:nvPicPr>
                <p:cNvPr id="705" name="Entrada de lápiz 704">
                  <a:extLst>
                    <a:ext uri="{FF2B5EF4-FFF2-40B4-BE49-F238E27FC236}">
                      <a16:creationId xmlns:a16="http://schemas.microsoft.com/office/drawing/2014/main" id="{DC85144F-8B33-E246-B0D7-31A7468180A3}"/>
                    </a:ext>
                  </a:extLst>
                </p:cNvPr>
                <p:cNvPicPr/>
                <p:nvPr/>
              </p:nvPicPr>
              <p:blipFill>
                <a:blip r:embed="rId724"/>
                <a:stretch>
                  <a:fillRect/>
                </a:stretch>
              </p:blipFill>
              <p:spPr>
                <a:xfrm>
                  <a:off x="9330287" y="4200386"/>
                  <a:ext cx="189000" cy="129850"/>
                </a:xfrm>
                <a:prstGeom prst="rect">
                  <a:avLst/>
                </a:prstGeom>
              </p:spPr>
            </p:pic>
          </mc:Fallback>
        </mc:AlternateContent>
      </p:grpSp>
      <p:grpSp>
        <p:nvGrpSpPr>
          <p:cNvPr id="713" name="Grupo 712">
            <a:extLst>
              <a:ext uri="{FF2B5EF4-FFF2-40B4-BE49-F238E27FC236}">
                <a16:creationId xmlns:a16="http://schemas.microsoft.com/office/drawing/2014/main" id="{619EBF0F-ECAE-8F4E-ACBE-27F52353DB97}"/>
              </a:ext>
            </a:extLst>
          </p:cNvPr>
          <p:cNvGrpSpPr/>
          <p:nvPr/>
        </p:nvGrpSpPr>
        <p:grpSpPr>
          <a:xfrm>
            <a:off x="8615014" y="4580791"/>
            <a:ext cx="132120" cy="203400"/>
            <a:chOff x="8615014" y="4580791"/>
            <a:chExt cx="132120" cy="203400"/>
          </a:xfrm>
        </p:grpSpPr>
        <mc:AlternateContent xmlns:mc="http://schemas.openxmlformats.org/markup-compatibility/2006" xmlns:p14="http://schemas.microsoft.com/office/powerpoint/2010/main">
          <mc:Choice Requires="p14">
            <p:contentPart p14:bwMode="auto" r:id="rId725">
              <p14:nvContentPartPr>
                <p14:cNvPr id="708" name="Entrada de lápiz 707">
                  <a:extLst>
                    <a:ext uri="{FF2B5EF4-FFF2-40B4-BE49-F238E27FC236}">
                      <a16:creationId xmlns:a16="http://schemas.microsoft.com/office/drawing/2014/main" id="{6D55988D-66CE-D44C-9C92-7C6EF8DFE8EB}"/>
                    </a:ext>
                  </a:extLst>
                </p14:cNvPr>
                <p14:cNvContentPartPr/>
                <p14:nvPr/>
              </p14:nvContentPartPr>
              <p14:xfrm>
                <a:off x="8615014" y="4598791"/>
                <a:ext cx="92160" cy="185400"/>
              </p14:xfrm>
            </p:contentPart>
          </mc:Choice>
          <mc:Fallback xmlns="">
            <p:pic>
              <p:nvPicPr>
                <p:cNvPr id="708" name="Entrada de lápiz 707">
                  <a:extLst>
                    <a:ext uri="{FF2B5EF4-FFF2-40B4-BE49-F238E27FC236}">
                      <a16:creationId xmlns:a16="http://schemas.microsoft.com/office/drawing/2014/main" id="{6D55988D-66CE-D44C-9C92-7C6EF8DFE8EB}"/>
                    </a:ext>
                  </a:extLst>
                </p:cNvPr>
                <p:cNvPicPr/>
                <p:nvPr/>
              </p:nvPicPr>
              <p:blipFill>
                <a:blip r:embed="rId726"/>
                <a:stretch>
                  <a:fillRect/>
                </a:stretch>
              </p:blipFill>
              <p:spPr>
                <a:xfrm>
                  <a:off x="8599534" y="4583311"/>
                  <a:ext cx="122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09" name="Entrada de lápiz 708">
                  <a:extLst>
                    <a:ext uri="{FF2B5EF4-FFF2-40B4-BE49-F238E27FC236}">
                      <a16:creationId xmlns:a16="http://schemas.microsoft.com/office/drawing/2014/main" id="{D368B68D-41A2-BA44-BD17-0693E801A6BB}"/>
                    </a:ext>
                  </a:extLst>
                </p14:cNvPr>
                <p14:cNvContentPartPr/>
                <p14:nvPr/>
              </p14:nvContentPartPr>
              <p14:xfrm>
                <a:off x="8635174" y="4580791"/>
                <a:ext cx="111960" cy="8280"/>
              </p14:xfrm>
            </p:contentPart>
          </mc:Choice>
          <mc:Fallback xmlns="">
            <p:pic>
              <p:nvPicPr>
                <p:cNvPr id="709" name="Entrada de lápiz 708">
                  <a:extLst>
                    <a:ext uri="{FF2B5EF4-FFF2-40B4-BE49-F238E27FC236}">
                      <a16:creationId xmlns:a16="http://schemas.microsoft.com/office/drawing/2014/main" id="{D368B68D-41A2-BA44-BD17-0693E801A6BB}"/>
                    </a:ext>
                  </a:extLst>
                </p:cNvPr>
                <p:cNvPicPr/>
                <p:nvPr/>
              </p:nvPicPr>
              <p:blipFill>
                <a:blip r:embed="rId728"/>
                <a:stretch>
                  <a:fillRect/>
                </a:stretch>
              </p:blipFill>
              <p:spPr>
                <a:xfrm>
                  <a:off x="8619694" y="4565956"/>
                  <a:ext cx="142560" cy="37605"/>
                </a:xfrm>
                <a:prstGeom prst="rect">
                  <a:avLst/>
                </a:prstGeom>
              </p:spPr>
            </p:pic>
          </mc:Fallback>
        </mc:AlternateContent>
      </p:grpSp>
      <p:grpSp>
        <p:nvGrpSpPr>
          <p:cNvPr id="712" name="Grupo 711">
            <a:extLst>
              <a:ext uri="{FF2B5EF4-FFF2-40B4-BE49-F238E27FC236}">
                <a16:creationId xmlns:a16="http://schemas.microsoft.com/office/drawing/2014/main" id="{F7C48CEA-A380-4D4D-A744-7CC0D85EF399}"/>
              </a:ext>
            </a:extLst>
          </p:cNvPr>
          <p:cNvGrpSpPr/>
          <p:nvPr/>
        </p:nvGrpSpPr>
        <p:grpSpPr>
          <a:xfrm>
            <a:off x="8894374" y="4668631"/>
            <a:ext cx="48240" cy="55800"/>
            <a:chOff x="8894374" y="4668631"/>
            <a:chExt cx="48240" cy="55800"/>
          </a:xfrm>
        </p:grpSpPr>
        <mc:AlternateContent xmlns:mc="http://schemas.openxmlformats.org/markup-compatibility/2006" xmlns:p14="http://schemas.microsoft.com/office/powerpoint/2010/main">
          <mc:Choice Requires="p14">
            <p:contentPart p14:bwMode="auto" r:id="rId729">
              <p14:nvContentPartPr>
                <p14:cNvPr id="710" name="Entrada de lápiz 709">
                  <a:extLst>
                    <a:ext uri="{FF2B5EF4-FFF2-40B4-BE49-F238E27FC236}">
                      <a16:creationId xmlns:a16="http://schemas.microsoft.com/office/drawing/2014/main" id="{9FA10F90-DA37-0C4F-B4DC-A60F43062327}"/>
                    </a:ext>
                  </a:extLst>
                </p14:cNvPr>
                <p14:cNvContentPartPr/>
                <p14:nvPr/>
              </p14:nvContentPartPr>
              <p14:xfrm>
                <a:off x="8894374" y="4668631"/>
                <a:ext cx="48240" cy="8280"/>
              </p14:xfrm>
            </p:contentPart>
          </mc:Choice>
          <mc:Fallback xmlns="">
            <p:pic>
              <p:nvPicPr>
                <p:cNvPr id="710" name="Entrada de lápiz 709">
                  <a:extLst>
                    <a:ext uri="{FF2B5EF4-FFF2-40B4-BE49-F238E27FC236}">
                      <a16:creationId xmlns:a16="http://schemas.microsoft.com/office/drawing/2014/main" id="{9FA10F90-DA37-0C4F-B4DC-A60F43062327}"/>
                    </a:ext>
                  </a:extLst>
                </p:cNvPr>
                <p:cNvPicPr/>
                <p:nvPr/>
              </p:nvPicPr>
              <p:blipFill>
                <a:blip r:embed="rId730"/>
                <a:stretch>
                  <a:fillRect/>
                </a:stretch>
              </p:blipFill>
              <p:spPr>
                <a:xfrm>
                  <a:off x="8878894" y="4653151"/>
                  <a:ext cx="78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11" name="Entrada de lápiz 710">
                  <a:extLst>
                    <a:ext uri="{FF2B5EF4-FFF2-40B4-BE49-F238E27FC236}">
                      <a16:creationId xmlns:a16="http://schemas.microsoft.com/office/drawing/2014/main" id="{69AFCE92-779D-0346-815E-837FD35A1711}"/>
                    </a:ext>
                  </a:extLst>
                </p14:cNvPr>
                <p14:cNvContentPartPr/>
                <p14:nvPr/>
              </p14:nvContentPartPr>
              <p14:xfrm>
                <a:off x="8898334" y="4716151"/>
                <a:ext cx="44280" cy="8280"/>
              </p14:xfrm>
            </p:contentPart>
          </mc:Choice>
          <mc:Fallback xmlns="">
            <p:pic>
              <p:nvPicPr>
                <p:cNvPr id="711" name="Entrada de lápiz 710">
                  <a:extLst>
                    <a:ext uri="{FF2B5EF4-FFF2-40B4-BE49-F238E27FC236}">
                      <a16:creationId xmlns:a16="http://schemas.microsoft.com/office/drawing/2014/main" id="{69AFCE92-779D-0346-815E-837FD35A1711}"/>
                    </a:ext>
                  </a:extLst>
                </p:cNvPr>
                <p:cNvPicPr/>
                <p:nvPr/>
              </p:nvPicPr>
              <p:blipFill>
                <a:blip r:embed="rId732"/>
                <a:stretch>
                  <a:fillRect/>
                </a:stretch>
              </p:blipFill>
              <p:spPr>
                <a:xfrm>
                  <a:off x="8882854" y="4700671"/>
                  <a:ext cx="74880" cy="38880"/>
                </a:xfrm>
                <a:prstGeom prst="rect">
                  <a:avLst/>
                </a:prstGeom>
              </p:spPr>
            </p:pic>
          </mc:Fallback>
        </mc:AlternateContent>
      </p:grpSp>
      <p:grpSp>
        <p:nvGrpSpPr>
          <p:cNvPr id="717" name="Grupo 716">
            <a:extLst>
              <a:ext uri="{FF2B5EF4-FFF2-40B4-BE49-F238E27FC236}">
                <a16:creationId xmlns:a16="http://schemas.microsoft.com/office/drawing/2014/main" id="{DC71EE33-DB00-C64F-B84C-A45879035D50}"/>
              </a:ext>
            </a:extLst>
          </p:cNvPr>
          <p:cNvGrpSpPr/>
          <p:nvPr/>
        </p:nvGrpSpPr>
        <p:grpSpPr>
          <a:xfrm>
            <a:off x="9137374" y="4594831"/>
            <a:ext cx="141480" cy="281160"/>
            <a:chOff x="9137374" y="4594831"/>
            <a:chExt cx="141480" cy="281160"/>
          </a:xfrm>
        </p:grpSpPr>
        <mc:AlternateContent xmlns:mc="http://schemas.openxmlformats.org/markup-compatibility/2006" xmlns:p14="http://schemas.microsoft.com/office/powerpoint/2010/main">
          <mc:Choice Requires="p14">
            <p:contentPart p14:bwMode="auto" r:id="rId733">
              <p14:nvContentPartPr>
                <p14:cNvPr id="714" name="Entrada de lápiz 713">
                  <a:extLst>
                    <a:ext uri="{FF2B5EF4-FFF2-40B4-BE49-F238E27FC236}">
                      <a16:creationId xmlns:a16="http://schemas.microsoft.com/office/drawing/2014/main" id="{F8190983-F168-EE4E-AC8C-C5A64F846014}"/>
                    </a:ext>
                  </a:extLst>
                </p14:cNvPr>
                <p14:cNvContentPartPr/>
                <p14:nvPr/>
              </p14:nvContentPartPr>
              <p14:xfrm>
                <a:off x="9181294" y="4594831"/>
                <a:ext cx="18360" cy="73800"/>
              </p14:xfrm>
            </p:contentPart>
          </mc:Choice>
          <mc:Fallback xmlns="">
            <p:pic>
              <p:nvPicPr>
                <p:cNvPr id="714" name="Entrada de lápiz 713">
                  <a:extLst>
                    <a:ext uri="{FF2B5EF4-FFF2-40B4-BE49-F238E27FC236}">
                      <a16:creationId xmlns:a16="http://schemas.microsoft.com/office/drawing/2014/main" id="{F8190983-F168-EE4E-AC8C-C5A64F846014}"/>
                    </a:ext>
                  </a:extLst>
                </p:cNvPr>
                <p:cNvPicPr/>
                <p:nvPr/>
              </p:nvPicPr>
              <p:blipFill>
                <a:blip r:embed="rId734"/>
                <a:stretch>
                  <a:fillRect/>
                </a:stretch>
              </p:blipFill>
              <p:spPr>
                <a:xfrm>
                  <a:off x="9166112" y="4579351"/>
                  <a:ext cx="48372"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15" name="Entrada de lápiz 714">
                  <a:extLst>
                    <a:ext uri="{FF2B5EF4-FFF2-40B4-BE49-F238E27FC236}">
                      <a16:creationId xmlns:a16="http://schemas.microsoft.com/office/drawing/2014/main" id="{098B7796-CA44-B341-B1F1-6B60A69B6135}"/>
                    </a:ext>
                  </a:extLst>
                </p14:cNvPr>
                <p14:cNvContentPartPr/>
                <p14:nvPr/>
              </p14:nvContentPartPr>
              <p14:xfrm>
                <a:off x="9137374" y="4712191"/>
                <a:ext cx="141480" cy="16200"/>
              </p14:xfrm>
            </p:contentPart>
          </mc:Choice>
          <mc:Fallback xmlns="">
            <p:pic>
              <p:nvPicPr>
                <p:cNvPr id="715" name="Entrada de lápiz 714">
                  <a:extLst>
                    <a:ext uri="{FF2B5EF4-FFF2-40B4-BE49-F238E27FC236}">
                      <a16:creationId xmlns:a16="http://schemas.microsoft.com/office/drawing/2014/main" id="{098B7796-CA44-B341-B1F1-6B60A69B6135}"/>
                    </a:ext>
                  </a:extLst>
                </p:cNvPr>
                <p:cNvPicPr/>
                <p:nvPr/>
              </p:nvPicPr>
              <p:blipFill>
                <a:blip r:embed="rId736"/>
                <a:stretch>
                  <a:fillRect/>
                </a:stretch>
              </p:blipFill>
              <p:spPr>
                <a:xfrm>
                  <a:off x="9121894" y="4696711"/>
                  <a:ext cx="172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16" name="Entrada de lápiz 715">
                  <a:extLst>
                    <a:ext uri="{FF2B5EF4-FFF2-40B4-BE49-F238E27FC236}">
                      <a16:creationId xmlns:a16="http://schemas.microsoft.com/office/drawing/2014/main" id="{EDE37D0B-8173-2A45-BC50-5CBACBD4FDEE}"/>
                    </a:ext>
                  </a:extLst>
                </p14:cNvPr>
                <p14:cNvContentPartPr/>
                <p14:nvPr/>
              </p14:nvContentPartPr>
              <p14:xfrm>
                <a:off x="9201094" y="4764031"/>
                <a:ext cx="52200" cy="111960"/>
              </p14:xfrm>
            </p:contentPart>
          </mc:Choice>
          <mc:Fallback xmlns="">
            <p:pic>
              <p:nvPicPr>
                <p:cNvPr id="716" name="Entrada de lápiz 715">
                  <a:extLst>
                    <a:ext uri="{FF2B5EF4-FFF2-40B4-BE49-F238E27FC236}">
                      <a16:creationId xmlns:a16="http://schemas.microsoft.com/office/drawing/2014/main" id="{EDE37D0B-8173-2A45-BC50-5CBACBD4FDEE}"/>
                    </a:ext>
                  </a:extLst>
                </p:cNvPr>
                <p:cNvPicPr/>
                <p:nvPr/>
              </p:nvPicPr>
              <p:blipFill>
                <a:blip r:embed="rId738"/>
                <a:stretch>
                  <a:fillRect/>
                </a:stretch>
              </p:blipFill>
              <p:spPr>
                <a:xfrm>
                  <a:off x="9185614" y="4748551"/>
                  <a:ext cx="82800" cy="142560"/>
                </a:xfrm>
                <a:prstGeom prst="rect">
                  <a:avLst/>
                </a:prstGeom>
              </p:spPr>
            </p:pic>
          </mc:Fallback>
        </mc:AlternateContent>
      </p:grpSp>
      <p:grpSp>
        <p:nvGrpSpPr>
          <p:cNvPr id="737" name="Grupo 736">
            <a:extLst>
              <a:ext uri="{FF2B5EF4-FFF2-40B4-BE49-F238E27FC236}">
                <a16:creationId xmlns:a16="http://schemas.microsoft.com/office/drawing/2014/main" id="{B8B245C6-F8E2-D944-B582-388D35C09139}"/>
              </a:ext>
            </a:extLst>
          </p:cNvPr>
          <p:cNvGrpSpPr/>
          <p:nvPr/>
        </p:nvGrpSpPr>
        <p:grpSpPr>
          <a:xfrm>
            <a:off x="8912324" y="5079305"/>
            <a:ext cx="48240" cy="45000"/>
            <a:chOff x="8912324" y="5079305"/>
            <a:chExt cx="48240" cy="45000"/>
          </a:xfrm>
        </p:grpSpPr>
        <mc:AlternateContent xmlns:mc="http://schemas.openxmlformats.org/markup-compatibility/2006" xmlns:p14="http://schemas.microsoft.com/office/powerpoint/2010/main">
          <mc:Choice Requires="p14">
            <p:contentPart p14:bwMode="auto" r:id="rId739">
              <p14:nvContentPartPr>
                <p14:cNvPr id="731" name="Entrada de lápiz 730">
                  <a:extLst>
                    <a:ext uri="{FF2B5EF4-FFF2-40B4-BE49-F238E27FC236}">
                      <a16:creationId xmlns:a16="http://schemas.microsoft.com/office/drawing/2014/main" id="{48C5F4D8-142B-5741-84C7-A4310743D352}"/>
                    </a:ext>
                  </a:extLst>
                </p14:cNvPr>
                <p14:cNvContentPartPr/>
                <p14:nvPr/>
              </p14:nvContentPartPr>
              <p14:xfrm>
                <a:off x="8912324" y="5079305"/>
                <a:ext cx="48240" cy="3600"/>
              </p14:xfrm>
            </p:contentPart>
          </mc:Choice>
          <mc:Fallback xmlns="">
            <p:pic>
              <p:nvPicPr>
                <p:cNvPr id="731" name="Entrada de lápiz 730">
                  <a:extLst>
                    <a:ext uri="{FF2B5EF4-FFF2-40B4-BE49-F238E27FC236}">
                      <a16:creationId xmlns:a16="http://schemas.microsoft.com/office/drawing/2014/main" id="{48C5F4D8-142B-5741-84C7-A4310743D352}"/>
                    </a:ext>
                  </a:extLst>
                </p:cNvPr>
                <p:cNvPicPr/>
                <p:nvPr/>
              </p:nvPicPr>
              <p:blipFill>
                <a:blip r:embed="rId487"/>
                <a:stretch>
                  <a:fillRect/>
                </a:stretch>
              </p:blipFill>
              <p:spPr>
                <a:xfrm>
                  <a:off x="8896844" y="5062105"/>
                  <a:ext cx="78840" cy="3760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732" name="Entrada de lápiz 731">
                  <a:extLst>
                    <a:ext uri="{FF2B5EF4-FFF2-40B4-BE49-F238E27FC236}">
                      <a16:creationId xmlns:a16="http://schemas.microsoft.com/office/drawing/2014/main" id="{49561387-2996-3D4D-8DBC-F339E827C330}"/>
                    </a:ext>
                  </a:extLst>
                </p14:cNvPr>
                <p14:cNvContentPartPr/>
                <p14:nvPr/>
              </p14:nvContentPartPr>
              <p14:xfrm>
                <a:off x="8918444" y="5111345"/>
                <a:ext cx="38520" cy="12960"/>
              </p14:xfrm>
            </p:contentPart>
          </mc:Choice>
          <mc:Fallback xmlns="">
            <p:pic>
              <p:nvPicPr>
                <p:cNvPr id="732" name="Entrada de lápiz 731">
                  <a:extLst>
                    <a:ext uri="{FF2B5EF4-FFF2-40B4-BE49-F238E27FC236}">
                      <a16:creationId xmlns:a16="http://schemas.microsoft.com/office/drawing/2014/main" id="{49561387-2996-3D4D-8DBC-F339E827C330}"/>
                    </a:ext>
                  </a:extLst>
                </p:cNvPr>
                <p:cNvPicPr/>
                <p:nvPr/>
              </p:nvPicPr>
              <p:blipFill>
                <a:blip r:embed="rId741"/>
                <a:stretch>
                  <a:fillRect/>
                </a:stretch>
              </p:blipFill>
              <p:spPr>
                <a:xfrm>
                  <a:off x="8902964" y="5096283"/>
                  <a:ext cx="69120" cy="42733"/>
                </a:xfrm>
                <a:prstGeom prst="rect">
                  <a:avLst/>
                </a:prstGeom>
              </p:spPr>
            </p:pic>
          </mc:Fallback>
        </mc:AlternateContent>
      </p:grpSp>
      <p:grpSp>
        <p:nvGrpSpPr>
          <p:cNvPr id="736" name="Grupo 735">
            <a:extLst>
              <a:ext uri="{FF2B5EF4-FFF2-40B4-BE49-F238E27FC236}">
                <a16:creationId xmlns:a16="http://schemas.microsoft.com/office/drawing/2014/main" id="{FA598D5E-ADE2-5946-B171-6C659396C4B6}"/>
              </a:ext>
            </a:extLst>
          </p:cNvPr>
          <p:cNvGrpSpPr/>
          <p:nvPr/>
        </p:nvGrpSpPr>
        <p:grpSpPr>
          <a:xfrm>
            <a:off x="9174044" y="5009105"/>
            <a:ext cx="73800" cy="249120"/>
            <a:chOff x="9174044" y="5009105"/>
            <a:chExt cx="73800" cy="249120"/>
          </a:xfrm>
        </p:grpSpPr>
        <mc:AlternateContent xmlns:mc="http://schemas.openxmlformats.org/markup-compatibility/2006" xmlns:p14="http://schemas.microsoft.com/office/powerpoint/2010/main">
          <mc:Choice Requires="p14">
            <p:contentPart p14:bwMode="auto" r:id="rId742">
              <p14:nvContentPartPr>
                <p14:cNvPr id="733" name="Entrada de lápiz 732">
                  <a:extLst>
                    <a:ext uri="{FF2B5EF4-FFF2-40B4-BE49-F238E27FC236}">
                      <a16:creationId xmlns:a16="http://schemas.microsoft.com/office/drawing/2014/main" id="{0CBDB852-40A1-4246-BC9B-9D39422D50D8}"/>
                    </a:ext>
                  </a:extLst>
                </p14:cNvPr>
                <p14:cNvContentPartPr/>
                <p14:nvPr/>
              </p14:nvContentPartPr>
              <p14:xfrm>
                <a:off x="9209324" y="5009105"/>
                <a:ext cx="6840" cy="70560"/>
              </p14:xfrm>
            </p:contentPart>
          </mc:Choice>
          <mc:Fallback xmlns="">
            <p:pic>
              <p:nvPicPr>
                <p:cNvPr id="733" name="Entrada de lápiz 732">
                  <a:extLst>
                    <a:ext uri="{FF2B5EF4-FFF2-40B4-BE49-F238E27FC236}">
                      <a16:creationId xmlns:a16="http://schemas.microsoft.com/office/drawing/2014/main" id="{0CBDB852-40A1-4246-BC9B-9D39422D50D8}"/>
                    </a:ext>
                  </a:extLst>
                </p:cNvPr>
                <p:cNvPicPr/>
                <p:nvPr/>
              </p:nvPicPr>
              <p:blipFill>
                <a:blip r:embed="rId743"/>
                <a:stretch>
                  <a:fillRect/>
                </a:stretch>
              </p:blipFill>
              <p:spPr>
                <a:xfrm>
                  <a:off x="9193844" y="4993704"/>
                  <a:ext cx="37440" cy="101005"/>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734" name="Entrada de lápiz 733">
                  <a:extLst>
                    <a:ext uri="{FF2B5EF4-FFF2-40B4-BE49-F238E27FC236}">
                      <a16:creationId xmlns:a16="http://schemas.microsoft.com/office/drawing/2014/main" id="{3A113B9B-2BD1-7A41-B0C6-A92E47F3B22E}"/>
                    </a:ext>
                  </a:extLst>
                </p14:cNvPr>
                <p14:cNvContentPartPr/>
                <p14:nvPr/>
              </p14:nvContentPartPr>
              <p14:xfrm>
                <a:off x="9174044" y="5127185"/>
                <a:ext cx="73800" cy="3600"/>
              </p14:xfrm>
            </p:contentPart>
          </mc:Choice>
          <mc:Fallback xmlns="">
            <p:pic>
              <p:nvPicPr>
                <p:cNvPr id="734" name="Entrada de lápiz 733">
                  <a:extLst>
                    <a:ext uri="{FF2B5EF4-FFF2-40B4-BE49-F238E27FC236}">
                      <a16:creationId xmlns:a16="http://schemas.microsoft.com/office/drawing/2014/main" id="{3A113B9B-2BD1-7A41-B0C6-A92E47F3B22E}"/>
                    </a:ext>
                  </a:extLst>
                </p:cNvPr>
                <p:cNvPicPr/>
                <p:nvPr/>
              </p:nvPicPr>
              <p:blipFill>
                <a:blip r:embed="rId745"/>
                <a:stretch>
                  <a:fillRect/>
                </a:stretch>
              </p:blipFill>
              <p:spPr>
                <a:xfrm>
                  <a:off x="9158564" y="5109985"/>
                  <a:ext cx="104400" cy="3760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735" name="Entrada de lápiz 734">
                  <a:extLst>
                    <a:ext uri="{FF2B5EF4-FFF2-40B4-BE49-F238E27FC236}">
                      <a16:creationId xmlns:a16="http://schemas.microsoft.com/office/drawing/2014/main" id="{5980B18D-5E4A-7E4B-A21E-EB234548DB1A}"/>
                    </a:ext>
                  </a:extLst>
                </p14:cNvPr>
                <p14:cNvContentPartPr/>
                <p14:nvPr/>
              </p14:nvContentPartPr>
              <p14:xfrm>
                <a:off x="9202844" y="5171825"/>
                <a:ext cx="41760" cy="86400"/>
              </p14:xfrm>
            </p:contentPart>
          </mc:Choice>
          <mc:Fallback xmlns="">
            <p:pic>
              <p:nvPicPr>
                <p:cNvPr id="735" name="Entrada de lápiz 734">
                  <a:extLst>
                    <a:ext uri="{FF2B5EF4-FFF2-40B4-BE49-F238E27FC236}">
                      <a16:creationId xmlns:a16="http://schemas.microsoft.com/office/drawing/2014/main" id="{5980B18D-5E4A-7E4B-A21E-EB234548DB1A}"/>
                    </a:ext>
                  </a:extLst>
                </p:cNvPr>
                <p:cNvPicPr/>
                <p:nvPr/>
              </p:nvPicPr>
              <p:blipFill>
                <a:blip r:embed="rId747"/>
                <a:stretch>
                  <a:fillRect/>
                </a:stretch>
              </p:blipFill>
              <p:spPr>
                <a:xfrm>
                  <a:off x="9187496" y="5156345"/>
                  <a:ext cx="72098" cy="117000"/>
                </a:xfrm>
                <a:prstGeom prst="rect">
                  <a:avLst/>
                </a:prstGeom>
              </p:spPr>
            </p:pic>
          </mc:Fallback>
        </mc:AlternateContent>
      </p:grpSp>
      <p:grpSp>
        <p:nvGrpSpPr>
          <p:cNvPr id="730" name="Grupo 729">
            <a:extLst>
              <a:ext uri="{FF2B5EF4-FFF2-40B4-BE49-F238E27FC236}">
                <a16:creationId xmlns:a16="http://schemas.microsoft.com/office/drawing/2014/main" id="{AEFD18A1-44DE-4A48-8DBA-F1927DDD6652}"/>
              </a:ext>
            </a:extLst>
          </p:cNvPr>
          <p:cNvGrpSpPr/>
          <p:nvPr/>
        </p:nvGrpSpPr>
        <p:grpSpPr>
          <a:xfrm>
            <a:off x="9391124" y="4450385"/>
            <a:ext cx="859320" cy="367200"/>
            <a:chOff x="9391124" y="4450385"/>
            <a:chExt cx="859320" cy="367200"/>
          </a:xfrm>
        </p:grpSpPr>
        <mc:AlternateContent xmlns:mc="http://schemas.openxmlformats.org/markup-compatibility/2006" xmlns:p14="http://schemas.microsoft.com/office/powerpoint/2010/main">
          <mc:Choice Requires="p14">
            <p:contentPart p14:bwMode="auto" r:id="rId748">
              <p14:nvContentPartPr>
                <p14:cNvPr id="718" name="Entrada de lápiz 717">
                  <a:extLst>
                    <a:ext uri="{FF2B5EF4-FFF2-40B4-BE49-F238E27FC236}">
                      <a16:creationId xmlns:a16="http://schemas.microsoft.com/office/drawing/2014/main" id="{EA38625E-D839-8145-99F1-A0E080088E48}"/>
                    </a:ext>
                  </a:extLst>
                </p14:cNvPr>
                <p14:cNvContentPartPr/>
                <p14:nvPr/>
              </p14:nvContentPartPr>
              <p14:xfrm>
                <a:off x="9391124" y="4558745"/>
                <a:ext cx="67320" cy="258840"/>
              </p14:xfrm>
            </p:contentPart>
          </mc:Choice>
          <mc:Fallback xmlns="">
            <p:pic>
              <p:nvPicPr>
                <p:cNvPr id="718" name="Entrada de lápiz 717">
                  <a:extLst>
                    <a:ext uri="{FF2B5EF4-FFF2-40B4-BE49-F238E27FC236}">
                      <a16:creationId xmlns:a16="http://schemas.microsoft.com/office/drawing/2014/main" id="{EA38625E-D839-8145-99F1-A0E080088E48}"/>
                    </a:ext>
                  </a:extLst>
                </p:cNvPr>
                <p:cNvPicPr/>
                <p:nvPr/>
              </p:nvPicPr>
              <p:blipFill>
                <a:blip r:embed="rId749"/>
                <a:stretch>
                  <a:fillRect/>
                </a:stretch>
              </p:blipFill>
              <p:spPr>
                <a:xfrm>
                  <a:off x="9375644" y="4543265"/>
                  <a:ext cx="979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719" name="Entrada de lápiz 718">
                  <a:extLst>
                    <a:ext uri="{FF2B5EF4-FFF2-40B4-BE49-F238E27FC236}">
                      <a16:creationId xmlns:a16="http://schemas.microsoft.com/office/drawing/2014/main" id="{3788626B-34E7-4F48-91EE-D1C29B4012A5}"/>
                    </a:ext>
                  </a:extLst>
                </p14:cNvPr>
                <p14:cNvContentPartPr/>
                <p14:nvPr/>
              </p14:nvContentPartPr>
              <p14:xfrm>
                <a:off x="9515684" y="4626065"/>
                <a:ext cx="35640" cy="144000"/>
              </p14:xfrm>
            </p:contentPart>
          </mc:Choice>
          <mc:Fallback xmlns="">
            <p:pic>
              <p:nvPicPr>
                <p:cNvPr id="719" name="Entrada de lápiz 718">
                  <a:extLst>
                    <a:ext uri="{FF2B5EF4-FFF2-40B4-BE49-F238E27FC236}">
                      <a16:creationId xmlns:a16="http://schemas.microsoft.com/office/drawing/2014/main" id="{3788626B-34E7-4F48-91EE-D1C29B4012A5}"/>
                    </a:ext>
                  </a:extLst>
                </p:cNvPr>
                <p:cNvPicPr/>
                <p:nvPr/>
              </p:nvPicPr>
              <p:blipFill>
                <a:blip r:embed="rId751"/>
                <a:stretch>
                  <a:fillRect/>
                </a:stretch>
              </p:blipFill>
              <p:spPr>
                <a:xfrm>
                  <a:off x="9500204" y="4610585"/>
                  <a:ext cx="66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720" name="Entrada de lápiz 719">
                  <a:extLst>
                    <a:ext uri="{FF2B5EF4-FFF2-40B4-BE49-F238E27FC236}">
                      <a16:creationId xmlns:a16="http://schemas.microsoft.com/office/drawing/2014/main" id="{7909BC9E-7FF0-D546-B2CE-A334A1C91BDA}"/>
                    </a:ext>
                  </a:extLst>
                </p14:cNvPr>
                <p14:cNvContentPartPr/>
                <p14:nvPr/>
              </p14:nvContentPartPr>
              <p14:xfrm>
                <a:off x="9557084" y="4609865"/>
                <a:ext cx="51480" cy="164520"/>
              </p14:xfrm>
            </p:contentPart>
          </mc:Choice>
          <mc:Fallback xmlns="">
            <p:pic>
              <p:nvPicPr>
                <p:cNvPr id="720" name="Entrada de lápiz 719">
                  <a:extLst>
                    <a:ext uri="{FF2B5EF4-FFF2-40B4-BE49-F238E27FC236}">
                      <a16:creationId xmlns:a16="http://schemas.microsoft.com/office/drawing/2014/main" id="{7909BC9E-7FF0-D546-B2CE-A334A1C91BDA}"/>
                    </a:ext>
                  </a:extLst>
                </p:cNvPr>
                <p:cNvPicPr/>
                <p:nvPr/>
              </p:nvPicPr>
              <p:blipFill>
                <a:blip r:embed="rId753"/>
                <a:stretch>
                  <a:fillRect/>
                </a:stretch>
              </p:blipFill>
              <p:spPr>
                <a:xfrm>
                  <a:off x="9541604" y="4594385"/>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721" name="Entrada de lápiz 720">
                  <a:extLst>
                    <a:ext uri="{FF2B5EF4-FFF2-40B4-BE49-F238E27FC236}">
                      <a16:creationId xmlns:a16="http://schemas.microsoft.com/office/drawing/2014/main" id="{DFF8B66E-E449-744A-9659-A8E0C32AC7E5}"/>
                    </a:ext>
                  </a:extLst>
                </p14:cNvPr>
                <p14:cNvContentPartPr/>
                <p14:nvPr/>
              </p14:nvContentPartPr>
              <p14:xfrm>
                <a:off x="9541244" y="4715345"/>
                <a:ext cx="38520" cy="10080"/>
              </p14:xfrm>
            </p:contentPart>
          </mc:Choice>
          <mc:Fallback xmlns="">
            <p:pic>
              <p:nvPicPr>
                <p:cNvPr id="721" name="Entrada de lápiz 720">
                  <a:extLst>
                    <a:ext uri="{FF2B5EF4-FFF2-40B4-BE49-F238E27FC236}">
                      <a16:creationId xmlns:a16="http://schemas.microsoft.com/office/drawing/2014/main" id="{DFF8B66E-E449-744A-9659-A8E0C32AC7E5}"/>
                    </a:ext>
                  </a:extLst>
                </p:cNvPr>
                <p:cNvPicPr/>
                <p:nvPr/>
              </p:nvPicPr>
              <p:blipFill>
                <a:blip r:embed="rId755"/>
                <a:stretch>
                  <a:fillRect/>
                </a:stretch>
              </p:blipFill>
              <p:spPr>
                <a:xfrm>
                  <a:off x="9525907" y="4699865"/>
                  <a:ext cx="68837"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722" name="Entrada de lápiz 721">
                  <a:extLst>
                    <a:ext uri="{FF2B5EF4-FFF2-40B4-BE49-F238E27FC236}">
                      <a16:creationId xmlns:a16="http://schemas.microsoft.com/office/drawing/2014/main" id="{449F437B-C7E0-174E-83E6-B3A90BD3E8AB}"/>
                    </a:ext>
                  </a:extLst>
                </p14:cNvPr>
                <p14:cNvContentPartPr/>
                <p14:nvPr/>
              </p14:nvContentPartPr>
              <p14:xfrm>
                <a:off x="9656084" y="4536425"/>
                <a:ext cx="29160" cy="73800"/>
              </p14:xfrm>
            </p:contentPart>
          </mc:Choice>
          <mc:Fallback xmlns="">
            <p:pic>
              <p:nvPicPr>
                <p:cNvPr id="722" name="Entrada de lápiz 721">
                  <a:extLst>
                    <a:ext uri="{FF2B5EF4-FFF2-40B4-BE49-F238E27FC236}">
                      <a16:creationId xmlns:a16="http://schemas.microsoft.com/office/drawing/2014/main" id="{449F437B-C7E0-174E-83E6-B3A90BD3E8AB}"/>
                    </a:ext>
                  </a:extLst>
                </p:cNvPr>
                <p:cNvPicPr/>
                <p:nvPr/>
              </p:nvPicPr>
              <p:blipFill>
                <a:blip r:embed="rId757"/>
                <a:stretch>
                  <a:fillRect/>
                </a:stretch>
              </p:blipFill>
              <p:spPr>
                <a:xfrm>
                  <a:off x="9640604" y="4520945"/>
                  <a:ext cx="597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723" name="Entrada de lápiz 722">
                  <a:extLst>
                    <a:ext uri="{FF2B5EF4-FFF2-40B4-BE49-F238E27FC236}">
                      <a16:creationId xmlns:a16="http://schemas.microsoft.com/office/drawing/2014/main" id="{95A25877-F26E-B549-BA18-644278BB9D1B}"/>
                    </a:ext>
                  </a:extLst>
                </p14:cNvPr>
                <p14:cNvContentPartPr/>
                <p14:nvPr/>
              </p14:nvContentPartPr>
              <p14:xfrm>
                <a:off x="9608204" y="4520585"/>
                <a:ext cx="57960" cy="115200"/>
              </p14:xfrm>
            </p:contentPart>
          </mc:Choice>
          <mc:Fallback xmlns="">
            <p:pic>
              <p:nvPicPr>
                <p:cNvPr id="723" name="Entrada de lápiz 722">
                  <a:extLst>
                    <a:ext uri="{FF2B5EF4-FFF2-40B4-BE49-F238E27FC236}">
                      <a16:creationId xmlns:a16="http://schemas.microsoft.com/office/drawing/2014/main" id="{95A25877-F26E-B549-BA18-644278BB9D1B}"/>
                    </a:ext>
                  </a:extLst>
                </p:cNvPr>
                <p:cNvPicPr/>
                <p:nvPr/>
              </p:nvPicPr>
              <p:blipFill>
                <a:blip r:embed="rId759"/>
                <a:stretch>
                  <a:fillRect/>
                </a:stretch>
              </p:blipFill>
              <p:spPr>
                <a:xfrm>
                  <a:off x="9592627" y="4505153"/>
                  <a:ext cx="88751" cy="145705"/>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724" name="Entrada de lápiz 723">
                  <a:extLst>
                    <a:ext uri="{FF2B5EF4-FFF2-40B4-BE49-F238E27FC236}">
                      <a16:creationId xmlns:a16="http://schemas.microsoft.com/office/drawing/2014/main" id="{9018B818-79AA-E04B-84CC-1CD47B162DD0}"/>
                    </a:ext>
                  </a:extLst>
                </p14:cNvPr>
                <p14:cNvContentPartPr/>
                <p14:nvPr/>
              </p14:nvContentPartPr>
              <p14:xfrm>
                <a:off x="9723044" y="4514105"/>
                <a:ext cx="35640" cy="121680"/>
              </p14:xfrm>
            </p:contentPart>
          </mc:Choice>
          <mc:Fallback xmlns="">
            <p:pic>
              <p:nvPicPr>
                <p:cNvPr id="724" name="Entrada de lápiz 723">
                  <a:extLst>
                    <a:ext uri="{FF2B5EF4-FFF2-40B4-BE49-F238E27FC236}">
                      <a16:creationId xmlns:a16="http://schemas.microsoft.com/office/drawing/2014/main" id="{9018B818-79AA-E04B-84CC-1CD47B162DD0}"/>
                    </a:ext>
                  </a:extLst>
                </p:cNvPr>
                <p:cNvPicPr/>
                <p:nvPr/>
              </p:nvPicPr>
              <p:blipFill>
                <a:blip r:embed="rId761"/>
                <a:stretch>
                  <a:fillRect/>
                </a:stretch>
              </p:blipFill>
              <p:spPr>
                <a:xfrm>
                  <a:off x="9707564" y="4498625"/>
                  <a:ext cx="66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725" name="Entrada de lápiz 724">
                  <a:extLst>
                    <a:ext uri="{FF2B5EF4-FFF2-40B4-BE49-F238E27FC236}">
                      <a16:creationId xmlns:a16="http://schemas.microsoft.com/office/drawing/2014/main" id="{DB5B4551-28D6-EC4E-B955-77A9EA805E80}"/>
                    </a:ext>
                  </a:extLst>
                </p14:cNvPr>
                <p14:cNvContentPartPr/>
                <p14:nvPr/>
              </p14:nvContentPartPr>
              <p14:xfrm>
                <a:off x="9854084" y="4712105"/>
                <a:ext cx="48240" cy="3600"/>
              </p14:xfrm>
            </p:contentPart>
          </mc:Choice>
          <mc:Fallback xmlns="">
            <p:pic>
              <p:nvPicPr>
                <p:cNvPr id="725" name="Entrada de lápiz 724">
                  <a:extLst>
                    <a:ext uri="{FF2B5EF4-FFF2-40B4-BE49-F238E27FC236}">
                      <a16:creationId xmlns:a16="http://schemas.microsoft.com/office/drawing/2014/main" id="{DB5B4551-28D6-EC4E-B955-77A9EA805E80}"/>
                    </a:ext>
                  </a:extLst>
                </p:cNvPr>
                <p:cNvPicPr/>
                <p:nvPr/>
              </p:nvPicPr>
              <p:blipFill>
                <a:blip r:embed="rId763"/>
                <a:stretch>
                  <a:fillRect/>
                </a:stretch>
              </p:blipFill>
              <p:spPr>
                <a:xfrm>
                  <a:off x="9838604" y="4694905"/>
                  <a:ext cx="78840" cy="3760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726" name="Entrada de lápiz 725">
                  <a:extLst>
                    <a:ext uri="{FF2B5EF4-FFF2-40B4-BE49-F238E27FC236}">
                      <a16:creationId xmlns:a16="http://schemas.microsoft.com/office/drawing/2014/main" id="{E0F5F142-AFB7-2F49-9680-539BEF68D43F}"/>
                    </a:ext>
                  </a:extLst>
                </p14:cNvPr>
                <p14:cNvContentPartPr/>
                <p14:nvPr/>
              </p14:nvContentPartPr>
              <p14:xfrm>
                <a:off x="9994484" y="4648385"/>
                <a:ext cx="51480" cy="61200"/>
              </p14:xfrm>
            </p:contentPart>
          </mc:Choice>
          <mc:Fallback xmlns="">
            <p:pic>
              <p:nvPicPr>
                <p:cNvPr id="726" name="Entrada de lápiz 725">
                  <a:extLst>
                    <a:ext uri="{FF2B5EF4-FFF2-40B4-BE49-F238E27FC236}">
                      <a16:creationId xmlns:a16="http://schemas.microsoft.com/office/drawing/2014/main" id="{E0F5F142-AFB7-2F49-9680-539BEF68D43F}"/>
                    </a:ext>
                  </a:extLst>
                </p:cNvPr>
                <p:cNvPicPr/>
                <p:nvPr/>
              </p:nvPicPr>
              <p:blipFill>
                <a:blip r:embed="rId765"/>
                <a:stretch>
                  <a:fillRect/>
                </a:stretch>
              </p:blipFill>
              <p:spPr>
                <a:xfrm>
                  <a:off x="9979004" y="4632905"/>
                  <a:ext cx="82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727" name="Entrada de lápiz 726">
                  <a:extLst>
                    <a:ext uri="{FF2B5EF4-FFF2-40B4-BE49-F238E27FC236}">
                      <a16:creationId xmlns:a16="http://schemas.microsoft.com/office/drawing/2014/main" id="{452F2F36-CC9C-D146-A9BE-EFC869C176DB}"/>
                    </a:ext>
                  </a:extLst>
                </p14:cNvPr>
                <p14:cNvContentPartPr/>
                <p14:nvPr/>
              </p14:nvContentPartPr>
              <p14:xfrm>
                <a:off x="10029764" y="4630385"/>
                <a:ext cx="41760" cy="158760"/>
              </p14:xfrm>
            </p:contentPart>
          </mc:Choice>
          <mc:Fallback xmlns="">
            <p:pic>
              <p:nvPicPr>
                <p:cNvPr id="727" name="Entrada de lápiz 726">
                  <a:extLst>
                    <a:ext uri="{FF2B5EF4-FFF2-40B4-BE49-F238E27FC236}">
                      <a16:creationId xmlns:a16="http://schemas.microsoft.com/office/drawing/2014/main" id="{452F2F36-CC9C-D146-A9BE-EFC869C176DB}"/>
                    </a:ext>
                  </a:extLst>
                </p:cNvPr>
                <p:cNvPicPr/>
                <p:nvPr/>
              </p:nvPicPr>
              <p:blipFill>
                <a:blip r:embed="rId767"/>
                <a:stretch>
                  <a:fillRect/>
                </a:stretch>
              </p:blipFill>
              <p:spPr>
                <a:xfrm>
                  <a:off x="10014416" y="4614870"/>
                  <a:ext cx="72098" cy="18943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728" name="Entrada de lápiz 727">
                  <a:extLst>
                    <a:ext uri="{FF2B5EF4-FFF2-40B4-BE49-F238E27FC236}">
                      <a16:creationId xmlns:a16="http://schemas.microsoft.com/office/drawing/2014/main" id="{ADF876FA-6ED8-0241-800A-3D6FE5D00E64}"/>
                    </a:ext>
                  </a:extLst>
                </p14:cNvPr>
                <p14:cNvContentPartPr/>
                <p14:nvPr/>
              </p14:nvContentPartPr>
              <p14:xfrm>
                <a:off x="10128764" y="4539665"/>
                <a:ext cx="41760" cy="243000"/>
              </p14:xfrm>
            </p:contentPart>
          </mc:Choice>
          <mc:Fallback xmlns="">
            <p:pic>
              <p:nvPicPr>
                <p:cNvPr id="728" name="Entrada de lápiz 727">
                  <a:extLst>
                    <a:ext uri="{FF2B5EF4-FFF2-40B4-BE49-F238E27FC236}">
                      <a16:creationId xmlns:a16="http://schemas.microsoft.com/office/drawing/2014/main" id="{ADF876FA-6ED8-0241-800A-3D6FE5D00E64}"/>
                    </a:ext>
                  </a:extLst>
                </p:cNvPr>
                <p:cNvPicPr/>
                <p:nvPr/>
              </p:nvPicPr>
              <p:blipFill>
                <a:blip r:embed="rId769"/>
                <a:stretch>
                  <a:fillRect/>
                </a:stretch>
              </p:blipFill>
              <p:spPr>
                <a:xfrm>
                  <a:off x="10113416" y="4524185"/>
                  <a:ext cx="72098"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729" name="Entrada de lápiz 728">
                  <a:extLst>
                    <a:ext uri="{FF2B5EF4-FFF2-40B4-BE49-F238E27FC236}">
                      <a16:creationId xmlns:a16="http://schemas.microsoft.com/office/drawing/2014/main" id="{A8992387-DEFB-7D4D-823E-769A5A2DCDCC}"/>
                    </a:ext>
                  </a:extLst>
                </p14:cNvPr>
                <p14:cNvContentPartPr/>
                <p14:nvPr/>
              </p14:nvContentPartPr>
              <p14:xfrm>
                <a:off x="10221284" y="4450385"/>
                <a:ext cx="29160" cy="64080"/>
              </p14:xfrm>
            </p:contentPart>
          </mc:Choice>
          <mc:Fallback xmlns="">
            <p:pic>
              <p:nvPicPr>
                <p:cNvPr id="729" name="Entrada de lápiz 728">
                  <a:extLst>
                    <a:ext uri="{FF2B5EF4-FFF2-40B4-BE49-F238E27FC236}">
                      <a16:creationId xmlns:a16="http://schemas.microsoft.com/office/drawing/2014/main" id="{A8992387-DEFB-7D4D-823E-769A5A2DCDCC}"/>
                    </a:ext>
                  </a:extLst>
                </p:cNvPr>
                <p:cNvPicPr/>
                <p:nvPr/>
              </p:nvPicPr>
              <p:blipFill>
                <a:blip r:embed="rId771"/>
                <a:stretch>
                  <a:fillRect/>
                </a:stretch>
              </p:blipFill>
              <p:spPr>
                <a:xfrm>
                  <a:off x="10205610" y="4434991"/>
                  <a:ext cx="60143" cy="945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2">
            <p14:nvContentPartPr>
              <p14:cNvPr id="738" name="Entrada de lápiz 737">
                <a:extLst>
                  <a:ext uri="{FF2B5EF4-FFF2-40B4-BE49-F238E27FC236}">
                    <a16:creationId xmlns:a16="http://schemas.microsoft.com/office/drawing/2014/main" id="{E4F4A3BF-D4D5-EF4A-972B-E1C1B3409DA6}"/>
                  </a:ext>
                </a:extLst>
              </p14:cNvPr>
              <p14:cNvContentPartPr/>
              <p14:nvPr/>
            </p14:nvContentPartPr>
            <p14:xfrm>
              <a:off x="9372044" y="5003345"/>
              <a:ext cx="45000" cy="197640"/>
            </p14:xfrm>
          </p:contentPart>
        </mc:Choice>
        <mc:Fallback xmlns="">
          <p:pic>
            <p:nvPicPr>
              <p:cNvPr id="738" name="Entrada de lápiz 737">
                <a:extLst>
                  <a:ext uri="{FF2B5EF4-FFF2-40B4-BE49-F238E27FC236}">
                    <a16:creationId xmlns:a16="http://schemas.microsoft.com/office/drawing/2014/main" id="{E4F4A3BF-D4D5-EF4A-972B-E1C1B3409DA6}"/>
                  </a:ext>
                </a:extLst>
              </p:cNvPr>
              <p:cNvPicPr/>
              <p:nvPr/>
            </p:nvPicPr>
            <p:blipFill>
              <a:blip r:embed="rId773"/>
              <a:stretch>
                <a:fillRect/>
              </a:stretch>
            </p:blipFill>
            <p:spPr>
              <a:xfrm>
                <a:off x="9356687" y="4987865"/>
                <a:ext cx="75357"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739" name="Entrada de lápiz 738">
                <a:extLst>
                  <a:ext uri="{FF2B5EF4-FFF2-40B4-BE49-F238E27FC236}">
                    <a16:creationId xmlns:a16="http://schemas.microsoft.com/office/drawing/2014/main" id="{D279A9A6-D9CB-8441-88A7-4C92743D3C1C}"/>
                  </a:ext>
                </a:extLst>
              </p14:cNvPr>
              <p14:cNvContentPartPr/>
              <p14:nvPr/>
            </p14:nvContentPartPr>
            <p14:xfrm>
              <a:off x="9490124" y="5037905"/>
              <a:ext cx="29160" cy="111240"/>
            </p14:xfrm>
          </p:contentPart>
        </mc:Choice>
        <mc:Fallback xmlns="">
          <p:pic>
            <p:nvPicPr>
              <p:cNvPr id="739" name="Entrada de lápiz 738">
                <a:extLst>
                  <a:ext uri="{FF2B5EF4-FFF2-40B4-BE49-F238E27FC236}">
                    <a16:creationId xmlns:a16="http://schemas.microsoft.com/office/drawing/2014/main" id="{D279A9A6-D9CB-8441-88A7-4C92743D3C1C}"/>
                  </a:ext>
                </a:extLst>
              </p:cNvPr>
              <p:cNvPicPr/>
              <p:nvPr/>
            </p:nvPicPr>
            <p:blipFill>
              <a:blip r:embed="rId775"/>
              <a:stretch>
                <a:fillRect/>
              </a:stretch>
            </p:blipFill>
            <p:spPr>
              <a:xfrm>
                <a:off x="9474450" y="5022475"/>
                <a:ext cx="60143" cy="141741"/>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740" name="Entrada de lápiz 739">
                <a:extLst>
                  <a:ext uri="{FF2B5EF4-FFF2-40B4-BE49-F238E27FC236}">
                    <a16:creationId xmlns:a16="http://schemas.microsoft.com/office/drawing/2014/main" id="{BB087EBD-488C-FA4C-B359-A6E7B5B0D9E3}"/>
                  </a:ext>
                </a:extLst>
              </p14:cNvPr>
              <p14:cNvContentPartPr/>
              <p14:nvPr/>
            </p14:nvContentPartPr>
            <p14:xfrm>
              <a:off x="9525404" y="5037905"/>
              <a:ext cx="29160" cy="101160"/>
            </p14:xfrm>
          </p:contentPart>
        </mc:Choice>
        <mc:Fallback xmlns="">
          <p:pic>
            <p:nvPicPr>
              <p:cNvPr id="740" name="Entrada de lápiz 739">
                <a:extLst>
                  <a:ext uri="{FF2B5EF4-FFF2-40B4-BE49-F238E27FC236}">
                    <a16:creationId xmlns:a16="http://schemas.microsoft.com/office/drawing/2014/main" id="{BB087EBD-488C-FA4C-B359-A6E7B5B0D9E3}"/>
                  </a:ext>
                </a:extLst>
              </p:cNvPr>
              <p:cNvPicPr/>
              <p:nvPr/>
            </p:nvPicPr>
            <p:blipFill>
              <a:blip r:embed="rId777"/>
              <a:stretch>
                <a:fillRect/>
              </a:stretch>
            </p:blipFill>
            <p:spPr>
              <a:xfrm>
                <a:off x="9509924" y="5022425"/>
                <a:ext cx="59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741" name="Entrada de lápiz 740">
                <a:extLst>
                  <a:ext uri="{FF2B5EF4-FFF2-40B4-BE49-F238E27FC236}">
                    <a16:creationId xmlns:a16="http://schemas.microsoft.com/office/drawing/2014/main" id="{092F7F9D-98A8-CA42-94F0-EB3B5F1CC314}"/>
                  </a:ext>
                </a:extLst>
              </p14:cNvPr>
              <p14:cNvContentPartPr/>
              <p14:nvPr/>
            </p14:nvContentPartPr>
            <p14:xfrm>
              <a:off x="9522164" y="5092265"/>
              <a:ext cx="41760" cy="10080"/>
            </p14:xfrm>
          </p:contentPart>
        </mc:Choice>
        <mc:Fallback xmlns="">
          <p:pic>
            <p:nvPicPr>
              <p:cNvPr id="741" name="Entrada de lápiz 740">
                <a:extLst>
                  <a:ext uri="{FF2B5EF4-FFF2-40B4-BE49-F238E27FC236}">
                    <a16:creationId xmlns:a16="http://schemas.microsoft.com/office/drawing/2014/main" id="{092F7F9D-98A8-CA42-94F0-EB3B5F1CC314}"/>
                  </a:ext>
                </a:extLst>
              </p:cNvPr>
              <p:cNvPicPr/>
              <p:nvPr/>
            </p:nvPicPr>
            <p:blipFill>
              <a:blip r:embed="rId779"/>
              <a:stretch>
                <a:fillRect/>
              </a:stretch>
            </p:blipFill>
            <p:spPr>
              <a:xfrm>
                <a:off x="9506816" y="5076785"/>
                <a:ext cx="72098"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742" name="Entrada de lápiz 741">
                <a:extLst>
                  <a:ext uri="{FF2B5EF4-FFF2-40B4-BE49-F238E27FC236}">
                    <a16:creationId xmlns:a16="http://schemas.microsoft.com/office/drawing/2014/main" id="{926066B1-F524-3842-87B2-A721F524370B}"/>
                  </a:ext>
                </a:extLst>
              </p14:cNvPr>
              <p14:cNvContentPartPr/>
              <p14:nvPr/>
            </p14:nvContentPartPr>
            <p14:xfrm>
              <a:off x="9633764" y="4961225"/>
              <a:ext cx="32400" cy="77040"/>
            </p14:xfrm>
          </p:contentPart>
        </mc:Choice>
        <mc:Fallback xmlns="">
          <p:pic>
            <p:nvPicPr>
              <p:cNvPr id="742" name="Entrada de lápiz 741">
                <a:extLst>
                  <a:ext uri="{FF2B5EF4-FFF2-40B4-BE49-F238E27FC236}">
                    <a16:creationId xmlns:a16="http://schemas.microsoft.com/office/drawing/2014/main" id="{926066B1-F524-3842-87B2-A721F524370B}"/>
                  </a:ext>
                </a:extLst>
              </p:cNvPr>
              <p:cNvPicPr/>
              <p:nvPr/>
            </p:nvPicPr>
            <p:blipFill>
              <a:blip r:embed="rId781"/>
              <a:stretch>
                <a:fillRect/>
              </a:stretch>
            </p:blipFill>
            <p:spPr>
              <a:xfrm>
                <a:off x="9618110" y="4945745"/>
                <a:ext cx="63344"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743" name="Entrada de lápiz 742">
                <a:extLst>
                  <a:ext uri="{FF2B5EF4-FFF2-40B4-BE49-F238E27FC236}">
                    <a16:creationId xmlns:a16="http://schemas.microsoft.com/office/drawing/2014/main" id="{55ADCD62-B0DE-C648-8D1E-D6333CA965F9}"/>
                  </a:ext>
                </a:extLst>
              </p14:cNvPr>
              <p14:cNvContentPartPr/>
              <p14:nvPr/>
            </p14:nvContentPartPr>
            <p14:xfrm>
              <a:off x="9592364" y="4957985"/>
              <a:ext cx="41760" cy="99360"/>
            </p14:xfrm>
          </p:contentPart>
        </mc:Choice>
        <mc:Fallback xmlns="">
          <p:pic>
            <p:nvPicPr>
              <p:cNvPr id="743" name="Entrada de lápiz 742">
                <a:extLst>
                  <a:ext uri="{FF2B5EF4-FFF2-40B4-BE49-F238E27FC236}">
                    <a16:creationId xmlns:a16="http://schemas.microsoft.com/office/drawing/2014/main" id="{55ADCD62-B0DE-C648-8D1E-D6333CA965F9}"/>
                  </a:ext>
                </a:extLst>
              </p:cNvPr>
              <p:cNvPicPr/>
              <p:nvPr/>
            </p:nvPicPr>
            <p:blipFill>
              <a:blip r:embed="rId783"/>
              <a:stretch>
                <a:fillRect/>
              </a:stretch>
            </p:blipFill>
            <p:spPr>
              <a:xfrm>
                <a:off x="9577016" y="4942449"/>
                <a:ext cx="72098" cy="130071"/>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744" name="Entrada de lápiz 743">
                <a:extLst>
                  <a:ext uri="{FF2B5EF4-FFF2-40B4-BE49-F238E27FC236}">
                    <a16:creationId xmlns:a16="http://schemas.microsoft.com/office/drawing/2014/main" id="{2A64E289-C71F-1347-9526-4588D0618F2B}"/>
                  </a:ext>
                </a:extLst>
              </p14:cNvPr>
              <p14:cNvContentPartPr/>
              <p14:nvPr/>
            </p14:nvContentPartPr>
            <p14:xfrm>
              <a:off x="9713684" y="4948265"/>
              <a:ext cx="16200" cy="109080"/>
            </p14:xfrm>
          </p:contentPart>
        </mc:Choice>
        <mc:Fallback xmlns="">
          <p:pic>
            <p:nvPicPr>
              <p:cNvPr id="744" name="Entrada de lápiz 743">
                <a:extLst>
                  <a:ext uri="{FF2B5EF4-FFF2-40B4-BE49-F238E27FC236}">
                    <a16:creationId xmlns:a16="http://schemas.microsoft.com/office/drawing/2014/main" id="{2A64E289-C71F-1347-9526-4588D0618F2B}"/>
                  </a:ext>
                </a:extLst>
              </p:cNvPr>
              <p:cNvPicPr/>
              <p:nvPr/>
            </p:nvPicPr>
            <p:blipFill>
              <a:blip r:embed="rId785"/>
              <a:stretch>
                <a:fillRect/>
              </a:stretch>
            </p:blipFill>
            <p:spPr>
              <a:xfrm>
                <a:off x="9698541" y="4932734"/>
                <a:ext cx="46135" cy="139781"/>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745" name="Entrada de lápiz 744">
                <a:extLst>
                  <a:ext uri="{FF2B5EF4-FFF2-40B4-BE49-F238E27FC236}">
                    <a16:creationId xmlns:a16="http://schemas.microsoft.com/office/drawing/2014/main" id="{2D3CD8CE-6A6D-AE46-9012-EB9F036D51D5}"/>
                  </a:ext>
                </a:extLst>
              </p14:cNvPr>
              <p14:cNvContentPartPr/>
              <p14:nvPr/>
            </p14:nvContentPartPr>
            <p14:xfrm>
              <a:off x="9854084" y="5111345"/>
              <a:ext cx="35640" cy="6840"/>
            </p14:xfrm>
          </p:contentPart>
        </mc:Choice>
        <mc:Fallback xmlns="">
          <p:pic>
            <p:nvPicPr>
              <p:cNvPr id="745" name="Entrada de lápiz 744">
                <a:extLst>
                  <a:ext uri="{FF2B5EF4-FFF2-40B4-BE49-F238E27FC236}">
                    <a16:creationId xmlns:a16="http://schemas.microsoft.com/office/drawing/2014/main" id="{2D3CD8CE-6A6D-AE46-9012-EB9F036D51D5}"/>
                  </a:ext>
                </a:extLst>
              </p:cNvPr>
              <p:cNvPicPr/>
              <p:nvPr/>
            </p:nvPicPr>
            <p:blipFill>
              <a:blip r:embed="rId787"/>
              <a:stretch>
                <a:fillRect/>
              </a:stretch>
            </p:blipFill>
            <p:spPr>
              <a:xfrm>
                <a:off x="9838446" y="5095865"/>
                <a:ext cx="66552"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746" name="Entrada de lápiz 745">
                <a:extLst>
                  <a:ext uri="{FF2B5EF4-FFF2-40B4-BE49-F238E27FC236}">
                    <a16:creationId xmlns:a16="http://schemas.microsoft.com/office/drawing/2014/main" id="{AF55ACAF-2499-464D-9A2B-CA6A88F14E0D}"/>
                  </a:ext>
                </a:extLst>
              </p14:cNvPr>
              <p14:cNvContentPartPr/>
              <p14:nvPr/>
            </p14:nvContentPartPr>
            <p14:xfrm>
              <a:off x="9981884" y="5041145"/>
              <a:ext cx="45000" cy="51480"/>
            </p14:xfrm>
          </p:contentPart>
        </mc:Choice>
        <mc:Fallback xmlns="">
          <p:pic>
            <p:nvPicPr>
              <p:cNvPr id="746" name="Entrada de lápiz 745">
                <a:extLst>
                  <a:ext uri="{FF2B5EF4-FFF2-40B4-BE49-F238E27FC236}">
                    <a16:creationId xmlns:a16="http://schemas.microsoft.com/office/drawing/2014/main" id="{AF55ACAF-2499-464D-9A2B-CA6A88F14E0D}"/>
                  </a:ext>
                </a:extLst>
              </p:cNvPr>
              <p:cNvPicPr/>
              <p:nvPr/>
            </p:nvPicPr>
            <p:blipFill>
              <a:blip r:embed="rId789"/>
              <a:stretch>
                <a:fillRect/>
              </a:stretch>
            </p:blipFill>
            <p:spPr>
              <a:xfrm>
                <a:off x="9966527" y="5025665"/>
                <a:ext cx="75357"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747" name="Entrada de lápiz 746">
                <a:extLst>
                  <a:ext uri="{FF2B5EF4-FFF2-40B4-BE49-F238E27FC236}">
                    <a16:creationId xmlns:a16="http://schemas.microsoft.com/office/drawing/2014/main" id="{BFFF2410-2B5B-5B4A-A03D-9A053390A732}"/>
                  </a:ext>
                </a:extLst>
              </p14:cNvPr>
              <p14:cNvContentPartPr/>
              <p14:nvPr/>
            </p14:nvContentPartPr>
            <p14:xfrm>
              <a:off x="10029764" y="5034665"/>
              <a:ext cx="22680" cy="139320"/>
            </p14:xfrm>
          </p:contentPart>
        </mc:Choice>
        <mc:Fallback xmlns="">
          <p:pic>
            <p:nvPicPr>
              <p:cNvPr id="747" name="Entrada de lápiz 746">
                <a:extLst>
                  <a:ext uri="{FF2B5EF4-FFF2-40B4-BE49-F238E27FC236}">
                    <a16:creationId xmlns:a16="http://schemas.microsoft.com/office/drawing/2014/main" id="{BFFF2410-2B5B-5B4A-A03D-9A053390A732}"/>
                  </a:ext>
                </a:extLst>
              </p:cNvPr>
              <p:cNvPicPr/>
              <p:nvPr/>
            </p:nvPicPr>
            <p:blipFill>
              <a:blip r:embed="rId791"/>
              <a:stretch>
                <a:fillRect/>
              </a:stretch>
            </p:blipFill>
            <p:spPr>
              <a:xfrm>
                <a:off x="10014284" y="5019225"/>
                <a:ext cx="53280" cy="169841"/>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748" name="Entrada de lápiz 747">
                <a:extLst>
                  <a:ext uri="{FF2B5EF4-FFF2-40B4-BE49-F238E27FC236}">
                    <a16:creationId xmlns:a16="http://schemas.microsoft.com/office/drawing/2014/main" id="{0D09CE64-3971-3240-8AA3-0874AF1EEEA4}"/>
                  </a:ext>
                </a:extLst>
              </p14:cNvPr>
              <p14:cNvContentPartPr/>
              <p14:nvPr/>
            </p14:nvContentPartPr>
            <p14:xfrm>
              <a:off x="10109684" y="4973825"/>
              <a:ext cx="48240" cy="214200"/>
            </p14:xfrm>
          </p:contentPart>
        </mc:Choice>
        <mc:Fallback xmlns="">
          <p:pic>
            <p:nvPicPr>
              <p:cNvPr id="748" name="Entrada de lápiz 747">
                <a:extLst>
                  <a:ext uri="{FF2B5EF4-FFF2-40B4-BE49-F238E27FC236}">
                    <a16:creationId xmlns:a16="http://schemas.microsoft.com/office/drawing/2014/main" id="{0D09CE64-3971-3240-8AA3-0874AF1EEEA4}"/>
                  </a:ext>
                </a:extLst>
              </p:cNvPr>
              <p:cNvPicPr/>
              <p:nvPr/>
            </p:nvPicPr>
            <p:blipFill>
              <a:blip r:embed="rId793"/>
              <a:stretch>
                <a:fillRect/>
              </a:stretch>
            </p:blipFill>
            <p:spPr>
              <a:xfrm>
                <a:off x="10094204" y="4958345"/>
                <a:ext cx="788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749" name="Entrada de lápiz 748">
                <a:extLst>
                  <a:ext uri="{FF2B5EF4-FFF2-40B4-BE49-F238E27FC236}">
                    <a16:creationId xmlns:a16="http://schemas.microsoft.com/office/drawing/2014/main" id="{B007E364-4FD3-4240-B415-78EF6F81B5BC}"/>
                  </a:ext>
                </a:extLst>
              </p14:cNvPr>
              <p14:cNvContentPartPr/>
              <p14:nvPr/>
            </p14:nvContentPartPr>
            <p14:xfrm>
              <a:off x="10256564" y="4964465"/>
              <a:ext cx="67320" cy="243000"/>
            </p14:xfrm>
          </p:contentPart>
        </mc:Choice>
        <mc:Fallback xmlns="">
          <p:pic>
            <p:nvPicPr>
              <p:cNvPr id="749" name="Entrada de lápiz 748">
                <a:extLst>
                  <a:ext uri="{FF2B5EF4-FFF2-40B4-BE49-F238E27FC236}">
                    <a16:creationId xmlns:a16="http://schemas.microsoft.com/office/drawing/2014/main" id="{B007E364-4FD3-4240-B415-78EF6F81B5BC}"/>
                  </a:ext>
                </a:extLst>
              </p:cNvPr>
              <p:cNvPicPr/>
              <p:nvPr/>
            </p:nvPicPr>
            <p:blipFill>
              <a:blip r:embed="rId795"/>
              <a:stretch>
                <a:fillRect/>
              </a:stretch>
            </p:blipFill>
            <p:spPr>
              <a:xfrm>
                <a:off x="10241084" y="4948985"/>
                <a:ext cx="97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750" name="Entrada de lápiz 749">
                <a:extLst>
                  <a:ext uri="{FF2B5EF4-FFF2-40B4-BE49-F238E27FC236}">
                    <a16:creationId xmlns:a16="http://schemas.microsoft.com/office/drawing/2014/main" id="{B5526091-A5FC-EC45-90C9-137ED0C133CA}"/>
                  </a:ext>
                </a:extLst>
              </p14:cNvPr>
              <p14:cNvContentPartPr/>
              <p14:nvPr/>
            </p14:nvContentPartPr>
            <p14:xfrm>
              <a:off x="10361684" y="5002625"/>
              <a:ext cx="48240" cy="135720"/>
            </p14:xfrm>
          </p:contentPart>
        </mc:Choice>
        <mc:Fallback xmlns="">
          <p:pic>
            <p:nvPicPr>
              <p:cNvPr id="750" name="Entrada de lápiz 749">
                <a:extLst>
                  <a:ext uri="{FF2B5EF4-FFF2-40B4-BE49-F238E27FC236}">
                    <a16:creationId xmlns:a16="http://schemas.microsoft.com/office/drawing/2014/main" id="{B5526091-A5FC-EC45-90C9-137ED0C133CA}"/>
                  </a:ext>
                </a:extLst>
              </p:cNvPr>
              <p:cNvPicPr/>
              <p:nvPr/>
            </p:nvPicPr>
            <p:blipFill>
              <a:blip r:embed="rId797"/>
              <a:stretch>
                <a:fillRect/>
              </a:stretch>
            </p:blipFill>
            <p:spPr>
              <a:xfrm>
                <a:off x="10346204" y="4987145"/>
                <a:ext cx="78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751" name="Entrada de lápiz 750">
                <a:extLst>
                  <a:ext uri="{FF2B5EF4-FFF2-40B4-BE49-F238E27FC236}">
                    <a16:creationId xmlns:a16="http://schemas.microsoft.com/office/drawing/2014/main" id="{EA2AE775-B720-A248-8FA2-B25224BAE156}"/>
                  </a:ext>
                </a:extLst>
              </p14:cNvPr>
              <p14:cNvContentPartPr/>
              <p14:nvPr/>
            </p14:nvContentPartPr>
            <p14:xfrm>
              <a:off x="10412804" y="5020265"/>
              <a:ext cx="45000" cy="113040"/>
            </p14:xfrm>
          </p:contentPart>
        </mc:Choice>
        <mc:Fallback xmlns="">
          <p:pic>
            <p:nvPicPr>
              <p:cNvPr id="751" name="Entrada de lápiz 750">
                <a:extLst>
                  <a:ext uri="{FF2B5EF4-FFF2-40B4-BE49-F238E27FC236}">
                    <a16:creationId xmlns:a16="http://schemas.microsoft.com/office/drawing/2014/main" id="{EA2AE775-B720-A248-8FA2-B25224BAE156}"/>
                  </a:ext>
                </a:extLst>
              </p:cNvPr>
              <p:cNvPicPr/>
              <p:nvPr/>
            </p:nvPicPr>
            <p:blipFill>
              <a:blip r:embed="rId799"/>
              <a:stretch>
                <a:fillRect/>
              </a:stretch>
            </p:blipFill>
            <p:spPr>
              <a:xfrm>
                <a:off x="10397324" y="5004785"/>
                <a:ext cx="75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752" name="Entrada de lápiz 751">
                <a:extLst>
                  <a:ext uri="{FF2B5EF4-FFF2-40B4-BE49-F238E27FC236}">
                    <a16:creationId xmlns:a16="http://schemas.microsoft.com/office/drawing/2014/main" id="{D9D9ABC9-19BF-0D42-8B55-5656CB8D793C}"/>
                  </a:ext>
                </a:extLst>
              </p14:cNvPr>
              <p14:cNvContentPartPr/>
              <p14:nvPr/>
            </p14:nvContentPartPr>
            <p14:xfrm>
              <a:off x="10390484" y="5085785"/>
              <a:ext cx="57960" cy="12960"/>
            </p14:xfrm>
          </p:contentPart>
        </mc:Choice>
        <mc:Fallback xmlns="">
          <p:pic>
            <p:nvPicPr>
              <p:cNvPr id="752" name="Entrada de lápiz 751">
                <a:extLst>
                  <a:ext uri="{FF2B5EF4-FFF2-40B4-BE49-F238E27FC236}">
                    <a16:creationId xmlns:a16="http://schemas.microsoft.com/office/drawing/2014/main" id="{D9D9ABC9-19BF-0D42-8B55-5656CB8D793C}"/>
                  </a:ext>
                </a:extLst>
              </p:cNvPr>
              <p:cNvPicPr/>
              <p:nvPr/>
            </p:nvPicPr>
            <p:blipFill>
              <a:blip r:embed="rId801"/>
              <a:stretch>
                <a:fillRect/>
              </a:stretch>
            </p:blipFill>
            <p:spPr>
              <a:xfrm>
                <a:off x="10374907" y="5070723"/>
                <a:ext cx="88751" cy="42733"/>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753" name="Entrada de lápiz 752">
                <a:extLst>
                  <a:ext uri="{FF2B5EF4-FFF2-40B4-BE49-F238E27FC236}">
                    <a16:creationId xmlns:a16="http://schemas.microsoft.com/office/drawing/2014/main" id="{7C0AD4D0-4492-864F-B6E7-BC7B0C08D071}"/>
                  </a:ext>
                </a:extLst>
              </p14:cNvPr>
              <p14:cNvContentPartPr/>
              <p14:nvPr/>
            </p14:nvContentPartPr>
            <p14:xfrm>
              <a:off x="10508564" y="4945385"/>
              <a:ext cx="45000" cy="86400"/>
            </p14:xfrm>
          </p:contentPart>
        </mc:Choice>
        <mc:Fallback xmlns="">
          <p:pic>
            <p:nvPicPr>
              <p:cNvPr id="753" name="Entrada de lápiz 752">
                <a:extLst>
                  <a:ext uri="{FF2B5EF4-FFF2-40B4-BE49-F238E27FC236}">
                    <a16:creationId xmlns:a16="http://schemas.microsoft.com/office/drawing/2014/main" id="{7C0AD4D0-4492-864F-B6E7-BC7B0C08D071}"/>
                  </a:ext>
                </a:extLst>
              </p:cNvPr>
              <p:cNvPicPr/>
              <p:nvPr/>
            </p:nvPicPr>
            <p:blipFill>
              <a:blip r:embed="rId803"/>
              <a:stretch>
                <a:fillRect/>
              </a:stretch>
            </p:blipFill>
            <p:spPr>
              <a:xfrm>
                <a:off x="10493084" y="4929969"/>
                <a:ext cx="75600" cy="116873"/>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754" name="Entrada de lápiz 753">
                <a:extLst>
                  <a:ext uri="{FF2B5EF4-FFF2-40B4-BE49-F238E27FC236}">
                    <a16:creationId xmlns:a16="http://schemas.microsoft.com/office/drawing/2014/main" id="{0B7CA844-B705-0A46-9265-BD7598E57EBD}"/>
                  </a:ext>
                </a:extLst>
              </p14:cNvPr>
              <p14:cNvContentPartPr/>
              <p14:nvPr/>
            </p14:nvContentPartPr>
            <p14:xfrm>
              <a:off x="10476884" y="4932425"/>
              <a:ext cx="45000" cy="105840"/>
            </p14:xfrm>
          </p:contentPart>
        </mc:Choice>
        <mc:Fallback xmlns="">
          <p:pic>
            <p:nvPicPr>
              <p:cNvPr id="754" name="Entrada de lápiz 753">
                <a:extLst>
                  <a:ext uri="{FF2B5EF4-FFF2-40B4-BE49-F238E27FC236}">
                    <a16:creationId xmlns:a16="http://schemas.microsoft.com/office/drawing/2014/main" id="{0B7CA844-B705-0A46-9265-BD7598E57EBD}"/>
                  </a:ext>
                </a:extLst>
              </p:cNvPr>
              <p:cNvPicPr/>
              <p:nvPr/>
            </p:nvPicPr>
            <p:blipFill>
              <a:blip r:embed="rId805"/>
              <a:stretch>
                <a:fillRect/>
              </a:stretch>
            </p:blipFill>
            <p:spPr>
              <a:xfrm>
                <a:off x="10461404" y="4916892"/>
                <a:ext cx="75600" cy="136544"/>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755" name="Entrada de lápiz 754">
                <a:extLst>
                  <a:ext uri="{FF2B5EF4-FFF2-40B4-BE49-F238E27FC236}">
                    <a16:creationId xmlns:a16="http://schemas.microsoft.com/office/drawing/2014/main" id="{94CDB5FC-B1E9-3249-A10A-5E4748FC0A34}"/>
                  </a:ext>
                </a:extLst>
              </p14:cNvPr>
              <p14:cNvContentPartPr/>
              <p14:nvPr/>
            </p14:nvContentPartPr>
            <p14:xfrm>
              <a:off x="10601444" y="4935665"/>
              <a:ext cx="131400" cy="147240"/>
            </p14:xfrm>
          </p:contentPart>
        </mc:Choice>
        <mc:Fallback xmlns="">
          <p:pic>
            <p:nvPicPr>
              <p:cNvPr id="755" name="Entrada de lápiz 754">
                <a:extLst>
                  <a:ext uri="{FF2B5EF4-FFF2-40B4-BE49-F238E27FC236}">
                    <a16:creationId xmlns:a16="http://schemas.microsoft.com/office/drawing/2014/main" id="{94CDB5FC-B1E9-3249-A10A-5E4748FC0A34}"/>
                  </a:ext>
                </a:extLst>
              </p:cNvPr>
              <p:cNvPicPr/>
              <p:nvPr/>
            </p:nvPicPr>
            <p:blipFill>
              <a:blip r:embed="rId807"/>
              <a:stretch>
                <a:fillRect/>
              </a:stretch>
            </p:blipFill>
            <p:spPr>
              <a:xfrm>
                <a:off x="10585964" y="4920185"/>
                <a:ext cx="162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756" name="Entrada de lápiz 755">
                <a:extLst>
                  <a:ext uri="{FF2B5EF4-FFF2-40B4-BE49-F238E27FC236}">
                    <a16:creationId xmlns:a16="http://schemas.microsoft.com/office/drawing/2014/main" id="{0EA014EE-FBA4-9542-8B70-5D938562497A}"/>
                  </a:ext>
                </a:extLst>
              </p14:cNvPr>
              <p14:cNvContentPartPr/>
              <p14:nvPr/>
            </p14:nvContentPartPr>
            <p14:xfrm>
              <a:off x="10789724" y="5012345"/>
              <a:ext cx="77040" cy="124920"/>
            </p14:xfrm>
          </p:contentPart>
        </mc:Choice>
        <mc:Fallback xmlns="">
          <p:pic>
            <p:nvPicPr>
              <p:cNvPr id="756" name="Entrada de lápiz 755">
                <a:extLst>
                  <a:ext uri="{FF2B5EF4-FFF2-40B4-BE49-F238E27FC236}">
                    <a16:creationId xmlns:a16="http://schemas.microsoft.com/office/drawing/2014/main" id="{0EA014EE-FBA4-9542-8B70-5D938562497A}"/>
                  </a:ext>
                </a:extLst>
              </p:cNvPr>
              <p:cNvPicPr/>
              <p:nvPr/>
            </p:nvPicPr>
            <p:blipFill>
              <a:blip r:embed="rId809"/>
              <a:stretch>
                <a:fillRect/>
              </a:stretch>
            </p:blipFill>
            <p:spPr>
              <a:xfrm>
                <a:off x="10774244" y="4996865"/>
                <a:ext cx="1076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757" name="Entrada de lápiz 756">
                <a:extLst>
                  <a:ext uri="{FF2B5EF4-FFF2-40B4-BE49-F238E27FC236}">
                    <a16:creationId xmlns:a16="http://schemas.microsoft.com/office/drawing/2014/main" id="{571649D6-4D79-8744-A1FD-182A697FEA86}"/>
                  </a:ext>
                </a:extLst>
              </p14:cNvPr>
              <p14:cNvContentPartPr/>
              <p14:nvPr/>
            </p14:nvContentPartPr>
            <p14:xfrm>
              <a:off x="10949204" y="4932425"/>
              <a:ext cx="38520" cy="239760"/>
            </p14:xfrm>
          </p:contentPart>
        </mc:Choice>
        <mc:Fallback xmlns="">
          <p:pic>
            <p:nvPicPr>
              <p:cNvPr id="757" name="Entrada de lápiz 756">
                <a:extLst>
                  <a:ext uri="{FF2B5EF4-FFF2-40B4-BE49-F238E27FC236}">
                    <a16:creationId xmlns:a16="http://schemas.microsoft.com/office/drawing/2014/main" id="{571649D6-4D79-8744-A1FD-182A697FEA86}"/>
                  </a:ext>
                </a:extLst>
              </p:cNvPr>
              <p:cNvPicPr/>
              <p:nvPr/>
            </p:nvPicPr>
            <p:blipFill>
              <a:blip r:embed="rId811"/>
              <a:stretch>
                <a:fillRect/>
              </a:stretch>
            </p:blipFill>
            <p:spPr>
              <a:xfrm>
                <a:off x="10933724" y="4916945"/>
                <a:ext cx="69120" cy="270360"/>
              </a:xfrm>
              <a:prstGeom prst="rect">
                <a:avLst/>
              </a:prstGeom>
            </p:spPr>
          </p:pic>
        </mc:Fallback>
      </mc:AlternateContent>
      <p:grpSp>
        <p:nvGrpSpPr>
          <p:cNvPr id="762" name="Grupo 761">
            <a:extLst>
              <a:ext uri="{FF2B5EF4-FFF2-40B4-BE49-F238E27FC236}">
                <a16:creationId xmlns:a16="http://schemas.microsoft.com/office/drawing/2014/main" id="{D71D9E7C-4E15-E24C-AA33-17FA1B269C84}"/>
              </a:ext>
            </a:extLst>
          </p:cNvPr>
          <p:cNvGrpSpPr/>
          <p:nvPr/>
        </p:nvGrpSpPr>
        <p:grpSpPr>
          <a:xfrm>
            <a:off x="11029124" y="4830185"/>
            <a:ext cx="73800" cy="105480"/>
            <a:chOff x="11029124" y="4830185"/>
            <a:chExt cx="73800" cy="105480"/>
          </a:xfrm>
        </p:grpSpPr>
        <mc:AlternateContent xmlns:mc="http://schemas.openxmlformats.org/markup-compatibility/2006" xmlns:p14="http://schemas.microsoft.com/office/powerpoint/2010/main">
          <mc:Choice Requires="p14">
            <p:contentPart p14:bwMode="auto" r:id="rId812">
              <p14:nvContentPartPr>
                <p14:cNvPr id="760" name="Entrada de lápiz 759">
                  <a:extLst>
                    <a:ext uri="{FF2B5EF4-FFF2-40B4-BE49-F238E27FC236}">
                      <a16:creationId xmlns:a16="http://schemas.microsoft.com/office/drawing/2014/main" id="{BCD2CC46-04F9-ED4A-A272-71E2508ACDA8}"/>
                    </a:ext>
                  </a:extLst>
                </p14:cNvPr>
                <p14:cNvContentPartPr/>
                <p14:nvPr/>
              </p14:nvContentPartPr>
              <p14:xfrm>
                <a:off x="11064404" y="4836665"/>
                <a:ext cx="15840" cy="99000"/>
              </p14:xfrm>
            </p:contentPart>
          </mc:Choice>
          <mc:Fallback xmlns="">
            <p:pic>
              <p:nvPicPr>
                <p:cNvPr id="760" name="Entrada de lápiz 759">
                  <a:extLst>
                    <a:ext uri="{FF2B5EF4-FFF2-40B4-BE49-F238E27FC236}">
                      <a16:creationId xmlns:a16="http://schemas.microsoft.com/office/drawing/2014/main" id="{BCD2CC46-04F9-ED4A-A272-71E2508ACDA8}"/>
                    </a:ext>
                  </a:extLst>
                </p:cNvPr>
                <p:cNvPicPr/>
                <p:nvPr/>
              </p:nvPicPr>
              <p:blipFill>
                <a:blip r:embed="rId813"/>
                <a:stretch>
                  <a:fillRect/>
                </a:stretch>
              </p:blipFill>
              <p:spPr>
                <a:xfrm>
                  <a:off x="11048924" y="4821129"/>
                  <a:ext cx="46440" cy="129712"/>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761" name="Entrada de lápiz 760">
                  <a:extLst>
                    <a:ext uri="{FF2B5EF4-FFF2-40B4-BE49-F238E27FC236}">
                      <a16:creationId xmlns:a16="http://schemas.microsoft.com/office/drawing/2014/main" id="{EAAFD5FA-B485-AE4F-873F-9A90EC0595D8}"/>
                    </a:ext>
                  </a:extLst>
                </p14:cNvPr>
                <p14:cNvContentPartPr/>
                <p14:nvPr/>
              </p14:nvContentPartPr>
              <p14:xfrm>
                <a:off x="11029124" y="4830185"/>
                <a:ext cx="73800" cy="10080"/>
              </p14:xfrm>
            </p:contentPart>
          </mc:Choice>
          <mc:Fallback xmlns="">
            <p:pic>
              <p:nvPicPr>
                <p:cNvPr id="761" name="Entrada de lápiz 760">
                  <a:extLst>
                    <a:ext uri="{FF2B5EF4-FFF2-40B4-BE49-F238E27FC236}">
                      <a16:creationId xmlns:a16="http://schemas.microsoft.com/office/drawing/2014/main" id="{EAAFD5FA-B485-AE4F-873F-9A90EC0595D8}"/>
                    </a:ext>
                  </a:extLst>
                </p:cNvPr>
                <p:cNvPicPr/>
                <p:nvPr/>
              </p:nvPicPr>
              <p:blipFill>
                <a:blip r:embed="rId815"/>
                <a:stretch>
                  <a:fillRect/>
                </a:stretch>
              </p:blipFill>
              <p:spPr>
                <a:xfrm>
                  <a:off x="11013644" y="4814132"/>
                  <a:ext cx="104400" cy="41813"/>
                </a:xfrm>
                <a:prstGeom prst="rect">
                  <a:avLst/>
                </a:prstGeom>
              </p:spPr>
            </p:pic>
          </mc:Fallback>
        </mc:AlternateContent>
      </p:grpSp>
      <p:grpSp>
        <p:nvGrpSpPr>
          <p:cNvPr id="765" name="Grupo 764">
            <a:extLst>
              <a:ext uri="{FF2B5EF4-FFF2-40B4-BE49-F238E27FC236}">
                <a16:creationId xmlns:a16="http://schemas.microsoft.com/office/drawing/2014/main" id="{635837DB-CEAA-934E-9507-3D051E10B2B2}"/>
              </a:ext>
            </a:extLst>
          </p:cNvPr>
          <p:cNvGrpSpPr/>
          <p:nvPr/>
        </p:nvGrpSpPr>
        <p:grpSpPr>
          <a:xfrm>
            <a:off x="8925092" y="5507038"/>
            <a:ext cx="57600" cy="45360"/>
            <a:chOff x="8925092" y="5507038"/>
            <a:chExt cx="57600" cy="45360"/>
          </a:xfrm>
        </p:grpSpPr>
        <mc:AlternateContent xmlns:mc="http://schemas.openxmlformats.org/markup-compatibility/2006" xmlns:p14="http://schemas.microsoft.com/office/powerpoint/2010/main">
          <mc:Choice Requires="p14">
            <p:contentPart p14:bwMode="auto" r:id="rId816">
              <p14:nvContentPartPr>
                <p14:cNvPr id="763" name="Entrada de lápiz 762">
                  <a:extLst>
                    <a:ext uri="{FF2B5EF4-FFF2-40B4-BE49-F238E27FC236}">
                      <a16:creationId xmlns:a16="http://schemas.microsoft.com/office/drawing/2014/main" id="{A24A3219-8AD8-DF48-A287-97A143C952C0}"/>
                    </a:ext>
                  </a:extLst>
                </p14:cNvPr>
                <p14:cNvContentPartPr/>
                <p14:nvPr/>
              </p14:nvContentPartPr>
              <p14:xfrm>
                <a:off x="8925092" y="5507038"/>
                <a:ext cx="34560" cy="6840"/>
              </p14:xfrm>
            </p:contentPart>
          </mc:Choice>
          <mc:Fallback xmlns="">
            <p:pic>
              <p:nvPicPr>
                <p:cNvPr id="763" name="Entrada de lápiz 762">
                  <a:extLst>
                    <a:ext uri="{FF2B5EF4-FFF2-40B4-BE49-F238E27FC236}">
                      <a16:creationId xmlns:a16="http://schemas.microsoft.com/office/drawing/2014/main" id="{A24A3219-8AD8-DF48-A287-97A143C952C0}"/>
                    </a:ext>
                  </a:extLst>
                </p:cNvPr>
                <p:cNvPicPr/>
                <p:nvPr/>
              </p:nvPicPr>
              <p:blipFill>
                <a:blip r:embed="rId817"/>
                <a:stretch>
                  <a:fillRect/>
                </a:stretch>
              </p:blipFill>
              <p:spPr>
                <a:xfrm>
                  <a:off x="8909612" y="5491558"/>
                  <a:ext cx="65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764" name="Entrada de lápiz 763">
                  <a:extLst>
                    <a:ext uri="{FF2B5EF4-FFF2-40B4-BE49-F238E27FC236}">
                      <a16:creationId xmlns:a16="http://schemas.microsoft.com/office/drawing/2014/main" id="{FEF6A6A8-E56A-3C42-99E5-5D8FE24D7552}"/>
                    </a:ext>
                  </a:extLst>
                </p14:cNvPr>
                <p14:cNvContentPartPr/>
                <p14:nvPr/>
              </p14:nvContentPartPr>
              <p14:xfrm>
                <a:off x="8937692" y="5545558"/>
                <a:ext cx="45000" cy="6840"/>
              </p14:xfrm>
            </p:contentPart>
          </mc:Choice>
          <mc:Fallback xmlns="">
            <p:pic>
              <p:nvPicPr>
                <p:cNvPr id="764" name="Entrada de lápiz 763">
                  <a:extLst>
                    <a:ext uri="{FF2B5EF4-FFF2-40B4-BE49-F238E27FC236}">
                      <a16:creationId xmlns:a16="http://schemas.microsoft.com/office/drawing/2014/main" id="{FEF6A6A8-E56A-3C42-99E5-5D8FE24D7552}"/>
                    </a:ext>
                  </a:extLst>
                </p:cNvPr>
                <p:cNvPicPr/>
                <p:nvPr/>
              </p:nvPicPr>
              <p:blipFill>
                <a:blip r:embed="rId819"/>
                <a:stretch>
                  <a:fillRect/>
                </a:stretch>
              </p:blipFill>
              <p:spPr>
                <a:xfrm>
                  <a:off x="8922212" y="5530078"/>
                  <a:ext cx="75600" cy="37440"/>
                </a:xfrm>
                <a:prstGeom prst="rect">
                  <a:avLst/>
                </a:prstGeom>
              </p:spPr>
            </p:pic>
          </mc:Fallback>
        </mc:AlternateContent>
      </p:grpSp>
      <p:grpSp>
        <p:nvGrpSpPr>
          <p:cNvPr id="769" name="Grupo 768">
            <a:extLst>
              <a:ext uri="{FF2B5EF4-FFF2-40B4-BE49-F238E27FC236}">
                <a16:creationId xmlns:a16="http://schemas.microsoft.com/office/drawing/2014/main" id="{6D993F3A-12C6-1C43-8489-484943212309}"/>
              </a:ext>
            </a:extLst>
          </p:cNvPr>
          <p:cNvGrpSpPr/>
          <p:nvPr/>
        </p:nvGrpSpPr>
        <p:grpSpPr>
          <a:xfrm>
            <a:off x="9139029" y="5432017"/>
            <a:ext cx="68760" cy="269280"/>
            <a:chOff x="9139029" y="5432017"/>
            <a:chExt cx="68760" cy="269280"/>
          </a:xfrm>
        </p:grpSpPr>
        <mc:AlternateContent xmlns:mc="http://schemas.openxmlformats.org/markup-compatibility/2006" xmlns:p14="http://schemas.microsoft.com/office/powerpoint/2010/main">
          <mc:Choice Requires="p14">
            <p:contentPart p14:bwMode="auto" r:id="rId820">
              <p14:nvContentPartPr>
                <p14:cNvPr id="766" name="Entrada de lápiz 765">
                  <a:extLst>
                    <a:ext uri="{FF2B5EF4-FFF2-40B4-BE49-F238E27FC236}">
                      <a16:creationId xmlns:a16="http://schemas.microsoft.com/office/drawing/2014/main" id="{C42ADBB4-B941-F841-8E81-93BAFAC3B7EA}"/>
                    </a:ext>
                  </a:extLst>
                </p14:cNvPr>
                <p14:cNvContentPartPr/>
                <p14:nvPr/>
              </p14:nvContentPartPr>
              <p14:xfrm>
                <a:off x="9180789" y="5432017"/>
                <a:ext cx="7920" cy="76320"/>
              </p14:xfrm>
            </p:contentPart>
          </mc:Choice>
          <mc:Fallback xmlns="">
            <p:pic>
              <p:nvPicPr>
                <p:cNvPr id="766" name="Entrada de lápiz 765">
                  <a:extLst>
                    <a:ext uri="{FF2B5EF4-FFF2-40B4-BE49-F238E27FC236}">
                      <a16:creationId xmlns:a16="http://schemas.microsoft.com/office/drawing/2014/main" id="{C42ADBB4-B941-F841-8E81-93BAFAC3B7EA}"/>
                    </a:ext>
                  </a:extLst>
                </p:cNvPr>
                <p:cNvPicPr/>
                <p:nvPr/>
              </p:nvPicPr>
              <p:blipFill>
                <a:blip r:embed="rId821"/>
                <a:stretch>
                  <a:fillRect/>
                </a:stretch>
              </p:blipFill>
              <p:spPr>
                <a:xfrm>
                  <a:off x="9165309" y="5416537"/>
                  <a:ext cx="38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767" name="Entrada de lápiz 766">
                  <a:extLst>
                    <a:ext uri="{FF2B5EF4-FFF2-40B4-BE49-F238E27FC236}">
                      <a16:creationId xmlns:a16="http://schemas.microsoft.com/office/drawing/2014/main" id="{D2D5C623-A075-E247-88B0-09EED260E149}"/>
                    </a:ext>
                  </a:extLst>
                </p14:cNvPr>
                <p14:cNvContentPartPr/>
                <p14:nvPr/>
              </p14:nvContentPartPr>
              <p14:xfrm>
                <a:off x="9139029" y="5556937"/>
                <a:ext cx="68760" cy="4320"/>
              </p14:xfrm>
            </p:contentPart>
          </mc:Choice>
          <mc:Fallback xmlns="">
            <p:pic>
              <p:nvPicPr>
                <p:cNvPr id="767" name="Entrada de lápiz 766">
                  <a:extLst>
                    <a:ext uri="{FF2B5EF4-FFF2-40B4-BE49-F238E27FC236}">
                      <a16:creationId xmlns:a16="http://schemas.microsoft.com/office/drawing/2014/main" id="{D2D5C623-A075-E247-88B0-09EED260E149}"/>
                    </a:ext>
                  </a:extLst>
                </p:cNvPr>
                <p:cNvPicPr/>
                <p:nvPr/>
              </p:nvPicPr>
              <p:blipFill>
                <a:blip r:embed="rId823"/>
                <a:stretch>
                  <a:fillRect/>
                </a:stretch>
              </p:blipFill>
              <p:spPr>
                <a:xfrm>
                  <a:off x="9123549" y="5540050"/>
                  <a:ext cx="99360" cy="37702"/>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768" name="Entrada de lápiz 767">
                  <a:extLst>
                    <a:ext uri="{FF2B5EF4-FFF2-40B4-BE49-F238E27FC236}">
                      <a16:creationId xmlns:a16="http://schemas.microsoft.com/office/drawing/2014/main" id="{C5BD07E1-D865-6E4E-A77B-44883ACC8C28}"/>
                    </a:ext>
                  </a:extLst>
                </p14:cNvPr>
                <p14:cNvContentPartPr/>
                <p14:nvPr/>
              </p14:nvContentPartPr>
              <p14:xfrm>
                <a:off x="9154149" y="5594737"/>
                <a:ext cx="45720" cy="106560"/>
              </p14:xfrm>
            </p:contentPart>
          </mc:Choice>
          <mc:Fallback xmlns="">
            <p:pic>
              <p:nvPicPr>
                <p:cNvPr id="768" name="Entrada de lápiz 767">
                  <a:extLst>
                    <a:ext uri="{FF2B5EF4-FFF2-40B4-BE49-F238E27FC236}">
                      <a16:creationId xmlns:a16="http://schemas.microsoft.com/office/drawing/2014/main" id="{C5BD07E1-D865-6E4E-A77B-44883ACC8C28}"/>
                    </a:ext>
                  </a:extLst>
                </p:cNvPr>
                <p:cNvPicPr/>
                <p:nvPr/>
              </p:nvPicPr>
              <p:blipFill>
                <a:blip r:embed="rId825"/>
                <a:stretch>
                  <a:fillRect/>
                </a:stretch>
              </p:blipFill>
              <p:spPr>
                <a:xfrm>
                  <a:off x="9138669" y="5579257"/>
                  <a:ext cx="76320" cy="137160"/>
                </a:xfrm>
                <a:prstGeom prst="rect">
                  <a:avLst/>
                </a:prstGeom>
              </p:spPr>
            </p:pic>
          </mc:Fallback>
        </mc:AlternateContent>
      </p:grpSp>
      <p:grpSp>
        <p:nvGrpSpPr>
          <p:cNvPr id="780" name="Grupo 779">
            <a:extLst>
              <a:ext uri="{FF2B5EF4-FFF2-40B4-BE49-F238E27FC236}">
                <a16:creationId xmlns:a16="http://schemas.microsoft.com/office/drawing/2014/main" id="{AC10360B-6126-D745-8F22-8E1C95FB7721}"/>
              </a:ext>
            </a:extLst>
          </p:cNvPr>
          <p:cNvGrpSpPr/>
          <p:nvPr/>
        </p:nvGrpSpPr>
        <p:grpSpPr>
          <a:xfrm>
            <a:off x="9355029" y="5447137"/>
            <a:ext cx="76320" cy="216360"/>
            <a:chOff x="9355029" y="5447137"/>
            <a:chExt cx="76320" cy="216360"/>
          </a:xfrm>
        </p:grpSpPr>
        <mc:AlternateContent xmlns:mc="http://schemas.openxmlformats.org/markup-compatibility/2006" xmlns:p14="http://schemas.microsoft.com/office/powerpoint/2010/main">
          <mc:Choice Requires="p14">
            <p:contentPart p14:bwMode="auto" r:id="rId826">
              <p14:nvContentPartPr>
                <p14:cNvPr id="770" name="Entrada de lápiz 769">
                  <a:extLst>
                    <a:ext uri="{FF2B5EF4-FFF2-40B4-BE49-F238E27FC236}">
                      <a16:creationId xmlns:a16="http://schemas.microsoft.com/office/drawing/2014/main" id="{BE8C379D-3422-8A48-AC5C-7071BC44D0BE}"/>
                    </a:ext>
                  </a:extLst>
                </p14:cNvPr>
                <p14:cNvContentPartPr/>
                <p14:nvPr/>
              </p14:nvContentPartPr>
              <p14:xfrm>
                <a:off x="9355029" y="5466577"/>
                <a:ext cx="19440" cy="181440"/>
              </p14:xfrm>
            </p:contentPart>
          </mc:Choice>
          <mc:Fallback xmlns="">
            <p:pic>
              <p:nvPicPr>
                <p:cNvPr id="770" name="Entrada de lápiz 769">
                  <a:extLst>
                    <a:ext uri="{FF2B5EF4-FFF2-40B4-BE49-F238E27FC236}">
                      <a16:creationId xmlns:a16="http://schemas.microsoft.com/office/drawing/2014/main" id="{BE8C379D-3422-8A48-AC5C-7071BC44D0BE}"/>
                    </a:ext>
                  </a:extLst>
                </p:cNvPr>
                <p:cNvPicPr/>
                <p:nvPr/>
              </p:nvPicPr>
              <p:blipFill>
                <a:blip r:embed="rId827"/>
                <a:stretch>
                  <a:fillRect/>
                </a:stretch>
              </p:blipFill>
              <p:spPr>
                <a:xfrm>
                  <a:off x="9339257" y="5451097"/>
                  <a:ext cx="50617"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771" name="Entrada de lápiz 770">
                  <a:extLst>
                    <a:ext uri="{FF2B5EF4-FFF2-40B4-BE49-F238E27FC236}">
                      <a16:creationId xmlns:a16="http://schemas.microsoft.com/office/drawing/2014/main" id="{1CF67D93-47B5-4344-86EE-8ACEE7EF2BD5}"/>
                    </a:ext>
                  </a:extLst>
                </p14:cNvPr>
                <p14:cNvContentPartPr/>
                <p14:nvPr/>
              </p14:nvContentPartPr>
              <p14:xfrm>
                <a:off x="9355029" y="5447137"/>
                <a:ext cx="76320" cy="7920"/>
              </p14:xfrm>
            </p:contentPart>
          </mc:Choice>
          <mc:Fallback xmlns="">
            <p:pic>
              <p:nvPicPr>
                <p:cNvPr id="771" name="Entrada de lápiz 770">
                  <a:extLst>
                    <a:ext uri="{FF2B5EF4-FFF2-40B4-BE49-F238E27FC236}">
                      <a16:creationId xmlns:a16="http://schemas.microsoft.com/office/drawing/2014/main" id="{1CF67D93-47B5-4344-86EE-8ACEE7EF2BD5}"/>
                    </a:ext>
                  </a:extLst>
                </p:cNvPr>
                <p:cNvPicPr/>
                <p:nvPr/>
              </p:nvPicPr>
              <p:blipFill>
                <a:blip r:embed="rId829"/>
                <a:stretch>
                  <a:fillRect/>
                </a:stretch>
              </p:blipFill>
              <p:spPr>
                <a:xfrm>
                  <a:off x="9339476" y="5431657"/>
                  <a:ext cx="107065"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773" name="Entrada de lápiz 772">
                  <a:extLst>
                    <a:ext uri="{FF2B5EF4-FFF2-40B4-BE49-F238E27FC236}">
                      <a16:creationId xmlns:a16="http://schemas.microsoft.com/office/drawing/2014/main" id="{E483BBC4-8419-FD4D-A2A1-D1CE143B1114}"/>
                    </a:ext>
                  </a:extLst>
                </p14:cNvPr>
                <p14:cNvContentPartPr/>
                <p14:nvPr/>
              </p14:nvContentPartPr>
              <p14:xfrm>
                <a:off x="9374109" y="5651617"/>
                <a:ext cx="49680" cy="11880"/>
              </p14:xfrm>
            </p:contentPart>
          </mc:Choice>
          <mc:Fallback xmlns="">
            <p:pic>
              <p:nvPicPr>
                <p:cNvPr id="773" name="Entrada de lápiz 772">
                  <a:extLst>
                    <a:ext uri="{FF2B5EF4-FFF2-40B4-BE49-F238E27FC236}">
                      <a16:creationId xmlns:a16="http://schemas.microsoft.com/office/drawing/2014/main" id="{E483BBC4-8419-FD4D-A2A1-D1CE143B1114}"/>
                    </a:ext>
                  </a:extLst>
                </p:cNvPr>
                <p:cNvPicPr/>
                <p:nvPr/>
              </p:nvPicPr>
              <p:blipFill>
                <a:blip r:embed="rId831"/>
                <a:stretch>
                  <a:fillRect/>
                </a:stretch>
              </p:blipFill>
              <p:spPr>
                <a:xfrm>
                  <a:off x="9358629" y="5635653"/>
                  <a:ext cx="80280" cy="434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2">
            <p14:nvContentPartPr>
              <p14:cNvPr id="790" name="Entrada de lápiz 789">
                <a:extLst>
                  <a:ext uri="{FF2B5EF4-FFF2-40B4-BE49-F238E27FC236}">
                    <a16:creationId xmlns:a16="http://schemas.microsoft.com/office/drawing/2014/main" id="{2696CD44-A74B-B54B-89B9-05F20E83DD80}"/>
                  </a:ext>
                </a:extLst>
              </p14:cNvPr>
              <p14:cNvContentPartPr/>
              <p14:nvPr/>
            </p14:nvContentPartPr>
            <p14:xfrm>
              <a:off x="10598829" y="5412937"/>
              <a:ext cx="87120" cy="227880"/>
            </p14:xfrm>
          </p:contentPart>
        </mc:Choice>
        <mc:Fallback xmlns="">
          <p:pic>
            <p:nvPicPr>
              <p:cNvPr id="790" name="Entrada de lápiz 789">
                <a:extLst>
                  <a:ext uri="{FF2B5EF4-FFF2-40B4-BE49-F238E27FC236}">
                    <a16:creationId xmlns:a16="http://schemas.microsoft.com/office/drawing/2014/main" id="{2696CD44-A74B-B54B-89B9-05F20E83DD80}"/>
                  </a:ext>
                </a:extLst>
              </p:cNvPr>
              <p:cNvPicPr/>
              <p:nvPr/>
            </p:nvPicPr>
            <p:blipFill>
              <a:blip r:embed="rId833"/>
              <a:stretch>
                <a:fillRect/>
              </a:stretch>
            </p:blipFill>
            <p:spPr>
              <a:xfrm>
                <a:off x="10583349" y="5397457"/>
                <a:ext cx="117720" cy="258480"/>
              </a:xfrm>
              <a:prstGeom prst="rect">
                <a:avLst/>
              </a:prstGeom>
            </p:spPr>
          </p:pic>
        </mc:Fallback>
      </mc:AlternateContent>
      <p:grpSp>
        <p:nvGrpSpPr>
          <p:cNvPr id="817" name="Grupo 816">
            <a:extLst>
              <a:ext uri="{FF2B5EF4-FFF2-40B4-BE49-F238E27FC236}">
                <a16:creationId xmlns:a16="http://schemas.microsoft.com/office/drawing/2014/main" id="{47B226FE-C519-3C4A-A89D-FDDFBA580538}"/>
              </a:ext>
            </a:extLst>
          </p:cNvPr>
          <p:cNvGrpSpPr/>
          <p:nvPr/>
        </p:nvGrpSpPr>
        <p:grpSpPr>
          <a:xfrm>
            <a:off x="10810869" y="5393857"/>
            <a:ext cx="474120" cy="732240"/>
            <a:chOff x="10810869" y="5393857"/>
            <a:chExt cx="474120" cy="732240"/>
          </a:xfrm>
        </p:grpSpPr>
        <mc:AlternateContent xmlns:mc="http://schemas.openxmlformats.org/markup-compatibility/2006" xmlns:p14="http://schemas.microsoft.com/office/powerpoint/2010/main">
          <mc:Choice Requires="p14">
            <p:contentPart p14:bwMode="auto" r:id="rId834">
              <p14:nvContentPartPr>
                <p14:cNvPr id="792" name="Entrada de lápiz 791">
                  <a:extLst>
                    <a:ext uri="{FF2B5EF4-FFF2-40B4-BE49-F238E27FC236}">
                      <a16:creationId xmlns:a16="http://schemas.microsoft.com/office/drawing/2014/main" id="{F7781168-3EEF-9442-9F54-6E8F27528B9D}"/>
                    </a:ext>
                  </a:extLst>
                </p14:cNvPr>
                <p14:cNvContentPartPr/>
                <p14:nvPr/>
              </p14:nvContentPartPr>
              <p14:xfrm>
                <a:off x="10810869" y="5414737"/>
                <a:ext cx="68760" cy="711360"/>
              </p14:xfrm>
            </p:contentPart>
          </mc:Choice>
          <mc:Fallback xmlns="">
            <p:pic>
              <p:nvPicPr>
                <p:cNvPr id="792" name="Entrada de lápiz 791">
                  <a:extLst>
                    <a:ext uri="{FF2B5EF4-FFF2-40B4-BE49-F238E27FC236}">
                      <a16:creationId xmlns:a16="http://schemas.microsoft.com/office/drawing/2014/main" id="{F7781168-3EEF-9442-9F54-6E8F27528B9D}"/>
                    </a:ext>
                  </a:extLst>
                </p:cNvPr>
                <p:cNvPicPr/>
                <p:nvPr/>
              </p:nvPicPr>
              <p:blipFill>
                <a:blip r:embed="rId835"/>
                <a:stretch>
                  <a:fillRect/>
                </a:stretch>
              </p:blipFill>
              <p:spPr>
                <a:xfrm>
                  <a:off x="10795389" y="5399257"/>
                  <a:ext cx="9936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793" name="Entrada de lápiz 792">
                  <a:extLst>
                    <a:ext uri="{FF2B5EF4-FFF2-40B4-BE49-F238E27FC236}">
                      <a16:creationId xmlns:a16="http://schemas.microsoft.com/office/drawing/2014/main" id="{814FB4F2-5C2A-E34A-9103-BBB5A9505442}"/>
                    </a:ext>
                  </a:extLst>
                </p14:cNvPr>
                <p14:cNvContentPartPr/>
                <p14:nvPr/>
              </p14:nvContentPartPr>
              <p14:xfrm>
                <a:off x="10825989" y="5393857"/>
                <a:ext cx="49680" cy="7920"/>
              </p14:xfrm>
            </p:contentPart>
          </mc:Choice>
          <mc:Fallback xmlns="">
            <p:pic>
              <p:nvPicPr>
                <p:cNvPr id="793" name="Entrada de lápiz 792">
                  <a:extLst>
                    <a:ext uri="{FF2B5EF4-FFF2-40B4-BE49-F238E27FC236}">
                      <a16:creationId xmlns:a16="http://schemas.microsoft.com/office/drawing/2014/main" id="{814FB4F2-5C2A-E34A-9103-BBB5A9505442}"/>
                    </a:ext>
                  </a:extLst>
                </p:cNvPr>
                <p:cNvPicPr/>
                <p:nvPr/>
              </p:nvPicPr>
              <p:blipFill>
                <a:blip r:embed="rId837"/>
                <a:stretch>
                  <a:fillRect/>
                </a:stretch>
              </p:blipFill>
              <p:spPr>
                <a:xfrm>
                  <a:off x="10810509" y="5378377"/>
                  <a:ext cx="80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816" name="Entrada de lápiz 815">
                  <a:extLst>
                    <a:ext uri="{FF2B5EF4-FFF2-40B4-BE49-F238E27FC236}">
                      <a16:creationId xmlns:a16="http://schemas.microsoft.com/office/drawing/2014/main" id="{D50F9C93-C56B-EE40-8893-EACB195E8294}"/>
                    </a:ext>
                  </a:extLst>
                </p14:cNvPr>
                <p14:cNvContentPartPr/>
                <p14:nvPr/>
              </p14:nvContentPartPr>
              <p14:xfrm>
                <a:off x="11178429" y="5397817"/>
                <a:ext cx="106560" cy="728280"/>
              </p14:xfrm>
            </p:contentPart>
          </mc:Choice>
          <mc:Fallback xmlns="">
            <p:pic>
              <p:nvPicPr>
                <p:cNvPr id="816" name="Entrada de lápiz 815">
                  <a:extLst>
                    <a:ext uri="{FF2B5EF4-FFF2-40B4-BE49-F238E27FC236}">
                      <a16:creationId xmlns:a16="http://schemas.microsoft.com/office/drawing/2014/main" id="{D50F9C93-C56B-EE40-8893-EACB195E8294}"/>
                    </a:ext>
                  </a:extLst>
                </p:cNvPr>
                <p:cNvPicPr/>
                <p:nvPr/>
              </p:nvPicPr>
              <p:blipFill>
                <a:blip r:embed="rId839"/>
                <a:stretch>
                  <a:fillRect/>
                </a:stretch>
              </p:blipFill>
              <p:spPr>
                <a:xfrm>
                  <a:off x="11162949" y="5382337"/>
                  <a:ext cx="137160" cy="758880"/>
                </a:xfrm>
                <a:prstGeom prst="rect">
                  <a:avLst/>
                </a:prstGeom>
              </p:spPr>
            </p:pic>
          </mc:Fallback>
        </mc:AlternateContent>
      </p:grpSp>
      <p:grpSp>
        <p:nvGrpSpPr>
          <p:cNvPr id="831" name="Grupo 830">
            <a:extLst>
              <a:ext uri="{FF2B5EF4-FFF2-40B4-BE49-F238E27FC236}">
                <a16:creationId xmlns:a16="http://schemas.microsoft.com/office/drawing/2014/main" id="{D1710898-4026-7341-A66B-F0DCADAE8B06}"/>
              </a:ext>
            </a:extLst>
          </p:cNvPr>
          <p:cNvGrpSpPr/>
          <p:nvPr/>
        </p:nvGrpSpPr>
        <p:grpSpPr>
          <a:xfrm>
            <a:off x="8938149" y="6406177"/>
            <a:ext cx="72360" cy="57240"/>
            <a:chOff x="8938149" y="6406177"/>
            <a:chExt cx="72360" cy="57240"/>
          </a:xfrm>
        </p:grpSpPr>
        <mc:AlternateContent xmlns:mc="http://schemas.openxmlformats.org/markup-compatibility/2006" xmlns:p14="http://schemas.microsoft.com/office/powerpoint/2010/main">
          <mc:Choice Requires="p14">
            <p:contentPart p14:bwMode="auto" r:id="rId840">
              <p14:nvContentPartPr>
                <p14:cNvPr id="818" name="Entrada de lápiz 817">
                  <a:extLst>
                    <a:ext uri="{FF2B5EF4-FFF2-40B4-BE49-F238E27FC236}">
                      <a16:creationId xmlns:a16="http://schemas.microsoft.com/office/drawing/2014/main" id="{EAE4E9F4-7927-9D4A-B12A-288F6DB8F33C}"/>
                    </a:ext>
                  </a:extLst>
                </p14:cNvPr>
                <p14:cNvContentPartPr/>
                <p14:nvPr/>
              </p14:nvContentPartPr>
              <p14:xfrm>
                <a:off x="8938149" y="6406177"/>
                <a:ext cx="72360" cy="15480"/>
              </p14:xfrm>
            </p:contentPart>
          </mc:Choice>
          <mc:Fallback xmlns="">
            <p:pic>
              <p:nvPicPr>
                <p:cNvPr id="818" name="Entrada de lápiz 817">
                  <a:extLst>
                    <a:ext uri="{FF2B5EF4-FFF2-40B4-BE49-F238E27FC236}">
                      <a16:creationId xmlns:a16="http://schemas.microsoft.com/office/drawing/2014/main" id="{EAE4E9F4-7927-9D4A-B12A-288F6DB8F33C}"/>
                    </a:ext>
                  </a:extLst>
                </p:cNvPr>
                <p:cNvPicPr/>
                <p:nvPr/>
              </p:nvPicPr>
              <p:blipFill>
                <a:blip r:embed="rId841"/>
                <a:stretch>
                  <a:fillRect/>
                </a:stretch>
              </p:blipFill>
              <p:spPr>
                <a:xfrm>
                  <a:off x="8922669" y="6390697"/>
                  <a:ext cx="102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819" name="Entrada de lápiz 818">
                  <a:extLst>
                    <a:ext uri="{FF2B5EF4-FFF2-40B4-BE49-F238E27FC236}">
                      <a16:creationId xmlns:a16="http://schemas.microsoft.com/office/drawing/2014/main" id="{A2CBC102-7DF4-CB4E-87F3-E6C92436BF65}"/>
                    </a:ext>
                  </a:extLst>
                </p14:cNvPr>
                <p14:cNvContentPartPr/>
                <p14:nvPr/>
              </p14:nvContentPartPr>
              <p14:xfrm>
                <a:off x="8949669" y="6455497"/>
                <a:ext cx="60840" cy="7920"/>
              </p14:xfrm>
            </p:contentPart>
          </mc:Choice>
          <mc:Fallback xmlns="">
            <p:pic>
              <p:nvPicPr>
                <p:cNvPr id="819" name="Entrada de lápiz 818">
                  <a:extLst>
                    <a:ext uri="{FF2B5EF4-FFF2-40B4-BE49-F238E27FC236}">
                      <a16:creationId xmlns:a16="http://schemas.microsoft.com/office/drawing/2014/main" id="{A2CBC102-7DF4-CB4E-87F3-E6C92436BF65}"/>
                    </a:ext>
                  </a:extLst>
                </p:cNvPr>
                <p:cNvPicPr/>
                <p:nvPr/>
              </p:nvPicPr>
              <p:blipFill>
                <a:blip r:embed="rId843"/>
                <a:stretch>
                  <a:fillRect/>
                </a:stretch>
              </p:blipFill>
              <p:spPr>
                <a:xfrm>
                  <a:off x="8934189" y="6440017"/>
                  <a:ext cx="91440" cy="38520"/>
                </a:xfrm>
                <a:prstGeom prst="rect">
                  <a:avLst/>
                </a:prstGeom>
              </p:spPr>
            </p:pic>
          </mc:Fallback>
        </mc:AlternateContent>
      </p:grpSp>
      <p:grpSp>
        <p:nvGrpSpPr>
          <p:cNvPr id="834" name="Grupo 833">
            <a:extLst>
              <a:ext uri="{FF2B5EF4-FFF2-40B4-BE49-F238E27FC236}">
                <a16:creationId xmlns:a16="http://schemas.microsoft.com/office/drawing/2014/main" id="{957BD2FD-84AF-2444-A7CE-DAFAEEA93B39}"/>
              </a:ext>
            </a:extLst>
          </p:cNvPr>
          <p:cNvGrpSpPr/>
          <p:nvPr/>
        </p:nvGrpSpPr>
        <p:grpSpPr>
          <a:xfrm>
            <a:off x="8604429" y="6284857"/>
            <a:ext cx="182160" cy="208800"/>
            <a:chOff x="8604429" y="6284857"/>
            <a:chExt cx="182160" cy="208800"/>
          </a:xfrm>
        </p:grpSpPr>
        <mc:AlternateContent xmlns:mc="http://schemas.openxmlformats.org/markup-compatibility/2006" xmlns:p14="http://schemas.microsoft.com/office/powerpoint/2010/main">
          <mc:Choice Requires="p14">
            <p:contentPart p14:bwMode="auto" r:id="rId844">
              <p14:nvContentPartPr>
                <p14:cNvPr id="832" name="Entrada de lápiz 831">
                  <a:extLst>
                    <a:ext uri="{FF2B5EF4-FFF2-40B4-BE49-F238E27FC236}">
                      <a16:creationId xmlns:a16="http://schemas.microsoft.com/office/drawing/2014/main" id="{0020F5A7-9597-D84E-8AF5-2FB47480B3B4}"/>
                    </a:ext>
                  </a:extLst>
                </p14:cNvPr>
                <p14:cNvContentPartPr/>
                <p14:nvPr/>
              </p14:nvContentPartPr>
              <p14:xfrm>
                <a:off x="8623509" y="6299977"/>
                <a:ext cx="94680" cy="193680"/>
              </p14:xfrm>
            </p:contentPart>
          </mc:Choice>
          <mc:Fallback xmlns="">
            <p:pic>
              <p:nvPicPr>
                <p:cNvPr id="832" name="Entrada de lápiz 831">
                  <a:extLst>
                    <a:ext uri="{FF2B5EF4-FFF2-40B4-BE49-F238E27FC236}">
                      <a16:creationId xmlns:a16="http://schemas.microsoft.com/office/drawing/2014/main" id="{0020F5A7-9597-D84E-8AF5-2FB47480B3B4}"/>
                    </a:ext>
                  </a:extLst>
                </p:cNvPr>
                <p:cNvPicPr/>
                <p:nvPr/>
              </p:nvPicPr>
              <p:blipFill>
                <a:blip r:embed="rId845"/>
                <a:stretch>
                  <a:fillRect/>
                </a:stretch>
              </p:blipFill>
              <p:spPr>
                <a:xfrm>
                  <a:off x="8608088" y="6284497"/>
                  <a:ext cx="125164"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833" name="Entrada de lápiz 832">
                  <a:extLst>
                    <a:ext uri="{FF2B5EF4-FFF2-40B4-BE49-F238E27FC236}">
                      <a16:creationId xmlns:a16="http://schemas.microsoft.com/office/drawing/2014/main" id="{A0449483-4E8F-3847-A4EE-D31C5447B8EA}"/>
                    </a:ext>
                  </a:extLst>
                </p14:cNvPr>
                <p14:cNvContentPartPr/>
                <p14:nvPr/>
              </p14:nvContentPartPr>
              <p14:xfrm>
                <a:off x="8604429" y="6284857"/>
                <a:ext cx="182160" cy="15480"/>
              </p14:xfrm>
            </p:contentPart>
          </mc:Choice>
          <mc:Fallback xmlns="">
            <p:pic>
              <p:nvPicPr>
                <p:cNvPr id="833" name="Entrada de lápiz 832">
                  <a:extLst>
                    <a:ext uri="{FF2B5EF4-FFF2-40B4-BE49-F238E27FC236}">
                      <a16:creationId xmlns:a16="http://schemas.microsoft.com/office/drawing/2014/main" id="{A0449483-4E8F-3847-A4EE-D31C5447B8EA}"/>
                    </a:ext>
                  </a:extLst>
                </p:cNvPr>
                <p:cNvPicPr/>
                <p:nvPr/>
              </p:nvPicPr>
              <p:blipFill>
                <a:blip r:embed="rId847"/>
                <a:stretch>
                  <a:fillRect/>
                </a:stretch>
              </p:blipFill>
              <p:spPr>
                <a:xfrm>
                  <a:off x="8588949" y="6269377"/>
                  <a:ext cx="212760" cy="46080"/>
                </a:xfrm>
                <a:prstGeom prst="rect">
                  <a:avLst/>
                </a:prstGeom>
              </p:spPr>
            </p:pic>
          </mc:Fallback>
        </mc:AlternateContent>
      </p:grpSp>
      <p:grpSp>
        <p:nvGrpSpPr>
          <p:cNvPr id="9" name="Grupo 8">
            <a:extLst>
              <a:ext uri="{FF2B5EF4-FFF2-40B4-BE49-F238E27FC236}">
                <a16:creationId xmlns:a16="http://schemas.microsoft.com/office/drawing/2014/main" id="{C97F12E1-2344-4E4A-8C4D-3843111C3CA5}"/>
              </a:ext>
            </a:extLst>
          </p:cNvPr>
          <p:cNvGrpSpPr/>
          <p:nvPr/>
        </p:nvGrpSpPr>
        <p:grpSpPr>
          <a:xfrm>
            <a:off x="4639588" y="2706887"/>
            <a:ext cx="259560" cy="386280"/>
            <a:chOff x="4639588" y="2706887"/>
            <a:chExt cx="259560" cy="386280"/>
          </a:xfrm>
        </p:grpSpPr>
        <mc:AlternateContent xmlns:mc="http://schemas.openxmlformats.org/markup-compatibility/2006" xmlns:p14="http://schemas.microsoft.com/office/powerpoint/2010/main">
          <mc:Choice Requires="p14">
            <p:contentPart p14:bwMode="auto" r:id="rId848">
              <p14:nvContentPartPr>
                <p14:cNvPr id="2" name="Entrada de lápiz 1">
                  <a:extLst>
                    <a:ext uri="{FF2B5EF4-FFF2-40B4-BE49-F238E27FC236}">
                      <a16:creationId xmlns:a16="http://schemas.microsoft.com/office/drawing/2014/main" id="{275067EA-8738-034E-A47C-A7D76849DB7F}"/>
                    </a:ext>
                  </a:extLst>
                </p14:cNvPr>
                <p14:cNvContentPartPr/>
                <p14:nvPr/>
              </p14:nvContentPartPr>
              <p14:xfrm>
                <a:off x="4639588" y="2756567"/>
                <a:ext cx="104400" cy="336600"/>
              </p14:xfrm>
            </p:contentPart>
          </mc:Choice>
          <mc:Fallback xmlns="">
            <p:pic>
              <p:nvPicPr>
                <p:cNvPr id="2" name="Entrada de lápiz 1">
                  <a:extLst>
                    <a:ext uri="{FF2B5EF4-FFF2-40B4-BE49-F238E27FC236}">
                      <a16:creationId xmlns:a16="http://schemas.microsoft.com/office/drawing/2014/main" id="{275067EA-8738-034E-A47C-A7D76849DB7F}"/>
                    </a:ext>
                  </a:extLst>
                </p:cNvPr>
                <p:cNvPicPr/>
                <p:nvPr/>
              </p:nvPicPr>
              <p:blipFill>
                <a:blip r:embed="rId849"/>
                <a:stretch>
                  <a:fillRect/>
                </a:stretch>
              </p:blipFill>
              <p:spPr>
                <a:xfrm>
                  <a:off x="4624161" y="2741087"/>
                  <a:ext cx="134895"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3" name="Entrada de lápiz 2">
                  <a:extLst>
                    <a:ext uri="{FF2B5EF4-FFF2-40B4-BE49-F238E27FC236}">
                      <a16:creationId xmlns:a16="http://schemas.microsoft.com/office/drawing/2014/main" id="{DC92445B-208E-6F40-B135-1FE4C463A2D1}"/>
                    </a:ext>
                  </a:extLst>
                </p14:cNvPr>
                <p14:cNvContentPartPr/>
                <p14:nvPr/>
              </p14:nvContentPartPr>
              <p14:xfrm>
                <a:off x="4650748" y="2706887"/>
                <a:ext cx="112320" cy="11520"/>
              </p14:xfrm>
            </p:contentPart>
          </mc:Choice>
          <mc:Fallback xmlns="">
            <p:pic>
              <p:nvPicPr>
                <p:cNvPr id="3" name="Entrada de lápiz 2">
                  <a:extLst>
                    <a:ext uri="{FF2B5EF4-FFF2-40B4-BE49-F238E27FC236}">
                      <a16:creationId xmlns:a16="http://schemas.microsoft.com/office/drawing/2014/main" id="{DC92445B-208E-6F40-B135-1FE4C463A2D1}"/>
                    </a:ext>
                  </a:extLst>
                </p:cNvPr>
                <p:cNvPicPr/>
                <p:nvPr/>
              </p:nvPicPr>
              <p:blipFill>
                <a:blip r:embed="rId851"/>
                <a:stretch>
                  <a:fillRect/>
                </a:stretch>
              </p:blipFill>
              <p:spPr>
                <a:xfrm>
                  <a:off x="4635268" y="2690908"/>
                  <a:ext cx="142920" cy="43107"/>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4" name="Entrada de lápiz 3">
                  <a:extLst>
                    <a:ext uri="{FF2B5EF4-FFF2-40B4-BE49-F238E27FC236}">
                      <a16:creationId xmlns:a16="http://schemas.microsoft.com/office/drawing/2014/main" id="{864EEB9D-45D4-0E44-A40B-E0AEE80C3F78}"/>
                    </a:ext>
                  </a:extLst>
                </p14:cNvPr>
                <p14:cNvContentPartPr/>
                <p14:nvPr/>
              </p14:nvContentPartPr>
              <p14:xfrm>
                <a:off x="4799428" y="2844767"/>
                <a:ext cx="99720" cy="149040"/>
              </p14:xfrm>
            </p:contentPart>
          </mc:Choice>
          <mc:Fallback xmlns="">
            <p:pic>
              <p:nvPicPr>
                <p:cNvPr id="4" name="Entrada de lápiz 3">
                  <a:extLst>
                    <a:ext uri="{FF2B5EF4-FFF2-40B4-BE49-F238E27FC236}">
                      <a16:creationId xmlns:a16="http://schemas.microsoft.com/office/drawing/2014/main" id="{864EEB9D-45D4-0E44-A40B-E0AEE80C3F78}"/>
                    </a:ext>
                  </a:extLst>
                </p:cNvPr>
                <p:cNvPicPr/>
                <p:nvPr/>
              </p:nvPicPr>
              <p:blipFill>
                <a:blip r:embed="rId853"/>
                <a:stretch>
                  <a:fillRect/>
                </a:stretch>
              </p:blipFill>
              <p:spPr>
                <a:xfrm>
                  <a:off x="4783948" y="2829324"/>
                  <a:ext cx="130320" cy="1795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4">
            <p14:nvContentPartPr>
              <p14:cNvPr id="5" name="Entrada de lápiz 4">
                <a:extLst>
                  <a:ext uri="{FF2B5EF4-FFF2-40B4-BE49-F238E27FC236}">
                    <a16:creationId xmlns:a16="http://schemas.microsoft.com/office/drawing/2014/main" id="{7C4C1280-9C48-D64E-B573-0089EAB58B8F}"/>
                  </a:ext>
                </a:extLst>
              </p14:cNvPr>
              <p14:cNvContentPartPr/>
              <p14:nvPr/>
            </p14:nvContentPartPr>
            <p14:xfrm>
              <a:off x="5074828" y="2850167"/>
              <a:ext cx="127080" cy="127080"/>
            </p14:xfrm>
          </p:contentPart>
        </mc:Choice>
        <mc:Fallback xmlns="">
          <p:pic>
            <p:nvPicPr>
              <p:cNvPr id="5" name="Entrada de lápiz 4">
                <a:extLst>
                  <a:ext uri="{FF2B5EF4-FFF2-40B4-BE49-F238E27FC236}">
                    <a16:creationId xmlns:a16="http://schemas.microsoft.com/office/drawing/2014/main" id="{7C4C1280-9C48-D64E-B573-0089EAB58B8F}"/>
                  </a:ext>
                </a:extLst>
              </p:cNvPr>
              <p:cNvPicPr/>
              <p:nvPr/>
            </p:nvPicPr>
            <p:blipFill>
              <a:blip r:embed="rId855"/>
              <a:stretch>
                <a:fillRect/>
              </a:stretch>
            </p:blipFill>
            <p:spPr>
              <a:xfrm>
                <a:off x="5059348" y="2834687"/>
                <a:ext cx="157680" cy="157680"/>
              </a:xfrm>
              <a:prstGeom prst="rect">
                <a:avLst/>
              </a:prstGeom>
            </p:spPr>
          </p:pic>
        </mc:Fallback>
      </mc:AlternateContent>
      <p:grpSp>
        <p:nvGrpSpPr>
          <p:cNvPr id="8" name="Grupo 7">
            <a:extLst>
              <a:ext uri="{FF2B5EF4-FFF2-40B4-BE49-F238E27FC236}">
                <a16:creationId xmlns:a16="http://schemas.microsoft.com/office/drawing/2014/main" id="{EF180D35-AF4A-D049-9C86-9A47BCF96884}"/>
              </a:ext>
            </a:extLst>
          </p:cNvPr>
          <p:cNvGrpSpPr/>
          <p:nvPr/>
        </p:nvGrpSpPr>
        <p:grpSpPr>
          <a:xfrm>
            <a:off x="5411068" y="2718047"/>
            <a:ext cx="275760" cy="380520"/>
            <a:chOff x="5411068" y="2718047"/>
            <a:chExt cx="275760" cy="380520"/>
          </a:xfrm>
        </p:grpSpPr>
        <mc:AlternateContent xmlns:mc="http://schemas.openxmlformats.org/markup-compatibility/2006" xmlns:p14="http://schemas.microsoft.com/office/powerpoint/2010/main">
          <mc:Choice Requires="p14">
            <p:contentPart p14:bwMode="auto" r:id="rId856">
              <p14:nvContentPartPr>
                <p14:cNvPr id="6" name="Entrada de lápiz 5">
                  <a:extLst>
                    <a:ext uri="{FF2B5EF4-FFF2-40B4-BE49-F238E27FC236}">
                      <a16:creationId xmlns:a16="http://schemas.microsoft.com/office/drawing/2014/main" id="{ADF2202B-E04F-534B-9850-A6ED8909FB4D}"/>
                    </a:ext>
                  </a:extLst>
                </p14:cNvPr>
                <p14:cNvContentPartPr/>
                <p14:nvPr/>
              </p14:nvContentPartPr>
              <p14:xfrm>
                <a:off x="5411068" y="2822807"/>
                <a:ext cx="115920" cy="165240"/>
              </p14:xfrm>
            </p:contentPart>
          </mc:Choice>
          <mc:Fallback xmlns="">
            <p:pic>
              <p:nvPicPr>
                <p:cNvPr id="6" name="Entrada de lápiz 5">
                  <a:extLst>
                    <a:ext uri="{FF2B5EF4-FFF2-40B4-BE49-F238E27FC236}">
                      <a16:creationId xmlns:a16="http://schemas.microsoft.com/office/drawing/2014/main" id="{ADF2202B-E04F-534B-9850-A6ED8909FB4D}"/>
                    </a:ext>
                  </a:extLst>
                </p:cNvPr>
                <p:cNvPicPr/>
                <p:nvPr/>
              </p:nvPicPr>
              <p:blipFill>
                <a:blip r:embed="rId857"/>
                <a:stretch>
                  <a:fillRect/>
                </a:stretch>
              </p:blipFill>
              <p:spPr>
                <a:xfrm>
                  <a:off x="5395636" y="2807327"/>
                  <a:ext cx="146425"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7" name="Entrada de lápiz 6">
                  <a:extLst>
                    <a:ext uri="{FF2B5EF4-FFF2-40B4-BE49-F238E27FC236}">
                      <a16:creationId xmlns:a16="http://schemas.microsoft.com/office/drawing/2014/main" id="{228D0894-1EC8-2447-897E-B7CF2A1EEC23}"/>
                    </a:ext>
                  </a:extLst>
                </p14:cNvPr>
                <p14:cNvContentPartPr/>
                <p14:nvPr/>
              </p14:nvContentPartPr>
              <p14:xfrm>
                <a:off x="5526628" y="2718047"/>
                <a:ext cx="160200" cy="380520"/>
              </p14:xfrm>
            </p:contentPart>
          </mc:Choice>
          <mc:Fallback xmlns="">
            <p:pic>
              <p:nvPicPr>
                <p:cNvPr id="7" name="Entrada de lápiz 6">
                  <a:extLst>
                    <a:ext uri="{FF2B5EF4-FFF2-40B4-BE49-F238E27FC236}">
                      <a16:creationId xmlns:a16="http://schemas.microsoft.com/office/drawing/2014/main" id="{228D0894-1EC8-2447-897E-B7CF2A1EEC23}"/>
                    </a:ext>
                  </a:extLst>
                </p:cNvPr>
                <p:cNvPicPr/>
                <p:nvPr/>
              </p:nvPicPr>
              <p:blipFill>
                <a:blip r:embed="rId859"/>
                <a:stretch>
                  <a:fillRect/>
                </a:stretch>
              </p:blipFill>
              <p:spPr>
                <a:xfrm>
                  <a:off x="5511148" y="2702567"/>
                  <a:ext cx="190800" cy="411120"/>
                </a:xfrm>
                <a:prstGeom prst="rect">
                  <a:avLst/>
                </a:prstGeom>
              </p:spPr>
            </p:pic>
          </mc:Fallback>
        </mc:AlternateContent>
      </p:grpSp>
      <p:grpSp>
        <p:nvGrpSpPr>
          <p:cNvPr id="21" name="Grupo 20">
            <a:extLst>
              <a:ext uri="{FF2B5EF4-FFF2-40B4-BE49-F238E27FC236}">
                <a16:creationId xmlns:a16="http://schemas.microsoft.com/office/drawing/2014/main" id="{2A13D3D4-8E51-894B-9AA2-4FEED8DFF92E}"/>
              </a:ext>
            </a:extLst>
          </p:cNvPr>
          <p:cNvGrpSpPr/>
          <p:nvPr/>
        </p:nvGrpSpPr>
        <p:grpSpPr>
          <a:xfrm>
            <a:off x="5315877" y="6049121"/>
            <a:ext cx="295560" cy="106200"/>
            <a:chOff x="5315877" y="6049121"/>
            <a:chExt cx="295560" cy="106200"/>
          </a:xfrm>
        </p:grpSpPr>
        <mc:AlternateContent xmlns:mc="http://schemas.openxmlformats.org/markup-compatibility/2006" xmlns:p14="http://schemas.microsoft.com/office/powerpoint/2010/main">
          <mc:Choice Requires="p14">
            <p:contentPart p14:bwMode="auto" r:id="rId860">
              <p14:nvContentPartPr>
                <p14:cNvPr id="10" name="Entrada de lápiz 9">
                  <a:extLst>
                    <a:ext uri="{FF2B5EF4-FFF2-40B4-BE49-F238E27FC236}">
                      <a16:creationId xmlns:a16="http://schemas.microsoft.com/office/drawing/2014/main" id="{F9753E4A-137F-DD43-BE23-6A93E9AE8B36}"/>
                    </a:ext>
                  </a:extLst>
                </p14:cNvPr>
                <p14:cNvContentPartPr/>
                <p14:nvPr/>
              </p14:nvContentPartPr>
              <p14:xfrm>
                <a:off x="5315877" y="6055241"/>
                <a:ext cx="68760" cy="99000"/>
              </p14:xfrm>
            </p:contentPart>
          </mc:Choice>
          <mc:Fallback xmlns="">
            <p:pic>
              <p:nvPicPr>
                <p:cNvPr id="10" name="Entrada de lápiz 9">
                  <a:extLst>
                    <a:ext uri="{FF2B5EF4-FFF2-40B4-BE49-F238E27FC236}">
                      <a16:creationId xmlns:a16="http://schemas.microsoft.com/office/drawing/2014/main" id="{F9753E4A-137F-DD43-BE23-6A93E9AE8B36}"/>
                    </a:ext>
                  </a:extLst>
                </p:cNvPr>
                <p:cNvPicPr/>
                <p:nvPr/>
              </p:nvPicPr>
              <p:blipFill>
                <a:blip r:embed="rId861"/>
                <a:stretch>
                  <a:fillRect/>
                </a:stretch>
              </p:blipFill>
              <p:spPr>
                <a:xfrm>
                  <a:off x="5300397" y="6039761"/>
                  <a:ext cx="99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11" name="Entrada de lápiz 10">
                  <a:extLst>
                    <a:ext uri="{FF2B5EF4-FFF2-40B4-BE49-F238E27FC236}">
                      <a16:creationId xmlns:a16="http://schemas.microsoft.com/office/drawing/2014/main" id="{2736E08F-D5DA-794F-800F-F93824414AE5}"/>
                    </a:ext>
                  </a:extLst>
                </p14:cNvPr>
                <p14:cNvContentPartPr/>
                <p14:nvPr/>
              </p14:nvContentPartPr>
              <p14:xfrm>
                <a:off x="5424597" y="6151721"/>
                <a:ext cx="3600" cy="3600"/>
              </p14:xfrm>
            </p:contentPart>
          </mc:Choice>
          <mc:Fallback xmlns="">
            <p:pic>
              <p:nvPicPr>
                <p:cNvPr id="11" name="Entrada de lápiz 10">
                  <a:extLst>
                    <a:ext uri="{FF2B5EF4-FFF2-40B4-BE49-F238E27FC236}">
                      <a16:creationId xmlns:a16="http://schemas.microsoft.com/office/drawing/2014/main" id="{2736E08F-D5DA-794F-800F-F93824414AE5}"/>
                    </a:ext>
                  </a:extLst>
                </p:cNvPr>
                <p:cNvPicPr/>
                <p:nvPr/>
              </p:nvPicPr>
              <p:blipFill>
                <a:blip r:embed="rId421"/>
                <a:stretch>
                  <a:fillRect/>
                </a:stretch>
              </p:blipFill>
              <p:spPr>
                <a:xfrm>
                  <a:off x="5409117" y="6136241"/>
                  <a:ext cx="3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12" name="Entrada de lápiz 11">
                  <a:extLst>
                    <a:ext uri="{FF2B5EF4-FFF2-40B4-BE49-F238E27FC236}">
                      <a16:creationId xmlns:a16="http://schemas.microsoft.com/office/drawing/2014/main" id="{AF8565A7-6584-634D-9210-6E0B2DA0F892}"/>
                    </a:ext>
                  </a:extLst>
                </p14:cNvPr>
                <p14:cNvContentPartPr/>
                <p14:nvPr/>
              </p14:nvContentPartPr>
              <p14:xfrm>
                <a:off x="5452677" y="6049121"/>
                <a:ext cx="62640" cy="96840"/>
              </p14:xfrm>
            </p:contentPart>
          </mc:Choice>
          <mc:Fallback xmlns="">
            <p:pic>
              <p:nvPicPr>
                <p:cNvPr id="12" name="Entrada de lápiz 11">
                  <a:extLst>
                    <a:ext uri="{FF2B5EF4-FFF2-40B4-BE49-F238E27FC236}">
                      <a16:creationId xmlns:a16="http://schemas.microsoft.com/office/drawing/2014/main" id="{AF8565A7-6584-634D-9210-6E0B2DA0F892}"/>
                    </a:ext>
                  </a:extLst>
                </p:cNvPr>
                <p:cNvPicPr/>
                <p:nvPr/>
              </p:nvPicPr>
              <p:blipFill>
                <a:blip r:embed="rId864"/>
                <a:stretch>
                  <a:fillRect/>
                </a:stretch>
              </p:blipFill>
              <p:spPr>
                <a:xfrm>
                  <a:off x="5437108" y="6033641"/>
                  <a:ext cx="93417"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20" name="Entrada de lápiz 19">
                  <a:extLst>
                    <a:ext uri="{FF2B5EF4-FFF2-40B4-BE49-F238E27FC236}">
                      <a16:creationId xmlns:a16="http://schemas.microsoft.com/office/drawing/2014/main" id="{03FF1C1C-8851-5F4A-B4FF-50F6FE208CC2}"/>
                    </a:ext>
                  </a:extLst>
                </p14:cNvPr>
                <p14:cNvContentPartPr/>
                <p14:nvPr/>
              </p14:nvContentPartPr>
              <p14:xfrm>
                <a:off x="5558157" y="6052361"/>
                <a:ext cx="53280" cy="90360"/>
              </p14:xfrm>
            </p:contentPart>
          </mc:Choice>
          <mc:Fallback xmlns="">
            <p:pic>
              <p:nvPicPr>
                <p:cNvPr id="20" name="Entrada de lápiz 19">
                  <a:extLst>
                    <a:ext uri="{FF2B5EF4-FFF2-40B4-BE49-F238E27FC236}">
                      <a16:creationId xmlns:a16="http://schemas.microsoft.com/office/drawing/2014/main" id="{03FF1C1C-8851-5F4A-B4FF-50F6FE208CC2}"/>
                    </a:ext>
                  </a:extLst>
                </p:cNvPr>
                <p:cNvPicPr/>
                <p:nvPr/>
              </p:nvPicPr>
              <p:blipFill>
                <a:blip r:embed="rId866"/>
                <a:stretch>
                  <a:fillRect/>
                </a:stretch>
              </p:blipFill>
              <p:spPr>
                <a:xfrm>
                  <a:off x="5542677" y="6036881"/>
                  <a:ext cx="83880" cy="120960"/>
                </a:xfrm>
                <a:prstGeom prst="rect">
                  <a:avLst/>
                </a:prstGeom>
              </p:spPr>
            </p:pic>
          </mc:Fallback>
        </mc:AlternateContent>
      </p:grpSp>
      <p:grpSp>
        <p:nvGrpSpPr>
          <p:cNvPr id="28" name="Grupo 27">
            <a:extLst>
              <a:ext uri="{FF2B5EF4-FFF2-40B4-BE49-F238E27FC236}">
                <a16:creationId xmlns:a16="http://schemas.microsoft.com/office/drawing/2014/main" id="{95300621-8C79-2E40-87E6-A3004B3C0080}"/>
              </a:ext>
            </a:extLst>
          </p:cNvPr>
          <p:cNvGrpSpPr/>
          <p:nvPr/>
        </p:nvGrpSpPr>
        <p:grpSpPr>
          <a:xfrm>
            <a:off x="5813037" y="6058481"/>
            <a:ext cx="298800" cy="111960"/>
            <a:chOff x="5813037" y="6058481"/>
            <a:chExt cx="298800" cy="111960"/>
          </a:xfrm>
        </p:grpSpPr>
        <mc:AlternateContent xmlns:mc="http://schemas.openxmlformats.org/markup-compatibility/2006" xmlns:p14="http://schemas.microsoft.com/office/powerpoint/2010/main">
          <mc:Choice Requires="p14">
            <p:contentPart p14:bwMode="auto" r:id="rId867">
              <p14:nvContentPartPr>
                <p14:cNvPr id="22" name="Entrada de lápiz 21">
                  <a:extLst>
                    <a:ext uri="{FF2B5EF4-FFF2-40B4-BE49-F238E27FC236}">
                      <a16:creationId xmlns:a16="http://schemas.microsoft.com/office/drawing/2014/main" id="{2153B5E4-782B-DD4C-9DB3-11CFFF5A977E}"/>
                    </a:ext>
                  </a:extLst>
                </p14:cNvPr>
                <p14:cNvContentPartPr/>
                <p14:nvPr/>
              </p14:nvContentPartPr>
              <p14:xfrm>
                <a:off x="5813037" y="6061361"/>
                <a:ext cx="72000" cy="102960"/>
              </p14:xfrm>
            </p:contentPart>
          </mc:Choice>
          <mc:Fallback xmlns="">
            <p:pic>
              <p:nvPicPr>
                <p:cNvPr id="22" name="Entrada de lápiz 21">
                  <a:extLst>
                    <a:ext uri="{FF2B5EF4-FFF2-40B4-BE49-F238E27FC236}">
                      <a16:creationId xmlns:a16="http://schemas.microsoft.com/office/drawing/2014/main" id="{2153B5E4-782B-DD4C-9DB3-11CFFF5A977E}"/>
                    </a:ext>
                  </a:extLst>
                </p:cNvPr>
                <p:cNvPicPr/>
                <p:nvPr/>
              </p:nvPicPr>
              <p:blipFill>
                <a:blip r:embed="rId868"/>
                <a:stretch>
                  <a:fillRect/>
                </a:stretch>
              </p:blipFill>
              <p:spPr>
                <a:xfrm>
                  <a:off x="5797479" y="6045881"/>
                  <a:ext cx="102754"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23" name="Entrada de lápiz 22">
                  <a:extLst>
                    <a:ext uri="{FF2B5EF4-FFF2-40B4-BE49-F238E27FC236}">
                      <a16:creationId xmlns:a16="http://schemas.microsoft.com/office/drawing/2014/main" id="{1854EF69-1F13-414F-9A68-55B314EE2F97}"/>
                    </a:ext>
                  </a:extLst>
                </p14:cNvPr>
                <p14:cNvContentPartPr/>
                <p14:nvPr/>
              </p14:nvContentPartPr>
              <p14:xfrm>
                <a:off x="5912757" y="6157841"/>
                <a:ext cx="9360" cy="12600"/>
              </p14:xfrm>
            </p:contentPart>
          </mc:Choice>
          <mc:Fallback xmlns="">
            <p:pic>
              <p:nvPicPr>
                <p:cNvPr id="23" name="Entrada de lápiz 22">
                  <a:extLst>
                    <a:ext uri="{FF2B5EF4-FFF2-40B4-BE49-F238E27FC236}">
                      <a16:creationId xmlns:a16="http://schemas.microsoft.com/office/drawing/2014/main" id="{1854EF69-1F13-414F-9A68-55B314EE2F97}"/>
                    </a:ext>
                  </a:extLst>
                </p:cNvPr>
                <p:cNvPicPr/>
                <p:nvPr/>
              </p:nvPicPr>
              <p:blipFill>
                <a:blip r:embed="rId870"/>
                <a:stretch>
                  <a:fillRect/>
                </a:stretch>
              </p:blipFill>
              <p:spPr>
                <a:xfrm>
                  <a:off x="5897277" y="6141906"/>
                  <a:ext cx="39960" cy="44100"/>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24" name="Entrada de lápiz 23">
                  <a:extLst>
                    <a:ext uri="{FF2B5EF4-FFF2-40B4-BE49-F238E27FC236}">
                      <a16:creationId xmlns:a16="http://schemas.microsoft.com/office/drawing/2014/main" id="{C996901A-443E-6341-9ACD-5F8AB42D1E74}"/>
                    </a:ext>
                  </a:extLst>
                </p14:cNvPr>
                <p14:cNvContentPartPr/>
                <p14:nvPr/>
              </p14:nvContentPartPr>
              <p14:xfrm>
                <a:off x="5943717" y="6061361"/>
                <a:ext cx="65520" cy="104400"/>
              </p14:xfrm>
            </p:contentPart>
          </mc:Choice>
          <mc:Fallback xmlns="">
            <p:pic>
              <p:nvPicPr>
                <p:cNvPr id="24" name="Entrada de lápiz 23">
                  <a:extLst>
                    <a:ext uri="{FF2B5EF4-FFF2-40B4-BE49-F238E27FC236}">
                      <a16:creationId xmlns:a16="http://schemas.microsoft.com/office/drawing/2014/main" id="{C996901A-443E-6341-9ACD-5F8AB42D1E74}"/>
                    </a:ext>
                  </a:extLst>
                </p:cNvPr>
                <p:cNvPicPr/>
                <p:nvPr/>
              </p:nvPicPr>
              <p:blipFill>
                <a:blip r:embed="rId872"/>
                <a:stretch>
                  <a:fillRect/>
                </a:stretch>
              </p:blipFill>
              <p:spPr>
                <a:xfrm>
                  <a:off x="5928237" y="6045881"/>
                  <a:ext cx="961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25" name="Entrada de lápiz 24">
                  <a:extLst>
                    <a:ext uri="{FF2B5EF4-FFF2-40B4-BE49-F238E27FC236}">
                      <a16:creationId xmlns:a16="http://schemas.microsoft.com/office/drawing/2014/main" id="{96D352D5-9B70-F442-B66D-9780B7F470AD}"/>
                    </a:ext>
                  </a:extLst>
                </p14:cNvPr>
                <p14:cNvContentPartPr/>
                <p14:nvPr/>
              </p14:nvContentPartPr>
              <p14:xfrm>
                <a:off x="6043077" y="6058481"/>
                <a:ext cx="68760" cy="84240"/>
              </p14:xfrm>
            </p:contentPart>
          </mc:Choice>
          <mc:Fallback xmlns="">
            <p:pic>
              <p:nvPicPr>
                <p:cNvPr id="25" name="Entrada de lápiz 24">
                  <a:extLst>
                    <a:ext uri="{FF2B5EF4-FFF2-40B4-BE49-F238E27FC236}">
                      <a16:creationId xmlns:a16="http://schemas.microsoft.com/office/drawing/2014/main" id="{96D352D5-9B70-F442-B66D-9780B7F470AD}"/>
                    </a:ext>
                  </a:extLst>
                </p:cNvPr>
                <p:cNvPicPr/>
                <p:nvPr/>
              </p:nvPicPr>
              <p:blipFill>
                <a:blip r:embed="rId874"/>
                <a:stretch>
                  <a:fillRect/>
                </a:stretch>
              </p:blipFill>
              <p:spPr>
                <a:xfrm>
                  <a:off x="6027597" y="6043001"/>
                  <a:ext cx="99360" cy="114840"/>
                </a:xfrm>
                <a:prstGeom prst="rect">
                  <a:avLst/>
                </a:prstGeom>
              </p:spPr>
            </p:pic>
          </mc:Fallback>
        </mc:AlternateContent>
      </p:grpSp>
      <p:grpSp>
        <p:nvGrpSpPr>
          <p:cNvPr id="53" name="Grupo 52">
            <a:extLst>
              <a:ext uri="{FF2B5EF4-FFF2-40B4-BE49-F238E27FC236}">
                <a16:creationId xmlns:a16="http://schemas.microsoft.com/office/drawing/2014/main" id="{0D8875DC-4A38-F64A-A56A-3B9726D247A8}"/>
              </a:ext>
            </a:extLst>
          </p:cNvPr>
          <p:cNvGrpSpPr/>
          <p:nvPr/>
        </p:nvGrpSpPr>
        <p:grpSpPr>
          <a:xfrm>
            <a:off x="6347637" y="6073961"/>
            <a:ext cx="326520" cy="130680"/>
            <a:chOff x="6347637" y="6073961"/>
            <a:chExt cx="326520" cy="130680"/>
          </a:xfrm>
        </p:grpSpPr>
        <mc:AlternateContent xmlns:mc="http://schemas.openxmlformats.org/markup-compatibility/2006" xmlns:p14="http://schemas.microsoft.com/office/powerpoint/2010/main">
          <mc:Choice Requires="p14">
            <p:contentPart p14:bwMode="auto" r:id="rId875">
              <p14:nvContentPartPr>
                <p14:cNvPr id="30" name="Entrada de lápiz 29">
                  <a:extLst>
                    <a:ext uri="{FF2B5EF4-FFF2-40B4-BE49-F238E27FC236}">
                      <a16:creationId xmlns:a16="http://schemas.microsoft.com/office/drawing/2014/main" id="{B7135466-E5D4-334E-8AB8-5EC9D67D8B12}"/>
                    </a:ext>
                  </a:extLst>
                </p14:cNvPr>
                <p14:cNvContentPartPr/>
                <p14:nvPr/>
              </p14:nvContentPartPr>
              <p14:xfrm>
                <a:off x="6347637" y="6073961"/>
                <a:ext cx="99360" cy="118440"/>
              </p14:xfrm>
            </p:contentPart>
          </mc:Choice>
          <mc:Fallback xmlns="">
            <p:pic>
              <p:nvPicPr>
                <p:cNvPr id="30" name="Entrada de lápiz 29">
                  <a:extLst>
                    <a:ext uri="{FF2B5EF4-FFF2-40B4-BE49-F238E27FC236}">
                      <a16:creationId xmlns:a16="http://schemas.microsoft.com/office/drawing/2014/main" id="{B7135466-E5D4-334E-8AB8-5EC9D67D8B12}"/>
                    </a:ext>
                  </a:extLst>
                </p:cNvPr>
                <p:cNvPicPr/>
                <p:nvPr/>
              </p:nvPicPr>
              <p:blipFill>
                <a:blip r:embed="rId876"/>
                <a:stretch>
                  <a:fillRect/>
                </a:stretch>
              </p:blipFill>
              <p:spPr>
                <a:xfrm>
                  <a:off x="6332157" y="6058481"/>
                  <a:ext cx="129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37" name="Entrada de lápiz 36">
                  <a:extLst>
                    <a:ext uri="{FF2B5EF4-FFF2-40B4-BE49-F238E27FC236}">
                      <a16:creationId xmlns:a16="http://schemas.microsoft.com/office/drawing/2014/main" id="{66F7EA88-93C7-5F4C-B91F-658D00E20192}"/>
                    </a:ext>
                  </a:extLst>
                </p14:cNvPr>
                <p14:cNvContentPartPr/>
                <p14:nvPr/>
              </p14:nvContentPartPr>
              <p14:xfrm>
                <a:off x="6474717" y="6188801"/>
                <a:ext cx="3600" cy="6480"/>
              </p14:xfrm>
            </p:contentPart>
          </mc:Choice>
          <mc:Fallback xmlns="">
            <p:pic>
              <p:nvPicPr>
                <p:cNvPr id="37" name="Entrada de lápiz 36">
                  <a:extLst>
                    <a:ext uri="{FF2B5EF4-FFF2-40B4-BE49-F238E27FC236}">
                      <a16:creationId xmlns:a16="http://schemas.microsoft.com/office/drawing/2014/main" id="{66F7EA88-93C7-5F4C-B91F-658D00E20192}"/>
                    </a:ext>
                  </a:extLst>
                </p:cNvPr>
                <p:cNvPicPr/>
                <p:nvPr/>
              </p:nvPicPr>
              <p:blipFill>
                <a:blip r:embed="rId878"/>
                <a:stretch>
                  <a:fillRect/>
                </a:stretch>
              </p:blipFill>
              <p:spPr>
                <a:xfrm>
                  <a:off x="6459237" y="6173321"/>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79">
              <p14:nvContentPartPr>
                <p14:cNvPr id="51" name="Entrada de lápiz 50">
                  <a:extLst>
                    <a:ext uri="{FF2B5EF4-FFF2-40B4-BE49-F238E27FC236}">
                      <a16:creationId xmlns:a16="http://schemas.microsoft.com/office/drawing/2014/main" id="{89DEF7AE-6CFB-E442-8A10-21AD5A03D3C2}"/>
                    </a:ext>
                  </a:extLst>
                </p14:cNvPr>
                <p14:cNvContentPartPr/>
                <p14:nvPr/>
              </p14:nvContentPartPr>
              <p14:xfrm>
                <a:off x="6506037" y="6083321"/>
                <a:ext cx="72000" cy="121320"/>
              </p14:xfrm>
            </p:contentPart>
          </mc:Choice>
          <mc:Fallback xmlns="">
            <p:pic>
              <p:nvPicPr>
                <p:cNvPr id="51" name="Entrada de lápiz 50">
                  <a:extLst>
                    <a:ext uri="{FF2B5EF4-FFF2-40B4-BE49-F238E27FC236}">
                      <a16:creationId xmlns:a16="http://schemas.microsoft.com/office/drawing/2014/main" id="{89DEF7AE-6CFB-E442-8A10-21AD5A03D3C2}"/>
                    </a:ext>
                  </a:extLst>
                </p:cNvPr>
                <p:cNvPicPr/>
                <p:nvPr/>
              </p:nvPicPr>
              <p:blipFill>
                <a:blip r:embed="rId880"/>
                <a:stretch>
                  <a:fillRect/>
                </a:stretch>
              </p:blipFill>
              <p:spPr>
                <a:xfrm>
                  <a:off x="6490557" y="6067841"/>
                  <a:ext cx="102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81">
              <p14:nvContentPartPr>
                <p14:cNvPr id="52" name="Entrada de lápiz 51">
                  <a:extLst>
                    <a:ext uri="{FF2B5EF4-FFF2-40B4-BE49-F238E27FC236}">
                      <a16:creationId xmlns:a16="http://schemas.microsoft.com/office/drawing/2014/main" id="{65120CEC-4073-0848-8EF6-8C6C8268D8B8}"/>
                    </a:ext>
                  </a:extLst>
                </p14:cNvPr>
                <p14:cNvContentPartPr/>
                <p14:nvPr/>
              </p14:nvContentPartPr>
              <p14:xfrm>
                <a:off x="6608637" y="6089441"/>
                <a:ext cx="65520" cy="112320"/>
              </p14:xfrm>
            </p:contentPart>
          </mc:Choice>
          <mc:Fallback xmlns="">
            <p:pic>
              <p:nvPicPr>
                <p:cNvPr id="52" name="Entrada de lápiz 51">
                  <a:extLst>
                    <a:ext uri="{FF2B5EF4-FFF2-40B4-BE49-F238E27FC236}">
                      <a16:creationId xmlns:a16="http://schemas.microsoft.com/office/drawing/2014/main" id="{65120CEC-4073-0848-8EF6-8C6C8268D8B8}"/>
                    </a:ext>
                  </a:extLst>
                </p:cNvPr>
                <p:cNvPicPr/>
                <p:nvPr/>
              </p:nvPicPr>
              <p:blipFill>
                <a:blip r:embed="rId882"/>
                <a:stretch>
                  <a:fillRect/>
                </a:stretch>
              </p:blipFill>
              <p:spPr>
                <a:xfrm>
                  <a:off x="6593157" y="6073911"/>
                  <a:ext cx="96120" cy="143018"/>
                </a:xfrm>
                <a:prstGeom prst="rect">
                  <a:avLst/>
                </a:prstGeom>
              </p:spPr>
            </p:pic>
          </mc:Fallback>
        </mc:AlternateContent>
      </p:grpSp>
      <p:grpSp>
        <p:nvGrpSpPr>
          <p:cNvPr id="57" name="Grupo 56">
            <a:extLst>
              <a:ext uri="{FF2B5EF4-FFF2-40B4-BE49-F238E27FC236}">
                <a16:creationId xmlns:a16="http://schemas.microsoft.com/office/drawing/2014/main" id="{EABE0757-02A2-5040-86FE-B21C7292A1AA}"/>
              </a:ext>
            </a:extLst>
          </p:cNvPr>
          <p:cNvGrpSpPr/>
          <p:nvPr/>
        </p:nvGrpSpPr>
        <p:grpSpPr>
          <a:xfrm>
            <a:off x="5325237" y="6306881"/>
            <a:ext cx="227520" cy="111960"/>
            <a:chOff x="5325237" y="6306881"/>
            <a:chExt cx="227520" cy="111960"/>
          </a:xfrm>
        </p:grpSpPr>
        <mc:AlternateContent xmlns:mc="http://schemas.openxmlformats.org/markup-compatibility/2006" xmlns:p14="http://schemas.microsoft.com/office/powerpoint/2010/main">
          <mc:Choice Requires="p14">
            <p:contentPart p14:bwMode="auto" r:id="rId883">
              <p14:nvContentPartPr>
                <p14:cNvPr id="54" name="Entrada de lápiz 53">
                  <a:extLst>
                    <a:ext uri="{FF2B5EF4-FFF2-40B4-BE49-F238E27FC236}">
                      <a16:creationId xmlns:a16="http://schemas.microsoft.com/office/drawing/2014/main" id="{E8D50AED-92F7-6B4F-90F8-AD032CD7C2A4}"/>
                    </a:ext>
                  </a:extLst>
                </p14:cNvPr>
                <p14:cNvContentPartPr/>
                <p14:nvPr/>
              </p14:nvContentPartPr>
              <p14:xfrm>
                <a:off x="5325237" y="6306881"/>
                <a:ext cx="80640" cy="99720"/>
              </p14:xfrm>
            </p:contentPart>
          </mc:Choice>
          <mc:Fallback xmlns="">
            <p:pic>
              <p:nvPicPr>
                <p:cNvPr id="54" name="Entrada de lápiz 53">
                  <a:extLst>
                    <a:ext uri="{FF2B5EF4-FFF2-40B4-BE49-F238E27FC236}">
                      <a16:creationId xmlns:a16="http://schemas.microsoft.com/office/drawing/2014/main" id="{E8D50AED-92F7-6B4F-90F8-AD032CD7C2A4}"/>
                    </a:ext>
                  </a:extLst>
                </p:cNvPr>
                <p:cNvPicPr/>
                <p:nvPr/>
              </p:nvPicPr>
              <p:blipFill>
                <a:blip r:embed="rId884"/>
                <a:stretch>
                  <a:fillRect/>
                </a:stretch>
              </p:blipFill>
              <p:spPr>
                <a:xfrm>
                  <a:off x="5309757" y="6291401"/>
                  <a:ext cx="111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55" name="Entrada de lápiz 54">
                  <a:extLst>
                    <a:ext uri="{FF2B5EF4-FFF2-40B4-BE49-F238E27FC236}">
                      <a16:creationId xmlns:a16="http://schemas.microsoft.com/office/drawing/2014/main" id="{CAB7A89D-B3C9-AA4F-8C95-CB72F50754A2}"/>
                    </a:ext>
                  </a:extLst>
                </p14:cNvPr>
                <p14:cNvContentPartPr/>
                <p14:nvPr/>
              </p14:nvContentPartPr>
              <p14:xfrm>
                <a:off x="5446557" y="6403361"/>
                <a:ext cx="6480" cy="12600"/>
              </p14:xfrm>
            </p:contentPart>
          </mc:Choice>
          <mc:Fallback xmlns="">
            <p:pic>
              <p:nvPicPr>
                <p:cNvPr id="55" name="Entrada de lápiz 54">
                  <a:extLst>
                    <a:ext uri="{FF2B5EF4-FFF2-40B4-BE49-F238E27FC236}">
                      <a16:creationId xmlns:a16="http://schemas.microsoft.com/office/drawing/2014/main" id="{CAB7A89D-B3C9-AA4F-8C95-CB72F50754A2}"/>
                    </a:ext>
                  </a:extLst>
                </p:cNvPr>
                <p:cNvPicPr/>
                <p:nvPr/>
              </p:nvPicPr>
              <p:blipFill>
                <a:blip r:embed="rId886"/>
                <a:stretch>
                  <a:fillRect/>
                </a:stretch>
              </p:blipFill>
              <p:spPr>
                <a:xfrm>
                  <a:off x="5431892" y="6387881"/>
                  <a:ext cx="35469"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56" name="Entrada de lápiz 55">
                  <a:extLst>
                    <a:ext uri="{FF2B5EF4-FFF2-40B4-BE49-F238E27FC236}">
                      <a16:creationId xmlns:a16="http://schemas.microsoft.com/office/drawing/2014/main" id="{4B30DC6A-B5CB-CB48-A68F-4ACD3FABAD50}"/>
                    </a:ext>
                  </a:extLst>
                </p14:cNvPr>
                <p14:cNvContentPartPr/>
                <p14:nvPr/>
              </p14:nvContentPartPr>
              <p14:xfrm>
                <a:off x="5480757" y="6319481"/>
                <a:ext cx="72000" cy="99360"/>
              </p14:xfrm>
            </p:contentPart>
          </mc:Choice>
          <mc:Fallback xmlns="">
            <p:pic>
              <p:nvPicPr>
                <p:cNvPr id="56" name="Entrada de lápiz 55">
                  <a:extLst>
                    <a:ext uri="{FF2B5EF4-FFF2-40B4-BE49-F238E27FC236}">
                      <a16:creationId xmlns:a16="http://schemas.microsoft.com/office/drawing/2014/main" id="{4B30DC6A-B5CB-CB48-A68F-4ACD3FABAD50}"/>
                    </a:ext>
                  </a:extLst>
                </p:cNvPr>
                <p:cNvPicPr/>
                <p:nvPr/>
              </p:nvPicPr>
              <p:blipFill>
                <a:blip r:embed="rId888"/>
                <a:stretch>
                  <a:fillRect/>
                </a:stretch>
              </p:blipFill>
              <p:spPr>
                <a:xfrm>
                  <a:off x="5465277" y="6304057"/>
                  <a:ext cx="102600" cy="129850"/>
                </a:xfrm>
                <a:prstGeom prst="rect">
                  <a:avLst/>
                </a:prstGeom>
              </p:spPr>
            </p:pic>
          </mc:Fallback>
        </mc:AlternateContent>
      </p:grpSp>
      <p:grpSp>
        <p:nvGrpSpPr>
          <p:cNvPr id="62" name="Grupo 61">
            <a:extLst>
              <a:ext uri="{FF2B5EF4-FFF2-40B4-BE49-F238E27FC236}">
                <a16:creationId xmlns:a16="http://schemas.microsoft.com/office/drawing/2014/main" id="{148202DE-CA65-424C-A11E-005FD5A8D4E6}"/>
              </a:ext>
            </a:extLst>
          </p:cNvPr>
          <p:cNvGrpSpPr/>
          <p:nvPr/>
        </p:nvGrpSpPr>
        <p:grpSpPr>
          <a:xfrm>
            <a:off x="5816277" y="6334961"/>
            <a:ext cx="314280" cy="129600"/>
            <a:chOff x="5816277" y="6334961"/>
            <a:chExt cx="314280" cy="129600"/>
          </a:xfrm>
        </p:grpSpPr>
        <mc:AlternateContent xmlns:mc="http://schemas.openxmlformats.org/markup-compatibility/2006" xmlns:p14="http://schemas.microsoft.com/office/powerpoint/2010/main">
          <mc:Choice Requires="p14">
            <p:contentPart p14:bwMode="auto" r:id="rId889">
              <p14:nvContentPartPr>
                <p14:cNvPr id="58" name="Entrada de lápiz 57">
                  <a:extLst>
                    <a:ext uri="{FF2B5EF4-FFF2-40B4-BE49-F238E27FC236}">
                      <a16:creationId xmlns:a16="http://schemas.microsoft.com/office/drawing/2014/main" id="{FE7708CC-3762-EF49-90B0-5E8B4E8DEBBE}"/>
                    </a:ext>
                  </a:extLst>
                </p14:cNvPr>
                <p14:cNvContentPartPr/>
                <p14:nvPr/>
              </p14:nvContentPartPr>
              <p14:xfrm>
                <a:off x="5816277" y="6341081"/>
                <a:ext cx="81000" cy="99360"/>
              </p14:xfrm>
            </p:contentPart>
          </mc:Choice>
          <mc:Fallback xmlns="">
            <p:pic>
              <p:nvPicPr>
                <p:cNvPr id="58" name="Entrada de lápiz 57">
                  <a:extLst>
                    <a:ext uri="{FF2B5EF4-FFF2-40B4-BE49-F238E27FC236}">
                      <a16:creationId xmlns:a16="http://schemas.microsoft.com/office/drawing/2014/main" id="{FE7708CC-3762-EF49-90B0-5E8B4E8DEBBE}"/>
                    </a:ext>
                  </a:extLst>
                </p:cNvPr>
                <p:cNvPicPr/>
                <p:nvPr/>
              </p:nvPicPr>
              <p:blipFill>
                <a:blip r:embed="rId890"/>
                <a:stretch>
                  <a:fillRect/>
                </a:stretch>
              </p:blipFill>
              <p:spPr>
                <a:xfrm>
                  <a:off x="5800865" y="6325601"/>
                  <a:ext cx="111465"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59" name="Entrada de lápiz 58">
                  <a:extLst>
                    <a:ext uri="{FF2B5EF4-FFF2-40B4-BE49-F238E27FC236}">
                      <a16:creationId xmlns:a16="http://schemas.microsoft.com/office/drawing/2014/main" id="{FFB1D34F-FF3A-DF46-8599-A8DC32C2E856}"/>
                    </a:ext>
                  </a:extLst>
                </p14:cNvPr>
                <p14:cNvContentPartPr/>
                <p14:nvPr/>
              </p14:nvContentPartPr>
              <p14:xfrm>
                <a:off x="5931117" y="6434321"/>
                <a:ext cx="3600" cy="6480"/>
              </p14:xfrm>
            </p:contentPart>
          </mc:Choice>
          <mc:Fallback xmlns="">
            <p:pic>
              <p:nvPicPr>
                <p:cNvPr id="59" name="Entrada de lápiz 58">
                  <a:extLst>
                    <a:ext uri="{FF2B5EF4-FFF2-40B4-BE49-F238E27FC236}">
                      <a16:creationId xmlns:a16="http://schemas.microsoft.com/office/drawing/2014/main" id="{FFB1D34F-FF3A-DF46-8599-A8DC32C2E856}"/>
                    </a:ext>
                  </a:extLst>
                </p:cNvPr>
                <p:cNvPicPr/>
                <p:nvPr/>
              </p:nvPicPr>
              <p:blipFill>
                <a:blip r:embed="rId892"/>
                <a:stretch>
                  <a:fillRect/>
                </a:stretch>
              </p:blipFill>
              <p:spPr>
                <a:xfrm>
                  <a:off x="5913917" y="6418841"/>
                  <a:ext cx="37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60" name="Entrada de lápiz 59">
                  <a:extLst>
                    <a:ext uri="{FF2B5EF4-FFF2-40B4-BE49-F238E27FC236}">
                      <a16:creationId xmlns:a16="http://schemas.microsoft.com/office/drawing/2014/main" id="{69A22DC8-4055-F548-892B-435B4F84038D}"/>
                    </a:ext>
                  </a:extLst>
                </p14:cNvPr>
                <p14:cNvContentPartPr/>
                <p14:nvPr/>
              </p14:nvContentPartPr>
              <p14:xfrm>
                <a:off x="5962077" y="6334961"/>
                <a:ext cx="68760" cy="118440"/>
              </p14:xfrm>
            </p:contentPart>
          </mc:Choice>
          <mc:Fallback xmlns="">
            <p:pic>
              <p:nvPicPr>
                <p:cNvPr id="60" name="Entrada de lápiz 59">
                  <a:extLst>
                    <a:ext uri="{FF2B5EF4-FFF2-40B4-BE49-F238E27FC236}">
                      <a16:creationId xmlns:a16="http://schemas.microsoft.com/office/drawing/2014/main" id="{69A22DC8-4055-F548-892B-435B4F84038D}"/>
                    </a:ext>
                  </a:extLst>
                </p:cNvPr>
                <p:cNvPicPr/>
                <p:nvPr/>
              </p:nvPicPr>
              <p:blipFill>
                <a:blip r:embed="rId894"/>
                <a:stretch>
                  <a:fillRect/>
                </a:stretch>
              </p:blipFill>
              <p:spPr>
                <a:xfrm>
                  <a:off x="5946597" y="6319481"/>
                  <a:ext cx="99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95">
              <p14:nvContentPartPr>
                <p14:cNvPr id="61" name="Entrada de lápiz 60">
                  <a:extLst>
                    <a:ext uri="{FF2B5EF4-FFF2-40B4-BE49-F238E27FC236}">
                      <a16:creationId xmlns:a16="http://schemas.microsoft.com/office/drawing/2014/main" id="{1C717190-5158-4942-9551-3541209CA82B}"/>
                    </a:ext>
                  </a:extLst>
                </p14:cNvPr>
                <p14:cNvContentPartPr/>
                <p14:nvPr/>
              </p14:nvContentPartPr>
              <p14:xfrm>
                <a:off x="6058557" y="6341081"/>
                <a:ext cx="72000" cy="123480"/>
              </p14:xfrm>
            </p:contentPart>
          </mc:Choice>
          <mc:Fallback xmlns="">
            <p:pic>
              <p:nvPicPr>
                <p:cNvPr id="61" name="Entrada de lápiz 60">
                  <a:extLst>
                    <a:ext uri="{FF2B5EF4-FFF2-40B4-BE49-F238E27FC236}">
                      <a16:creationId xmlns:a16="http://schemas.microsoft.com/office/drawing/2014/main" id="{1C717190-5158-4942-9551-3541209CA82B}"/>
                    </a:ext>
                  </a:extLst>
                </p:cNvPr>
                <p:cNvPicPr/>
                <p:nvPr/>
              </p:nvPicPr>
              <p:blipFill>
                <a:blip r:embed="rId896"/>
                <a:stretch>
                  <a:fillRect/>
                </a:stretch>
              </p:blipFill>
              <p:spPr>
                <a:xfrm>
                  <a:off x="6042999" y="6325601"/>
                  <a:ext cx="102754" cy="154080"/>
                </a:xfrm>
                <a:prstGeom prst="rect">
                  <a:avLst/>
                </a:prstGeom>
              </p:spPr>
            </p:pic>
          </mc:Fallback>
        </mc:AlternateContent>
      </p:grpSp>
      <p:grpSp>
        <p:nvGrpSpPr>
          <p:cNvPr id="69" name="Grupo 68">
            <a:extLst>
              <a:ext uri="{FF2B5EF4-FFF2-40B4-BE49-F238E27FC236}">
                <a16:creationId xmlns:a16="http://schemas.microsoft.com/office/drawing/2014/main" id="{CAB78889-0E94-104D-B710-79B5F13BB5E1}"/>
              </a:ext>
            </a:extLst>
          </p:cNvPr>
          <p:cNvGrpSpPr/>
          <p:nvPr/>
        </p:nvGrpSpPr>
        <p:grpSpPr>
          <a:xfrm>
            <a:off x="6369597" y="6331721"/>
            <a:ext cx="338040" cy="124920"/>
            <a:chOff x="6369597" y="6331721"/>
            <a:chExt cx="338040" cy="124920"/>
          </a:xfrm>
        </p:grpSpPr>
        <mc:AlternateContent xmlns:mc="http://schemas.openxmlformats.org/markup-compatibility/2006" xmlns:p14="http://schemas.microsoft.com/office/powerpoint/2010/main">
          <mc:Choice Requires="p14">
            <p:contentPart p14:bwMode="auto" r:id="rId897">
              <p14:nvContentPartPr>
                <p14:cNvPr id="63" name="Entrada de lápiz 62">
                  <a:extLst>
                    <a:ext uri="{FF2B5EF4-FFF2-40B4-BE49-F238E27FC236}">
                      <a16:creationId xmlns:a16="http://schemas.microsoft.com/office/drawing/2014/main" id="{E041A2A1-698E-CC47-8D70-9967929D2C74}"/>
                    </a:ext>
                  </a:extLst>
                </p14:cNvPr>
                <p14:cNvContentPartPr/>
                <p14:nvPr/>
              </p14:nvContentPartPr>
              <p14:xfrm>
                <a:off x="6369597" y="6350441"/>
                <a:ext cx="90000" cy="93600"/>
              </p14:xfrm>
            </p:contentPart>
          </mc:Choice>
          <mc:Fallback xmlns="">
            <p:pic>
              <p:nvPicPr>
                <p:cNvPr id="63" name="Entrada de lápiz 62">
                  <a:extLst>
                    <a:ext uri="{FF2B5EF4-FFF2-40B4-BE49-F238E27FC236}">
                      <a16:creationId xmlns:a16="http://schemas.microsoft.com/office/drawing/2014/main" id="{E041A2A1-698E-CC47-8D70-9967929D2C74}"/>
                    </a:ext>
                  </a:extLst>
                </p:cNvPr>
                <p:cNvPicPr/>
                <p:nvPr/>
              </p:nvPicPr>
              <p:blipFill>
                <a:blip r:embed="rId898"/>
                <a:stretch>
                  <a:fillRect/>
                </a:stretch>
              </p:blipFill>
              <p:spPr>
                <a:xfrm>
                  <a:off x="6354117" y="6334961"/>
                  <a:ext cx="1206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99">
              <p14:nvContentPartPr>
                <p14:cNvPr id="64" name="Entrada de lápiz 63">
                  <a:extLst>
                    <a:ext uri="{FF2B5EF4-FFF2-40B4-BE49-F238E27FC236}">
                      <a16:creationId xmlns:a16="http://schemas.microsoft.com/office/drawing/2014/main" id="{27C22D61-5EFE-BF47-82B5-99FAC7C87AD7}"/>
                    </a:ext>
                  </a:extLst>
                </p14:cNvPr>
                <p14:cNvContentPartPr/>
                <p14:nvPr/>
              </p14:nvContentPartPr>
              <p14:xfrm>
                <a:off x="6506037" y="6437561"/>
                <a:ext cx="6480" cy="360"/>
              </p14:xfrm>
            </p:contentPart>
          </mc:Choice>
          <mc:Fallback xmlns="">
            <p:pic>
              <p:nvPicPr>
                <p:cNvPr id="64" name="Entrada de lápiz 63">
                  <a:extLst>
                    <a:ext uri="{FF2B5EF4-FFF2-40B4-BE49-F238E27FC236}">
                      <a16:creationId xmlns:a16="http://schemas.microsoft.com/office/drawing/2014/main" id="{27C22D61-5EFE-BF47-82B5-99FAC7C87AD7}"/>
                    </a:ext>
                  </a:extLst>
                </p:cNvPr>
                <p:cNvPicPr/>
                <p:nvPr/>
              </p:nvPicPr>
              <p:blipFill>
                <a:blip r:embed="rId900"/>
                <a:stretch>
                  <a:fillRect/>
                </a:stretch>
              </p:blipFill>
              <p:spPr>
                <a:xfrm>
                  <a:off x="6491372" y="6422081"/>
                  <a:ext cx="35469"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01">
              <p14:nvContentPartPr>
                <p14:cNvPr id="66" name="Entrada de lápiz 65">
                  <a:extLst>
                    <a:ext uri="{FF2B5EF4-FFF2-40B4-BE49-F238E27FC236}">
                      <a16:creationId xmlns:a16="http://schemas.microsoft.com/office/drawing/2014/main" id="{FEAC1DF8-8F4B-564C-BA64-F8D41BE20F26}"/>
                    </a:ext>
                  </a:extLst>
                </p14:cNvPr>
                <p14:cNvContentPartPr/>
                <p14:nvPr/>
              </p14:nvContentPartPr>
              <p14:xfrm>
                <a:off x="6518277" y="6334961"/>
                <a:ext cx="84240" cy="114840"/>
              </p14:xfrm>
            </p:contentPart>
          </mc:Choice>
          <mc:Fallback xmlns="">
            <p:pic>
              <p:nvPicPr>
                <p:cNvPr id="66" name="Entrada de lápiz 65">
                  <a:extLst>
                    <a:ext uri="{FF2B5EF4-FFF2-40B4-BE49-F238E27FC236}">
                      <a16:creationId xmlns:a16="http://schemas.microsoft.com/office/drawing/2014/main" id="{FEAC1DF8-8F4B-564C-BA64-F8D41BE20F26}"/>
                    </a:ext>
                  </a:extLst>
                </p:cNvPr>
                <p:cNvPicPr/>
                <p:nvPr/>
              </p:nvPicPr>
              <p:blipFill>
                <a:blip r:embed="rId902"/>
                <a:stretch>
                  <a:fillRect/>
                </a:stretch>
              </p:blipFill>
              <p:spPr>
                <a:xfrm>
                  <a:off x="6502797" y="6319529"/>
                  <a:ext cx="114840" cy="145344"/>
                </a:xfrm>
                <a:prstGeom prst="rect">
                  <a:avLst/>
                </a:prstGeom>
              </p:spPr>
            </p:pic>
          </mc:Fallback>
        </mc:AlternateContent>
        <mc:AlternateContent xmlns:mc="http://schemas.openxmlformats.org/markup-compatibility/2006" xmlns:p14="http://schemas.microsoft.com/office/powerpoint/2010/main">
          <mc:Choice Requires="p14">
            <p:contentPart p14:bwMode="auto" r:id="rId903">
              <p14:nvContentPartPr>
                <p14:cNvPr id="67" name="Entrada de lápiz 66">
                  <a:extLst>
                    <a:ext uri="{FF2B5EF4-FFF2-40B4-BE49-F238E27FC236}">
                      <a16:creationId xmlns:a16="http://schemas.microsoft.com/office/drawing/2014/main" id="{50D6F737-2AD7-9A49-9894-D77C2839193A}"/>
                    </a:ext>
                  </a:extLst>
                </p14:cNvPr>
                <p14:cNvContentPartPr/>
                <p14:nvPr/>
              </p14:nvContentPartPr>
              <p14:xfrm>
                <a:off x="6626997" y="6331721"/>
                <a:ext cx="62640" cy="62640"/>
              </p14:xfrm>
            </p:contentPart>
          </mc:Choice>
          <mc:Fallback xmlns="">
            <p:pic>
              <p:nvPicPr>
                <p:cNvPr id="67" name="Entrada de lápiz 66">
                  <a:extLst>
                    <a:ext uri="{FF2B5EF4-FFF2-40B4-BE49-F238E27FC236}">
                      <a16:creationId xmlns:a16="http://schemas.microsoft.com/office/drawing/2014/main" id="{50D6F737-2AD7-9A49-9894-D77C2839193A}"/>
                    </a:ext>
                  </a:extLst>
                </p:cNvPr>
                <p:cNvPicPr/>
                <p:nvPr/>
              </p:nvPicPr>
              <p:blipFill>
                <a:blip r:embed="rId904"/>
                <a:stretch>
                  <a:fillRect/>
                </a:stretch>
              </p:blipFill>
              <p:spPr>
                <a:xfrm>
                  <a:off x="6611428" y="6316152"/>
                  <a:ext cx="93417" cy="93417"/>
                </a:xfrm>
                <a:prstGeom prst="rect">
                  <a:avLst/>
                </a:prstGeom>
              </p:spPr>
            </p:pic>
          </mc:Fallback>
        </mc:AlternateContent>
        <mc:AlternateContent xmlns:mc="http://schemas.openxmlformats.org/markup-compatibility/2006" xmlns:p14="http://schemas.microsoft.com/office/powerpoint/2010/main">
          <mc:Choice Requires="p14">
            <p:contentPart p14:bwMode="auto" r:id="rId905">
              <p14:nvContentPartPr>
                <p14:cNvPr id="68" name="Entrada de lápiz 67">
                  <a:extLst>
                    <a:ext uri="{FF2B5EF4-FFF2-40B4-BE49-F238E27FC236}">
                      <a16:creationId xmlns:a16="http://schemas.microsoft.com/office/drawing/2014/main" id="{5CB16F6A-4AAC-5743-B7FD-70F119D8A04F}"/>
                    </a:ext>
                  </a:extLst>
                </p14:cNvPr>
                <p14:cNvContentPartPr/>
                <p14:nvPr/>
              </p14:nvContentPartPr>
              <p14:xfrm>
                <a:off x="6639597" y="6394001"/>
                <a:ext cx="68040" cy="62640"/>
              </p14:xfrm>
            </p:contentPart>
          </mc:Choice>
          <mc:Fallback xmlns="">
            <p:pic>
              <p:nvPicPr>
                <p:cNvPr id="68" name="Entrada de lápiz 67">
                  <a:extLst>
                    <a:ext uri="{FF2B5EF4-FFF2-40B4-BE49-F238E27FC236}">
                      <a16:creationId xmlns:a16="http://schemas.microsoft.com/office/drawing/2014/main" id="{5CB16F6A-4AAC-5743-B7FD-70F119D8A04F}"/>
                    </a:ext>
                  </a:extLst>
                </p:cNvPr>
                <p:cNvPicPr/>
                <p:nvPr/>
              </p:nvPicPr>
              <p:blipFill>
                <a:blip r:embed="rId906"/>
                <a:stretch>
                  <a:fillRect/>
                </a:stretch>
              </p:blipFill>
              <p:spPr>
                <a:xfrm>
                  <a:off x="6624117" y="6378521"/>
                  <a:ext cx="98640" cy="93240"/>
                </a:xfrm>
                <a:prstGeom prst="rect">
                  <a:avLst/>
                </a:prstGeom>
              </p:spPr>
            </p:pic>
          </mc:Fallback>
        </mc:AlternateContent>
      </p:grpSp>
      <p:grpSp>
        <p:nvGrpSpPr>
          <p:cNvPr id="87" name="Grupo 86">
            <a:extLst>
              <a:ext uri="{FF2B5EF4-FFF2-40B4-BE49-F238E27FC236}">
                <a16:creationId xmlns:a16="http://schemas.microsoft.com/office/drawing/2014/main" id="{881FF7A8-F6A6-9C42-8922-A31A287EC189}"/>
              </a:ext>
            </a:extLst>
          </p:cNvPr>
          <p:cNvGrpSpPr/>
          <p:nvPr/>
        </p:nvGrpSpPr>
        <p:grpSpPr>
          <a:xfrm>
            <a:off x="5325597" y="6536921"/>
            <a:ext cx="350280" cy="143280"/>
            <a:chOff x="5325597" y="6536921"/>
            <a:chExt cx="350280" cy="143280"/>
          </a:xfrm>
        </p:grpSpPr>
        <mc:AlternateContent xmlns:mc="http://schemas.openxmlformats.org/markup-compatibility/2006" xmlns:p14="http://schemas.microsoft.com/office/powerpoint/2010/main">
          <mc:Choice Requires="p14">
            <p:contentPart p14:bwMode="auto" r:id="rId907">
              <p14:nvContentPartPr>
                <p14:cNvPr id="82" name="Entrada de lápiz 81">
                  <a:extLst>
                    <a:ext uri="{FF2B5EF4-FFF2-40B4-BE49-F238E27FC236}">
                      <a16:creationId xmlns:a16="http://schemas.microsoft.com/office/drawing/2014/main" id="{34A0D8C8-F141-ED49-A0A1-BD27C3F52BCB}"/>
                    </a:ext>
                  </a:extLst>
                </p14:cNvPr>
                <p14:cNvContentPartPr/>
                <p14:nvPr/>
              </p14:nvContentPartPr>
              <p14:xfrm>
                <a:off x="5325597" y="6553121"/>
                <a:ext cx="80640" cy="92520"/>
              </p14:xfrm>
            </p:contentPart>
          </mc:Choice>
          <mc:Fallback xmlns="">
            <p:pic>
              <p:nvPicPr>
                <p:cNvPr id="82" name="Entrada de lápiz 81">
                  <a:extLst>
                    <a:ext uri="{FF2B5EF4-FFF2-40B4-BE49-F238E27FC236}">
                      <a16:creationId xmlns:a16="http://schemas.microsoft.com/office/drawing/2014/main" id="{34A0D8C8-F141-ED49-A0A1-BD27C3F52BCB}"/>
                    </a:ext>
                  </a:extLst>
                </p:cNvPr>
                <p:cNvPicPr/>
                <p:nvPr/>
              </p:nvPicPr>
              <p:blipFill>
                <a:blip r:embed="rId908"/>
                <a:stretch>
                  <a:fillRect/>
                </a:stretch>
              </p:blipFill>
              <p:spPr>
                <a:xfrm>
                  <a:off x="5310117" y="6537641"/>
                  <a:ext cx="111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09">
              <p14:nvContentPartPr>
                <p14:cNvPr id="83" name="Entrada de lápiz 82">
                  <a:extLst>
                    <a:ext uri="{FF2B5EF4-FFF2-40B4-BE49-F238E27FC236}">
                      <a16:creationId xmlns:a16="http://schemas.microsoft.com/office/drawing/2014/main" id="{BB7BD6B2-F0C5-9645-92F8-507133D11EC9}"/>
                    </a:ext>
                  </a:extLst>
                </p14:cNvPr>
                <p14:cNvContentPartPr/>
                <p14:nvPr/>
              </p14:nvContentPartPr>
              <p14:xfrm>
                <a:off x="5446557" y="6639521"/>
                <a:ext cx="3600" cy="3600"/>
              </p14:xfrm>
            </p:contentPart>
          </mc:Choice>
          <mc:Fallback xmlns="">
            <p:pic>
              <p:nvPicPr>
                <p:cNvPr id="83" name="Entrada de lápiz 82">
                  <a:extLst>
                    <a:ext uri="{FF2B5EF4-FFF2-40B4-BE49-F238E27FC236}">
                      <a16:creationId xmlns:a16="http://schemas.microsoft.com/office/drawing/2014/main" id="{BB7BD6B2-F0C5-9645-92F8-507133D11EC9}"/>
                    </a:ext>
                  </a:extLst>
                </p:cNvPr>
                <p:cNvPicPr/>
                <p:nvPr/>
              </p:nvPicPr>
              <p:blipFill>
                <a:blip r:embed="rId401"/>
                <a:stretch>
                  <a:fillRect/>
                </a:stretch>
              </p:blipFill>
              <p:spPr>
                <a:xfrm>
                  <a:off x="5431077" y="6624041"/>
                  <a:ext cx="3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85" name="Entrada de lápiz 84">
                  <a:extLst>
                    <a:ext uri="{FF2B5EF4-FFF2-40B4-BE49-F238E27FC236}">
                      <a16:creationId xmlns:a16="http://schemas.microsoft.com/office/drawing/2014/main" id="{AD7382CE-4942-FB41-8E09-ED1880D55FA0}"/>
                    </a:ext>
                  </a:extLst>
                </p14:cNvPr>
                <p14:cNvContentPartPr/>
                <p14:nvPr/>
              </p14:nvContentPartPr>
              <p14:xfrm>
                <a:off x="5486877" y="6536921"/>
                <a:ext cx="90360" cy="120960"/>
              </p14:xfrm>
            </p:contentPart>
          </mc:Choice>
          <mc:Fallback xmlns="">
            <p:pic>
              <p:nvPicPr>
                <p:cNvPr id="85" name="Entrada de lápiz 84">
                  <a:extLst>
                    <a:ext uri="{FF2B5EF4-FFF2-40B4-BE49-F238E27FC236}">
                      <a16:creationId xmlns:a16="http://schemas.microsoft.com/office/drawing/2014/main" id="{AD7382CE-4942-FB41-8E09-ED1880D55FA0}"/>
                    </a:ext>
                  </a:extLst>
                </p:cNvPr>
                <p:cNvPicPr/>
                <p:nvPr/>
              </p:nvPicPr>
              <p:blipFill>
                <a:blip r:embed="rId911"/>
                <a:stretch>
                  <a:fillRect/>
                </a:stretch>
              </p:blipFill>
              <p:spPr>
                <a:xfrm>
                  <a:off x="5471458" y="6521441"/>
                  <a:ext cx="120839"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86" name="Entrada de lápiz 85">
                  <a:extLst>
                    <a:ext uri="{FF2B5EF4-FFF2-40B4-BE49-F238E27FC236}">
                      <a16:creationId xmlns:a16="http://schemas.microsoft.com/office/drawing/2014/main" id="{2E54CD12-FD4A-9745-9D67-22ED7261080D}"/>
                    </a:ext>
                  </a:extLst>
                </p14:cNvPr>
                <p14:cNvContentPartPr/>
                <p14:nvPr/>
              </p14:nvContentPartPr>
              <p14:xfrm>
                <a:off x="5608197" y="6552401"/>
                <a:ext cx="67680" cy="127800"/>
              </p14:xfrm>
            </p:contentPart>
          </mc:Choice>
          <mc:Fallback xmlns="">
            <p:pic>
              <p:nvPicPr>
                <p:cNvPr id="86" name="Entrada de lápiz 85">
                  <a:extLst>
                    <a:ext uri="{FF2B5EF4-FFF2-40B4-BE49-F238E27FC236}">
                      <a16:creationId xmlns:a16="http://schemas.microsoft.com/office/drawing/2014/main" id="{2E54CD12-FD4A-9745-9D67-22ED7261080D}"/>
                    </a:ext>
                  </a:extLst>
                </p:cNvPr>
                <p:cNvPicPr/>
                <p:nvPr/>
              </p:nvPicPr>
              <p:blipFill>
                <a:blip r:embed="rId913"/>
                <a:stretch>
                  <a:fillRect/>
                </a:stretch>
              </p:blipFill>
              <p:spPr>
                <a:xfrm>
                  <a:off x="5592717" y="6536877"/>
                  <a:ext cx="98280" cy="158486"/>
                </a:xfrm>
                <a:prstGeom prst="rect">
                  <a:avLst/>
                </a:prstGeom>
              </p:spPr>
            </p:pic>
          </mc:Fallback>
        </mc:AlternateContent>
      </p:grpSp>
      <p:grpSp>
        <p:nvGrpSpPr>
          <p:cNvPr id="98" name="Grupo 97">
            <a:extLst>
              <a:ext uri="{FF2B5EF4-FFF2-40B4-BE49-F238E27FC236}">
                <a16:creationId xmlns:a16="http://schemas.microsoft.com/office/drawing/2014/main" id="{35B835CE-24BC-864C-94EF-931997C50C1E}"/>
              </a:ext>
            </a:extLst>
          </p:cNvPr>
          <p:cNvGrpSpPr/>
          <p:nvPr/>
        </p:nvGrpSpPr>
        <p:grpSpPr>
          <a:xfrm>
            <a:off x="5831757" y="6589841"/>
            <a:ext cx="320400" cy="133920"/>
            <a:chOff x="5831757" y="6589841"/>
            <a:chExt cx="320400" cy="133920"/>
          </a:xfrm>
        </p:grpSpPr>
        <mc:AlternateContent xmlns:mc="http://schemas.openxmlformats.org/markup-compatibility/2006" xmlns:p14="http://schemas.microsoft.com/office/powerpoint/2010/main">
          <mc:Choice Requires="p14">
            <p:contentPart p14:bwMode="auto" r:id="rId914">
              <p14:nvContentPartPr>
                <p14:cNvPr id="88" name="Entrada de lápiz 87">
                  <a:extLst>
                    <a:ext uri="{FF2B5EF4-FFF2-40B4-BE49-F238E27FC236}">
                      <a16:creationId xmlns:a16="http://schemas.microsoft.com/office/drawing/2014/main" id="{CB645D2C-3264-3D4A-B159-207D53CCE916}"/>
                    </a:ext>
                  </a:extLst>
                </p14:cNvPr>
                <p14:cNvContentPartPr/>
                <p14:nvPr/>
              </p14:nvContentPartPr>
              <p14:xfrm>
                <a:off x="5831757" y="6599201"/>
                <a:ext cx="81000" cy="105840"/>
              </p14:xfrm>
            </p:contentPart>
          </mc:Choice>
          <mc:Fallback xmlns="">
            <p:pic>
              <p:nvPicPr>
                <p:cNvPr id="88" name="Entrada de lápiz 87">
                  <a:extLst>
                    <a:ext uri="{FF2B5EF4-FFF2-40B4-BE49-F238E27FC236}">
                      <a16:creationId xmlns:a16="http://schemas.microsoft.com/office/drawing/2014/main" id="{CB645D2C-3264-3D4A-B159-207D53CCE916}"/>
                    </a:ext>
                  </a:extLst>
                </p:cNvPr>
                <p:cNvPicPr/>
                <p:nvPr/>
              </p:nvPicPr>
              <p:blipFill>
                <a:blip r:embed="rId915"/>
                <a:stretch>
                  <a:fillRect/>
                </a:stretch>
              </p:blipFill>
              <p:spPr>
                <a:xfrm>
                  <a:off x="5816345" y="6583721"/>
                  <a:ext cx="111465"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89" name="Entrada de lápiz 88">
                  <a:extLst>
                    <a:ext uri="{FF2B5EF4-FFF2-40B4-BE49-F238E27FC236}">
                      <a16:creationId xmlns:a16="http://schemas.microsoft.com/office/drawing/2014/main" id="{4AAF09C3-D804-AF49-86D1-86753F0C9C4D}"/>
                    </a:ext>
                  </a:extLst>
                </p14:cNvPr>
                <p14:cNvContentPartPr/>
                <p14:nvPr/>
              </p14:nvContentPartPr>
              <p14:xfrm>
                <a:off x="5943717" y="6673721"/>
                <a:ext cx="9720" cy="3600"/>
              </p14:xfrm>
            </p:contentPart>
          </mc:Choice>
          <mc:Fallback xmlns="">
            <p:pic>
              <p:nvPicPr>
                <p:cNvPr id="89" name="Entrada de lápiz 88">
                  <a:extLst>
                    <a:ext uri="{FF2B5EF4-FFF2-40B4-BE49-F238E27FC236}">
                      <a16:creationId xmlns:a16="http://schemas.microsoft.com/office/drawing/2014/main" id="{4AAF09C3-D804-AF49-86D1-86753F0C9C4D}"/>
                    </a:ext>
                  </a:extLst>
                </p:cNvPr>
                <p:cNvPicPr/>
                <p:nvPr/>
              </p:nvPicPr>
              <p:blipFill>
                <a:blip r:embed="rId584"/>
                <a:stretch>
                  <a:fillRect/>
                </a:stretch>
              </p:blipFill>
              <p:spPr>
                <a:xfrm>
                  <a:off x="5928237" y="6658241"/>
                  <a:ext cx="403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917">
              <p14:nvContentPartPr>
                <p14:cNvPr id="92" name="Entrada de lápiz 91">
                  <a:extLst>
                    <a:ext uri="{FF2B5EF4-FFF2-40B4-BE49-F238E27FC236}">
                      <a16:creationId xmlns:a16="http://schemas.microsoft.com/office/drawing/2014/main" id="{8A973356-2FD6-754D-8D31-6CE33317BD91}"/>
                    </a:ext>
                  </a:extLst>
                </p14:cNvPr>
                <p14:cNvContentPartPr/>
                <p14:nvPr/>
              </p14:nvContentPartPr>
              <p14:xfrm>
                <a:off x="5974677" y="6589841"/>
                <a:ext cx="72000" cy="120240"/>
              </p14:xfrm>
            </p:contentPart>
          </mc:Choice>
          <mc:Fallback xmlns="">
            <p:pic>
              <p:nvPicPr>
                <p:cNvPr id="92" name="Entrada de lápiz 91">
                  <a:extLst>
                    <a:ext uri="{FF2B5EF4-FFF2-40B4-BE49-F238E27FC236}">
                      <a16:creationId xmlns:a16="http://schemas.microsoft.com/office/drawing/2014/main" id="{8A973356-2FD6-754D-8D31-6CE33317BD91}"/>
                    </a:ext>
                  </a:extLst>
                </p:cNvPr>
                <p:cNvPicPr/>
                <p:nvPr/>
              </p:nvPicPr>
              <p:blipFill>
                <a:blip r:embed="rId918"/>
                <a:stretch>
                  <a:fillRect/>
                </a:stretch>
              </p:blipFill>
              <p:spPr>
                <a:xfrm>
                  <a:off x="5959197" y="6574361"/>
                  <a:ext cx="102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19">
              <p14:nvContentPartPr>
                <p14:cNvPr id="95" name="Entrada de lápiz 94">
                  <a:extLst>
                    <a:ext uri="{FF2B5EF4-FFF2-40B4-BE49-F238E27FC236}">
                      <a16:creationId xmlns:a16="http://schemas.microsoft.com/office/drawing/2014/main" id="{68CB1B5C-0B4D-6446-B87C-48752CD7BDBF}"/>
                    </a:ext>
                  </a:extLst>
                </p14:cNvPr>
                <p14:cNvContentPartPr/>
                <p14:nvPr/>
              </p14:nvContentPartPr>
              <p14:xfrm>
                <a:off x="6101757" y="6595961"/>
                <a:ext cx="50400" cy="127800"/>
              </p14:xfrm>
            </p:contentPart>
          </mc:Choice>
          <mc:Fallback xmlns="">
            <p:pic>
              <p:nvPicPr>
                <p:cNvPr id="95" name="Entrada de lápiz 94">
                  <a:extLst>
                    <a:ext uri="{FF2B5EF4-FFF2-40B4-BE49-F238E27FC236}">
                      <a16:creationId xmlns:a16="http://schemas.microsoft.com/office/drawing/2014/main" id="{68CB1B5C-0B4D-6446-B87C-48752CD7BDBF}"/>
                    </a:ext>
                  </a:extLst>
                </p:cNvPr>
                <p:cNvPicPr/>
                <p:nvPr/>
              </p:nvPicPr>
              <p:blipFill>
                <a:blip r:embed="rId920"/>
                <a:stretch>
                  <a:fillRect/>
                </a:stretch>
              </p:blipFill>
              <p:spPr>
                <a:xfrm>
                  <a:off x="6086277" y="6580481"/>
                  <a:ext cx="81000" cy="158400"/>
                </a:xfrm>
                <a:prstGeom prst="rect">
                  <a:avLst/>
                </a:prstGeom>
              </p:spPr>
            </p:pic>
          </mc:Fallback>
        </mc:AlternateContent>
      </p:grpSp>
      <p:grpSp>
        <p:nvGrpSpPr>
          <p:cNvPr id="121" name="Grupo 120">
            <a:extLst>
              <a:ext uri="{FF2B5EF4-FFF2-40B4-BE49-F238E27FC236}">
                <a16:creationId xmlns:a16="http://schemas.microsoft.com/office/drawing/2014/main" id="{62174401-FFB0-0942-B756-D124A3A1BDA8}"/>
              </a:ext>
            </a:extLst>
          </p:cNvPr>
          <p:cNvGrpSpPr/>
          <p:nvPr/>
        </p:nvGrpSpPr>
        <p:grpSpPr>
          <a:xfrm>
            <a:off x="6359877" y="6592721"/>
            <a:ext cx="326880" cy="109080"/>
            <a:chOff x="6359877" y="6592721"/>
            <a:chExt cx="326880" cy="109080"/>
          </a:xfrm>
        </p:grpSpPr>
        <mc:AlternateContent xmlns:mc="http://schemas.openxmlformats.org/markup-compatibility/2006" xmlns:p14="http://schemas.microsoft.com/office/powerpoint/2010/main">
          <mc:Choice Requires="p14">
            <p:contentPart p14:bwMode="auto" r:id="rId921">
              <p14:nvContentPartPr>
                <p14:cNvPr id="108" name="Entrada de lápiz 107">
                  <a:extLst>
                    <a:ext uri="{FF2B5EF4-FFF2-40B4-BE49-F238E27FC236}">
                      <a16:creationId xmlns:a16="http://schemas.microsoft.com/office/drawing/2014/main" id="{57D2FA5A-7F18-FD47-9CAE-DD5E426CEDA2}"/>
                    </a:ext>
                  </a:extLst>
                </p14:cNvPr>
                <p14:cNvContentPartPr/>
                <p14:nvPr/>
              </p14:nvContentPartPr>
              <p14:xfrm>
                <a:off x="6359877" y="6605681"/>
                <a:ext cx="77760" cy="87120"/>
              </p14:xfrm>
            </p:contentPart>
          </mc:Choice>
          <mc:Fallback xmlns="">
            <p:pic>
              <p:nvPicPr>
                <p:cNvPr id="108" name="Entrada de lápiz 107">
                  <a:extLst>
                    <a:ext uri="{FF2B5EF4-FFF2-40B4-BE49-F238E27FC236}">
                      <a16:creationId xmlns:a16="http://schemas.microsoft.com/office/drawing/2014/main" id="{57D2FA5A-7F18-FD47-9CAE-DD5E426CEDA2}"/>
                    </a:ext>
                  </a:extLst>
                </p:cNvPr>
                <p:cNvPicPr/>
                <p:nvPr/>
              </p:nvPicPr>
              <p:blipFill>
                <a:blip r:embed="rId922"/>
                <a:stretch>
                  <a:fillRect/>
                </a:stretch>
              </p:blipFill>
              <p:spPr>
                <a:xfrm>
                  <a:off x="6344325" y="6590201"/>
                  <a:ext cx="108502"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116" name="Entrada de lápiz 115">
                  <a:extLst>
                    <a:ext uri="{FF2B5EF4-FFF2-40B4-BE49-F238E27FC236}">
                      <a16:creationId xmlns:a16="http://schemas.microsoft.com/office/drawing/2014/main" id="{C9959908-36E5-1C4F-A65F-03619867FF29}"/>
                    </a:ext>
                  </a:extLst>
                </p14:cNvPr>
                <p14:cNvContentPartPr/>
                <p14:nvPr/>
              </p14:nvContentPartPr>
              <p14:xfrm>
                <a:off x="6477957" y="6683081"/>
                <a:ext cx="6480" cy="9720"/>
              </p14:xfrm>
            </p:contentPart>
          </mc:Choice>
          <mc:Fallback xmlns="">
            <p:pic>
              <p:nvPicPr>
                <p:cNvPr id="116" name="Entrada de lápiz 115">
                  <a:extLst>
                    <a:ext uri="{FF2B5EF4-FFF2-40B4-BE49-F238E27FC236}">
                      <a16:creationId xmlns:a16="http://schemas.microsoft.com/office/drawing/2014/main" id="{C9959908-36E5-1C4F-A65F-03619867FF29}"/>
                    </a:ext>
                  </a:extLst>
                </p:cNvPr>
                <p:cNvPicPr/>
                <p:nvPr/>
              </p:nvPicPr>
              <p:blipFill>
                <a:blip r:embed="rId924"/>
                <a:stretch>
                  <a:fillRect/>
                </a:stretch>
              </p:blipFill>
              <p:spPr>
                <a:xfrm>
                  <a:off x="6462477" y="6667601"/>
                  <a:ext cx="37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117" name="Entrada de lápiz 116">
                  <a:extLst>
                    <a:ext uri="{FF2B5EF4-FFF2-40B4-BE49-F238E27FC236}">
                      <a16:creationId xmlns:a16="http://schemas.microsoft.com/office/drawing/2014/main" id="{CF8C602A-D750-A942-86AF-FBA0DFA1CB85}"/>
                    </a:ext>
                  </a:extLst>
                </p14:cNvPr>
                <p14:cNvContentPartPr/>
                <p14:nvPr/>
              </p14:nvContentPartPr>
              <p14:xfrm>
                <a:off x="6518637" y="6595961"/>
                <a:ext cx="46440" cy="96480"/>
              </p14:xfrm>
            </p:contentPart>
          </mc:Choice>
          <mc:Fallback xmlns="">
            <p:pic>
              <p:nvPicPr>
                <p:cNvPr id="117" name="Entrada de lápiz 116">
                  <a:extLst>
                    <a:ext uri="{FF2B5EF4-FFF2-40B4-BE49-F238E27FC236}">
                      <a16:creationId xmlns:a16="http://schemas.microsoft.com/office/drawing/2014/main" id="{CF8C602A-D750-A942-86AF-FBA0DFA1CB85}"/>
                    </a:ext>
                  </a:extLst>
                </p:cNvPr>
                <p:cNvPicPr/>
                <p:nvPr/>
              </p:nvPicPr>
              <p:blipFill>
                <a:blip r:embed="rId926"/>
                <a:stretch>
                  <a:fillRect/>
                </a:stretch>
              </p:blipFill>
              <p:spPr>
                <a:xfrm>
                  <a:off x="6503157" y="6580481"/>
                  <a:ext cx="77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118" name="Entrada de lápiz 117">
                  <a:extLst>
                    <a:ext uri="{FF2B5EF4-FFF2-40B4-BE49-F238E27FC236}">
                      <a16:creationId xmlns:a16="http://schemas.microsoft.com/office/drawing/2014/main" id="{96C9DCA3-7A25-8645-AD05-47AE6A6E41F1}"/>
                    </a:ext>
                  </a:extLst>
                </p14:cNvPr>
                <p14:cNvContentPartPr/>
                <p14:nvPr/>
              </p14:nvContentPartPr>
              <p14:xfrm>
                <a:off x="6624477" y="6592721"/>
                <a:ext cx="62280" cy="109080"/>
              </p14:xfrm>
            </p:contentPart>
          </mc:Choice>
          <mc:Fallback xmlns="">
            <p:pic>
              <p:nvPicPr>
                <p:cNvPr id="118" name="Entrada de lápiz 117">
                  <a:extLst>
                    <a:ext uri="{FF2B5EF4-FFF2-40B4-BE49-F238E27FC236}">
                      <a16:creationId xmlns:a16="http://schemas.microsoft.com/office/drawing/2014/main" id="{96C9DCA3-7A25-8645-AD05-47AE6A6E41F1}"/>
                    </a:ext>
                  </a:extLst>
                </p:cNvPr>
                <p:cNvPicPr/>
                <p:nvPr/>
              </p:nvPicPr>
              <p:blipFill>
                <a:blip r:embed="rId928"/>
                <a:stretch>
                  <a:fillRect/>
                </a:stretch>
              </p:blipFill>
              <p:spPr>
                <a:xfrm>
                  <a:off x="6608997" y="6577241"/>
                  <a:ext cx="92880" cy="139680"/>
                </a:xfrm>
                <a:prstGeom prst="rect">
                  <a:avLst/>
                </a:prstGeom>
              </p:spPr>
            </p:pic>
          </mc:Fallback>
        </mc:AlternateContent>
      </p:grpSp>
      <p:grpSp>
        <p:nvGrpSpPr>
          <p:cNvPr id="171" name="Grupo 170">
            <a:extLst>
              <a:ext uri="{FF2B5EF4-FFF2-40B4-BE49-F238E27FC236}">
                <a16:creationId xmlns:a16="http://schemas.microsoft.com/office/drawing/2014/main" id="{C769802F-9439-B04A-B01D-BA305E0C818C}"/>
              </a:ext>
            </a:extLst>
          </p:cNvPr>
          <p:cNvGrpSpPr/>
          <p:nvPr/>
        </p:nvGrpSpPr>
        <p:grpSpPr>
          <a:xfrm>
            <a:off x="9196186" y="3746773"/>
            <a:ext cx="228600" cy="141840"/>
            <a:chOff x="9196186" y="3746773"/>
            <a:chExt cx="228600" cy="141840"/>
          </a:xfrm>
        </p:grpSpPr>
        <mc:AlternateContent xmlns:mc="http://schemas.openxmlformats.org/markup-compatibility/2006" xmlns:p14="http://schemas.microsoft.com/office/powerpoint/2010/main">
          <mc:Choice Requires="p14">
            <p:contentPart p14:bwMode="auto" r:id="rId929">
              <p14:nvContentPartPr>
                <p14:cNvPr id="135" name="Entrada de lápiz 134">
                  <a:extLst>
                    <a:ext uri="{FF2B5EF4-FFF2-40B4-BE49-F238E27FC236}">
                      <a16:creationId xmlns:a16="http://schemas.microsoft.com/office/drawing/2014/main" id="{EE09566A-1C1D-A547-A2CB-80FF88FF7BA2}"/>
                    </a:ext>
                  </a:extLst>
                </p14:cNvPr>
                <p14:cNvContentPartPr/>
                <p14:nvPr/>
              </p14:nvContentPartPr>
              <p14:xfrm>
                <a:off x="9196186" y="3762613"/>
                <a:ext cx="90720" cy="126000"/>
              </p14:xfrm>
            </p:contentPart>
          </mc:Choice>
          <mc:Fallback xmlns="">
            <p:pic>
              <p:nvPicPr>
                <p:cNvPr id="135" name="Entrada de lápiz 134">
                  <a:extLst>
                    <a:ext uri="{FF2B5EF4-FFF2-40B4-BE49-F238E27FC236}">
                      <a16:creationId xmlns:a16="http://schemas.microsoft.com/office/drawing/2014/main" id="{EE09566A-1C1D-A547-A2CB-80FF88FF7BA2}"/>
                    </a:ext>
                  </a:extLst>
                </p:cNvPr>
                <p:cNvPicPr/>
                <p:nvPr/>
              </p:nvPicPr>
              <p:blipFill>
                <a:blip r:embed="rId930"/>
                <a:stretch>
                  <a:fillRect/>
                </a:stretch>
              </p:blipFill>
              <p:spPr>
                <a:xfrm>
                  <a:off x="9180706" y="3747177"/>
                  <a:ext cx="12132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138" name="Entrada de lápiz 137">
                  <a:extLst>
                    <a:ext uri="{FF2B5EF4-FFF2-40B4-BE49-F238E27FC236}">
                      <a16:creationId xmlns:a16="http://schemas.microsoft.com/office/drawing/2014/main" id="{3FEC5CF3-2612-4944-83EF-BA2D1BB22279}"/>
                    </a:ext>
                  </a:extLst>
                </p14:cNvPr>
                <p14:cNvContentPartPr/>
                <p14:nvPr/>
              </p14:nvContentPartPr>
              <p14:xfrm>
                <a:off x="9338026" y="3872773"/>
                <a:ext cx="4320" cy="7920"/>
              </p14:xfrm>
            </p:contentPart>
          </mc:Choice>
          <mc:Fallback xmlns="">
            <p:pic>
              <p:nvPicPr>
                <p:cNvPr id="138" name="Entrada de lápiz 137">
                  <a:extLst>
                    <a:ext uri="{FF2B5EF4-FFF2-40B4-BE49-F238E27FC236}">
                      <a16:creationId xmlns:a16="http://schemas.microsoft.com/office/drawing/2014/main" id="{3FEC5CF3-2612-4944-83EF-BA2D1BB22279}"/>
                    </a:ext>
                  </a:extLst>
                </p:cNvPr>
                <p:cNvPicPr/>
                <p:nvPr/>
              </p:nvPicPr>
              <p:blipFill>
                <a:blip r:embed="rId932"/>
                <a:stretch>
                  <a:fillRect/>
                </a:stretch>
              </p:blipFill>
              <p:spPr>
                <a:xfrm>
                  <a:off x="9322546" y="3857293"/>
                  <a:ext cx="34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33">
              <p14:nvContentPartPr>
                <p14:cNvPr id="146" name="Entrada de lápiz 145">
                  <a:extLst>
                    <a:ext uri="{FF2B5EF4-FFF2-40B4-BE49-F238E27FC236}">
                      <a16:creationId xmlns:a16="http://schemas.microsoft.com/office/drawing/2014/main" id="{0E521F9B-004C-7A44-A107-D1758249D3C6}"/>
                    </a:ext>
                  </a:extLst>
                </p14:cNvPr>
                <p14:cNvContentPartPr/>
                <p14:nvPr/>
              </p14:nvContentPartPr>
              <p14:xfrm>
                <a:off x="9373306" y="3746773"/>
                <a:ext cx="51480" cy="133920"/>
              </p14:xfrm>
            </p:contentPart>
          </mc:Choice>
          <mc:Fallback xmlns="">
            <p:pic>
              <p:nvPicPr>
                <p:cNvPr id="146" name="Entrada de lápiz 145">
                  <a:extLst>
                    <a:ext uri="{FF2B5EF4-FFF2-40B4-BE49-F238E27FC236}">
                      <a16:creationId xmlns:a16="http://schemas.microsoft.com/office/drawing/2014/main" id="{0E521F9B-004C-7A44-A107-D1758249D3C6}"/>
                    </a:ext>
                  </a:extLst>
                </p:cNvPr>
                <p:cNvPicPr/>
                <p:nvPr/>
              </p:nvPicPr>
              <p:blipFill>
                <a:blip r:embed="rId934"/>
                <a:stretch>
                  <a:fillRect/>
                </a:stretch>
              </p:blipFill>
              <p:spPr>
                <a:xfrm>
                  <a:off x="9357826" y="3731293"/>
                  <a:ext cx="82080" cy="164520"/>
                </a:xfrm>
                <a:prstGeom prst="rect">
                  <a:avLst/>
                </a:prstGeom>
              </p:spPr>
            </p:pic>
          </mc:Fallback>
        </mc:AlternateContent>
      </p:grpSp>
      <p:grpSp>
        <p:nvGrpSpPr>
          <p:cNvPr id="234" name="Grupo 233">
            <a:extLst>
              <a:ext uri="{FF2B5EF4-FFF2-40B4-BE49-F238E27FC236}">
                <a16:creationId xmlns:a16="http://schemas.microsoft.com/office/drawing/2014/main" id="{B954D76B-4087-D049-BC0D-035F8DAF238E}"/>
              </a:ext>
            </a:extLst>
          </p:cNvPr>
          <p:cNvGrpSpPr/>
          <p:nvPr/>
        </p:nvGrpSpPr>
        <p:grpSpPr>
          <a:xfrm>
            <a:off x="9680026" y="3723373"/>
            <a:ext cx="354240" cy="169560"/>
            <a:chOff x="9680026" y="3723373"/>
            <a:chExt cx="354240" cy="169560"/>
          </a:xfrm>
        </p:grpSpPr>
        <mc:AlternateContent xmlns:mc="http://schemas.openxmlformats.org/markup-compatibility/2006" xmlns:p14="http://schemas.microsoft.com/office/powerpoint/2010/main">
          <mc:Choice Requires="p14">
            <p:contentPart p14:bwMode="auto" r:id="rId935">
              <p14:nvContentPartPr>
                <p14:cNvPr id="180" name="Entrada de lápiz 179">
                  <a:extLst>
                    <a:ext uri="{FF2B5EF4-FFF2-40B4-BE49-F238E27FC236}">
                      <a16:creationId xmlns:a16="http://schemas.microsoft.com/office/drawing/2014/main" id="{587E93D7-7142-F747-AE03-F7FDEB42655A}"/>
                    </a:ext>
                  </a:extLst>
                </p14:cNvPr>
                <p14:cNvContentPartPr/>
                <p14:nvPr/>
              </p14:nvContentPartPr>
              <p14:xfrm>
                <a:off x="9680026" y="3747133"/>
                <a:ext cx="78840" cy="132120"/>
              </p14:xfrm>
            </p:contentPart>
          </mc:Choice>
          <mc:Fallback xmlns="">
            <p:pic>
              <p:nvPicPr>
                <p:cNvPr id="180" name="Entrada de lápiz 179">
                  <a:extLst>
                    <a:ext uri="{FF2B5EF4-FFF2-40B4-BE49-F238E27FC236}">
                      <a16:creationId xmlns:a16="http://schemas.microsoft.com/office/drawing/2014/main" id="{587E93D7-7142-F747-AE03-F7FDEB42655A}"/>
                    </a:ext>
                  </a:extLst>
                </p:cNvPr>
                <p:cNvPicPr/>
                <p:nvPr/>
              </p:nvPicPr>
              <p:blipFill>
                <a:blip r:embed="rId936"/>
                <a:stretch>
                  <a:fillRect/>
                </a:stretch>
              </p:blipFill>
              <p:spPr>
                <a:xfrm>
                  <a:off x="9664616" y="3731653"/>
                  <a:ext cx="109301"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37">
              <p14:nvContentPartPr>
                <p14:cNvPr id="227" name="Entrada de lápiz 226">
                  <a:extLst>
                    <a:ext uri="{FF2B5EF4-FFF2-40B4-BE49-F238E27FC236}">
                      <a16:creationId xmlns:a16="http://schemas.microsoft.com/office/drawing/2014/main" id="{87015395-3B96-4049-AE0D-E980BEDC7DCA}"/>
                    </a:ext>
                  </a:extLst>
                </p14:cNvPr>
                <p14:cNvContentPartPr/>
                <p14:nvPr/>
              </p14:nvContentPartPr>
              <p14:xfrm>
                <a:off x="9801706" y="3880693"/>
                <a:ext cx="4320" cy="5760"/>
              </p14:xfrm>
            </p:contentPart>
          </mc:Choice>
          <mc:Fallback xmlns="">
            <p:pic>
              <p:nvPicPr>
                <p:cNvPr id="227" name="Entrada de lápiz 226">
                  <a:extLst>
                    <a:ext uri="{FF2B5EF4-FFF2-40B4-BE49-F238E27FC236}">
                      <a16:creationId xmlns:a16="http://schemas.microsoft.com/office/drawing/2014/main" id="{87015395-3B96-4049-AE0D-E980BEDC7DCA}"/>
                    </a:ext>
                  </a:extLst>
                </p:cNvPr>
                <p:cNvPicPr/>
                <p:nvPr/>
              </p:nvPicPr>
              <p:blipFill>
                <a:blip r:embed="rId938"/>
                <a:stretch>
                  <a:fillRect/>
                </a:stretch>
              </p:blipFill>
              <p:spPr>
                <a:xfrm>
                  <a:off x="9786226" y="3865213"/>
                  <a:ext cx="349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228" name="Entrada de lápiz 227">
                  <a:extLst>
                    <a:ext uri="{FF2B5EF4-FFF2-40B4-BE49-F238E27FC236}">
                      <a16:creationId xmlns:a16="http://schemas.microsoft.com/office/drawing/2014/main" id="{D926C231-4FBA-2342-883C-7783FB53BFD6}"/>
                    </a:ext>
                  </a:extLst>
                </p14:cNvPr>
                <p14:cNvContentPartPr/>
                <p14:nvPr/>
              </p14:nvContentPartPr>
              <p14:xfrm>
                <a:off x="9852826" y="3723373"/>
                <a:ext cx="67320" cy="82800"/>
              </p14:xfrm>
            </p:contentPart>
          </mc:Choice>
          <mc:Fallback xmlns="">
            <p:pic>
              <p:nvPicPr>
                <p:cNvPr id="228" name="Entrada de lápiz 227">
                  <a:extLst>
                    <a:ext uri="{FF2B5EF4-FFF2-40B4-BE49-F238E27FC236}">
                      <a16:creationId xmlns:a16="http://schemas.microsoft.com/office/drawing/2014/main" id="{D926C231-4FBA-2342-883C-7783FB53BFD6}"/>
                    </a:ext>
                  </a:extLst>
                </p:cNvPr>
                <p:cNvPicPr/>
                <p:nvPr/>
              </p:nvPicPr>
              <p:blipFill>
                <a:blip r:embed="rId940"/>
                <a:stretch>
                  <a:fillRect/>
                </a:stretch>
              </p:blipFill>
              <p:spPr>
                <a:xfrm>
                  <a:off x="9837346" y="3707960"/>
                  <a:ext cx="97920" cy="113268"/>
                </a:xfrm>
                <a:prstGeom prst="rect">
                  <a:avLst/>
                </a:prstGeom>
              </p:spPr>
            </p:pic>
          </mc:Fallback>
        </mc:AlternateContent>
        <mc:AlternateContent xmlns:mc="http://schemas.openxmlformats.org/markup-compatibility/2006" xmlns:p14="http://schemas.microsoft.com/office/powerpoint/2010/main">
          <mc:Choice Requires="p14">
            <p:contentPart p14:bwMode="auto" r:id="rId941">
              <p14:nvContentPartPr>
                <p14:cNvPr id="229" name="Entrada de lápiz 228">
                  <a:extLst>
                    <a:ext uri="{FF2B5EF4-FFF2-40B4-BE49-F238E27FC236}">
                      <a16:creationId xmlns:a16="http://schemas.microsoft.com/office/drawing/2014/main" id="{21514980-8423-524C-A4B3-168C6B9543D6}"/>
                    </a:ext>
                  </a:extLst>
                </p14:cNvPr>
                <p14:cNvContentPartPr/>
                <p14:nvPr/>
              </p14:nvContentPartPr>
              <p14:xfrm>
                <a:off x="9872626" y="3821653"/>
                <a:ext cx="55440" cy="71280"/>
              </p14:xfrm>
            </p:contentPart>
          </mc:Choice>
          <mc:Fallback xmlns="">
            <p:pic>
              <p:nvPicPr>
                <p:cNvPr id="229" name="Entrada de lápiz 228">
                  <a:extLst>
                    <a:ext uri="{FF2B5EF4-FFF2-40B4-BE49-F238E27FC236}">
                      <a16:creationId xmlns:a16="http://schemas.microsoft.com/office/drawing/2014/main" id="{21514980-8423-524C-A4B3-168C6B9543D6}"/>
                    </a:ext>
                  </a:extLst>
                </p:cNvPr>
                <p:cNvPicPr/>
                <p:nvPr/>
              </p:nvPicPr>
              <p:blipFill>
                <a:blip r:embed="rId942"/>
                <a:stretch>
                  <a:fillRect/>
                </a:stretch>
              </p:blipFill>
              <p:spPr>
                <a:xfrm>
                  <a:off x="9857146" y="3806173"/>
                  <a:ext cx="860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231" name="Entrada de lápiz 230">
                  <a:extLst>
                    <a:ext uri="{FF2B5EF4-FFF2-40B4-BE49-F238E27FC236}">
                      <a16:creationId xmlns:a16="http://schemas.microsoft.com/office/drawing/2014/main" id="{40A56F99-6609-144D-B042-9B4E0564628F}"/>
                    </a:ext>
                  </a:extLst>
                </p14:cNvPr>
                <p14:cNvContentPartPr/>
                <p14:nvPr/>
              </p14:nvContentPartPr>
              <p14:xfrm>
                <a:off x="9955786" y="3738853"/>
                <a:ext cx="78480" cy="133920"/>
              </p14:xfrm>
            </p:contentPart>
          </mc:Choice>
          <mc:Fallback xmlns="">
            <p:pic>
              <p:nvPicPr>
                <p:cNvPr id="231" name="Entrada de lápiz 230">
                  <a:extLst>
                    <a:ext uri="{FF2B5EF4-FFF2-40B4-BE49-F238E27FC236}">
                      <a16:creationId xmlns:a16="http://schemas.microsoft.com/office/drawing/2014/main" id="{40A56F99-6609-144D-B042-9B4E0564628F}"/>
                    </a:ext>
                  </a:extLst>
                </p:cNvPr>
                <p:cNvPicPr/>
                <p:nvPr/>
              </p:nvPicPr>
              <p:blipFill>
                <a:blip r:embed="rId944"/>
                <a:stretch>
                  <a:fillRect/>
                </a:stretch>
              </p:blipFill>
              <p:spPr>
                <a:xfrm>
                  <a:off x="9940306" y="3723373"/>
                  <a:ext cx="109080" cy="164520"/>
                </a:xfrm>
                <a:prstGeom prst="rect">
                  <a:avLst/>
                </a:prstGeom>
              </p:spPr>
            </p:pic>
          </mc:Fallback>
        </mc:AlternateContent>
      </p:grpSp>
      <p:grpSp>
        <p:nvGrpSpPr>
          <p:cNvPr id="241" name="Grupo 240">
            <a:extLst>
              <a:ext uri="{FF2B5EF4-FFF2-40B4-BE49-F238E27FC236}">
                <a16:creationId xmlns:a16="http://schemas.microsoft.com/office/drawing/2014/main" id="{2AC493B8-B18D-254F-B70B-1455E115C89D}"/>
              </a:ext>
            </a:extLst>
          </p:cNvPr>
          <p:cNvGrpSpPr/>
          <p:nvPr/>
        </p:nvGrpSpPr>
        <p:grpSpPr>
          <a:xfrm>
            <a:off x="10230466" y="3735613"/>
            <a:ext cx="291240" cy="153000"/>
            <a:chOff x="10230466" y="3735613"/>
            <a:chExt cx="291240" cy="153000"/>
          </a:xfrm>
        </p:grpSpPr>
        <mc:AlternateContent xmlns:mc="http://schemas.openxmlformats.org/markup-compatibility/2006" xmlns:p14="http://schemas.microsoft.com/office/powerpoint/2010/main">
          <mc:Choice Requires="p14">
            <p:contentPart p14:bwMode="auto" r:id="rId945">
              <p14:nvContentPartPr>
                <p14:cNvPr id="237" name="Entrada de lápiz 236">
                  <a:extLst>
                    <a:ext uri="{FF2B5EF4-FFF2-40B4-BE49-F238E27FC236}">
                      <a16:creationId xmlns:a16="http://schemas.microsoft.com/office/drawing/2014/main" id="{D3C72E31-8E54-5644-84B5-AC32F15650CC}"/>
                    </a:ext>
                  </a:extLst>
                </p14:cNvPr>
                <p14:cNvContentPartPr/>
                <p14:nvPr/>
              </p14:nvContentPartPr>
              <p14:xfrm>
                <a:off x="10230466" y="3735613"/>
                <a:ext cx="90000" cy="153000"/>
              </p14:xfrm>
            </p:contentPart>
          </mc:Choice>
          <mc:Fallback xmlns="">
            <p:pic>
              <p:nvPicPr>
                <p:cNvPr id="237" name="Entrada de lápiz 236">
                  <a:extLst>
                    <a:ext uri="{FF2B5EF4-FFF2-40B4-BE49-F238E27FC236}">
                      <a16:creationId xmlns:a16="http://schemas.microsoft.com/office/drawing/2014/main" id="{D3C72E31-8E54-5644-84B5-AC32F15650CC}"/>
                    </a:ext>
                  </a:extLst>
                </p:cNvPr>
                <p:cNvPicPr/>
                <p:nvPr/>
              </p:nvPicPr>
              <p:blipFill>
                <a:blip r:embed="rId946"/>
                <a:stretch>
                  <a:fillRect/>
                </a:stretch>
              </p:blipFill>
              <p:spPr>
                <a:xfrm>
                  <a:off x="10214986" y="3720133"/>
                  <a:ext cx="1206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47">
              <p14:nvContentPartPr>
                <p14:cNvPr id="238" name="Entrada de lápiz 237">
                  <a:extLst>
                    <a:ext uri="{FF2B5EF4-FFF2-40B4-BE49-F238E27FC236}">
                      <a16:creationId xmlns:a16="http://schemas.microsoft.com/office/drawing/2014/main" id="{3714D7C8-1CC9-7A4C-8DFA-61B307D0AB0E}"/>
                    </a:ext>
                  </a:extLst>
                </p14:cNvPr>
                <p14:cNvContentPartPr/>
                <p14:nvPr/>
              </p14:nvContentPartPr>
              <p14:xfrm>
                <a:off x="10360066" y="3872773"/>
                <a:ext cx="4320" cy="8280"/>
              </p14:xfrm>
            </p:contentPart>
          </mc:Choice>
          <mc:Fallback xmlns="">
            <p:pic>
              <p:nvPicPr>
                <p:cNvPr id="238" name="Entrada de lápiz 237">
                  <a:extLst>
                    <a:ext uri="{FF2B5EF4-FFF2-40B4-BE49-F238E27FC236}">
                      <a16:creationId xmlns:a16="http://schemas.microsoft.com/office/drawing/2014/main" id="{3714D7C8-1CC9-7A4C-8DFA-61B307D0AB0E}"/>
                    </a:ext>
                  </a:extLst>
                </p:cNvPr>
                <p:cNvPicPr/>
                <p:nvPr/>
              </p:nvPicPr>
              <p:blipFill>
                <a:blip r:embed="rId948"/>
                <a:stretch>
                  <a:fillRect/>
                </a:stretch>
              </p:blipFill>
              <p:spPr>
                <a:xfrm>
                  <a:off x="10344586" y="3857293"/>
                  <a:ext cx="34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239" name="Entrada de lápiz 238">
                  <a:extLst>
                    <a:ext uri="{FF2B5EF4-FFF2-40B4-BE49-F238E27FC236}">
                      <a16:creationId xmlns:a16="http://schemas.microsoft.com/office/drawing/2014/main" id="{01BDFB34-0042-B644-A583-AD7943DE2891}"/>
                    </a:ext>
                  </a:extLst>
                </p14:cNvPr>
                <p14:cNvContentPartPr/>
                <p14:nvPr/>
              </p14:nvContentPartPr>
              <p14:xfrm>
                <a:off x="10367986" y="3738853"/>
                <a:ext cx="59400" cy="137880"/>
              </p14:xfrm>
            </p:contentPart>
          </mc:Choice>
          <mc:Fallback xmlns="">
            <p:pic>
              <p:nvPicPr>
                <p:cNvPr id="239" name="Entrada de lápiz 238">
                  <a:extLst>
                    <a:ext uri="{FF2B5EF4-FFF2-40B4-BE49-F238E27FC236}">
                      <a16:creationId xmlns:a16="http://schemas.microsoft.com/office/drawing/2014/main" id="{01BDFB34-0042-B644-A583-AD7943DE2891}"/>
                    </a:ext>
                  </a:extLst>
                </p:cNvPr>
                <p:cNvPicPr/>
                <p:nvPr/>
              </p:nvPicPr>
              <p:blipFill>
                <a:blip r:embed="rId950"/>
                <a:stretch>
                  <a:fillRect/>
                </a:stretch>
              </p:blipFill>
              <p:spPr>
                <a:xfrm>
                  <a:off x="10352412" y="3723373"/>
                  <a:ext cx="90187"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240" name="Entrada de lápiz 239">
                  <a:extLst>
                    <a:ext uri="{FF2B5EF4-FFF2-40B4-BE49-F238E27FC236}">
                      <a16:creationId xmlns:a16="http://schemas.microsoft.com/office/drawing/2014/main" id="{0E0C6F8A-31C8-D749-92D6-274DFE7D247C}"/>
                    </a:ext>
                  </a:extLst>
                </p14:cNvPr>
                <p14:cNvContentPartPr/>
                <p14:nvPr/>
              </p14:nvContentPartPr>
              <p14:xfrm>
                <a:off x="10474186" y="3742813"/>
                <a:ext cx="47520" cy="141840"/>
              </p14:xfrm>
            </p:contentPart>
          </mc:Choice>
          <mc:Fallback xmlns="">
            <p:pic>
              <p:nvPicPr>
                <p:cNvPr id="240" name="Entrada de lápiz 239">
                  <a:extLst>
                    <a:ext uri="{FF2B5EF4-FFF2-40B4-BE49-F238E27FC236}">
                      <a16:creationId xmlns:a16="http://schemas.microsoft.com/office/drawing/2014/main" id="{0E0C6F8A-31C8-D749-92D6-274DFE7D247C}"/>
                    </a:ext>
                  </a:extLst>
                </p:cNvPr>
                <p:cNvPicPr/>
                <p:nvPr/>
              </p:nvPicPr>
              <p:blipFill>
                <a:blip r:embed="rId952"/>
                <a:stretch>
                  <a:fillRect/>
                </a:stretch>
              </p:blipFill>
              <p:spPr>
                <a:xfrm>
                  <a:off x="10458706" y="3727333"/>
                  <a:ext cx="7812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3">
            <p14:nvContentPartPr>
              <p14:cNvPr id="242" name="Entrada de lápiz 241">
                <a:extLst>
                  <a:ext uri="{FF2B5EF4-FFF2-40B4-BE49-F238E27FC236}">
                    <a16:creationId xmlns:a16="http://schemas.microsoft.com/office/drawing/2014/main" id="{330EFE79-7783-3E45-8AD2-63A3C4561BE7}"/>
                  </a:ext>
                </a:extLst>
              </p14:cNvPr>
              <p14:cNvContentPartPr/>
              <p14:nvPr/>
            </p14:nvContentPartPr>
            <p14:xfrm>
              <a:off x="5964340" y="1339241"/>
              <a:ext cx="324720" cy="1072080"/>
            </p14:xfrm>
          </p:contentPart>
        </mc:Choice>
        <mc:Fallback xmlns="">
          <p:pic>
            <p:nvPicPr>
              <p:cNvPr id="242" name="Entrada de lápiz 241">
                <a:extLst>
                  <a:ext uri="{FF2B5EF4-FFF2-40B4-BE49-F238E27FC236}">
                    <a16:creationId xmlns:a16="http://schemas.microsoft.com/office/drawing/2014/main" id="{330EFE79-7783-3E45-8AD2-63A3C4561BE7}"/>
                  </a:ext>
                </a:extLst>
              </p:cNvPr>
              <p:cNvPicPr/>
              <p:nvPr/>
            </p:nvPicPr>
            <p:blipFill>
              <a:blip r:embed="rId954"/>
              <a:stretch>
                <a:fillRect/>
              </a:stretch>
            </p:blipFill>
            <p:spPr>
              <a:xfrm>
                <a:off x="5948843" y="1323761"/>
                <a:ext cx="355354" cy="1102680"/>
              </a:xfrm>
              <a:prstGeom prst="rect">
                <a:avLst/>
              </a:prstGeom>
            </p:spPr>
          </p:pic>
        </mc:Fallback>
      </mc:AlternateContent>
      <p:grpSp>
        <p:nvGrpSpPr>
          <p:cNvPr id="259" name="Grupo 258">
            <a:extLst>
              <a:ext uri="{FF2B5EF4-FFF2-40B4-BE49-F238E27FC236}">
                <a16:creationId xmlns:a16="http://schemas.microsoft.com/office/drawing/2014/main" id="{7FBD0FFA-014B-0841-9C9E-521F644EFA87}"/>
              </a:ext>
            </a:extLst>
          </p:cNvPr>
          <p:cNvGrpSpPr/>
          <p:nvPr/>
        </p:nvGrpSpPr>
        <p:grpSpPr>
          <a:xfrm>
            <a:off x="9851727" y="5481533"/>
            <a:ext cx="312120" cy="111960"/>
            <a:chOff x="9851727" y="5481533"/>
            <a:chExt cx="312120" cy="111960"/>
          </a:xfrm>
        </p:grpSpPr>
        <mc:AlternateContent xmlns:mc="http://schemas.openxmlformats.org/markup-compatibility/2006" xmlns:p14="http://schemas.microsoft.com/office/powerpoint/2010/main">
          <mc:Choice Requires="p14">
            <p:contentPart p14:bwMode="auto" r:id="rId955">
              <p14:nvContentPartPr>
                <p14:cNvPr id="251" name="Entrada de lápiz 250">
                  <a:extLst>
                    <a:ext uri="{FF2B5EF4-FFF2-40B4-BE49-F238E27FC236}">
                      <a16:creationId xmlns:a16="http://schemas.microsoft.com/office/drawing/2014/main" id="{971FD631-8EA8-5F45-B7E2-4A74655E03E2}"/>
                    </a:ext>
                  </a:extLst>
                </p14:cNvPr>
                <p14:cNvContentPartPr/>
                <p14:nvPr/>
              </p14:nvContentPartPr>
              <p14:xfrm>
                <a:off x="9851727" y="5534453"/>
                <a:ext cx="26640" cy="3240"/>
              </p14:xfrm>
            </p:contentPart>
          </mc:Choice>
          <mc:Fallback xmlns="">
            <p:pic>
              <p:nvPicPr>
                <p:cNvPr id="251" name="Entrada de lápiz 250">
                  <a:extLst>
                    <a:ext uri="{FF2B5EF4-FFF2-40B4-BE49-F238E27FC236}">
                      <a16:creationId xmlns:a16="http://schemas.microsoft.com/office/drawing/2014/main" id="{971FD631-8EA8-5F45-B7E2-4A74655E03E2}"/>
                    </a:ext>
                  </a:extLst>
                </p:cNvPr>
                <p:cNvPicPr/>
                <p:nvPr/>
              </p:nvPicPr>
              <p:blipFill>
                <a:blip r:embed="rId956"/>
                <a:stretch>
                  <a:fillRect/>
                </a:stretch>
              </p:blipFill>
              <p:spPr>
                <a:xfrm>
                  <a:off x="9836247" y="5518973"/>
                  <a:ext cx="572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252" name="Entrada de lápiz 251">
                  <a:extLst>
                    <a:ext uri="{FF2B5EF4-FFF2-40B4-BE49-F238E27FC236}">
                      <a16:creationId xmlns:a16="http://schemas.microsoft.com/office/drawing/2014/main" id="{2AACB2DE-5933-3F4F-86A4-1E4C45144A58}"/>
                    </a:ext>
                  </a:extLst>
                </p14:cNvPr>
                <p14:cNvContentPartPr/>
                <p14:nvPr/>
              </p14:nvContentPartPr>
              <p14:xfrm>
                <a:off x="9901767" y="5490173"/>
                <a:ext cx="59040" cy="53280"/>
              </p14:xfrm>
            </p:contentPart>
          </mc:Choice>
          <mc:Fallback xmlns="">
            <p:pic>
              <p:nvPicPr>
                <p:cNvPr id="252" name="Entrada de lápiz 251">
                  <a:extLst>
                    <a:ext uri="{FF2B5EF4-FFF2-40B4-BE49-F238E27FC236}">
                      <a16:creationId xmlns:a16="http://schemas.microsoft.com/office/drawing/2014/main" id="{2AACB2DE-5933-3F4F-86A4-1E4C45144A58}"/>
                    </a:ext>
                  </a:extLst>
                </p:cNvPr>
                <p:cNvPicPr/>
                <p:nvPr/>
              </p:nvPicPr>
              <p:blipFill>
                <a:blip r:embed="rId958"/>
                <a:stretch>
                  <a:fillRect/>
                </a:stretch>
              </p:blipFill>
              <p:spPr>
                <a:xfrm>
                  <a:off x="9886287" y="5474693"/>
                  <a:ext cx="89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253" name="Entrada de lápiz 252">
                  <a:extLst>
                    <a:ext uri="{FF2B5EF4-FFF2-40B4-BE49-F238E27FC236}">
                      <a16:creationId xmlns:a16="http://schemas.microsoft.com/office/drawing/2014/main" id="{841A11B0-59E0-CF4E-991C-E22D9DF4CCBA}"/>
                    </a:ext>
                  </a:extLst>
                </p14:cNvPr>
                <p14:cNvContentPartPr/>
                <p14:nvPr/>
              </p14:nvContentPartPr>
              <p14:xfrm>
                <a:off x="9963687" y="5481533"/>
                <a:ext cx="9000" cy="109080"/>
              </p14:xfrm>
            </p:contentPart>
          </mc:Choice>
          <mc:Fallback xmlns="">
            <p:pic>
              <p:nvPicPr>
                <p:cNvPr id="253" name="Entrada de lápiz 252">
                  <a:extLst>
                    <a:ext uri="{FF2B5EF4-FFF2-40B4-BE49-F238E27FC236}">
                      <a16:creationId xmlns:a16="http://schemas.microsoft.com/office/drawing/2014/main" id="{841A11B0-59E0-CF4E-991C-E22D9DF4CCBA}"/>
                    </a:ext>
                  </a:extLst>
                </p:cNvPr>
                <p:cNvPicPr/>
                <p:nvPr/>
              </p:nvPicPr>
              <p:blipFill>
                <a:blip r:embed="rId960"/>
                <a:stretch>
                  <a:fillRect/>
                </a:stretch>
              </p:blipFill>
              <p:spPr>
                <a:xfrm>
                  <a:off x="9948802" y="5466053"/>
                  <a:ext cx="38423"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254" name="Entrada de lápiz 253">
                  <a:extLst>
                    <a:ext uri="{FF2B5EF4-FFF2-40B4-BE49-F238E27FC236}">
                      <a16:creationId xmlns:a16="http://schemas.microsoft.com/office/drawing/2014/main" id="{D4B94F78-1588-D34E-9D93-8470CDE4EDD8}"/>
                    </a:ext>
                  </a:extLst>
                </p14:cNvPr>
                <p14:cNvContentPartPr/>
                <p14:nvPr/>
              </p14:nvContentPartPr>
              <p14:xfrm>
                <a:off x="10004727" y="5587373"/>
                <a:ext cx="9000" cy="6120"/>
              </p14:xfrm>
            </p:contentPart>
          </mc:Choice>
          <mc:Fallback xmlns="">
            <p:pic>
              <p:nvPicPr>
                <p:cNvPr id="254" name="Entrada de lápiz 253">
                  <a:extLst>
                    <a:ext uri="{FF2B5EF4-FFF2-40B4-BE49-F238E27FC236}">
                      <a16:creationId xmlns:a16="http://schemas.microsoft.com/office/drawing/2014/main" id="{D4B94F78-1588-D34E-9D93-8470CDE4EDD8}"/>
                    </a:ext>
                  </a:extLst>
                </p:cNvPr>
                <p:cNvPicPr/>
                <p:nvPr/>
              </p:nvPicPr>
              <p:blipFill>
                <a:blip r:embed="rId962"/>
                <a:stretch>
                  <a:fillRect/>
                </a:stretch>
              </p:blipFill>
              <p:spPr>
                <a:xfrm>
                  <a:off x="9989842" y="5572753"/>
                  <a:ext cx="38423" cy="35020"/>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256" name="Entrada de lápiz 255">
                  <a:extLst>
                    <a:ext uri="{FF2B5EF4-FFF2-40B4-BE49-F238E27FC236}">
                      <a16:creationId xmlns:a16="http://schemas.microsoft.com/office/drawing/2014/main" id="{98DF1DD4-8A9C-0A41-99A4-A45628B5BA10}"/>
                    </a:ext>
                  </a:extLst>
                </p14:cNvPr>
                <p14:cNvContentPartPr/>
                <p14:nvPr/>
              </p14:nvContentPartPr>
              <p14:xfrm>
                <a:off x="10072407" y="5490173"/>
                <a:ext cx="18000" cy="91440"/>
              </p14:xfrm>
            </p:contentPart>
          </mc:Choice>
          <mc:Fallback xmlns="">
            <p:pic>
              <p:nvPicPr>
                <p:cNvPr id="256" name="Entrada de lápiz 255">
                  <a:extLst>
                    <a:ext uri="{FF2B5EF4-FFF2-40B4-BE49-F238E27FC236}">
                      <a16:creationId xmlns:a16="http://schemas.microsoft.com/office/drawing/2014/main" id="{98DF1DD4-8A9C-0A41-99A4-A45628B5BA10}"/>
                    </a:ext>
                  </a:extLst>
                </p:cNvPr>
                <p:cNvPicPr/>
                <p:nvPr/>
              </p:nvPicPr>
              <p:blipFill>
                <a:blip r:embed="rId964"/>
                <a:stretch>
                  <a:fillRect/>
                </a:stretch>
              </p:blipFill>
              <p:spPr>
                <a:xfrm>
                  <a:off x="10056927" y="5474693"/>
                  <a:ext cx="48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258" name="Entrada de lápiz 257">
                  <a:extLst>
                    <a:ext uri="{FF2B5EF4-FFF2-40B4-BE49-F238E27FC236}">
                      <a16:creationId xmlns:a16="http://schemas.microsoft.com/office/drawing/2014/main" id="{97C0C379-0E2A-4445-84F3-C4725D575561}"/>
                    </a:ext>
                  </a:extLst>
                </p14:cNvPr>
                <p14:cNvContentPartPr/>
                <p14:nvPr/>
              </p14:nvContentPartPr>
              <p14:xfrm>
                <a:off x="10113447" y="5493413"/>
                <a:ext cx="50400" cy="90000"/>
              </p14:xfrm>
            </p:contentPart>
          </mc:Choice>
          <mc:Fallback xmlns="">
            <p:pic>
              <p:nvPicPr>
                <p:cNvPr id="258" name="Entrada de lápiz 257">
                  <a:extLst>
                    <a:ext uri="{FF2B5EF4-FFF2-40B4-BE49-F238E27FC236}">
                      <a16:creationId xmlns:a16="http://schemas.microsoft.com/office/drawing/2014/main" id="{97C0C379-0E2A-4445-84F3-C4725D575561}"/>
                    </a:ext>
                  </a:extLst>
                </p:cNvPr>
                <p:cNvPicPr/>
                <p:nvPr/>
              </p:nvPicPr>
              <p:blipFill>
                <a:blip r:embed="rId966"/>
                <a:stretch>
                  <a:fillRect/>
                </a:stretch>
              </p:blipFill>
              <p:spPr>
                <a:xfrm>
                  <a:off x="10097856" y="5477933"/>
                  <a:ext cx="81220" cy="120600"/>
                </a:xfrm>
                <a:prstGeom prst="rect">
                  <a:avLst/>
                </a:prstGeom>
              </p:spPr>
            </p:pic>
          </mc:Fallback>
        </mc:AlternateContent>
      </p:grpSp>
      <p:grpSp>
        <p:nvGrpSpPr>
          <p:cNvPr id="277" name="Grupo 276">
            <a:extLst>
              <a:ext uri="{FF2B5EF4-FFF2-40B4-BE49-F238E27FC236}">
                <a16:creationId xmlns:a16="http://schemas.microsoft.com/office/drawing/2014/main" id="{E334C19F-4DD2-4E46-9205-9278446D4333}"/>
              </a:ext>
            </a:extLst>
          </p:cNvPr>
          <p:cNvGrpSpPr/>
          <p:nvPr/>
        </p:nvGrpSpPr>
        <p:grpSpPr>
          <a:xfrm>
            <a:off x="10325127" y="5472533"/>
            <a:ext cx="294120" cy="106200"/>
            <a:chOff x="10325127" y="5472533"/>
            <a:chExt cx="294120" cy="106200"/>
          </a:xfrm>
        </p:grpSpPr>
        <mc:AlternateContent xmlns:mc="http://schemas.openxmlformats.org/markup-compatibility/2006" xmlns:p14="http://schemas.microsoft.com/office/powerpoint/2010/main">
          <mc:Choice Requires="p14">
            <p:contentPart p14:bwMode="auto" r:id="rId967">
              <p14:nvContentPartPr>
                <p14:cNvPr id="260" name="Entrada de lápiz 259">
                  <a:extLst>
                    <a:ext uri="{FF2B5EF4-FFF2-40B4-BE49-F238E27FC236}">
                      <a16:creationId xmlns:a16="http://schemas.microsoft.com/office/drawing/2014/main" id="{BE916E1A-C8D9-F945-875B-B70ED25BF384}"/>
                    </a:ext>
                  </a:extLst>
                </p14:cNvPr>
                <p14:cNvContentPartPr/>
                <p14:nvPr/>
              </p14:nvContentPartPr>
              <p14:xfrm>
                <a:off x="10325127" y="5519693"/>
                <a:ext cx="29880" cy="6120"/>
              </p14:xfrm>
            </p:contentPart>
          </mc:Choice>
          <mc:Fallback xmlns="">
            <p:pic>
              <p:nvPicPr>
                <p:cNvPr id="260" name="Entrada de lápiz 259">
                  <a:extLst>
                    <a:ext uri="{FF2B5EF4-FFF2-40B4-BE49-F238E27FC236}">
                      <a16:creationId xmlns:a16="http://schemas.microsoft.com/office/drawing/2014/main" id="{BE916E1A-C8D9-F945-875B-B70ED25BF384}"/>
                    </a:ext>
                  </a:extLst>
                </p:cNvPr>
                <p:cNvPicPr/>
                <p:nvPr/>
              </p:nvPicPr>
              <p:blipFill>
                <a:blip r:embed="rId968"/>
                <a:stretch>
                  <a:fillRect/>
                </a:stretch>
              </p:blipFill>
              <p:spPr>
                <a:xfrm>
                  <a:off x="10309647" y="5504213"/>
                  <a:ext cx="60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261" name="Entrada de lápiz 260">
                  <a:extLst>
                    <a:ext uri="{FF2B5EF4-FFF2-40B4-BE49-F238E27FC236}">
                      <a16:creationId xmlns:a16="http://schemas.microsoft.com/office/drawing/2014/main" id="{191770DF-1399-AD42-B200-45425F996DC3}"/>
                    </a:ext>
                  </a:extLst>
                </p14:cNvPr>
                <p14:cNvContentPartPr/>
                <p14:nvPr/>
              </p14:nvContentPartPr>
              <p14:xfrm>
                <a:off x="10383807" y="5472533"/>
                <a:ext cx="56160" cy="106200"/>
              </p14:xfrm>
            </p:contentPart>
          </mc:Choice>
          <mc:Fallback xmlns="">
            <p:pic>
              <p:nvPicPr>
                <p:cNvPr id="261" name="Entrada de lápiz 260">
                  <a:extLst>
                    <a:ext uri="{FF2B5EF4-FFF2-40B4-BE49-F238E27FC236}">
                      <a16:creationId xmlns:a16="http://schemas.microsoft.com/office/drawing/2014/main" id="{191770DF-1399-AD42-B200-45425F996DC3}"/>
                    </a:ext>
                  </a:extLst>
                </p:cNvPr>
                <p:cNvPicPr/>
                <p:nvPr/>
              </p:nvPicPr>
              <p:blipFill>
                <a:blip r:embed="rId970"/>
                <a:stretch>
                  <a:fillRect/>
                </a:stretch>
              </p:blipFill>
              <p:spPr>
                <a:xfrm>
                  <a:off x="10368327" y="5457053"/>
                  <a:ext cx="86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262" name="Entrada de lápiz 261">
                  <a:extLst>
                    <a:ext uri="{FF2B5EF4-FFF2-40B4-BE49-F238E27FC236}">
                      <a16:creationId xmlns:a16="http://schemas.microsoft.com/office/drawing/2014/main" id="{C4898D4F-437B-C544-805A-3AD515E42158}"/>
                    </a:ext>
                  </a:extLst>
                </p14:cNvPr>
                <p14:cNvContentPartPr/>
                <p14:nvPr/>
              </p14:nvContentPartPr>
              <p14:xfrm>
                <a:off x="10474887" y="5572613"/>
                <a:ext cx="6120" cy="6120"/>
              </p14:xfrm>
            </p:contentPart>
          </mc:Choice>
          <mc:Fallback xmlns="">
            <p:pic>
              <p:nvPicPr>
                <p:cNvPr id="262" name="Entrada de lápiz 261">
                  <a:extLst>
                    <a:ext uri="{FF2B5EF4-FFF2-40B4-BE49-F238E27FC236}">
                      <a16:creationId xmlns:a16="http://schemas.microsoft.com/office/drawing/2014/main" id="{C4898D4F-437B-C544-805A-3AD515E42158}"/>
                    </a:ext>
                  </a:extLst>
                </p:cNvPr>
                <p:cNvPicPr/>
                <p:nvPr/>
              </p:nvPicPr>
              <p:blipFill>
                <a:blip r:embed="rId972"/>
                <a:stretch>
                  <a:fillRect/>
                </a:stretch>
              </p:blipFill>
              <p:spPr>
                <a:xfrm>
                  <a:off x="10459407" y="5557993"/>
                  <a:ext cx="36720" cy="35020"/>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275" name="Entrada de lápiz 274">
                  <a:extLst>
                    <a:ext uri="{FF2B5EF4-FFF2-40B4-BE49-F238E27FC236}">
                      <a16:creationId xmlns:a16="http://schemas.microsoft.com/office/drawing/2014/main" id="{9D75445F-0B60-1F45-9341-C78D7692ABDD}"/>
                    </a:ext>
                  </a:extLst>
                </p14:cNvPr>
                <p14:cNvContentPartPr/>
                <p14:nvPr/>
              </p14:nvContentPartPr>
              <p14:xfrm>
                <a:off x="10516287" y="5475773"/>
                <a:ext cx="32760" cy="82440"/>
              </p14:xfrm>
            </p:contentPart>
          </mc:Choice>
          <mc:Fallback xmlns="">
            <p:pic>
              <p:nvPicPr>
                <p:cNvPr id="275" name="Entrada de lápiz 274">
                  <a:extLst>
                    <a:ext uri="{FF2B5EF4-FFF2-40B4-BE49-F238E27FC236}">
                      <a16:creationId xmlns:a16="http://schemas.microsoft.com/office/drawing/2014/main" id="{9D75445F-0B60-1F45-9341-C78D7692ABDD}"/>
                    </a:ext>
                  </a:extLst>
                </p:cNvPr>
                <p:cNvPicPr/>
                <p:nvPr/>
              </p:nvPicPr>
              <p:blipFill>
                <a:blip r:embed="rId974"/>
                <a:stretch>
                  <a:fillRect/>
                </a:stretch>
              </p:blipFill>
              <p:spPr>
                <a:xfrm>
                  <a:off x="10500807" y="5460293"/>
                  <a:ext cx="63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75">
              <p14:nvContentPartPr>
                <p14:cNvPr id="276" name="Entrada de lápiz 275">
                  <a:extLst>
                    <a:ext uri="{FF2B5EF4-FFF2-40B4-BE49-F238E27FC236}">
                      <a16:creationId xmlns:a16="http://schemas.microsoft.com/office/drawing/2014/main" id="{9EC8D9A0-0CE0-0C4E-B6C1-A3475F70BD88}"/>
                    </a:ext>
                  </a:extLst>
                </p14:cNvPr>
                <p14:cNvContentPartPr/>
                <p14:nvPr/>
              </p14:nvContentPartPr>
              <p14:xfrm>
                <a:off x="10577847" y="5478653"/>
                <a:ext cx="41400" cy="82800"/>
              </p14:xfrm>
            </p:contentPart>
          </mc:Choice>
          <mc:Fallback xmlns="">
            <p:pic>
              <p:nvPicPr>
                <p:cNvPr id="276" name="Entrada de lápiz 275">
                  <a:extLst>
                    <a:ext uri="{FF2B5EF4-FFF2-40B4-BE49-F238E27FC236}">
                      <a16:creationId xmlns:a16="http://schemas.microsoft.com/office/drawing/2014/main" id="{9EC8D9A0-0CE0-0C4E-B6C1-A3475F70BD88}"/>
                    </a:ext>
                  </a:extLst>
                </p:cNvPr>
                <p:cNvPicPr/>
                <p:nvPr/>
              </p:nvPicPr>
              <p:blipFill>
                <a:blip r:embed="rId976"/>
                <a:stretch>
                  <a:fillRect/>
                </a:stretch>
              </p:blipFill>
              <p:spPr>
                <a:xfrm>
                  <a:off x="10562367" y="5463173"/>
                  <a:ext cx="72000" cy="113400"/>
                </a:xfrm>
                <a:prstGeom prst="rect">
                  <a:avLst/>
                </a:prstGeom>
              </p:spPr>
            </p:pic>
          </mc:Fallback>
        </mc:AlternateContent>
      </p:grpSp>
      <p:grpSp>
        <p:nvGrpSpPr>
          <p:cNvPr id="279" name="Grupo 278">
            <a:extLst>
              <a:ext uri="{FF2B5EF4-FFF2-40B4-BE49-F238E27FC236}">
                <a16:creationId xmlns:a16="http://schemas.microsoft.com/office/drawing/2014/main" id="{E93CA679-F246-FB4C-8EAE-ECFADB019C10}"/>
              </a:ext>
            </a:extLst>
          </p:cNvPr>
          <p:cNvGrpSpPr/>
          <p:nvPr/>
        </p:nvGrpSpPr>
        <p:grpSpPr>
          <a:xfrm>
            <a:off x="9411087" y="5481533"/>
            <a:ext cx="335160" cy="109080"/>
            <a:chOff x="9411087" y="5481533"/>
            <a:chExt cx="335160" cy="109080"/>
          </a:xfrm>
        </p:grpSpPr>
        <mc:AlternateContent xmlns:mc="http://schemas.openxmlformats.org/markup-compatibility/2006" xmlns:p14="http://schemas.microsoft.com/office/powerpoint/2010/main">
          <mc:Choice Requires="p14">
            <p:contentPart p14:bwMode="auto" r:id="rId977">
              <p14:nvContentPartPr>
                <p14:cNvPr id="244" name="Entrada de lápiz 243">
                  <a:extLst>
                    <a:ext uri="{FF2B5EF4-FFF2-40B4-BE49-F238E27FC236}">
                      <a16:creationId xmlns:a16="http://schemas.microsoft.com/office/drawing/2014/main" id="{BB1370AB-C9E3-C74E-914D-206C71DCBD10}"/>
                    </a:ext>
                  </a:extLst>
                </p14:cNvPr>
                <p14:cNvContentPartPr/>
                <p14:nvPr/>
              </p14:nvContentPartPr>
              <p14:xfrm>
                <a:off x="9411087" y="5537333"/>
                <a:ext cx="32760" cy="9000"/>
              </p14:xfrm>
            </p:contentPart>
          </mc:Choice>
          <mc:Fallback xmlns="">
            <p:pic>
              <p:nvPicPr>
                <p:cNvPr id="244" name="Entrada de lápiz 243">
                  <a:extLst>
                    <a:ext uri="{FF2B5EF4-FFF2-40B4-BE49-F238E27FC236}">
                      <a16:creationId xmlns:a16="http://schemas.microsoft.com/office/drawing/2014/main" id="{BB1370AB-C9E3-C74E-914D-206C71DCBD10}"/>
                    </a:ext>
                  </a:extLst>
                </p:cNvPr>
                <p:cNvPicPr/>
                <p:nvPr/>
              </p:nvPicPr>
              <p:blipFill>
                <a:blip r:embed="rId978"/>
                <a:stretch>
                  <a:fillRect/>
                </a:stretch>
              </p:blipFill>
              <p:spPr>
                <a:xfrm>
                  <a:off x="9395607" y="5522448"/>
                  <a:ext cx="63360" cy="38423"/>
                </a:xfrm>
                <a:prstGeom prst="rect">
                  <a:avLst/>
                </a:prstGeom>
              </p:spPr>
            </p:pic>
          </mc:Fallback>
        </mc:AlternateContent>
        <mc:AlternateContent xmlns:mc="http://schemas.openxmlformats.org/markup-compatibility/2006" xmlns:p14="http://schemas.microsoft.com/office/powerpoint/2010/main">
          <mc:Choice Requires="p14">
            <p:contentPart p14:bwMode="auto" r:id="rId979">
              <p14:nvContentPartPr>
                <p14:cNvPr id="245" name="Entrada de lápiz 244">
                  <a:extLst>
                    <a:ext uri="{FF2B5EF4-FFF2-40B4-BE49-F238E27FC236}">
                      <a16:creationId xmlns:a16="http://schemas.microsoft.com/office/drawing/2014/main" id="{5F6A764E-DADA-BC49-9326-37877DA4AA7C}"/>
                    </a:ext>
                  </a:extLst>
                </p14:cNvPr>
                <p14:cNvContentPartPr/>
                <p14:nvPr/>
              </p14:nvContentPartPr>
              <p14:xfrm>
                <a:off x="9481647" y="5496293"/>
                <a:ext cx="53280" cy="94320"/>
              </p14:xfrm>
            </p:contentPart>
          </mc:Choice>
          <mc:Fallback xmlns="">
            <p:pic>
              <p:nvPicPr>
                <p:cNvPr id="245" name="Entrada de lápiz 244">
                  <a:extLst>
                    <a:ext uri="{FF2B5EF4-FFF2-40B4-BE49-F238E27FC236}">
                      <a16:creationId xmlns:a16="http://schemas.microsoft.com/office/drawing/2014/main" id="{5F6A764E-DADA-BC49-9326-37877DA4AA7C}"/>
                    </a:ext>
                  </a:extLst>
                </p:cNvPr>
                <p:cNvPicPr/>
                <p:nvPr/>
              </p:nvPicPr>
              <p:blipFill>
                <a:blip r:embed="rId980"/>
                <a:stretch>
                  <a:fillRect/>
                </a:stretch>
              </p:blipFill>
              <p:spPr>
                <a:xfrm>
                  <a:off x="9466167" y="5480813"/>
                  <a:ext cx="83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81">
              <p14:nvContentPartPr>
                <p14:cNvPr id="247" name="Entrada de lápiz 246">
                  <a:extLst>
                    <a:ext uri="{FF2B5EF4-FFF2-40B4-BE49-F238E27FC236}">
                      <a16:creationId xmlns:a16="http://schemas.microsoft.com/office/drawing/2014/main" id="{7B34A14A-0E34-1F45-B754-397EC0519A1E}"/>
                    </a:ext>
                  </a:extLst>
                </p14:cNvPr>
                <p14:cNvContentPartPr/>
                <p14:nvPr/>
              </p14:nvContentPartPr>
              <p14:xfrm>
                <a:off x="9590367" y="5581253"/>
                <a:ext cx="360" cy="6120"/>
              </p14:xfrm>
            </p:contentPart>
          </mc:Choice>
          <mc:Fallback xmlns="">
            <p:pic>
              <p:nvPicPr>
                <p:cNvPr id="247" name="Entrada de lápiz 246">
                  <a:extLst>
                    <a:ext uri="{FF2B5EF4-FFF2-40B4-BE49-F238E27FC236}">
                      <a16:creationId xmlns:a16="http://schemas.microsoft.com/office/drawing/2014/main" id="{7B34A14A-0E34-1F45-B754-397EC0519A1E}"/>
                    </a:ext>
                  </a:extLst>
                </p:cNvPr>
                <p:cNvPicPr/>
                <p:nvPr/>
              </p:nvPicPr>
              <p:blipFill>
                <a:blip r:embed="rId982"/>
                <a:stretch>
                  <a:fillRect/>
                </a:stretch>
              </p:blipFill>
              <p:spPr>
                <a:xfrm>
                  <a:off x="9574887" y="5565773"/>
                  <a:ext cx="30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83">
              <p14:nvContentPartPr>
                <p14:cNvPr id="248" name="Entrada de lápiz 247">
                  <a:extLst>
                    <a:ext uri="{FF2B5EF4-FFF2-40B4-BE49-F238E27FC236}">
                      <a16:creationId xmlns:a16="http://schemas.microsoft.com/office/drawing/2014/main" id="{BD3BA869-2EFE-8544-B59F-077656D3FEB6}"/>
                    </a:ext>
                  </a:extLst>
                </p14:cNvPr>
                <p14:cNvContentPartPr/>
                <p14:nvPr/>
              </p14:nvContentPartPr>
              <p14:xfrm>
                <a:off x="9628527" y="5493413"/>
                <a:ext cx="44280" cy="85680"/>
              </p14:xfrm>
            </p:contentPart>
          </mc:Choice>
          <mc:Fallback xmlns="">
            <p:pic>
              <p:nvPicPr>
                <p:cNvPr id="248" name="Entrada de lápiz 247">
                  <a:extLst>
                    <a:ext uri="{FF2B5EF4-FFF2-40B4-BE49-F238E27FC236}">
                      <a16:creationId xmlns:a16="http://schemas.microsoft.com/office/drawing/2014/main" id="{BD3BA869-2EFE-8544-B59F-077656D3FEB6}"/>
                    </a:ext>
                  </a:extLst>
                </p:cNvPr>
                <p:cNvPicPr/>
                <p:nvPr/>
              </p:nvPicPr>
              <p:blipFill>
                <a:blip r:embed="rId984"/>
                <a:stretch>
                  <a:fillRect/>
                </a:stretch>
              </p:blipFill>
              <p:spPr>
                <a:xfrm>
                  <a:off x="9613172" y="5477933"/>
                  <a:ext cx="74633"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85">
              <p14:nvContentPartPr>
                <p14:cNvPr id="278" name="Entrada de lápiz 277">
                  <a:extLst>
                    <a:ext uri="{FF2B5EF4-FFF2-40B4-BE49-F238E27FC236}">
                      <a16:creationId xmlns:a16="http://schemas.microsoft.com/office/drawing/2014/main" id="{4965D8CA-5087-0045-ABEE-6ACD89181EF4}"/>
                    </a:ext>
                  </a:extLst>
                </p14:cNvPr>
                <p14:cNvContentPartPr/>
                <p14:nvPr/>
              </p14:nvContentPartPr>
              <p14:xfrm>
                <a:off x="9692967" y="5481533"/>
                <a:ext cx="53280" cy="85680"/>
              </p14:xfrm>
            </p:contentPart>
          </mc:Choice>
          <mc:Fallback xmlns="">
            <p:pic>
              <p:nvPicPr>
                <p:cNvPr id="278" name="Entrada de lápiz 277">
                  <a:extLst>
                    <a:ext uri="{FF2B5EF4-FFF2-40B4-BE49-F238E27FC236}">
                      <a16:creationId xmlns:a16="http://schemas.microsoft.com/office/drawing/2014/main" id="{4965D8CA-5087-0045-ABEE-6ACD89181EF4}"/>
                    </a:ext>
                  </a:extLst>
                </p:cNvPr>
                <p:cNvPicPr/>
                <p:nvPr/>
              </p:nvPicPr>
              <p:blipFill>
                <a:blip r:embed="rId986"/>
                <a:stretch>
                  <a:fillRect/>
                </a:stretch>
              </p:blipFill>
              <p:spPr>
                <a:xfrm>
                  <a:off x="9677487" y="5466053"/>
                  <a:ext cx="83880" cy="116280"/>
                </a:xfrm>
                <a:prstGeom prst="rect">
                  <a:avLst/>
                </a:prstGeom>
              </p:spPr>
            </p:pic>
          </mc:Fallback>
        </mc:AlternateContent>
      </p:grpSp>
      <p:grpSp>
        <p:nvGrpSpPr>
          <p:cNvPr id="345" name="Grupo 344">
            <a:extLst>
              <a:ext uri="{FF2B5EF4-FFF2-40B4-BE49-F238E27FC236}">
                <a16:creationId xmlns:a16="http://schemas.microsoft.com/office/drawing/2014/main" id="{0F3AD4D3-E996-4549-B9D1-7F866FBF4CA2}"/>
              </a:ext>
            </a:extLst>
          </p:cNvPr>
          <p:cNvGrpSpPr/>
          <p:nvPr/>
        </p:nvGrpSpPr>
        <p:grpSpPr>
          <a:xfrm>
            <a:off x="10883712" y="5469641"/>
            <a:ext cx="311760" cy="106560"/>
            <a:chOff x="10883712" y="5469641"/>
            <a:chExt cx="311760" cy="106560"/>
          </a:xfrm>
        </p:grpSpPr>
        <mc:AlternateContent xmlns:mc="http://schemas.openxmlformats.org/markup-compatibility/2006" xmlns:p14="http://schemas.microsoft.com/office/powerpoint/2010/main">
          <mc:Choice Requires="p14">
            <p:contentPart p14:bwMode="auto" r:id="rId987">
              <p14:nvContentPartPr>
                <p14:cNvPr id="282" name="Entrada de lápiz 281">
                  <a:extLst>
                    <a:ext uri="{FF2B5EF4-FFF2-40B4-BE49-F238E27FC236}">
                      <a16:creationId xmlns:a16="http://schemas.microsoft.com/office/drawing/2014/main" id="{437F6F25-A587-C049-AC11-742BF621C874}"/>
                    </a:ext>
                  </a:extLst>
                </p14:cNvPr>
                <p14:cNvContentPartPr/>
                <p14:nvPr/>
              </p14:nvContentPartPr>
              <p14:xfrm>
                <a:off x="10883712" y="5519681"/>
                <a:ext cx="23760" cy="6120"/>
              </p14:xfrm>
            </p:contentPart>
          </mc:Choice>
          <mc:Fallback xmlns="">
            <p:pic>
              <p:nvPicPr>
                <p:cNvPr id="282" name="Entrada de lápiz 281">
                  <a:extLst>
                    <a:ext uri="{FF2B5EF4-FFF2-40B4-BE49-F238E27FC236}">
                      <a16:creationId xmlns:a16="http://schemas.microsoft.com/office/drawing/2014/main" id="{437F6F25-A587-C049-AC11-742BF621C874}"/>
                    </a:ext>
                  </a:extLst>
                </p:cNvPr>
                <p:cNvPicPr/>
                <p:nvPr/>
              </p:nvPicPr>
              <p:blipFill>
                <a:blip r:embed="rId988"/>
                <a:stretch>
                  <a:fillRect/>
                </a:stretch>
              </p:blipFill>
              <p:spPr>
                <a:xfrm>
                  <a:off x="10868232" y="5504201"/>
                  <a:ext cx="54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89">
              <p14:nvContentPartPr>
                <p14:cNvPr id="283" name="Entrada de lápiz 282">
                  <a:extLst>
                    <a:ext uri="{FF2B5EF4-FFF2-40B4-BE49-F238E27FC236}">
                      <a16:creationId xmlns:a16="http://schemas.microsoft.com/office/drawing/2014/main" id="{C90F2EBF-81C3-4640-B7DB-66DDCBD4B8AF}"/>
                    </a:ext>
                  </a:extLst>
                </p14:cNvPr>
                <p14:cNvContentPartPr/>
                <p14:nvPr/>
              </p14:nvContentPartPr>
              <p14:xfrm>
                <a:off x="10948152" y="5472881"/>
                <a:ext cx="32760" cy="82440"/>
              </p14:xfrm>
            </p:contentPart>
          </mc:Choice>
          <mc:Fallback xmlns="">
            <p:pic>
              <p:nvPicPr>
                <p:cNvPr id="283" name="Entrada de lápiz 282">
                  <a:extLst>
                    <a:ext uri="{FF2B5EF4-FFF2-40B4-BE49-F238E27FC236}">
                      <a16:creationId xmlns:a16="http://schemas.microsoft.com/office/drawing/2014/main" id="{C90F2EBF-81C3-4640-B7DB-66DDCBD4B8AF}"/>
                    </a:ext>
                  </a:extLst>
                </p:cNvPr>
                <p:cNvPicPr/>
                <p:nvPr/>
              </p:nvPicPr>
              <p:blipFill>
                <a:blip r:embed="rId990"/>
                <a:stretch>
                  <a:fillRect/>
                </a:stretch>
              </p:blipFill>
              <p:spPr>
                <a:xfrm>
                  <a:off x="10932500" y="5457401"/>
                  <a:ext cx="637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1">
              <p14:nvContentPartPr>
                <p14:cNvPr id="284" name="Entrada de lápiz 283">
                  <a:extLst>
                    <a:ext uri="{FF2B5EF4-FFF2-40B4-BE49-F238E27FC236}">
                      <a16:creationId xmlns:a16="http://schemas.microsoft.com/office/drawing/2014/main" id="{FB9B9FCB-7D48-4C44-8672-EED80250DC8B}"/>
                    </a:ext>
                  </a:extLst>
                </p14:cNvPr>
                <p14:cNvContentPartPr/>
                <p14:nvPr/>
              </p14:nvContentPartPr>
              <p14:xfrm>
                <a:off x="11006832" y="5546321"/>
                <a:ext cx="6120" cy="9000"/>
              </p14:xfrm>
            </p:contentPart>
          </mc:Choice>
          <mc:Fallback xmlns="">
            <p:pic>
              <p:nvPicPr>
                <p:cNvPr id="284" name="Entrada de lápiz 283">
                  <a:extLst>
                    <a:ext uri="{FF2B5EF4-FFF2-40B4-BE49-F238E27FC236}">
                      <a16:creationId xmlns:a16="http://schemas.microsoft.com/office/drawing/2014/main" id="{FB9B9FCB-7D48-4C44-8672-EED80250DC8B}"/>
                    </a:ext>
                  </a:extLst>
                </p:cNvPr>
                <p:cNvPicPr/>
                <p:nvPr/>
              </p:nvPicPr>
              <p:blipFill>
                <a:blip r:embed="rId350"/>
                <a:stretch>
                  <a:fillRect/>
                </a:stretch>
              </p:blipFill>
              <p:spPr>
                <a:xfrm>
                  <a:off x="10991352" y="5531436"/>
                  <a:ext cx="36720" cy="38423"/>
                </a:xfrm>
                <a:prstGeom prst="rect">
                  <a:avLst/>
                </a:prstGeom>
              </p:spPr>
            </p:pic>
          </mc:Fallback>
        </mc:AlternateContent>
        <mc:AlternateContent xmlns:mc="http://schemas.openxmlformats.org/markup-compatibility/2006" xmlns:p14="http://schemas.microsoft.com/office/powerpoint/2010/main">
          <mc:Choice Requires="p14">
            <p:contentPart p14:bwMode="auto" r:id="rId992">
              <p14:nvContentPartPr>
                <p14:cNvPr id="285" name="Entrada de lápiz 284">
                  <a:extLst>
                    <a:ext uri="{FF2B5EF4-FFF2-40B4-BE49-F238E27FC236}">
                      <a16:creationId xmlns:a16="http://schemas.microsoft.com/office/drawing/2014/main" id="{18BF31BE-C382-BE4F-A152-33621E6B35B6}"/>
                    </a:ext>
                  </a:extLst>
                </p14:cNvPr>
                <p14:cNvContentPartPr/>
                <p14:nvPr/>
              </p14:nvContentPartPr>
              <p14:xfrm>
                <a:off x="11059752" y="5469641"/>
                <a:ext cx="41400" cy="88560"/>
              </p14:xfrm>
            </p:contentPart>
          </mc:Choice>
          <mc:Fallback xmlns="">
            <p:pic>
              <p:nvPicPr>
                <p:cNvPr id="285" name="Entrada de lápiz 284">
                  <a:extLst>
                    <a:ext uri="{FF2B5EF4-FFF2-40B4-BE49-F238E27FC236}">
                      <a16:creationId xmlns:a16="http://schemas.microsoft.com/office/drawing/2014/main" id="{18BF31BE-C382-BE4F-A152-33621E6B35B6}"/>
                    </a:ext>
                  </a:extLst>
                </p:cNvPr>
                <p:cNvPicPr/>
                <p:nvPr/>
              </p:nvPicPr>
              <p:blipFill>
                <a:blip r:embed="rId993"/>
                <a:stretch>
                  <a:fillRect/>
                </a:stretch>
              </p:blipFill>
              <p:spPr>
                <a:xfrm>
                  <a:off x="11044272" y="5454161"/>
                  <a:ext cx="72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94">
              <p14:nvContentPartPr>
                <p14:cNvPr id="288" name="Entrada de lápiz 287">
                  <a:extLst>
                    <a:ext uri="{FF2B5EF4-FFF2-40B4-BE49-F238E27FC236}">
                      <a16:creationId xmlns:a16="http://schemas.microsoft.com/office/drawing/2014/main" id="{FA14A448-5E5E-AD4D-A717-C8ACFD1B4ADC}"/>
                    </a:ext>
                  </a:extLst>
                </p14:cNvPr>
                <p14:cNvContentPartPr/>
                <p14:nvPr/>
              </p14:nvContentPartPr>
              <p14:xfrm>
                <a:off x="11127432" y="5475761"/>
                <a:ext cx="68040" cy="100440"/>
              </p14:xfrm>
            </p:contentPart>
          </mc:Choice>
          <mc:Fallback xmlns="">
            <p:pic>
              <p:nvPicPr>
                <p:cNvPr id="288" name="Entrada de lápiz 287">
                  <a:extLst>
                    <a:ext uri="{FF2B5EF4-FFF2-40B4-BE49-F238E27FC236}">
                      <a16:creationId xmlns:a16="http://schemas.microsoft.com/office/drawing/2014/main" id="{FA14A448-5E5E-AD4D-A717-C8ACFD1B4ADC}"/>
                    </a:ext>
                  </a:extLst>
                </p:cNvPr>
                <p:cNvPicPr/>
                <p:nvPr/>
              </p:nvPicPr>
              <p:blipFill>
                <a:blip r:embed="rId995"/>
                <a:stretch>
                  <a:fillRect/>
                </a:stretch>
              </p:blipFill>
              <p:spPr>
                <a:xfrm>
                  <a:off x="11111870" y="5460281"/>
                  <a:ext cx="98803" cy="131040"/>
                </a:xfrm>
                <a:prstGeom prst="rect">
                  <a:avLst/>
                </a:prstGeom>
              </p:spPr>
            </p:pic>
          </mc:Fallback>
        </mc:AlternateContent>
      </p:grpSp>
      <p:grpSp>
        <p:nvGrpSpPr>
          <p:cNvPr id="344" name="Grupo 343">
            <a:extLst>
              <a:ext uri="{FF2B5EF4-FFF2-40B4-BE49-F238E27FC236}">
                <a16:creationId xmlns:a16="http://schemas.microsoft.com/office/drawing/2014/main" id="{63FEA302-F1B5-C244-967A-4380F88652A2}"/>
              </a:ext>
            </a:extLst>
          </p:cNvPr>
          <p:cNvGrpSpPr/>
          <p:nvPr/>
        </p:nvGrpSpPr>
        <p:grpSpPr>
          <a:xfrm>
            <a:off x="10883712" y="5702201"/>
            <a:ext cx="311760" cy="114840"/>
            <a:chOff x="10883712" y="5702201"/>
            <a:chExt cx="311760" cy="114840"/>
          </a:xfrm>
        </p:grpSpPr>
        <mc:AlternateContent xmlns:mc="http://schemas.openxmlformats.org/markup-compatibility/2006" xmlns:p14="http://schemas.microsoft.com/office/powerpoint/2010/main">
          <mc:Choice Requires="p14">
            <p:contentPart p14:bwMode="auto" r:id="rId996">
              <p14:nvContentPartPr>
                <p14:cNvPr id="289" name="Entrada de lápiz 288">
                  <a:extLst>
                    <a:ext uri="{FF2B5EF4-FFF2-40B4-BE49-F238E27FC236}">
                      <a16:creationId xmlns:a16="http://schemas.microsoft.com/office/drawing/2014/main" id="{3E26AEE1-F2FC-1548-A6B0-458CC19C52AF}"/>
                    </a:ext>
                  </a:extLst>
                </p14:cNvPr>
                <p14:cNvContentPartPr/>
                <p14:nvPr/>
              </p14:nvContentPartPr>
              <p14:xfrm>
                <a:off x="10883712" y="5746121"/>
                <a:ext cx="29880" cy="6120"/>
              </p14:xfrm>
            </p:contentPart>
          </mc:Choice>
          <mc:Fallback xmlns="">
            <p:pic>
              <p:nvPicPr>
                <p:cNvPr id="289" name="Entrada de lápiz 288">
                  <a:extLst>
                    <a:ext uri="{FF2B5EF4-FFF2-40B4-BE49-F238E27FC236}">
                      <a16:creationId xmlns:a16="http://schemas.microsoft.com/office/drawing/2014/main" id="{3E26AEE1-F2FC-1548-A6B0-458CC19C52AF}"/>
                    </a:ext>
                  </a:extLst>
                </p:cNvPr>
                <p:cNvPicPr/>
                <p:nvPr/>
              </p:nvPicPr>
              <p:blipFill>
                <a:blip r:embed="rId997"/>
                <a:stretch>
                  <a:fillRect/>
                </a:stretch>
              </p:blipFill>
              <p:spPr>
                <a:xfrm>
                  <a:off x="10868232" y="5731501"/>
                  <a:ext cx="60480" cy="35020"/>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290" name="Entrada de lápiz 289">
                  <a:extLst>
                    <a:ext uri="{FF2B5EF4-FFF2-40B4-BE49-F238E27FC236}">
                      <a16:creationId xmlns:a16="http://schemas.microsoft.com/office/drawing/2014/main" id="{73D4DD43-7007-C346-A254-4B36939661CB}"/>
                    </a:ext>
                  </a:extLst>
                </p14:cNvPr>
                <p14:cNvContentPartPr/>
                <p14:nvPr/>
              </p14:nvContentPartPr>
              <p14:xfrm>
                <a:off x="10957152" y="5702201"/>
                <a:ext cx="47520" cy="55800"/>
              </p14:xfrm>
            </p:contentPart>
          </mc:Choice>
          <mc:Fallback xmlns="">
            <p:pic>
              <p:nvPicPr>
                <p:cNvPr id="290" name="Entrada de lápiz 289">
                  <a:extLst>
                    <a:ext uri="{FF2B5EF4-FFF2-40B4-BE49-F238E27FC236}">
                      <a16:creationId xmlns:a16="http://schemas.microsoft.com/office/drawing/2014/main" id="{73D4DD43-7007-C346-A254-4B36939661CB}"/>
                    </a:ext>
                  </a:extLst>
                </p:cNvPr>
                <p:cNvPicPr/>
                <p:nvPr/>
              </p:nvPicPr>
              <p:blipFill>
                <a:blip r:embed="rId999"/>
                <a:stretch>
                  <a:fillRect/>
                </a:stretch>
              </p:blipFill>
              <p:spPr>
                <a:xfrm>
                  <a:off x="10941672" y="5686721"/>
                  <a:ext cx="781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00">
              <p14:nvContentPartPr>
                <p14:cNvPr id="297" name="Entrada de lápiz 296">
                  <a:extLst>
                    <a:ext uri="{FF2B5EF4-FFF2-40B4-BE49-F238E27FC236}">
                      <a16:creationId xmlns:a16="http://schemas.microsoft.com/office/drawing/2014/main" id="{9A1F506B-E7E6-6B47-93DB-FD049C9A86F3}"/>
                    </a:ext>
                  </a:extLst>
                </p14:cNvPr>
                <p14:cNvContentPartPr/>
                <p14:nvPr/>
              </p14:nvContentPartPr>
              <p14:xfrm>
                <a:off x="11003952" y="5707961"/>
                <a:ext cx="50400" cy="105840"/>
              </p14:xfrm>
            </p:contentPart>
          </mc:Choice>
          <mc:Fallback xmlns="">
            <p:pic>
              <p:nvPicPr>
                <p:cNvPr id="297" name="Entrada de lápiz 296">
                  <a:extLst>
                    <a:ext uri="{FF2B5EF4-FFF2-40B4-BE49-F238E27FC236}">
                      <a16:creationId xmlns:a16="http://schemas.microsoft.com/office/drawing/2014/main" id="{9A1F506B-E7E6-6B47-93DB-FD049C9A86F3}"/>
                    </a:ext>
                  </a:extLst>
                </p:cNvPr>
                <p:cNvPicPr/>
                <p:nvPr/>
              </p:nvPicPr>
              <p:blipFill>
                <a:blip r:embed="rId1001"/>
                <a:stretch>
                  <a:fillRect/>
                </a:stretch>
              </p:blipFill>
              <p:spPr>
                <a:xfrm>
                  <a:off x="10988472" y="5692481"/>
                  <a:ext cx="81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002">
              <p14:nvContentPartPr>
                <p14:cNvPr id="302" name="Entrada de lápiz 301">
                  <a:extLst>
                    <a:ext uri="{FF2B5EF4-FFF2-40B4-BE49-F238E27FC236}">
                      <a16:creationId xmlns:a16="http://schemas.microsoft.com/office/drawing/2014/main" id="{A909B4B2-CC2F-E949-B62C-12AC1D25B9DB}"/>
                    </a:ext>
                  </a:extLst>
                </p14:cNvPr>
                <p14:cNvContentPartPr/>
                <p14:nvPr/>
              </p14:nvContentPartPr>
              <p14:xfrm>
                <a:off x="11098272" y="5729561"/>
                <a:ext cx="6120" cy="87120"/>
              </p14:xfrm>
            </p:contentPart>
          </mc:Choice>
          <mc:Fallback xmlns="">
            <p:pic>
              <p:nvPicPr>
                <p:cNvPr id="302" name="Entrada de lápiz 301">
                  <a:extLst>
                    <a:ext uri="{FF2B5EF4-FFF2-40B4-BE49-F238E27FC236}">
                      <a16:creationId xmlns:a16="http://schemas.microsoft.com/office/drawing/2014/main" id="{A909B4B2-CC2F-E949-B62C-12AC1D25B9DB}"/>
                    </a:ext>
                  </a:extLst>
                </p:cNvPr>
                <p:cNvPicPr/>
                <p:nvPr/>
              </p:nvPicPr>
              <p:blipFill>
                <a:blip r:embed="rId1003"/>
                <a:stretch>
                  <a:fillRect/>
                </a:stretch>
              </p:blipFill>
              <p:spPr>
                <a:xfrm>
                  <a:off x="11082792" y="5714081"/>
                  <a:ext cx="367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04">
              <p14:nvContentPartPr>
                <p14:cNvPr id="315" name="Entrada de lápiz 314">
                  <a:extLst>
                    <a:ext uri="{FF2B5EF4-FFF2-40B4-BE49-F238E27FC236}">
                      <a16:creationId xmlns:a16="http://schemas.microsoft.com/office/drawing/2014/main" id="{024E74A1-0B5D-D142-80A7-672D4138CE90}"/>
                    </a:ext>
                  </a:extLst>
                </p14:cNvPr>
                <p14:cNvContentPartPr/>
                <p14:nvPr/>
              </p14:nvContentPartPr>
              <p14:xfrm>
                <a:off x="11147952" y="5716601"/>
                <a:ext cx="47520" cy="100440"/>
              </p14:xfrm>
            </p:contentPart>
          </mc:Choice>
          <mc:Fallback xmlns="">
            <p:pic>
              <p:nvPicPr>
                <p:cNvPr id="315" name="Entrada de lápiz 314">
                  <a:extLst>
                    <a:ext uri="{FF2B5EF4-FFF2-40B4-BE49-F238E27FC236}">
                      <a16:creationId xmlns:a16="http://schemas.microsoft.com/office/drawing/2014/main" id="{024E74A1-0B5D-D142-80A7-672D4138CE90}"/>
                    </a:ext>
                  </a:extLst>
                </p:cNvPr>
                <p:cNvPicPr/>
                <p:nvPr/>
              </p:nvPicPr>
              <p:blipFill>
                <a:blip r:embed="rId1005"/>
                <a:stretch>
                  <a:fillRect/>
                </a:stretch>
              </p:blipFill>
              <p:spPr>
                <a:xfrm>
                  <a:off x="11132354" y="5701065"/>
                  <a:ext cx="78354" cy="131150"/>
                </a:xfrm>
                <a:prstGeom prst="rect">
                  <a:avLst/>
                </a:prstGeom>
              </p:spPr>
            </p:pic>
          </mc:Fallback>
        </mc:AlternateContent>
      </p:grpSp>
      <p:grpSp>
        <p:nvGrpSpPr>
          <p:cNvPr id="338" name="Grupo 337">
            <a:extLst>
              <a:ext uri="{FF2B5EF4-FFF2-40B4-BE49-F238E27FC236}">
                <a16:creationId xmlns:a16="http://schemas.microsoft.com/office/drawing/2014/main" id="{071CE112-8E0D-994D-BEF8-27240F477C4D}"/>
              </a:ext>
            </a:extLst>
          </p:cNvPr>
          <p:cNvGrpSpPr/>
          <p:nvPr/>
        </p:nvGrpSpPr>
        <p:grpSpPr>
          <a:xfrm>
            <a:off x="10883712" y="5928281"/>
            <a:ext cx="326160" cy="111960"/>
            <a:chOff x="10883712" y="5928281"/>
            <a:chExt cx="326160" cy="111960"/>
          </a:xfrm>
        </p:grpSpPr>
        <mc:AlternateContent xmlns:mc="http://schemas.openxmlformats.org/markup-compatibility/2006" xmlns:p14="http://schemas.microsoft.com/office/powerpoint/2010/main">
          <mc:Choice Requires="p14">
            <p:contentPart p14:bwMode="auto" r:id="rId1006">
              <p14:nvContentPartPr>
                <p14:cNvPr id="316" name="Entrada de lápiz 315">
                  <a:extLst>
                    <a:ext uri="{FF2B5EF4-FFF2-40B4-BE49-F238E27FC236}">
                      <a16:creationId xmlns:a16="http://schemas.microsoft.com/office/drawing/2014/main" id="{24670289-44F7-2B46-99F5-9DD26EBDD176}"/>
                    </a:ext>
                  </a:extLst>
                </p14:cNvPr>
                <p14:cNvContentPartPr/>
                <p14:nvPr/>
              </p14:nvContentPartPr>
              <p14:xfrm>
                <a:off x="10883712" y="5984081"/>
                <a:ext cx="23760" cy="3240"/>
              </p14:xfrm>
            </p:contentPart>
          </mc:Choice>
          <mc:Fallback xmlns="">
            <p:pic>
              <p:nvPicPr>
                <p:cNvPr id="316" name="Entrada de lápiz 315">
                  <a:extLst>
                    <a:ext uri="{FF2B5EF4-FFF2-40B4-BE49-F238E27FC236}">
                      <a16:creationId xmlns:a16="http://schemas.microsoft.com/office/drawing/2014/main" id="{24670289-44F7-2B46-99F5-9DD26EBDD176}"/>
                    </a:ext>
                  </a:extLst>
                </p:cNvPr>
                <p:cNvPicPr/>
                <p:nvPr/>
              </p:nvPicPr>
              <p:blipFill>
                <a:blip r:embed="rId1007"/>
                <a:stretch>
                  <a:fillRect/>
                </a:stretch>
              </p:blipFill>
              <p:spPr>
                <a:xfrm>
                  <a:off x="10868232" y="5968601"/>
                  <a:ext cx="54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08">
              <p14:nvContentPartPr>
                <p14:cNvPr id="323" name="Entrada de lápiz 322">
                  <a:extLst>
                    <a:ext uri="{FF2B5EF4-FFF2-40B4-BE49-F238E27FC236}">
                      <a16:creationId xmlns:a16="http://schemas.microsoft.com/office/drawing/2014/main" id="{1BD4BE65-6679-5741-8B92-A6B32EB588E4}"/>
                    </a:ext>
                  </a:extLst>
                </p14:cNvPr>
                <p14:cNvContentPartPr/>
                <p14:nvPr/>
              </p14:nvContentPartPr>
              <p14:xfrm>
                <a:off x="10968672" y="5928281"/>
                <a:ext cx="47520" cy="106200"/>
              </p14:xfrm>
            </p:contentPart>
          </mc:Choice>
          <mc:Fallback xmlns="">
            <p:pic>
              <p:nvPicPr>
                <p:cNvPr id="323" name="Entrada de lápiz 322">
                  <a:extLst>
                    <a:ext uri="{FF2B5EF4-FFF2-40B4-BE49-F238E27FC236}">
                      <a16:creationId xmlns:a16="http://schemas.microsoft.com/office/drawing/2014/main" id="{1BD4BE65-6679-5741-8B92-A6B32EB588E4}"/>
                    </a:ext>
                  </a:extLst>
                </p:cNvPr>
                <p:cNvPicPr/>
                <p:nvPr/>
              </p:nvPicPr>
              <p:blipFill>
                <a:blip r:embed="rId1009"/>
                <a:stretch>
                  <a:fillRect/>
                </a:stretch>
              </p:blipFill>
              <p:spPr>
                <a:xfrm>
                  <a:off x="10953074" y="5912801"/>
                  <a:ext cx="78354"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330" name="Entrada de lápiz 329">
                  <a:extLst>
                    <a:ext uri="{FF2B5EF4-FFF2-40B4-BE49-F238E27FC236}">
                      <a16:creationId xmlns:a16="http://schemas.microsoft.com/office/drawing/2014/main" id="{5EBF8847-FD28-C04C-B6C4-518D3B6779AE}"/>
                    </a:ext>
                  </a:extLst>
                </p14:cNvPr>
                <p14:cNvContentPartPr/>
                <p14:nvPr/>
              </p14:nvContentPartPr>
              <p14:xfrm>
                <a:off x="11051112" y="6019361"/>
                <a:ext cx="3240" cy="9000"/>
              </p14:xfrm>
            </p:contentPart>
          </mc:Choice>
          <mc:Fallback xmlns="">
            <p:pic>
              <p:nvPicPr>
                <p:cNvPr id="330" name="Entrada de lápiz 329">
                  <a:extLst>
                    <a:ext uri="{FF2B5EF4-FFF2-40B4-BE49-F238E27FC236}">
                      <a16:creationId xmlns:a16="http://schemas.microsoft.com/office/drawing/2014/main" id="{5EBF8847-FD28-C04C-B6C4-518D3B6779AE}"/>
                    </a:ext>
                  </a:extLst>
                </p:cNvPr>
                <p:cNvPicPr/>
                <p:nvPr/>
              </p:nvPicPr>
              <p:blipFill>
                <a:blip r:embed="rId1011"/>
                <a:stretch>
                  <a:fillRect/>
                </a:stretch>
              </p:blipFill>
              <p:spPr>
                <a:xfrm>
                  <a:off x="11037180" y="6003881"/>
                  <a:ext cx="307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336" name="Entrada de lápiz 335">
                  <a:extLst>
                    <a:ext uri="{FF2B5EF4-FFF2-40B4-BE49-F238E27FC236}">
                      <a16:creationId xmlns:a16="http://schemas.microsoft.com/office/drawing/2014/main" id="{CCB219B1-3D3F-CB43-ADE3-3BE8ACAC61B1}"/>
                    </a:ext>
                  </a:extLst>
                </p14:cNvPr>
                <p14:cNvContentPartPr/>
                <p14:nvPr/>
              </p14:nvContentPartPr>
              <p14:xfrm>
                <a:off x="11095752" y="5945921"/>
                <a:ext cx="37800" cy="94320"/>
              </p14:xfrm>
            </p:contentPart>
          </mc:Choice>
          <mc:Fallback xmlns="">
            <p:pic>
              <p:nvPicPr>
                <p:cNvPr id="336" name="Entrada de lápiz 335">
                  <a:extLst>
                    <a:ext uri="{FF2B5EF4-FFF2-40B4-BE49-F238E27FC236}">
                      <a16:creationId xmlns:a16="http://schemas.microsoft.com/office/drawing/2014/main" id="{CCB219B1-3D3F-CB43-ADE3-3BE8ACAC61B1}"/>
                    </a:ext>
                  </a:extLst>
                </p:cNvPr>
                <p:cNvPicPr/>
                <p:nvPr/>
              </p:nvPicPr>
              <p:blipFill>
                <a:blip r:embed="rId1013"/>
                <a:stretch>
                  <a:fillRect/>
                </a:stretch>
              </p:blipFill>
              <p:spPr>
                <a:xfrm>
                  <a:off x="11080272" y="5930500"/>
                  <a:ext cx="68400" cy="124804"/>
                </a:xfrm>
                <a:prstGeom prst="rect">
                  <a:avLst/>
                </a:prstGeom>
              </p:spPr>
            </p:pic>
          </mc:Fallback>
        </mc:AlternateContent>
        <mc:AlternateContent xmlns:mc="http://schemas.openxmlformats.org/markup-compatibility/2006" xmlns:p14="http://schemas.microsoft.com/office/powerpoint/2010/main">
          <mc:Choice Requires="p14">
            <p:contentPart p14:bwMode="auto" r:id="rId1014">
              <p14:nvContentPartPr>
                <p14:cNvPr id="337" name="Entrada de lápiz 336">
                  <a:extLst>
                    <a:ext uri="{FF2B5EF4-FFF2-40B4-BE49-F238E27FC236}">
                      <a16:creationId xmlns:a16="http://schemas.microsoft.com/office/drawing/2014/main" id="{1360A307-B203-784C-926F-B79DAB4AAB7A}"/>
                    </a:ext>
                  </a:extLst>
                </p14:cNvPr>
                <p14:cNvContentPartPr/>
                <p14:nvPr/>
              </p14:nvContentPartPr>
              <p14:xfrm>
                <a:off x="11165592" y="5951681"/>
                <a:ext cx="44280" cy="82800"/>
              </p14:xfrm>
            </p:contentPart>
          </mc:Choice>
          <mc:Fallback xmlns="">
            <p:pic>
              <p:nvPicPr>
                <p:cNvPr id="337" name="Entrada de lápiz 336">
                  <a:extLst>
                    <a:ext uri="{FF2B5EF4-FFF2-40B4-BE49-F238E27FC236}">
                      <a16:creationId xmlns:a16="http://schemas.microsoft.com/office/drawing/2014/main" id="{1360A307-B203-784C-926F-B79DAB4AAB7A}"/>
                    </a:ext>
                  </a:extLst>
                </p:cNvPr>
                <p:cNvPicPr/>
                <p:nvPr/>
              </p:nvPicPr>
              <p:blipFill>
                <a:blip r:embed="rId1015"/>
                <a:stretch>
                  <a:fillRect/>
                </a:stretch>
              </p:blipFill>
              <p:spPr>
                <a:xfrm>
                  <a:off x="11150112" y="5936133"/>
                  <a:ext cx="74880" cy="113534"/>
                </a:xfrm>
                <a:prstGeom prst="rect">
                  <a:avLst/>
                </a:prstGeom>
              </p:spPr>
            </p:pic>
          </mc:Fallback>
        </mc:AlternateContent>
      </p:grpSp>
      <p:grpSp>
        <p:nvGrpSpPr>
          <p:cNvPr id="353" name="Grupo 352">
            <a:extLst>
              <a:ext uri="{FF2B5EF4-FFF2-40B4-BE49-F238E27FC236}">
                <a16:creationId xmlns:a16="http://schemas.microsoft.com/office/drawing/2014/main" id="{8FC8E586-E344-D94F-A253-7C678DF8FE62}"/>
              </a:ext>
            </a:extLst>
          </p:cNvPr>
          <p:cNvGrpSpPr/>
          <p:nvPr/>
        </p:nvGrpSpPr>
        <p:grpSpPr>
          <a:xfrm>
            <a:off x="9175125" y="6335933"/>
            <a:ext cx="596160" cy="187920"/>
            <a:chOff x="9175125" y="6335933"/>
            <a:chExt cx="596160" cy="187920"/>
          </a:xfrm>
        </p:grpSpPr>
        <mc:AlternateContent xmlns:mc="http://schemas.openxmlformats.org/markup-compatibility/2006" xmlns:p14="http://schemas.microsoft.com/office/powerpoint/2010/main">
          <mc:Choice Requires="p14">
            <p:contentPart p14:bwMode="auto" r:id="rId1016">
              <p14:nvContentPartPr>
                <p14:cNvPr id="346" name="Entrada de lápiz 345">
                  <a:extLst>
                    <a:ext uri="{FF2B5EF4-FFF2-40B4-BE49-F238E27FC236}">
                      <a16:creationId xmlns:a16="http://schemas.microsoft.com/office/drawing/2014/main" id="{12BF2EF3-0D17-0340-8DE2-68C5DDC20AA7}"/>
                    </a:ext>
                  </a:extLst>
                </p14:cNvPr>
                <p14:cNvContentPartPr/>
                <p14:nvPr/>
              </p14:nvContentPartPr>
              <p14:xfrm>
                <a:off x="9175125" y="6402173"/>
                <a:ext cx="43920" cy="13680"/>
              </p14:xfrm>
            </p:contentPart>
          </mc:Choice>
          <mc:Fallback xmlns="">
            <p:pic>
              <p:nvPicPr>
                <p:cNvPr id="346" name="Entrada de lápiz 345">
                  <a:extLst>
                    <a:ext uri="{FF2B5EF4-FFF2-40B4-BE49-F238E27FC236}">
                      <a16:creationId xmlns:a16="http://schemas.microsoft.com/office/drawing/2014/main" id="{12BF2EF3-0D17-0340-8DE2-68C5DDC20AA7}"/>
                    </a:ext>
                  </a:extLst>
                </p:cNvPr>
                <p:cNvPicPr/>
                <p:nvPr/>
              </p:nvPicPr>
              <p:blipFill>
                <a:blip r:embed="rId1017"/>
                <a:stretch>
                  <a:fillRect/>
                </a:stretch>
              </p:blipFill>
              <p:spPr>
                <a:xfrm>
                  <a:off x="9159645" y="6386275"/>
                  <a:ext cx="74520" cy="45107"/>
                </a:xfrm>
                <a:prstGeom prst="rect">
                  <a:avLst/>
                </a:prstGeom>
              </p:spPr>
            </p:pic>
          </mc:Fallback>
        </mc:AlternateContent>
        <mc:AlternateContent xmlns:mc="http://schemas.openxmlformats.org/markup-compatibility/2006" xmlns:p14="http://schemas.microsoft.com/office/powerpoint/2010/main">
          <mc:Choice Requires="p14">
            <p:contentPart p14:bwMode="auto" r:id="rId1018">
              <p14:nvContentPartPr>
                <p14:cNvPr id="347" name="Entrada de lápiz 346">
                  <a:extLst>
                    <a:ext uri="{FF2B5EF4-FFF2-40B4-BE49-F238E27FC236}">
                      <a16:creationId xmlns:a16="http://schemas.microsoft.com/office/drawing/2014/main" id="{1EE2A28B-0563-F84A-AB47-4343D8F250D5}"/>
                    </a:ext>
                  </a:extLst>
                </p14:cNvPr>
                <p14:cNvContentPartPr/>
                <p14:nvPr/>
              </p14:nvContentPartPr>
              <p14:xfrm>
                <a:off x="9302925" y="6340253"/>
                <a:ext cx="4680" cy="134640"/>
              </p14:xfrm>
            </p:contentPart>
          </mc:Choice>
          <mc:Fallback xmlns="">
            <p:pic>
              <p:nvPicPr>
                <p:cNvPr id="347" name="Entrada de lápiz 346">
                  <a:extLst>
                    <a:ext uri="{FF2B5EF4-FFF2-40B4-BE49-F238E27FC236}">
                      <a16:creationId xmlns:a16="http://schemas.microsoft.com/office/drawing/2014/main" id="{1EE2A28B-0563-F84A-AB47-4343D8F250D5}"/>
                    </a:ext>
                  </a:extLst>
                </p:cNvPr>
                <p:cNvPicPr/>
                <p:nvPr/>
              </p:nvPicPr>
              <p:blipFill>
                <a:blip r:embed="rId1019"/>
                <a:stretch>
                  <a:fillRect/>
                </a:stretch>
              </p:blipFill>
              <p:spPr>
                <a:xfrm>
                  <a:off x="9287445" y="6324773"/>
                  <a:ext cx="35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348" name="Entrada de lápiz 347">
                  <a:extLst>
                    <a:ext uri="{FF2B5EF4-FFF2-40B4-BE49-F238E27FC236}">
                      <a16:creationId xmlns:a16="http://schemas.microsoft.com/office/drawing/2014/main" id="{B8D94E09-FD73-6444-8848-2C54B562E682}"/>
                    </a:ext>
                  </a:extLst>
                </p14:cNvPr>
                <p14:cNvContentPartPr/>
                <p14:nvPr/>
              </p14:nvContentPartPr>
              <p14:xfrm>
                <a:off x="9364845" y="6335933"/>
                <a:ext cx="70920" cy="150480"/>
              </p14:xfrm>
            </p:contentPart>
          </mc:Choice>
          <mc:Fallback xmlns="">
            <p:pic>
              <p:nvPicPr>
                <p:cNvPr id="348" name="Entrada de lápiz 347">
                  <a:extLst>
                    <a:ext uri="{FF2B5EF4-FFF2-40B4-BE49-F238E27FC236}">
                      <a16:creationId xmlns:a16="http://schemas.microsoft.com/office/drawing/2014/main" id="{B8D94E09-FD73-6444-8848-2C54B562E682}"/>
                    </a:ext>
                  </a:extLst>
                </p:cNvPr>
                <p:cNvPicPr/>
                <p:nvPr/>
              </p:nvPicPr>
              <p:blipFill>
                <a:blip r:embed="rId1021"/>
                <a:stretch>
                  <a:fillRect/>
                </a:stretch>
              </p:blipFill>
              <p:spPr>
                <a:xfrm>
                  <a:off x="9349365" y="6320453"/>
                  <a:ext cx="101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350" name="Entrada de lápiz 349">
                  <a:extLst>
                    <a:ext uri="{FF2B5EF4-FFF2-40B4-BE49-F238E27FC236}">
                      <a16:creationId xmlns:a16="http://schemas.microsoft.com/office/drawing/2014/main" id="{FDC3917C-64E5-E847-9E37-0F936C76BB84}"/>
                    </a:ext>
                  </a:extLst>
                </p14:cNvPr>
                <p14:cNvContentPartPr/>
                <p14:nvPr/>
              </p14:nvContentPartPr>
              <p14:xfrm>
                <a:off x="9519285" y="6495053"/>
                <a:ext cx="9360" cy="360"/>
              </p14:xfrm>
            </p:contentPart>
          </mc:Choice>
          <mc:Fallback xmlns="">
            <p:pic>
              <p:nvPicPr>
                <p:cNvPr id="350" name="Entrada de lápiz 349">
                  <a:extLst>
                    <a:ext uri="{FF2B5EF4-FFF2-40B4-BE49-F238E27FC236}">
                      <a16:creationId xmlns:a16="http://schemas.microsoft.com/office/drawing/2014/main" id="{FDC3917C-64E5-E847-9E37-0F936C76BB84}"/>
                    </a:ext>
                  </a:extLst>
                </p:cNvPr>
                <p:cNvPicPr/>
                <p:nvPr/>
              </p:nvPicPr>
              <p:blipFill>
                <a:blip r:embed="rId584"/>
                <a:stretch>
                  <a:fillRect/>
                </a:stretch>
              </p:blipFill>
              <p:spPr>
                <a:xfrm>
                  <a:off x="9503186" y="6479573"/>
                  <a:ext cx="41184"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3">
              <p14:nvContentPartPr>
                <p14:cNvPr id="351" name="Entrada de lápiz 350">
                  <a:extLst>
                    <a:ext uri="{FF2B5EF4-FFF2-40B4-BE49-F238E27FC236}">
                      <a16:creationId xmlns:a16="http://schemas.microsoft.com/office/drawing/2014/main" id="{E53465E8-BAEE-7949-B87C-1911E9F55456}"/>
                    </a:ext>
                  </a:extLst>
                </p14:cNvPr>
                <p14:cNvContentPartPr/>
                <p14:nvPr/>
              </p14:nvContentPartPr>
              <p14:xfrm>
                <a:off x="9563565" y="6353573"/>
                <a:ext cx="93240" cy="159480"/>
              </p14:xfrm>
            </p:contentPart>
          </mc:Choice>
          <mc:Fallback xmlns="">
            <p:pic>
              <p:nvPicPr>
                <p:cNvPr id="351" name="Entrada de lápiz 350">
                  <a:extLst>
                    <a:ext uri="{FF2B5EF4-FFF2-40B4-BE49-F238E27FC236}">
                      <a16:creationId xmlns:a16="http://schemas.microsoft.com/office/drawing/2014/main" id="{E53465E8-BAEE-7949-B87C-1911E9F55456}"/>
                    </a:ext>
                  </a:extLst>
                </p:cNvPr>
                <p:cNvPicPr/>
                <p:nvPr/>
              </p:nvPicPr>
              <p:blipFill>
                <a:blip r:embed="rId1024"/>
                <a:stretch>
                  <a:fillRect/>
                </a:stretch>
              </p:blipFill>
              <p:spPr>
                <a:xfrm>
                  <a:off x="9548085" y="6338058"/>
                  <a:ext cx="123840" cy="190149"/>
                </a:xfrm>
                <a:prstGeom prst="rect">
                  <a:avLst/>
                </a:prstGeom>
              </p:spPr>
            </p:pic>
          </mc:Fallback>
        </mc:AlternateContent>
        <mc:AlternateContent xmlns:mc="http://schemas.openxmlformats.org/markup-compatibility/2006" xmlns:p14="http://schemas.microsoft.com/office/powerpoint/2010/main">
          <mc:Choice Requires="p14">
            <p:contentPart p14:bwMode="auto" r:id="rId1025">
              <p14:nvContentPartPr>
                <p14:cNvPr id="352" name="Entrada de lápiz 351">
                  <a:extLst>
                    <a:ext uri="{FF2B5EF4-FFF2-40B4-BE49-F238E27FC236}">
                      <a16:creationId xmlns:a16="http://schemas.microsoft.com/office/drawing/2014/main" id="{E8708E01-83CC-8640-B2B1-DEF9E1857E29}"/>
                    </a:ext>
                  </a:extLst>
                </p14:cNvPr>
                <p14:cNvContentPartPr/>
                <p14:nvPr/>
              </p14:nvContentPartPr>
              <p14:xfrm>
                <a:off x="9696405" y="6344933"/>
                <a:ext cx="74880" cy="178920"/>
              </p14:xfrm>
            </p:contentPart>
          </mc:Choice>
          <mc:Fallback xmlns="">
            <p:pic>
              <p:nvPicPr>
                <p:cNvPr id="352" name="Entrada de lápiz 351">
                  <a:extLst>
                    <a:ext uri="{FF2B5EF4-FFF2-40B4-BE49-F238E27FC236}">
                      <a16:creationId xmlns:a16="http://schemas.microsoft.com/office/drawing/2014/main" id="{E8708E01-83CC-8640-B2B1-DEF9E1857E29}"/>
                    </a:ext>
                  </a:extLst>
                </p:cNvPr>
                <p:cNvPicPr/>
                <p:nvPr/>
              </p:nvPicPr>
              <p:blipFill>
                <a:blip r:embed="rId1026"/>
                <a:stretch>
                  <a:fillRect/>
                </a:stretch>
              </p:blipFill>
              <p:spPr>
                <a:xfrm>
                  <a:off x="9680925" y="6329453"/>
                  <a:ext cx="105480" cy="209520"/>
                </a:xfrm>
                <a:prstGeom prst="rect">
                  <a:avLst/>
                </a:prstGeom>
              </p:spPr>
            </p:pic>
          </mc:Fallback>
        </mc:AlternateContent>
      </p:grpSp>
    </p:spTree>
    <p:extLst>
      <p:ext uri="{BB962C8B-B14F-4D97-AF65-F5344CB8AC3E}">
        <p14:creationId xmlns:p14="http://schemas.microsoft.com/office/powerpoint/2010/main" val="4266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6283"/>
            <a:ext cx="10568270" cy="531360"/>
          </a:xfrm>
        </p:spPr>
        <p:txBody>
          <a:bodyPr/>
          <a:lstStyle/>
          <a:p>
            <a:r>
              <a:rPr lang="es-ES_tradnl"/>
              <a:t>Ejemplo</a:t>
            </a:r>
          </a:p>
        </p:txBody>
      </p:sp>
      <p:grpSp>
        <p:nvGrpSpPr>
          <p:cNvPr id="47" name="Grupo 46">
            <a:extLst>
              <a:ext uri="{FF2B5EF4-FFF2-40B4-BE49-F238E27FC236}">
                <a16:creationId xmlns:a16="http://schemas.microsoft.com/office/drawing/2014/main" id="{A38202AE-BA7A-8B4A-A102-82A1DBB935A4}"/>
              </a:ext>
            </a:extLst>
          </p:cNvPr>
          <p:cNvGrpSpPr/>
          <p:nvPr/>
        </p:nvGrpSpPr>
        <p:grpSpPr>
          <a:xfrm>
            <a:off x="302061" y="1304723"/>
            <a:ext cx="2601000" cy="1852200"/>
            <a:chOff x="302061" y="1304723"/>
            <a:chExt cx="2601000" cy="1852200"/>
          </a:xfrm>
        </p:grpSpPr>
        <mc:AlternateContent xmlns:mc="http://schemas.openxmlformats.org/markup-compatibility/2006" xmlns:p14="http://schemas.microsoft.com/office/powerpoint/2010/main">
          <mc:Choice Requires="p14">
            <p:contentPart p14:bwMode="auto" r:id="rId3">
              <p14:nvContentPartPr>
                <p14:cNvPr id="19" name="Entrada de lápiz 18">
                  <a:extLst>
                    <a:ext uri="{FF2B5EF4-FFF2-40B4-BE49-F238E27FC236}">
                      <a16:creationId xmlns:a16="http://schemas.microsoft.com/office/drawing/2014/main" id="{DBDFDB64-832A-0745-BAE2-590E4B15B08A}"/>
                    </a:ext>
                  </a:extLst>
                </p14:cNvPr>
                <p14:cNvContentPartPr/>
                <p14:nvPr/>
              </p14:nvContentPartPr>
              <p14:xfrm>
                <a:off x="2607861" y="2113643"/>
                <a:ext cx="295200" cy="272520"/>
              </p14:xfrm>
            </p:contentPart>
          </mc:Choice>
          <mc:Fallback xmlns="">
            <p:pic>
              <p:nvPicPr>
                <p:cNvPr id="19" name="Entrada de lápiz 18">
                  <a:extLst>
                    <a:ext uri="{FF2B5EF4-FFF2-40B4-BE49-F238E27FC236}">
                      <a16:creationId xmlns:a16="http://schemas.microsoft.com/office/drawing/2014/main" id="{DBDFDB64-832A-0745-BAE2-590E4B15B08A}"/>
                    </a:ext>
                  </a:extLst>
                </p:cNvPr>
                <p:cNvPicPr/>
                <p:nvPr/>
              </p:nvPicPr>
              <p:blipFill>
                <a:blip r:embed="rId4"/>
                <a:stretch>
                  <a:fillRect/>
                </a:stretch>
              </p:blipFill>
              <p:spPr>
                <a:xfrm>
                  <a:off x="2592381" y="2098163"/>
                  <a:ext cx="325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F15139F2-3AF8-274A-B37F-E06E929183EA}"/>
                    </a:ext>
                  </a:extLst>
                </p14:cNvPr>
                <p14:cNvContentPartPr/>
                <p14:nvPr/>
              </p14:nvContentPartPr>
              <p14:xfrm>
                <a:off x="937101" y="1773443"/>
                <a:ext cx="287640" cy="317880"/>
              </p14:xfrm>
            </p:contentPart>
          </mc:Choice>
          <mc:Fallback xmlns="">
            <p:pic>
              <p:nvPicPr>
                <p:cNvPr id="13" name="Entrada de lápiz 12">
                  <a:extLst>
                    <a:ext uri="{FF2B5EF4-FFF2-40B4-BE49-F238E27FC236}">
                      <a16:creationId xmlns:a16="http://schemas.microsoft.com/office/drawing/2014/main" id="{F15139F2-3AF8-274A-B37F-E06E929183EA}"/>
                    </a:ext>
                  </a:extLst>
                </p:cNvPr>
                <p:cNvPicPr/>
                <p:nvPr/>
              </p:nvPicPr>
              <p:blipFill>
                <a:blip r:embed="rId6"/>
                <a:stretch>
                  <a:fillRect/>
                </a:stretch>
              </p:blipFill>
              <p:spPr>
                <a:xfrm>
                  <a:off x="921621" y="1757963"/>
                  <a:ext cx="3182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07F396D-89CF-DB4C-97E9-501B7602455D}"/>
                    </a:ext>
                  </a:extLst>
                </p14:cNvPr>
                <p14:cNvContentPartPr/>
                <p14:nvPr/>
              </p14:nvContentPartPr>
              <p14:xfrm>
                <a:off x="974901" y="2438363"/>
                <a:ext cx="295200" cy="302760"/>
              </p14:xfrm>
            </p:contentPart>
          </mc:Choice>
          <mc:Fallback xmlns="">
            <p:pic>
              <p:nvPicPr>
                <p:cNvPr id="14" name="Entrada de lápiz 13">
                  <a:extLst>
                    <a:ext uri="{FF2B5EF4-FFF2-40B4-BE49-F238E27FC236}">
                      <a16:creationId xmlns:a16="http://schemas.microsoft.com/office/drawing/2014/main" id="{D07F396D-89CF-DB4C-97E9-501B7602455D}"/>
                    </a:ext>
                  </a:extLst>
                </p:cNvPr>
                <p:cNvPicPr/>
                <p:nvPr/>
              </p:nvPicPr>
              <p:blipFill>
                <a:blip r:embed="rId8"/>
                <a:stretch>
                  <a:fillRect/>
                </a:stretch>
              </p:blipFill>
              <p:spPr>
                <a:xfrm>
                  <a:off x="959421" y="2422883"/>
                  <a:ext cx="325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01CDDA9-A2B9-C646-936F-C9AF759EFFBC}"/>
                    </a:ext>
                  </a:extLst>
                </p14:cNvPr>
                <p14:cNvContentPartPr/>
                <p14:nvPr/>
              </p14:nvContentPartPr>
              <p14:xfrm>
                <a:off x="1776261" y="1304723"/>
                <a:ext cx="295200" cy="317880"/>
              </p14:xfrm>
            </p:contentPart>
          </mc:Choice>
          <mc:Fallback xmlns="">
            <p:pic>
              <p:nvPicPr>
                <p:cNvPr id="15" name="Entrada de lápiz 14">
                  <a:extLst>
                    <a:ext uri="{FF2B5EF4-FFF2-40B4-BE49-F238E27FC236}">
                      <a16:creationId xmlns:a16="http://schemas.microsoft.com/office/drawing/2014/main" id="{E01CDDA9-A2B9-C646-936F-C9AF759EFFBC}"/>
                    </a:ext>
                  </a:extLst>
                </p:cNvPr>
                <p:cNvPicPr/>
                <p:nvPr/>
              </p:nvPicPr>
              <p:blipFill>
                <a:blip r:embed="rId10"/>
                <a:stretch>
                  <a:fillRect/>
                </a:stretch>
              </p:blipFill>
              <p:spPr>
                <a:xfrm>
                  <a:off x="1760781" y="1289243"/>
                  <a:ext cx="3258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5B9B2E85-7239-B045-91C3-C7FC886DCFA9}"/>
                    </a:ext>
                  </a:extLst>
                </p14:cNvPr>
                <p14:cNvContentPartPr/>
                <p14:nvPr/>
              </p14:nvContentPartPr>
              <p14:xfrm>
                <a:off x="1799661" y="2083403"/>
                <a:ext cx="271800" cy="295200"/>
              </p14:xfrm>
            </p:contentPart>
          </mc:Choice>
          <mc:Fallback xmlns="">
            <p:pic>
              <p:nvPicPr>
                <p:cNvPr id="16" name="Entrada de lápiz 15">
                  <a:extLst>
                    <a:ext uri="{FF2B5EF4-FFF2-40B4-BE49-F238E27FC236}">
                      <a16:creationId xmlns:a16="http://schemas.microsoft.com/office/drawing/2014/main" id="{5B9B2E85-7239-B045-91C3-C7FC886DCFA9}"/>
                    </a:ext>
                  </a:extLst>
                </p:cNvPr>
                <p:cNvPicPr/>
                <p:nvPr/>
              </p:nvPicPr>
              <p:blipFill>
                <a:blip r:embed="rId12"/>
                <a:stretch>
                  <a:fillRect/>
                </a:stretch>
              </p:blipFill>
              <p:spPr>
                <a:xfrm>
                  <a:off x="1784181" y="2067923"/>
                  <a:ext cx="3024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5FE0FDA2-8E64-3945-AE32-F68905DCDB54}"/>
                    </a:ext>
                  </a:extLst>
                </p14:cNvPr>
                <p14:cNvContentPartPr/>
                <p14:nvPr/>
              </p14:nvContentPartPr>
              <p14:xfrm>
                <a:off x="1859421" y="2801243"/>
                <a:ext cx="302760" cy="355680"/>
              </p14:xfrm>
            </p:contentPart>
          </mc:Choice>
          <mc:Fallback xmlns="">
            <p:pic>
              <p:nvPicPr>
                <p:cNvPr id="18" name="Entrada de lápiz 17">
                  <a:extLst>
                    <a:ext uri="{FF2B5EF4-FFF2-40B4-BE49-F238E27FC236}">
                      <a16:creationId xmlns:a16="http://schemas.microsoft.com/office/drawing/2014/main" id="{5FE0FDA2-8E64-3945-AE32-F68905DCDB54}"/>
                    </a:ext>
                  </a:extLst>
                </p:cNvPr>
                <p:cNvPicPr/>
                <p:nvPr/>
              </p:nvPicPr>
              <p:blipFill>
                <a:blip r:embed="rId14"/>
                <a:stretch>
                  <a:fillRect/>
                </a:stretch>
              </p:blipFill>
              <p:spPr>
                <a:xfrm>
                  <a:off x="1843941" y="2785763"/>
                  <a:ext cx="3333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Entrada de lápiz 25">
                  <a:extLst>
                    <a:ext uri="{FF2B5EF4-FFF2-40B4-BE49-F238E27FC236}">
                      <a16:creationId xmlns:a16="http://schemas.microsoft.com/office/drawing/2014/main" id="{C426D66D-7C90-484A-93BA-0F1D556FAEBC}"/>
                    </a:ext>
                  </a:extLst>
                </p14:cNvPr>
                <p14:cNvContentPartPr/>
                <p14:nvPr/>
              </p14:nvContentPartPr>
              <p14:xfrm>
                <a:off x="1299981" y="1508843"/>
                <a:ext cx="397800" cy="295200"/>
              </p14:xfrm>
            </p:contentPart>
          </mc:Choice>
          <mc:Fallback xmlns="">
            <p:pic>
              <p:nvPicPr>
                <p:cNvPr id="26" name="Entrada de lápiz 25">
                  <a:extLst>
                    <a:ext uri="{FF2B5EF4-FFF2-40B4-BE49-F238E27FC236}">
                      <a16:creationId xmlns:a16="http://schemas.microsoft.com/office/drawing/2014/main" id="{C426D66D-7C90-484A-93BA-0F1D556FAEBC}"/>
                    </a:ext>
                  </a:extLst>
                </p:cNvPr>
                <p:cNvPicPr/>
                <p:nvPr/>
              </p:nvPicPr>
              <p:blipFill>
                <a:blip r:embed="rId16"/>
                <a:stretch>
                  <a:fillRect/>
                </a:stretch>
              </p:blipFill>
              <p:spPr>
                <a:xfrm>
                  <a:off x="1284487" y="1493363"/>
                  <a:ext cx="428428"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Entrada de lápiz 26">
                  <a:extLst>
                    <a:ext uri="{FF2B5EF4-FFF2-40B4-BE49-F238E27FC236}">
                      <a16:creationId xmlns:a16="http://schemas.microsoft.com/office/drawing/2014/main" id="{F4082769-AA8C-5343-AB87-1194EA782712}"/>
                    </a:ext>
                  </a:extLst>
                </p14:cNvPr>
                <p14:cNvContentPartPr/>
                <p14:nvPr/>
              </p14:nvContentPartPr>
              <p14:xfrm>
                <a:off x="1299981" y="1841483"/>
                <a:ext cx="461520" cy="355680"/>
              </p14:xfrm>
            </p:contentPart>
          </mc:Choice>
          <mc:Fallback xmlns="">
            <p:pic>
              <p:nvPicPr>
                <p:cNvPr id="27" name="Entrada de lápiz 26">
                  <a:extLst>
                    <a:ext uri="{FF2B5EF4-FFF2-40B4-BE49-F238E27FC236}">
                      <a16:creationId xmlns:a16="http://schemas.microsoft.com/office/drawing/2014/main" id="{F4082769-AA8C-5343-AB87-1194EA782712}"/>
                    </a:ext>
                  </a:extLst>
                </p:cNvPr>
                <p:cNvPicPr/>
                <p:nvPr/>
              </p:nvPicPr>
              <p:blipFill>
                <a:blip r:embed="rId18"/>
                <a:stretch>
                  <a:fillRect/>
                </a:stretch>
              </p:blipFill>
              <p:spPr>
                <a:xfrm>
                  <a:off x="1284501" y="1826003"/>
                  <a:ext cx="4921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Entrada de lápiz 28">
                  <a:extLst>
                    <a:ext uri="{FF2B5EF4-FFF2-40B4-BE49-F238E27FC236}">
                      <a16:creationId xmlns:a16="http://schemas.microsoft.com/office/drawing/2014/main" id="{F21C3D88-449E-F048-9719-1AC52F67B505}"/>
                    </a:ext>
                  </a:extLst>
                </p14:cNvPr>
                <p14:cNvContentPartPr/>
                <p14:nvPr/>
              </p14:nvContentPartPr>
              <p14:xfrm>
                <a:off x="1284861" y="1818803"/>
                <a:ext cx="574920" cy="1107360"/>
              </p14:xfrm>
            </p:contentPart>
          </mc:Choice>
          <mc:Fallback xmlns="">
            <p:pic>
              <p:nvPicPr>
                <p:cNvPr id="29" name="Entrada de lápiz 28">
                  <a:extLst>
                    <a:ext uri="{FF2B5EF4-FFF2-40B4-BE49-F238E27FC236}">
                      <a16:creationId xmlns:a16="http://schemas.microsoft.com/office/drawing/2014/main" id="{F21C3D88-449E-F048-9719-1AC52F67B505}"/>
                    </a:ext>
                  </a:extLst>
                </p:cNvPr>
                <p:cNvPicPr/>
                <p:nvPr/>
              </p:nvPicPr>
              <p:blipFill>
                <a:blip r:embed="rId20"/>
                <a:stretch>
                  <a:fillRect/>
                </a:stretch>
              </p:blipFill>
              <p:spPr>
                <a:xfrm>
                  <a:off x="1269381" y="1803323"/>
                  <a:ext cx="605520" cy="113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4EDEF988-2FBE-544D-A5D3-90DABD825E7B}"/>
                    </a:ext>
                  </a:extLst>
                </p14:cNvPr>
                <p14:cNvContentPartPr/>
                <p14:nvPr/>
              </p14:nvContentPartPr>
              <p14:xfrm>
                <a:off x="1284861" y="1519643"/>
                <a:ext cx="438840" cy="1017360"/>
              </p14:xfrm>
            </p:contentPart>
          </mc:Choice>
          <mc:Fallback xmlns="">
            <p:pic>
              <p:nvPicPr>
                <p:cNvPr id="31" name="Entrada de lápiz 30">
                  <a:extLst>
                    <a:ext uri="{FF2B5EF4-FFF2-40B4-BE49-F238E27FC236}">
                      <a16:creationId xmlns:a16="http://schemas.microsoft.com/office/drawing/2014/main" id="{4EDEF988-2FBE-544D-A5D3-90DABD825E7B}"/>
                    </a:ext>
                  </a:extLst>
                </p:cNvPr>
                <p:cNvPicPr/>
                <p:nvPr/>
              </p:nvPicPr>
              <p:blipFill>
                <a:blip r:embed="rId22"/>
                <a:stretch>
                  <a:fillRect/>
                </a:stretch>
              </p:blipFill>
              <p:spPr>
                <a:xfrm>
                  <a:off x="1269381" y="1504168"/>
                  <a:ext cx="469440" cy="104794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1B938858-8F61-0C43-8E02-A40A9D8F694B}"/>
                    </a:ext>
                  </a:extLst>
                </p14:cNvPr>
                <p14:cNvContentPartPr/>
                <p14:nvPr/>
              </p14:nvContentPartPr>
              <p14:xfrm>
                <a:off x="1307541" y="2173763"/>
                <a:ext cx="544680" cy="363240"/>
              </p14:xfrm>
            </p:contentPart>
          </mc:Choice>
          <mc:Fallback xmlns="">
            <p:pic>
              <p:nvPicPr>
                <p:cNvPr id="32" name="Entrada de lápiz 31">
                  <a:extLst>
                    <a:ext uri="{FF2B5EF4-FFF2-40B4-BE49-F238E27FC236}">
                      <a16:creationId xmlns:a16="http://schemas.microsoft.com/office/drawing/2014/main" id="{1B938858-8F61-0C43-8E02-A40A9D8F694B}"/>
                    </a:ext>
                  </a:extLst>
                </p:cNvPr>
                <p:cNvPicPr/>
                <p:nvPr/>
              </p:nvPicPr>
              <p:blipFill>
                <a:blip r:embed="rId24"/>
                <a:stretch>
                  <a:fillRect/>
                </a:stretch>
              </p:blipFill>
              <p:spPr>
                <a:xfrm>
                  <a:off x="1292061" y="2158283"/>
                  <a:ext cx="5752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A7B061F2-DC9C-2E44-8520-98730B430B35}"/>
                    </a:ext>
                  </a:extLst>
                </p14:cNvPr>
                <p14:cNvContentPartPr/>
                <p14:nvPr/>
              </p14:nvContentPartPr>
              <p14:xfrm>
                <a:off x="1292421" y="2521523"/>
                <a:ext cx="605160" cy="431280"/>
              </p14:xfrm>
            </p:contentPart>
          </mc:Choice>
          <mc:Fallback xmlns="">
            <p:pic>
              <p:nvPicPr>
                <p:cNvPr id="33" name="Entrada de lápiz 32">
                  <a:extLst>
                    <a:ext uri="{FF2B5EF4-FFF2-40B4-BE49-F238E27FC236}">
                      <a16:creationId xmlns:a16="http://schemas.microsoft.com/office/drawing/2014/main" id="{A7B061F2-DC9C-2E44-8520-98730B430B35}"/>
                    </a:ext>
                  </a:extLst>
                </p:cNvPr>
                <p:cNvPicPr/>
                <p:nvPr/>
              </p:nvPicPr>
              <p:blipFill>
                <a:blip r:embed="rId26"/>
                <a:stretch>
                  <a:fillRect/>
                </a:stretch>
              </p:blipFill>
              <p:spPr>
                <a:xfrm>
                  <a:off x="1276941" y="2506043"/>
                  <a:ext cx="635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43CDE81-4FE5-4A43-A46C-92EEACB25449}"/>
                    </a:ext>
                  </a:extLst>
                </p14:cNvPr>
                <p14:cNvContentPartPr/>
                <p14:nvPr/>
              </p14:nvContentPartPr>
              <p14:xfrm>
                <a:off x="2040861" y="1531523"/>
                <a:ext cx="612000" cy="657360"/>
              </p14:xfrm>
            </p:contentPart>
          </mc:Choice>
          <mc:Fallback xmlns="">
            <p:pic>
              <p:nvPicPr>
                <p:cNvPr id="34" name="Entrada de lápiz 33">
                  <a:extLst>
                    <a:ext uri="{FF2B5EF4-FFF2-40B4-BE49-F238E27FC236}">
                      <a16:creationId xmlns:a16="http://schemas.microsoft.com/office/drawing/2014/main" id="{543CDE81-4FE5-4A43-A46C-92EEACB25449}"/>
                    </a:ext>
                  </a:extLst>
                </p:cNvPr>
                <p:cNvPicPr/>
                <p:nvPr/>
              </p:nvPicPr>
              <p:blipFill>
                <a:blip r:embed="rId28"/>
                <a:stretch>
                  <a:fillRect/>
                </a:stretch>
              </p:blipFill>
              <p:spPr>
                <a:xfrm>
                  <a:off x="2025372" y="1516043"/>
                  <a:ext cx="642618"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Entrada de lápiz 34">
                  <a:extLst>
                    <a:ext uri="{FF2B5EF4-FFF2-40B4-BE49-F238E27FC236}">
                      <a16:creationId xmlns:a16="http://schemas.microsoft.com/office/drawing/2014/main" id="{3177C6E7-AFFE-A942-BA2D-3A7EDCFC5C3F}"/>
                    </a:ext>
                  </a:extLst>
                </p14:cNvPr>
                <p14:cNvContentPartPr/>
                <p14:nvPr/>
              </p14:nvContentPartPr>
              <p14:xfrm>
                <a:off x="2101341" y="2211563"/>
                <a:ext cx="551520" cy="60840"/>
              </p14:xfrm>
            </p:contentPart>
          </mc:Choice>
          <mc:Fallback xmlns="">
            <p:pic>
              <p:nvPicPr>
                <p:cNvPr id="35" name="Entrada de lápiz 34">
                  <a:extLst>
                    <a:ext uri="{FF2B5EF4-FFF2-40B4-BE49-F238E27FC236}">
                      <a16:creationId xmlns:a16="http://schemas.microsoft.com/office/drawing/2014/main" id="{3177C6E7-AFFE-A942-BA2D-3A7EDCFC5C3F}"/>
                    </a:ext>
                  </a:extLst>
                </p:cNvPr>
                <p:cNvPicPr/>
                <p:nvPr/>
              </p:nvPicPr>
              <p:blipFill>
                <a:blip r:embed="rId30"/>
                <a:stretch>
                  <a:fillRect/>
                </a:stretch>
              </p:blipFill>
              <p:spPr>
                <a:xfrm>
                  <a:off x="2085851" y="2196083"/>
                  <a:ext cx="5821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Entrada de lápiz 35">
                  <a:extLst>
                    <a:ext uri="{FF2B5EF4-FFF2-40B4-BE49-F238E27FC236}">
                      <a16:creationId xmlns:a16="http://schemas.microsoft.com/office/drawing/2014/main" id="{609C5CA7-BBF0-4043-8F5E-2190B00B13A3}"/>
                    </a:ext>
                  </a:extLst>
                </p14:cNvPr>
                <p14:cNvContentPartPr/>
                <p14:nvPr/>
              </p14:nvContentPartPr>
              <p14:xfrm>
                <a:off x="2161821" y="2182403"/>
                <a:ext cx="563040" cy="755640"/>
              </p14:xfrm>
            </p:contentPart>
          </mc:Choice>
          <mc:Fallback xmlns="">
            <p:pic>
              <p:nvPicPr>
                <p:cNvPr id="36" name="Entrada de lápiz 35">
                  <a:extLst>
                    <a:ext uri="{FF2B5EF4-FFF2-40B4-BE49-F238E27FC236}">
                      <a16:creationId xmlns:a16="http://schemas.microsoft.com/office/drawing/2014/main" id="{609C5CA7-BBF0-4043-8F5E-2190B00B13A3}"/>
                    </a:ext>
                  </a:extLst>
                </p:cNvPr>
                <p:cNvPicPr/>
                <p:nvPr/>
              </p:nvPicPr>
              <p:blipFill>
                <a:blip r:embed="rId32"/>
                <a:stretch>
                  <a:fillRect/>
                </a:stretch>
              </p:blipFill>
              <p:spPr>
                <a:xfrm>
                  <a:off x="2146341" y="2166923"/>
                  <a:ext cx="593640" cy="786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Entrada de lápiz 37">
                  <a:extLst>
                    <a:ext uri="{FF2B5EF4-FFF2-40B4-BE49-F238E27FC236}">
                      <a16:creationId xmlns:a16="http://schemas.microsoft.com/office/drawing/2014/main" id="{543AEAF5-6B60-484D-B988-52762725F8FD}"/>
                    </a:ext>
                  </a:extLst>
                </p14:cNvPr>
                <p14:cNvContentPartPr/>
                <p14:nvPr/>
              </p14:nvContentPartPr>
              <p14:xfrm>
                <a:off x="649821" y="1924643"/>
                <a:ext cx="181800" cy="30600"/>
              </p14:xfrm>
            </p:contentPart>
          </mc:Choice>
          <mc:Fallback xmlns="">
            <p:pic>
              <p:nvPicPr>
                <p:cNvPr id="38" name="Entrada de lápiz 37">
                  <a:extLst>
                    <a:ext uri="{FF2B5EF4-FFF2-40B4-BE49-F238E27FC236}">
                      <a16:creationId xmlns:a16="http://schemas.microsoft.com/office/drawing/2014/main" id="{543AEAF5-6B60-484D-B988-52762725F8FD}"/>
                    </a:ext>
                  </a:extLst>
                </p:cNvPr>
                <p:cNvPicPr/>
                <p:nvPr/>
              </p:nvPicPr>
              <p:blipFill>
                <a:blip r:embed="rId34"/>
                <a:stretch>
                  <a:fillRect/>
                </a:stretch>
              </p:blipFill>
              <p:spPr>
                <a:xfrm>
                  <a:off x="634341" y="1909163"/>
                  <a:ext cx="21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Entrada de lápiz 38">
                  <a:extLst>
                    <a:ext uri="{FF2B5EF4-FFF2-40B4-BE49-F238E27FC236}">
                      <a16:creationId xmlns:a16="http://schemas.microsoft.com/office/drawing/2014/main" id="{3E774720-B1EF-B74A-BF68-807D8292886E}"/>
                    </a:ext>
                  </a:extLst>
                </p14:cNvPr>
                <p14:cNvContentPartPr/>
                <p14:nvPr/>
              </p14:nvContentPartPr>
              <p14:xfrm>
                <a:off x="672501" y="1924643"/>
                <a:ext cx="275040" cy="23040"/>
              </p14:xfrm>
            </p:contentPart>
          </mc:Choice>
          <mc:Fallback xmlns="">
            <p:pic>
              <p:nvPicPr>
                <p:cNvPr id="39" name="Entrada de lápiz 38">
                  <a:extLst>
                    <a:ext uri="{FF2B5EF4-FFF2-40B4-BE49-F238E27FC236}">
                      <a16:creationId xmlns:a16="http://schemas.microsoft.com/office/drawing/2014/main" id="{3E774720-B1EF-B74A-BF68-807D8292886E}"/>
                    </a:ext>
                  </a:extLst>
                </p:cNvPr>
                <p:cNvPicPr/>
                <p:nvPr/>
              </p:nvPicPr>
              <p:blipFill>
                <a:blip r:embed="rId36"/>
                <a:stretch>
                  <a:fillRect/>
                </a:stretch>
              </p:blipFill>
              <p:spPr>
                <a:xfrm>
                  <a:off x="657021" y="1909163"/>
                  <a:ext cx="305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Entrada de lápiz 39">
                  <a:extLst>
                    <a:ext uri="{FF2B5EF4-FFF2-40B4-BE49-F238E27FC236}">
                      <a16:creationId xmlns:a16="http://schemas.microsoft.com/office/drawing/2014/main" id="{F9754B1C-C838-2B4D-B572-1B416CAD75A5}"/>
                    </a:ext>
                  </a:extLst>
                </p14:cNvPr>
                <p14:cNvContentPartPr/>
                <p14:nvPr/>
              </p14:nvContentPartPr>
              <p14:xfrm>
                <a:off x="302061" y="1841483"/>
                <a:ext cx="106200" cy="121320"/>
              </p14:xfrm>
            </p:contentPart>
          </mc:Choice>
          <mc:Fallback xmlns="">
            <p:pic>
              <p:nvPicPr>
                <p:cNvPr id="40" name="Entrada de lápiz 39">
                  <a:extLst>
                    <a:ext uri="{FF2B5EF4-FFF2-40B4-BE49-F238E27FC236}">
                      <a16:creationId xmlns:a16="http://schemas.microsoft.com/office/drawing/2014/main" id="{F9754B1C-C838-2B4D-B572-1B416CAD75A5}"/>
                    </a:ext>
                  </a:extLst>
                </p:cNvPr>
                <p:cNvPicPr/>
                <p:nvPr/>
              </p:nvPicPr>
              <p:blipFill>
                <a:blip r:embed="rId38"/>
                <a:stretch>
                  <a:fillRect/>
                </a:stretch>
              </p:blipFill>
              <p:spPr>
                <a:xfrm>
                  <a:off x="286581" y="1826003"/>
                  <a:ext cx="136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Entrada de lápiz 40">
                  <a:extLst>
                    <a:ext uri="{FF2B5EF4-FFF2-40B4-BE49-F238E27FC236}">
                      <a16:creationId xmlns:a16="http://schemas.microsoft.com/office/drawing/2014/main" id="{8CB8D6EC-467C-FC40-AD6C-C9D092536D8E}"/>
                    </a:ext>
                  </a:extLst>
                </p14:cNvPr>
                <p14:cNvContentPartPr/>
                <p14:nvPr/>
              </p14:nvContentPartPr>
              <p14:xfrm>
                <a:off x="317181" y="1818803"/>
                <a:ext cx="68400" cy="166680"/>
              </p14:xfrm>
            </p:contentPart>
          </mc:Choice>
          <mc:Fallback xmlns="">
            <p:pic>
              <p:nvPicPr>
                <p:cNvPr id="41" name="Entrada de lápiz 40">
                  <a:extLst>
                    <a:ext uri="{FF2B5EF4-FFF2-40B4-BE49-F238E27FC236}">
                      <a16:creationId xmlns:a16="http://schemas.microsoft.com/office/drawing/2014/main" id="{8CB8D6EC-467C-FC40-AD6C-C9D092536D8E}"/>
                    </a:ext>
                  </a:extLst>
                </p:cNvPr>
                <p:cNvPicPr/>
                <p:nvPr/>
              </p:nvPicPr>
              <p:blipFill>
                <a:blip r:embed="rId40"/>
                <a:stretch>
                  <a:fillRect/>
                </a:stretch>
              </p:blipFill>
              <p:spPr>
                <a:xfrm>
                  <a:off x="301701" y="1803323"/>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Entrada de lápiz 41">
                  <a:extLst>
                    <a:ext uri="{FF2B5EF4-FFF2-40B4-BE49-F238E27FC236}">
                      <a16:creationId xmlns:a16="http://schemas.microsoft.com/office/drawing/2014/main" id="{D01C0CE0-E029-CC45-B76E-26DBCD35410C}"/>
                    </a:ext>
                  </a:extLst>
                </p14:cNvPr>
                <p14:cNvContentPartPr/>
                <p14:nvPr/>
              </p14:nvContentPartPr>
              <p14:xfrm>
                <a:off x="483501" y="1932203"/>
                <a:ext cx="30600" cy="91080"/>
              </p14:xfrm>
            </p:contentPart>
          </mc:Choice>
          <mc:Fallback xmlns="">
            <p:pic>
              <p:nvPicPr>
                <p:cNvPr id="42" name="Entrada de lápiz 41">
                  <a:extLst>
                    <a:ext uri="{FF2B5EF4-FFF2-40B4-BE49-F238E27FC236}">
                      <a16:creationId xmlns:a16="http://schemas.microsoft.com/office/drawing/2014/main" id="{D01C0CE0-E029-CC45-B76E-26DBCD35410C}"/>
                    </a:ext>
                  </a:extLst>
                </p:cNvPr>
                <p:cNvPicPr/>
                <p:nvPr/>
              </p:nvPicPr>
              <p:blipFill>
                <a:blip r:embed="rId42"/>
                <a:stretch>
                  <a:fillRect/>
                </a:stretch>
              </p:blipFill>
              <p:spPr>
                <a:xfrm>
                  <a:off x="468021" y="1916723"/>
                  <a:ext cx="61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Entrada de lápiz 43">
                  <a:extLst>
                    <a:ext uri="{FF2B5EF4-FFF2-40B4-BE49-F238E27FC236}">
                      <a16:creationId xmlns:a16="http://schemas.microsoft.com/office/drawing/2014/main" id="{75A6B181-85CB-B74B-B39C-30D12A2B958C}"/>
                    </a:ext>
                  </a:extLst>
                </p14:cNvPr>
                <p14:cNvContentPartPr/>
                <p14:nvPr/>
              </p14:nvContentPartPr>
              <p14:xfrm>
                <a:off x="309621" y="2476163"/>
                <a:ext cx="105480" cy="173520"/>
              </p14:xfrm>
            </p:contentPart>
          </mc:Choice>
          <mc:Fallback xmlns="">
            <p:pic>
              <p:nvPicPr>
                <p:cNvPr id="44" name="Entrada de lápiz 43">
                  <a:extLst>
                    <a:ext uri="{FF2B5EF4-FFF2-40B4-BE49-F238E27FC236}">
                      <a16:creationId xmlns:a16="http://schemas.microsoft.com/office/drawing/2014/main" id="{75A6B181-85CB-B74B-B39C-30D12A2B958C}"/>
                    </a:ext>
                  </a:extLst>
                </p:cNvPr>
                <p:cNvPicPr/>
                <p:nvPr/>
              </p:nvPicPr>
              <p:blipFill>
                <a:blip r:embed="rId44"/>
                <a:stretch>
                  <a:fillRect/>
                </a:stretch>
              </p:blipFill>
              <p:spPr>
                <a:xfrm>
                  <a:off x="294141" y="2460683"/>
                  <a:ext cx="136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Entrada de lápiz 44">
                  <a:extLst>
                    <a:ext uri="{FF2B5EF4-FFF2-40B4-BE49-F238E27FC236}">
                      <a16:creationId xmlns:a16="http://schemas.microsoft.com/office/drawing/2014/main" id="{F8C450BE-75C1-794F-B384-48CF939A122C}"/>
                    </a:ext>
                  </a:extLst>
                </p14:cNvPr>
                <p14:cNvContentPartPr/>
                <p14:nvPr/>
              </p14:nvContentPartPr>
              <p14:xfrm>
                <a:off x="324741" y="2476163"/>
                <a:ext cx="75960" cy="189360"/>
              </p14:xfrm>
            </p:contentPart>
          </mc:Choice>
          <mc:Fallback xmlns="">
            <p:pic>
              <p:nvPicPr>
                <p:cNvPr id="45" name="Entrada de lápiz 44">
                  <a:extLst>
                    <a:ext uri="{FF2B5EF4-FFF2-40B4-BE49-F238E27FC236}">
                      <a16:creationId xmlns:a16="http://schemas.microsoft.com/office/drawing/2014/main" id="{F8C450BE-75C1-794F-B384-48CF939A122C}"/>
                    </a:ext>
                  </a:extLst>
                </p:cNvPr>
                <p:cNvPicPr/>
                <p:nvPr/>
              </p:nvPicPr>
              <p:blipFill>
                <a:blip r:embed="rId46"/>
                <a:stretch>
                  <a:fillRect/>
                </a:stretch>
              </p:blipFill>
              <p:spPr>
                <a:xfrm>
                  <a:off x="309261" y="2460683"/>
                  <a:ext cx="106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Entrada de lápiz 45">
                  <a:extLst>
                    <a:ext uri="{FF2B5EF4-FFF2-40B4-BE49-F238E27FC236}">
                      <a16:creationId xmlns:a16="http://schemas.microsoft.com/office/drawing/2014/main" id="{9C8FE5D8-EEA7-A346-B8C5-AE7DCED12018}"/>
                    </a:ext>
                  </a:extLst>
                </p14:cNvPr>
                <p14:cNvContentPartPr/>
                <p14:nvPr/>
              </p14:nvContentPartPr>
              <p14:xfrm>
                <a:off x="498621" y="2574443"/>
                <a:ext cx="60840" cy="97920"/>
              </p14:xfrm>
            </p:contentPart>
          </mc:Choice>
          <mc:Fallback xmlns="">
            <p:pic>
              <p:nvPicPr>
                <p:cNvPr id="46" name="Entrada de lápiz 45">
                  <a:extLst>
                    <a:ext uri="{FF2B5EF4-FFF2-40B4-BE49-F238E27FC236}">
                      <a16:creationId xmlns:a16="http://schemas.microsoft.com/office/drawing/2014/main" id="{9C8FE5D8-EEA7-A346-B8C5-AE7DCED12018}"/>
                    </a:ext>
                  </a:extLst>
                </p:cNvPr>
                <p:cNvPicPr/>
                <p:nvPr/>
              </p:nvPicPr>
              <p:blipFill>
                <a:blip r:embed="rId48"/>
                <a:stretch>
                  <a:fillRect/>
                </a:stretch>
              </p:blipFill>
              <p:spPr>
                <a:xfrm>
                  <a:off x="483141" y="2558963"/>
                  <a:ext cx="91440" cy="128520"/>
                </a:xfrm>
                <a:prstGeom prst="rect">
                  <a:avLst/>
                </a:prstGeom>
              </p:spPr>
            </p:pic>
          </mc:Fallback>
        </mc:AlternateContent>
      </p:grpSp>
      <p:grpSp>
        <p:nvGrpSpPr>
          <p:cNvPr id="50" name="Grupo 49">
            <a:extLst>
              <a:ext uri="{FF2B5EF4-FFF2-40B4-BE49-F238E27FC236}">
                <a16:creationId xmlns:a16="http://schemas.microsoft.com/office/drawing/2014/main" id="{BE79FE48-B3AF-D842-9C36-F464916E5B1D}"/>
              </a:ext>
            </a:extLst>
          </p:cNvPr>
          <p:cNvGrpSpPr/>
          <p:nvPr/>
        </p:nvGrpSpPr>
        <p:grpSpPr>
          <a:xfrm>
            <a:off x="1655301" y="1471043"/>
            <a:ext cx="113760" cy="128880"/>
            <a:chOff x="1655301" y="1471043"/>
            <a:chExt cx="113760" cy="128880"/>
          </a:xfrm>
        </p:grpSpPr>
        <mc:AlternateContent xmlns:mc="http://schemas.openxmlformats.org/markup-compatibility/2006" xmlns:p14="http://schemas.microsoft.com/office/powerpoint/2010/main">
          <mc:Choice Requires="p14">
            <p:contentPart p14:bwMode="auto" r:id="rId49">
              <p14:nvContentPartPr>
                <p14:cNvPr id="48" name="Entrada de lápiz 47">
                  <a:extLst>
                    <a:ext uri="{FF2B5EF4-FFF2-40B4-BE49-F238E27FC236}">
                      <a16:creationId xmlns:a16="http://schemas.microsoft.com/office/drawing/2014/main" id="{E09BB40F-4E67-4E4E-A6A0-AB4824E0E148}"/>
                    </a:ext>
                  </a:extLst>
                </p14:cNvPr>
                <p14:cNvContentPartPr/>
                <p14:nvPr/>
              </p14:nvContentPartPr>
              <p14:xfrm>
                <a:off x="1677981" y="1471043"/>
                <a:ext cx="91080" cy="128880"/>
              </p14:xfrm>
            </p:contentPart>
          </mc:Choice>
          <mc:Fallback xmlns="">
            <p:pic>
              <p:nvPicPr>
                <p:cNvPr id="48" name="Entrada de lápiz 47">
                  <a:extLst>
                    <a:ext uri="{FF2B5EF4-FFF2-40B4-BE49-F238E27FC236}">
                      <a16:creationId xmlns:a16="http://schemas.microsoft.com/office/drawing/2014/main" id="{E09BB40F-4E67-4E4E-A6A0-AB4824E0E148}"/>
                    </a:ext>
                  </a:extLst>
                </p:cNvPr>
                <p:cNvPicPr/>
                <p:nvPr/>
              </p:nvPicPr>
              <p:blipFill>
                <a:blip r:embed="rId50"/>
                <a:stretch>
                  <a:fillRect/>
                </a:stretch>
              </p:blipFill>
              <p:spPr>
                <a:xfrm>
                  <a:off x="1662501" y="1455563"/>
                  <a:ext cx="121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Entrada de lápiz 48">
                  <a:extLst>
                    <a:ext uri="{FF2B5EF4-FFF2-40B4-BE49-F238E27FC236}">
                      <a16:creationId xmlns:a16="http://schemas.microsoft.com/office/drawing/2014/main" id="{C82AC555-0866-8D44-A556-BC791E752A13}"/>
                    </a:ext>
                  </a:extLst>
                </p14:cNvPr>
                <p14:cNvContentPartPr/>
                <p14:nvPr/>
              </p14:nvContentPartPr>
              <p14:xfrm>
                <a:off x="1655301" y="1471043"/>
                <a:ext cx="106200" cy="68400"/>
              </p14:xfrm>
            </p:contentPart>
          </mc:Choice>
          <mc:Fallback xmlns="">
            <p:pic>
              <p:nvPicPr>
                <p:cNvPr id="49" name="Entrada de lápiz 48">
                  <a:extLst>
                    <a:ext uri="{FF2B5EF4-FFF2-40B4-BE49-F238E27FC236}">
                      <a16:creationId xmlns:a16="http://schemas.microsoft.com/office/drawing/2014/main" id="{C82AC555-0866-8D44-A556-BC791E752A13}"/>
                    </a:ext>
                  </a:extLst>
                </p:cNvPr>
                <p:cNvPicPr/>
                <p:nvPr/>
              </p:nvPicPr>
              <p:blipFill>
                <a:blip r:embed="rId52"/>
                <a:stretch>
                  <a:fillRect/>
                </a:stretch>
              </p:blipFill>
              <p:spPr>
                <a:xfrm>
                  <a:off x="1639821" y="1455563"/>
                  <a:ext cx="136800" cy="99000"/>
                </a:xfrm>
                <a:prstGeom prst="rect">
                  <a:avLst/>
                </a:prstGeom>
              </p:spPr>
            </p:pic>
          </mc:Fallback>
        </mc:AlternateContent>
      </p:grpSp>
      <p:grpSp>
        <p:nvGrpSpPr>
          <p:cNvPr id="21" name="Grupo 20">
            <a:extLst>
              <a:ext uri="{FF2B5EF4-FFF2-40B4-BE49-F238E27FC236}">
                <a16:creationId xmlns:a16="http://schemas.microsoft.com/office/drawing/2014/main" id="{7C12928C-B5BC-4742-BD59-4BEFA1871A9F}"/>
              </a:ext>
            </a:extLst>
          </p:cNvPr>
          <p:cNvGrpSpPr/>
          <p:nvPr/>
        </p:nvGrpSpPr>
        <p:grpSpPr>
          <a:xfrm>
            <a:off x="2326689" y="1627758"/>
            <a:ext cx="149040" cy="172800"/>
            <a:chOff x="2326689" y="1627758"/>
            <a:chExt cx="149040" cy="172800"/>
          </a:xfrm>
        </p:grpSpPr>
        <mc:AlternateContent xmlns:mc="http://schemas.openxmlformats.org/markup-compatibility/2006" xmlns:p14="http://schemas.microsoft.com/office/powerpoint/2010/main">
          <mc:Choice Requires="p14">
            <p:contentPart p14:bwMode="auto" r:id="rId53">
              <p14:nvContentPartPr>
                <p14:cNvPr id="5" name="Entrada de lápiz 4">
                  <a:extLst>
                    <a:ext uri="{FF2B5EF4-FFF2-40B4-BE49-F238E27FC236}">
                      <a16:creationId xmlns:a16="http://schemas.microsoft.com/office/drawing/2014/main" id="{4602DE03-7820-DB4E-A972-EE6357918D5F}"/>
                    </a:ext>
                  </a:extLst>
                </p14:cNvPr>
                <p14:cNvContentPartPr/>
                <p14:nvPr/>
              </p14:nvContentPartPr>
              <p14:xfrm>
                <a:off x="2342889" y="1655478"/>
                <a:ext cx="132840" cy="145080"/>
              </p14:xfrm>
            </p:contentPart>
          </mc:Choice>
          <mc:Fallback xmlns="">
            <p:pic>
              <p:nvPicPr>
                <p:cNvPr id="5" name="Entrada de lápiz 4">
                  <a:extLst>
                    <a:ext uri="{FF2B5EF4-FFF2-40B4-BE49-F238E27FC236}">
                      <a16:creationId xmlns:a16="http://schemas.microsoft.com/office/drawing/2014/main" id="{4602DE03-7820-DB4E-A972-EE6357918D5F}"/>
                    </a:ext>
                  </a:extLst>
                </p:cNvPr>
                <p:cNvPicPr/>
                <p:nvPr/>
              </p:nvPicPr>
              <p:blipFill>
                <a:blip r:embed="rId54"/>
                <a:stretch>
                  <a:fillRect/>
                </a:stretch>
              </p:blipFill>
              <p:spPr>
                <a:xfrm>
                  <a:off x="2327409" y="1639998"/>
                  <a:ext cx="163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 name="Entrada de lápiz 5">
                  <a:extLst>
                    <a:ext uri="{FF2B5EF4-FFF2-40B4-BE49-F238E27FC236}">
                      <a16:creationId xmlns:a16="http://schemas.microsoft.com/office/drawing/2014/main" id="{1724A64C-8B6B-7C40-8820-0A06586E0C32}"/>
                    </a:ext>
                  </a:extLst>
                </p14:cNvPr>
                <p14:cNvContentPartPr/>
                <p14:nvPr/>
              </p14:nvContentPartPr>
              <p14:xfrm>
                <a:off x="2326689" y="1627758"/>
                <a:ext cx="41040" cy="72720"/>
              </p14:xfrm>
            </p:contentPart>
          </mc:Choice>
          <mc:Fallback xmlns="">
            <p:pic>
              <p:nvPicPr>
                <p:cNvPr id="6" name="Entrada de lápiz 5">
                  <a:extLst>
                    <a:ext uri="{FF2B5EF4-FFF2-40B4-BE49-F238E27FC236}">
                      <a16:creationId xmlns:a16="http://schemas.microsoft.com/office/drawing/2014/main" id="{1724A64C-8B6B-7C40-8820-0A06586E0C32}"/>
                    </a:ext>
                  </a:extLst>
                </p:cNvPr>
                <p:cNvPicPr/>
                <p:nvPr/>
              </p:nvPicPr>
              <p:blipFill>
                <a:blip r:embed="rId56"/>
                <a:stretch>
                  <a:fillRect/>
                </a:stretch>
              </p:blipFill>
              <p:spPr>
                <a:xfrm>
                  <a:off x="2311209" y="1612278"/>
                  <a:ext cx="71640" cy="103320"/>
                </a:xfrm>
                <a:prstGeom prst="rect">
                  <a:avLst/>
                </a:prstGeom>
              </p:spPr>
            </p:pic>
          </mc:Fallback>
        </mc:AlternateContent>
      </p:grpSp>
      <p:grpSp>
        <p:nvGrpSpPr>
          <p:cNvPr id="20" name="Grupo 19">
            <a:extLst>
              <a:ext uri="{FF2B5EF4-FFF2-40B4-BE49-F238E27FC236}">
                <a16:creationId xmlns:a16="http://schemas.microsoft.com/office/drawing/2014/main" id="{292B5911-09BC-954C-80D8-88C02F030C62}"/>
              </a:ext>
            </a:extLst>
          </p:cNvPr>
          <p:cNvGrpSpPr/>
          <p:nvPr/>
        </p:nvGrpSpPr>
        <p:grpSpPr>
          <a:xfrm>
            <a:off x="2261529" y="2082438"/>
            <a:ext cx="163080" cy="102240"/>
            <a:chOff x="2261529" y="2082438"/>
            <a:chExt cx="163080" cy="102240"/>
          </a:xfrm>
        </p:grpSpPr>
        <mc:AlternateContent xmlns:mc="http://schemas.openxmlformats.org/markup-compatibility/2006" xmlns:p14="http://schemas.microsoft.com/office/powerpoint/2010/main">
          <mc:Choice Requires="p14">
            <p:contentPart p14:bwMode="auto" r:id="rId57">
              <p14:nvContentPartPr>
                <p14:cNvPr id="7" name="Entrada de lápiz 6">
                  <a:extLst>
                    <a:ext uri="{FF2B5EF4-FFF2-40B4-BE49-F238E27FC236}">
                      <a16:creationId xmlns:a16="http://schemas.microsoft.com/office/drawing/2014/main" id="{16915745-F1B5-D545-9672-174897E4BE21}"/>
                    </a:ext>
                  </a:extLst>
                </p14:cNvPr>
                <p14:cNvContentPartPr/>
                <p14:nvPr/>
              </p14:nvContentPartPr>
              <p14:xfrm>
                <a:off x="2293929" y="2143638"/>
                <a:ext cx="130680" cy="360"/>
              </p14:xfrm>
            </p:contentPart>
          </mc:Choice>
          <mc:Fallback xmlns="">
            <p:pic>
              <p:nvPicPr>
                <p:cNvPr id="7" name="Entrada de lápiz 6">
                  <a:extLst>
                    <a:ext uri="{FF2B5EF4-FFF2-40B4-BE49-F238E27FC236}">
                      <a16:creationId xmlns:a16="http://schemas.microsoft.com/office/drawing/2014/main" id="{16915745-F1B5-D545-9672-174897E4BE21}"/>
                    </a:ext>
                  </a:extLst>
                </p:cNvPr>
                <p:cNvPicPr/>
                <p:nvPr/>
              </p:nvPicPr>
              <p:blipFill>
                <a:blip r:embed="rId58"/>
                <a:stretch>
                  <a:fillRect/>
                </a:stretch>
              </p:blipFill>
              <p:spPr>
                <a:xfrm>
                  <a:off x="2278406" y="2128158"/>
                  <a:ext cx="161365"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 name="Entrada de lápiz 7">
                  <a:extLst>
                    <a:ext uri="{FF2B5EF4-FFF2-40B4-BE49-F238E27FC236}">
                      <a16:creationId xmlns:a16="http://schemas.microsoft.com/office/drawing/2014/main" id="{B4CE4D2B-7A07-6B49-8790-0F2158570289}"/>
                    </a:ext>
                  </a:extLst>
                </p14:cNvPr>
                <p14:cNvContentPartPr/>
                <p14:nvPr/>
              </p14:nvContentPartPr>
              <p14:xfrm>
                <a:off x="2271969" y="2082438"/>
                <a:ext cx="63360" cy="69120"/>
              </p14:xfrm>
            </p:contentPart>
          </mc:Choice>
          <mc:Fallback xmlns="">
            <p:pic>
              <p:nvPicPr>
                <p:cNvPr id="8" name="Entrada de lápiz 7">
                  <a:extLst>
                    <a:ext uri="{FF2B5EF4-FFF2-40B4-BE49-F238E27FC236}">
                      <a16:creationId xmlns:a16="http://schemas.microsoft.com/office/drawing/2014/main" id="{B4CE4D2B-7A07-6B49-8790-0F2158570289}"/>
                    </a:ext>
                  </a:extLst>
                </p:cNvPr>
                <p:cNvPicPr/>
                <p:nvPr/>
              </p:nvPicPr>
              <p:blipFill>
                <a:blip r:embed="rId60"/>
                <a:stretch>
                  <a:fillRect/>
                </a:stretch>
              </p:blipFill>
              <p:spPr>
                <a:xfrm>
                  <a:off x="2256489" y="2066958"/>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 name="Entrada de lápiz 8">
                  <a:extLst>
                    <a:ext uri="{FF2B5EF4-FFF2-40B4-BE49-F238E27FC236}">
                      <a16:creationId xmlns:a16="http://schemas.microsoft.com/office/drawing/2014/main" id="{D91275E7-70B9-DE4E-8557-624A52DC4BEC}"/>
                    </a:ext>
                  </a:extLst>
                </p14:cNvPr>
                <p14:cNvContentPartPr/>
                <p14:nvPr/>
              </p14:nvContentPartPr>
              <p14:xfrm>
                <a:off x="2261529" y="2127438"/>
                <a:ext cx="73440" cy="57240"/>
              </p14:xfrm>
            </p:contentPart>
          </mc:Choice>
          <mc:Fallback xmlns="">
            <p:pic>
              <p:nvPicPr>
                <p:cNvPr id="9" name="Entrada de lápiz 8">
                  <a:extLst>
                    <a:ext uri="{FF2B5EF4-FFF2-40B4-BE49-F238E27FC236}">
                      <a16:creationId xmlns:a16="http://schemas.microsoft.com/office/drawing/2014/main" id="{D91275E7-70B9-DE4E-8557-624A52DC4BEC}"/>
                    </a:ext>
                  </a:extLst>
                </p:cNvPr>
                <p:cNvPicPr/>
                <p:nvPr/>
              </p:nvPicPr>
              <p:blipFill>
                <a:blip r:embed="rId62"/>
                <a:stretch>
                  <a:fillRect/>
                </a:stretch>
              </p:blipFill>
              <p:spPr>
                <a:xfrm>
                  <a:off x="2246125" y="2111958"/>
                  <a:ext cx="103891" cy="87840"/>
                </a:xfrm>
                <a:prstGeom prst="rect">
                  <a:avLst/>
                </a:prstGeom>
              </p:spPr>
            </p:pic>
          </mc:Fallback>
        </mc:AlternateContent>
      </p:grpSp>
      <p:grpSp>
        <p:nvGrpSpPr>
          <p:cNvPr id="12" name="Grupo 11">
            <a:extLst>
              <a:ext uri="{FF2B5EF4-FFF2-40B4-BE49-F238E27FC236}">
                <a16:creationId xmlns:a16="http://schemas.microsoft.com/office/drawing/2014/main" id="{C8990331-CF2B-034D-82E4-8473DB6DF3FD}"/>
              </a:ext>
            </a:extLst>
          </p:cNvPr>
          <p:cNvGrpSpPr/>
          <p:nvPr/>
        </p:nvGrpSpPr>
        <p:grpSpPr>
          <a:xfrm>
            <a:off x="2237049" y="2436318"/>
            <a:ext cx="142920" cy="228240"/>
            <a:chOff x="2237049" y="2436318"/>
            <a:chExt cx="142920" cy="228240"/>
          </a:xfrm>
        </p:grpSpPr>
        <mc:AlternateContent xmlns:mc="http://schemas.openxmlformats.org/markup-compatibility/2006" xmlns:p14="http://schemas.microsoft.com/office/powerpoint/2010/main">
          <mc:Choice Requires="p14">
            <p:contentPart p14:bwMode="auto" r:id="rId63">
              <p14:nvContentPartPr>
                <p14:cNvPr id="10" name="Entrada de lápiz 9">
                  <a:extLst>
                    <a:ext uri="{FF2B5EF4-FFF2-40B4-BE49-F238E27FC236}">
                      <a16:creationId xmlns:a16="http://schemas.microsoft.com/office/drawing/2014/main" id="{93902638-838C-8F40-B247-E5FDB08525C0}"/>
                    </a:ext>
                  </a:extLst>
                </p14:cNvPr>
                <p14:cNvContentPartPr/>
                <p14:nvPr/>
              </p14:nvContentPartPr>
              <p14:xfrm>
                <a:off x="2273769" y="2436318"/>
                <a:ext cx="106200" cy="197280"/>
              </p14:xfrm>
            </p:contentPart>
          </mc:Choice>
          <mc:Fallback xmlns="">
            <p:pic>
              <p:nvPicPr>
                <p:cNvPr id="10" name="Entrada de lápiz 9">
                  <a:extLst>
                    <a:ext uri="{FF2B5EF4-FFF2-40B4-BE49-F238E27FC236}">
                      <a16:creationId xmlns:a16="http://schemas.microsoft.com/office/drawing/2014/main" id="{93902638-838C-8F40-B247-E5FDB08525C0}"/>
                    </a:ext>
                  </a:extLst>
                </p:cNvPr>
                <p:cNvPicPr/>
                <p:nvPr/>
              </p:nvPicPr>
              <p:blipFill>
                <a:blip r:embed="rId64"/>
                <a:stretch>
                  <a:fillRect/>
                </a:stretch>
              </p:blipFill>
              <p:spPr>
                <a:xfrm>
                  <a:off x="2258289" y="2420838"/>
                  <a:ext cx="136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 name="Entrada de lápiz 10">
                  <a:extLst>
                    <a:ext uri="{FF2B5EF4-FFF2-40B4-BE49-F238E27FC236}">
                      <a16:creationId xmlns:a16="http://schemas.microsoft.com/office/drawing/2014/main" id="{003A4895-CBE0-F742-88FF-BDA41E26A0F2}"/>
                    </a:ext>
                  </a:extLst>
                </p14:cNvPr>
                <p14:cNvContentPartPr/>
                <p14:nvPr/>
              </p14:nvContentPartPr>
              <p14:xfrm>
                <a:off x="2237049" y="2595078"/>
                <a:ext cx="90000" cy="69480"/>
              </p14:xfrm>
            </p:contentPart>
          </mc:Choice>
          <mc:Fallback xmlns="">
            <p:pic>
              <p:nvPicPr>
                <p:cNvPr id="11" name="Entrada de lápiz 10">
                  <a:extLst>
                    <a:ext uri="{FF2B5EF4-FFF2-40B4-BE49-F238E27FC236}">
                      <a16:creationId xmlns:a16="http://schemas.microsoft.com/office/drawing/2014/main" id="{003A4895-CBE0-F742-88FF-BDA41E26A0F2}"/>
                    </a:ext>
                  </a:extLst>
                </p:cNvPr>
                <p:cNvPicPr/>
                <p:nvPr/>
              </p:nvPicPr>
              <p:blipFill>
                <a:blip r:embed="rId66"/>
                <a:stretch>
                  <a:fillRect/>
                </a:stretch>
              </p:blipFill>
              <p:spPr>
                <a:xfrm>
                  <a:off x="2221507" y="2579598"/>
                  <a:ext cx="120723" cy="100080"/>
                </a:xfrm>
                <a:prstGeom prst="rect">
                  <a:avLst/>
                </a:prstGeom>
              </p:spPr>
            </p:pic>
          </mc:Fallback>
        </mc:AlternateContent>
      </p:grpSp>
      <p:grpSp>
        <p:nvGrpSpPr>
          <p:cNvPr id="58" name="Grupo 57">
            <a:extLst>
              <a:ext uri="{FF2B5EF4-FFF2-40B4-BE49-F238E27FC236}">
                <a16:creationId xmlns:a16="http://schemas.microsoft.com/office/drawing/2014/main" id="{0D2271B5-AC9F-524E-8A88-7BA1693BB37B}"/>
              </a:ext>
            </a:extLst>
          </p:cNvPr>
          <p:cNvGrpSpPr/>
          <p:nvPr/>
        </p:nvGrpSpPr>
        <p:grpSpPr>
          <a:xfrm>
            <a:off x="1728729" y="2550438"/>
            <a:ext cx="112320" cy="163080"/>
            <a:chOff x="1728729" y="2550438"/>
            <a:chExt cx="112320" cy="163080"/>
          </a:xfrm>
        </p:grpSpPr>
        <mc:AlternateContent xmlns:mc="http://schemas.openxmlformats.org/markup-compatibility/2006" xmlns:p14="http://schemas.microsoft.com/office/powerpoint/2010/main">
          <mc:Choice Requires="p14">
            <p:contentPart p14:bwMode="auto" r:id="rId67">
              <p14:nvContentPartPr>
                <p14:cNvPr id="22" name="Entrada de lápiz 21">
                  <a:extLst>
                    <a:ext uri="{FF2B5EF4-FFF2-40B4-BE49-F238E27FC236}">
                      <a16:creationId xmlns:a16="http://schemas.microsoft.com/office/drawing/2014/main" id="{B97521F7-04A2-EE40-A819-97769A1713C9}"/>
                    </a:ext>
                  </a:extLst>
                </p14:cNvPr>
                <p14:cNvContentPartPr/>
                <p14:nvPr/>
              </p14:nvContentPartPr>
              <p14:xfrm>
                <a:off x="1752849" y="2591118"/>
                <a:ext cx="88200" cy="122400"/>
              </p14:xfrm>
            </p:contentPart>
          </mc:Choice>
          <mc:Fallback xmlns="">
            <p:pic>
              <p:nvPicPr>
                <p:cNvPr id="22" name="Entrada de lápiz 21">
                  <a:extLst>
                    <a:ext uri="{FF2B5EF4-FFF2-40B4-BE49-F238E27FC236}">
                      <a16:creationId xmlns:a16="http://schemas.microsoft.com/office/drawing/2014/main" id="{B97521F7-04A2-EE40-A819-97769A1713C9}"/>
                    </a:ext>
                  </a:extLst>
                </p:cNvPr>
                <p:cNvPicPr/>
                <p:nvPr/>
              </p:nvPicPr>
              <p:blipFill>
                <a:blip r:embed="rId68"/>
                <a:stretch>
                  <a:fillRect/>
                </a:stretch>
              </p:blipFill>
              <p:spPr>
                <a:xfrm>
                  <a:off x="1737369" y="2575638"/>
                  <a:ext cx="118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3" name="Entrada de lápiz 22">
                  <a:extLst>
                    <a:ext uri="{FF2B5EF4-FFF2-40B4-BE49-F238E27FC236}">
                      <a16:creationId xmlns:a16="http://schemas.microsoft.com/office/drawing/2014/main" id="{7083985A-32FD-9249-81FB-D7DA44203221}"/>
                    </a:ext>
                  </a:extLst>
                </p14:cNvPr>
                <p14:cNvContentPartPr/>
                <p14:nvPr/>
              </p14:nvContentPartPr>
              <p14:xfrm>
                <a:off x="1728729" y="2570598"/>
                <a:ext cx="16560" cy="36360"/>
              </p14:xfrm>
            </p:contentPart>
          </mc:Choice>
          <mc:Fallback xmlns="">
            <p:pic>
              <p:nvPicPr>
                <p:cNvPr id="23" name="Entrada de lápiz 22">
                  <a:extLst>
                    <a:ext uri="{FF2B5EF4-FFF2-40B4-BE49-F238E27FC236}">
                      <a16:creationId xmlns:a16="http://schemas.microsoft.com/office/drawing/2014/main" id="{7083985A-32FD-9249-81FB-D7DA44203221}"/>
                    </a:ext>
                  </a:extLst>
                </p:cNvPr>
                <p:cNvPicPr/>
                <p:nvPr/>
              </p:nvPicPr>
              <p:blipFill>
                <a:blip r:embed="rId70"/>
                <a:stretch>
                  <a:fillRect/>
                </a:stretch>
              </p:blipFill>
              <p:spPr>
                <a:xfrm>
                  <a:off x="1713249" y="2555118"/>
                  <a:ext cx="471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4" name="Entrada de lápiz 23">
                  <a:extLst>
                    <a:ext uri="{FF2B5EF4-FFF2-40B4-BE49-F238E27FC236}">
                      <a16:creationId xmlns:a16="http://schemas.microsoft.com/office/drawing/2014/main" id="{8CA8D2AD-3E3D-A149-A448-DD9E2F35A480}"/>
                    </a:ext>
                  </a:extLst>
                </p14:cNvPr>
                <p14:cNvContentPartPr/>
                <p14:nvPr/>
              </p14:nvContentPartPr>
              <p14:xfrm>
                <a:off x="1736649" y="2550438"/>
                <a:ext cx="45000" cy="4320"/>
              </p14:xfrm>
            </p:contentPart>
          </mc:Choice>
          <mc:Fallback xmlns="">
            <p:pic>
              <p:nvPicPr>
                <p:cNvPr id="24" name="Entrada de lápiz 23">
                  <a:extLst>
                    <a:ext uri="{FF2B5EF4-FFF2-40B4-BE49-F238E27FC236}">
                      <a16:creationId xmlns:a16="http://schemas.microsoft.com/office/drawing/2014/main" id="{8CA8D2AD-3E3D-A149-A448-DD9E2F35A480}"/>
                    </a:ext>
                  </a:extLst>
                </p:cNvPr>
                <p:cNvPicPr/>
                <p:nvPr/>
              </p:nvPicPr>
              <p:blipFill>
                <a:blip r:embed="rId72"/>
                <a:stretch>
                  <a:fillRect/>
                </a:stretch>
              </p:blipFill>
              <p:spPr>
                <a:xfrm>
                  <a:off x="1721169" y="2536149"/>
                  <a:ext cx="75600" cy="32566"/>
                </a:xfrm>
                <a:prstGeom prst="rect">
                  <a:avLst/>
                </a:prstGeom>
              </p:spPr>
            </p:pic>
          </mc:Fallback>
        </mc:AlternateContent>
      </p:grpSp>
      <p:grpSp>
        <p:nvGrpSpPr>
          <p:cNvPr id="57" name="Grupo 56">
            <a:extLst>
              <a:ext uri="{FF2B5EF4-FFF2-40B4-BE49-F238E27FC236}">
                <a16:creationId xmlns:a16="http://schemas.microsoft.com/office/drawing/2014/main" id="{35A68F72-B679-664E-B40B-6608367D9FF4}"/>
              </a:ext>
            </a:extLst>
          </p:cNvPr>
          <p:cNvGrpSpPr/>
          <p:nvPr/>
        </p:nvGrpSpPr>
        <p:grpSpPr>
          <a:xfrm>
            <a:off x="1504809" y="2826918"/>
            <a:ext cx="153000" cy="118440"/>
            <a:chOff x="1504809" y="2826918"/>
            <a:chExt cx="153000" cy="118440"/>
          </a:xfrm>
        </p:grpSpPr>
        <mc:AlternateContent xmlns:mc="http://schemas.openxmlformats.org/markup-compatibility/2006" xmlns:p14="http://schemas.microsoft.com/office/powerpoint/2010/main">
          <mc:Choice Requires="p14">
            <p:contentPart p14:bwMode="auto" r:id="rId73">
              <p14:nvContentPartPr>
                <p14:cNvPr id="25" name="Entrada de lápiz 24">
                  <a:extLst>
                    <a:ext uri="{FF2B5EF4-FFF2-40B4-BE49-F238E27FC236}">
                      <a16:creationId xmlns:a16="http://schemas.microsoft.com/office/drawing/2014/main" id="{1B56F083-4DA2-9F4F-815C-71B9EF86A9FF}"/>
                    </a:ext>
                  </a:extLst>
                </p14:cNvPr>
                <p14:cNvContentPartPr/>
                <p14:nvPr/>
              </p14:nvContentPartPr>
              <p14:xfrm>
                <a:off x="1513089" y="2831598"/>
                <a:ext cx="144720" cy="113760"/>
              </p14:xfrm>
            </p:contentPart>
          </mc:Choice>
          <mc:Fallback xmlns="">
            <p:pic>
              <p:nvPicPr>
                <p:cNvPr id="25" name="Entrada de lápiz 24">
                  <a:extLst>
                    <a:ext uri="{FF2B5EF4-FFF2-40B4-BE49-F238E27FC236}">
                      <a16:creationId xmlns:a16="http://schemas.microsoft.com/office/drawing/2014/main" id="{1B56F083-4DA2-9F4F-815C-71B9EF86A9FF}"/>
                    </a:ext>
                  </a:extLst>
                </p:cNvPr>
                <p:cNvPicPr/>
                <p:nvPr/>
              </p:nvPicPr>
              <p:blipFill>
                <a:blip r:embed="rId74"/>
                <a:stretch>
                  <a:fillRect/>
                </a:stretch>
              </p:blipFill>
              <p:spPr>
                <a:xfrm>
                  <a:off x="1497609" y="2816118"/>
                  <a:ext cx="175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Entrada de lápiz 27">
                  <a:extLst>
                    <a:ext uri="{FF2B5EF4-FFF2-40B4-BE49-F238E27FC236}">
                      <a16:creationId xmlns:a16="http://schemas.microsoft.com/office/drawing/2014/main" id="{2A4FC411-8392-DD4B-83BF-FE21E2851774}"/>
                    </a:ext>
                  </a:extLst>
                </p14:cNvPr>
                <p14:cNvContentPartPr/>
                <p14:nvPr/>
              </p14:nvContentPartPr>
              <p14:xfrm>
                <a:off x="1517049" y="2826918"/>
                <a:ext cx="4320" cy="90000"/>
              </p14:xfrm>
            </p:contentPart>
          </mc:Choice>
          <mc:Fallback xmlns="">
            <p:pic>
              <p:nvPicPr>
                <p:cNvPr id="28" name="Entrada de lápiz 27">
                  <a:extLst>
                    <a:ext uri="{FF2B5EF4-FFF2-40B4-BE49-F238E27FC236}">
                      <a16:creationId xmlns:a16="http://schemas.microsoft.com/office/drawing/2014/main" id="{2A4FC411-8392-DD4B-83BF-FE21E2851774}"/>
                    </a:ext>
                  </a:extLst>
                </p:cNvPr>
                <p:cNvPicPr/>
                <p:nvPr/>
              </p:nvPicPr>
              <p:blipFill>
                <a:blip r:embed="rId76"/>
                <a:stretch>
                  <a:fillRect/>
                </a:stretch>
              </p:blipFill>
              <p:spPr>
                <a:xfrm>
                  <a:off x="1501569" y="2811376"/>
                  <a:ext cx="34920" cy="12072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0" name="Entrada de lápiz 29">
                  <a:extLst>
                    <a:ext uri="{FF2B5EF4-FFF2-40B4-BE49-F238E27FC236}">
                      <a16:creationId xmlns:a16="http://schemas.microsoft.com/office/drawing/2014/main" id="{D20BE8A7-451C-7D4C-B7F7-97B075DC0908}"/>
                    </a:ext>
                  </a:extLst>
                </p14:cNvPr>
                <p14:cNvContentPartPr/>
                <p14:nvPr/>
              </p14:nvContentPartPr>
              <p14:xfrm>
                <a:off x="1504809" y="2826918"/>
                <a:ext cx="85680" cy="4320"/>
              </p14:xfrm>
            </p:contentPart>
          </mc:Choice>
          <mc:Fallback xmlns="">
            <p:pic>
              <p:nvPicPr>
                <p:cNvPr id="30" name="Entrada de lápiz 29">
                  <a:extLst>
                    <a:ext uri="{FF2B5EF4-FFF2-40B4-BE49-F238E27FC236}">
                      <a16:creationId xmlns:a16="http://schemas.microsoft.com/office/drawing/2014/main" id="{D20BE8A7-451C-7D4C-B7F7-97B075DC0908}"/>
                    </a:ext>
                  </a:extLst>
                </p:cNvPr>
                <p:cNvPicPr/>
                <p:nvPr/>
              </p:nvPicPr>
              <p:blipFill>
                <a:blip r:embed="rId78"/>
                <a:stretch>
                  <a:fillRect/>
                </a:stretch>
              </p:blipFill>
              <p:spPr>
                <a:xfrm>
                  <a:off x="1489329" y="2811438"/>
                  <a:ext cx="116280" cy="34920"/>
                </a:xfrm>
                <a:prstGeom prst="rect">
                  <a:avLst/>
                </a:prstGeom>
              </p:spPr>
            </p:pic>
          </mc:Fallback>
        </mc:AlternateContent>
      </p:grpSp>
      <p:grpSp>
        <p:nvGrpSpPr>
          <p:cNvPr id="55" name="Grupo 54">
            <a:extLst>
              <a:ext uri="{FF2B5EF4-FFF2-40B4-BE49-F238E27FC236}">
                <a16:creationId xmlns:a16="http://schemas.microsoft.com/office/drawing/2014/main" id="{8EDC965A-14FA-0142-A73D-8107A44C5570}"/>
              </a:ext>
            </a:extLst>
          </p:cNvPr>
          <p:cNvGrpSpPr/>
          <p:nvPr/>
        </p:nvGrpSpPr>
        <p:grpSpPr>
          <a:xfrm>
            <a:off x="1582209" y="2188278"/>
            <a:ext cx="69480" cy="69480"/>
            <a:chOff x="1582209" y="2188278"/>
            <a:chExt cx="69480" cy="69480"/>
          </a:xfrm>
        </p:grpSpPr>
        <mc:AlternateContent xmlns:mc="http://schemas.openxmlformats.org/markup-compatibility/2006" xmlns:p14="http://schemas.microsoft.com/office/powerpoint/2010/main">
          <mc:Choice Requires="p14">
            <p:contentPart p14:bwMode="auto" r:id="rId79">
              <p14:nvContentPartPr>
                <p14:cNvPr id="53" name="Entrada de lápiz 52">
                  <a:extLst>
                    <a:ext uri="{FF2B5EF4-FFF2-40B4-BE49-F238E27FC236}">
                      <a16:creationId xmlns:a16="http://schemas.microsoft.com/office/drawing/2014/main" id="{FF31A496-0D21-5848-A2AF-1C740ED021EB}"/>
                    </a:ext>
                  </a:extLst>
                </p14:cNvPr>
                <p14:cNvContentPartPr/>
                <p14:nvPr/>
              </p14:nvContentPartPr>
              <p14:xfrm>
                <a:off x="1594449" y="2196558"/>
                <a:ext cx="57240" cy="53280"/>
              </p14:xfrm>
            </p:contentPart>
          </mc:Choice>
          <mc:Fallback xmlns="">
            <p:pic>
              <p:nvPicPr>
                <p:cNvPr id="53" name="Entrada de lápiz 52">
                  <a:extLst>
                    <a:ext uri="{FF2B5EF4-FFF2-40B4-BE49-F238E27FC236}">
                      <a16:creationId xmlns:a16="http://schemas.microsoft.com/office/drawing/2014/main" id="{FF31A496-0D21-5848-A2AF-1C740ED021EB}"/>
                    </a:ext>
                  </a:extLst>
                </p:cNvPr>
                <p:cNvPicPr/>
                <p:nvPr/>
              </p:nvPicPr>
              <p:blipFill>
                <a:blip r:embed="rId80"/>
                <a:stretch>
                  <a:fillRect/>
                </a:stretch>
              </p:blipFill>
              <p:spPr>
                <a:xfrm>
                  <a:off x="1578969" y="2181078"/>
                  <a:ext cx="87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Entrada de lápiz 53">
                  <a:extLst>
                    <a:ext uri="{FF2B5EF4-FFF2-40B4-BE49-F238E27FC236}">
                      <a16:creationId xmlns:a16="http://schemas.microsoft.com/office/drawing/2014/main" id="{A4CE2C49-74B0-7C43-B9B2-BD39BEC17A33}"/>
                    </a:ext>
                  </a:extLst>
                </p14:cNvPr>
                <p14:cNvContentPartPr/>
                <p14:nvPr/>
              </p14:nvContentPartPr>
              <p14:xfrm>
                <a:off x="1582209" y="2188278"/>
                <a:ext cx="61200" cy="69480"/>
              </p14:xfrm>
            </p:contentPart>
          </mc:Choice>
          <mc:Fallback xmlns="">
            <p:pic>
              <p:nvPicPr>
                <p:cNvPr id="54" name="Entrada de lápiz 53">
                  <a:extLst>
                    <a:ext uri="{FF2B5EF4-FFF2-40B4-BE49-F238E27FC236}">
                      <a16:creationId xmlns:a16="http://schemas.microsoft.com/office/drawing/2014/main" id="{A4CE2C49-74B0-7C43-B9B2-BD39BEC17A33}"/>
                    </a:ext>
                  </a:extLst>
                </p:cNvPr>
                <p:cNvPicPr/>
                <p:nvPr/>
              </p:nvPicPr>
              <p:blipFill>
                <a:blip r:embed="rId82"/>
                <a:stretch>
                  <a:fillRect/>
                </a:stretch>
              </p:blipFill>
              <p:spPr>
                <a:xfrm>
                  <a:off x="1566820" y="2172798"/>
                  <a:ext cx="91621" cy="100080"/>
                </a:xfrm>
                <a:prstGeom prst="rect">
                  <a:avLst/>
                </a:prstGeom>
              </p:spPr>
            </p:pic>
          </mc:Fallback>
        </mc:AlternateContent>
      </p:grpSp>
      <p:grpSp>
        <p:nvGrpSpPr>
          <p:cNvPr id="63" name="Grupo 62">
            <a:extLst>
              <a:ext uri="{FF2B5EF4-FFF2-40B4-BE49-F238E27FC236}">
                <a16:creationId xmlns:a16="http://schemas.microsoft.com/office/drawing/2014/main" id="{2765EB3E-CD48-0C4B-916C-FED7CF1A3031}"/>
              </a:ext>
            </a:extLst>
          </p:cNvPr>
          <p:cNvGrpSpPr/>
          <p:nvPr/>
        </p:nvGrpSpPr>
        <p:grpSpPr>
          <a:xfrm>
            <a:off x="1334169" y="1574118"/>
            <a:ext cx="427320" cy="456120"/>
            <a:chOff x="1334169" y="1574118"/>
            <a:chExt cx="427320" cy="456120"/>
          </a:xfrm>
        </p:grpSpPr>
        <mc:AlternateContent xmlns:mc="http://schemas.openxmlformats.org/markup-compatibility/2006" xmlns:p14="http://schemas.microsoft.com/office/powerpoint/2010/main">
          <mc:Choice Requires="p14">
            <p:contentPart p14:bwMode="auto" r:id="rId83">
              <p14:nvContentPartPr>
                <p14:cNvPr id="37" name="Entrada de lápiz 36">
                  <a:extLst>
                    <a:ext uri="{FF2B5EF4-FFF2-40B4-BE49-F238E27FC236}">
                      <a16:creationId xmlns:a16="http://schemas.microsoft.com/office/drawing/2014/main" id="{6AF3325D-8268-914C-BEFB-CA9BDB39D393}"/>
                    </a:ext>
                  </a:extLst>
                </p14:cNvPr>
                <p14:cNvContentPartPr/>
                <p14:nvPr/>
              </p14:nvContentPartPr>
              <p14:xfrm>
                <a:off x="1651329" y="1940238"/>
                <a:ext cx="110160" cy="90000"/>
              </p14:xfrm>
            </p:contentPart>
          </mc:Choice>
          <mc:Fallback xmlns="">
            <p:pic>
              <p:nvPicPr>
                <p:cNvPr id="37" name="Entrada de lápiz 36">
                  <a:extLst>
                    <a:ext uri="{FF2B5EF4-FFF2-40B4-BE49-F238E27FC236}">
                      <a16:creationId xmlns:a16="http://schemas.microsoft.com/office/drawing/2014/main" id="{6AF3325D-8268-914C-BEFB-CA9BDB39D393}"/>
                    </a:ext>
                  </a:extLst>
                </p:cNvPr>
                <p:cNvPicPr/>
                <p:nvPr/>
              </p:nvPicPr>
              <p:blipFill>
                <a:blip r:embed="rId84"/>
                <a:stretch>
                  <a:fillRect/>
                </a:stretch>
              </p:blipFill>
              <p:spPr>
                <a:xfrm>
                  <a:off x="1635899" y="1924758"/>
                  <a:ext cx="1406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Entrada de lápiz 50">
                  <a:extLst>
                    <a:ext uri="{FF2B5EF4-FFF2-40B4-BE49-F238E27FC236}">
                      <a16:creationId xmlns:a16="http://schemas.microsoft.com/office/drawing/2014/main" id="{FB6F76A0-40DF-6948-A21A-8A20C6BCF79B}"/>
                    </a:ext>
                  </a:extLst>
                </p14:cNvPr>
                <p14:cNvContentPartPr/>
                <p14:nvPr/>
              </p14:nvContentPartPr>
              <p14:xfrm>
                <a:off x="1631169" y="1968678"/>
                <a:ext cx="24840" cy="53280"/>
              </p14:xfrm>
            </p:contentPart>
          </mc:Choice>
          <mc:Fallback xmlns="">
            <p:pic>
              <p:nvPicPr>
                <p:cNvPr id="51" name="Entrada de lápiz 50">
                  <a:extLst>
                    <a:ext uri="{FF2B5EF4-FFF2-40B4-BE49-F238E27FC236}">
                      <a16:creationId xmlns:a16="http://schemas.microsoft.com/office/drawing/2014/main" id="{FB6F76A0-40DF-6948-A21A-8A20C6BCF79B}"/>
                    </a:ext>
                  </a:extLst>
                </p:cNvPr>
                <p:cNvPicPr/>
                <p:nvPr/>
              </p:nvPicPr>
              <p:blipFill>
                <a:blip r:embed="rId86"/>
                <a:stretch>
                  <a:fillRect/>
                </a:stretch>
              </p:blipFill>
              <p:spPr>
                <a:xfrm>
                  <a:off x="1615689" y="1953198"/>
                  <a:ext cx="55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Entrada de lápiz 51">
                  <a:extLst>
                    <a:ext uri="{FF2B5EF4-FFF2-40B4-BE49-F238E27FC236}">
                      <a16:creationId xmlns:a16="http://schemas.microsoft.com/office/drawing/2014/main" id="{7318D57A-C3EA-E94A-AE53-759CF0B05BA4}"/>
                    </a:ext>
                  </a:extLst>
                </p14:cNvPr>
                <p14:cNvContentPartPr/>
                <p14:nvPr/>
              </p14:nvContentPartPr>
              <p14:xfrm>
                <a:off x="1635129" y="1924038"/>
                <a:ext cx="45000" cy="24840"/>
              </p14:xfrm>
            </p:contentPart>
          </mc:Choice>
          <mc:Fallback xmlns="">
            <p:pic>
              <p:nvPicPr>
                <p:cNvPr id="52" name="Entrada de lápiz 51">
                  <a:extLst>
                    <a:ext uri="{FF2B5EF4-FFF2-40B4-BE49-F238E27FC236}">
                      <a16:creationId xmlns:a16="http://schemas.microsoft.com/office/drawing/2014/main" id="{7318D57A-C3EA-E94A-AE53-759CF0B05BA4}"/>
                    </a:ext>
                  </a:extLst>
                </p:cNvPr>
                <p:cNvPicPr/>
                <p:nvPr/>
              </p:nvPicPr>
              <p:blipFill>
                <a:blip r:embed="rId88"/>
                <a:stretch>
                  <a:fillRect/>
                </a:stretch>
              </p:blipFill>
              <p:spPr>
                <a:xfrm>
                  <a:off x="1619772" y="1908558"/>
                  <a:ext cx="75357"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Entrada de lápiz 58">
                  <a:extLst>
                    <a:ext uri="{FF2B5EF4-FFF2-40B4-BE49-F238E27FC236}">
                      <a16:creationId xmlns:a16="http://schemas.microsoft.com/office/drawing/2014/main" id="{1615C825-2B85-0544-8951-D7D96C98A107}"/>
                    </a:ext>
                  </a:extLst>
                </p14:cNvPr>
                <p14:cNvContentPartPr/>
                <p14:nvPr/>
              </p14:nvContentPartPr>
              <p14:xfrm>
                <a:off x="1496889" y="1712358"/>
                <a:ext cx="45000" cy="93960"/>
              </p14:xfrm>
            </p:contentPart>
          </mc:Choice>
          <mc:Fallback xmlns="">
            <p:pic>
              <p:nvPicPr>
                <p:cNvPr id="59" name="Entrada de lápiz 58">
                  <a:extLst>
                    <a:ext uri="{FF2B5EF4-FFF2-40B4-BE49-F238E27FC236}">
                      <a16:creationId xmlns:a16="http://schemas.microsoft.com/office/drawing/2014/main" id="{1615C825-2B85-0544-8951-D7D96C98A107}"/>
                    </a:ext>
                  </a:extLst>
                </p:cNvPr>
                <p:cNvPicPr/>
                <p:nvPr/>
              </p:nvPicPr>
              <p:blipFill>
                <a:blip r:embed="rId90"/>
                <a:stretch>
                  <a:fillRect/>
                </a:stretch>
              </p:blipFill>
              <p:spPr>
                <a:xfrm>
                  <a:off x="1481409" y="1696818"/>
                  <a:ext cx="75600" cy="124678"/>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Entrada de lápiz 59">
                  <a:extLst>
                    <a:ext uri="{FF2B5EF4-FFF2-40B4-BE49-F238E27FC236}">
                      <a16:creationId xmlns:a16="http://schemas.microsoft.com/office/drawing/2014/main" id="{C67E462B-5D3D-4A43-91BA-C21E9C249C7C}"/>
                    </a:ext>
                  </a:extLst>
                </p14:cNvPr>
                <p14:cNvContentPartPr/>
                <p14:nvPr/>
              </p14:nvContentPartPr>
              <p14:xfrm>
                <a:off x="1464129" y="1785438"/>
                <a:ext cx="57240" cy="61200"/>
              </p14:xfrm>
            </p:contentPart>
          </mc:Choice>
          <mc:Fallback xmlns="">
            <p:pic>
              <p:nvPicPr>
                <p:cNvPr id="60" name="Entrada de lápiz 59">
                  <a:extLst>
                    <a:ext uri="{FF2B5EF4-FFF2-40B4-BE49-F238E27FC236}">
                      <a16:creationId xmlns:a16="http://schemas.microsoft.com/office/drawing/2014/main" id="{C67E462B-5D3D-4A43-91BA-C21E9C249C7C}"/>
                    </a:ext>
                  </a:extLst>
                </p:cNvPr>
                <p:cNvPicPr/>
                <p:nvPr/>
              </p:nvPicPr>
              <p:blipFill>
                <a:blip r:embed="rId92"/>
                <a:stretch>
                  <a:fillRect/>
                </a:stretch>
              </p:blipFill>
              <p:spPr>
                <a:xfrm>
                  <a:off x="1448649" y="1769958"/>
                  <a:ext cx="87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Entrada de lápiz 60">
                  <a:extLst>
                    <a:ext uri="{FF2B5EF4-FFF2-40B4-BE49-F238E27FC236}">
                      <a16:creationId xmlns:a16="http://schemas.microsoft.com/office/drawing/2014/main" id="{8822EFEA-D9C7-0740-8FB7-F8EE1F0832D1}"/>
                    </a:ext>
                  </a:extLst>
                </p14:cNvPr>
                <p14:cNvContentPartPr/>
                <p14:nvPr/>
              </p14:nvContentPartPr>
              <p14:xfrm>
                <a:off x="1354329" y="1574118"/>
                <a:ext cx="122400" cy="85680"/>
              </p14:xfrm>
            </p:contentPart>
          </mc:Choice>
          <mc:Fallback xmlns="">
            <p:pic>
              <p:nvPicPr>
                <p:cNvPr id="61" name="Entrada de lápiz 60">
                  <a:extLst>
                    <a:ext uri="{FF2B5EF4-FFF2-40B4-BE49-F238E27FC236}">
                      <a16:creationId xmlns:a16="http://schemas.microsoft.com/office/drawing/2014/main" id="{8822EFEA-D9C7-0740-8FB7-F8EE1F0832D1}"/>
                    </a:ext>
                  </a:extLst>
                </p:cNvPr>
                <p:cNvPicPr/>
                <p:nvPr/>
              </p:nvPicPr>
              <p:blipFill>
                <a:blip r:embed="rId94"/>
                <a:stretch>
                  <a:fillRect/>
                </a:stretch>
              </p:blipFill>
              <p:spPr>
                <a:xfrm>
                  <a:off x="1338849" y="1558703"/>
                  <a:ext cx="153000" cy="116152"/>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Entrada de lápiz 61">
                  <a:extLst>
                    <a:ext uri="{FF2B5EF4-FFF2-40B4-BE49-F238E27FC236}">
                      <a16:creationId xmlns:a16="http://schemas.microsoft.com/office/drawing/2014/main" id="{3DE5B108-8D71-324A-A3CE-A4D4785307F8}"/>
                    </a:ext>
                  </a:extLst>
                </p14:cNvPr>
                <p14:cNvContentPartPr/>
                <p14:nvPr/>
              </p14:nvContentPartPr>
              <p14:xfrm>
                <a:off x="1334169" y="1590318"/>
                <a:ext cx="61200" cy="90000"/>
              </p14:xfrm>
            </p:contentPart>
          </mc:Choice>
          <mc:Fallback xmlns="">
            <p:pic>
              <p:nvPicPr>
                <p:cNvPr id="62" name="Entrada de lápiz 61">
                  <a:extLst>
                    <a:ext uri="{FF2B5EF4-FFF2-40B4-BE49-F238E27FC236}">
                      <a16:creationId xmlns:a16="http://schemas.microsoft.com/office/drawing/2014/main" id="{3DE5B108-8D71-324A-A3CE-A4D4785307F8}"/>
                    </a:ext>
                  </a:extLst>
                </p:cNvPr>
                <p:cNvPicPr/>
                <p:nvPr/>
              </p:nvPicPr>
              <p:blipFill>
                <a:blip r:embed="rId96"/>
                <a:stretch>
                  <a:fillRect/>
                </a:stretch>
              </p:blipFill>
              <p:spPr>
                <a:xfrm>
                  <a:off x="1318780" y="1574776"/>
                  <a:ext cx="91621" cy="12072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65" name="Entrada de lápiz 64">
                <a:extLst>
                  <a:ext uri="{FF2B5EF4-FFF2-40B4-BE49-F238E27FC236}">
                    <a16:creationId xmlns:a16="http://schemas.microsoft.com/office/drawing/2014/main" id="{695F6E44-776D-2E49-98F8-A82886AE14FA}"/>
                  </a:ext>
                </a:extLst>
              </p14:cNvPr>
              <p14:cNvContentPartPr/>
              <p14:nvPr/>
            </p14:nvContentPartPr>
            <p14:xfrm>
              <a:off x="711729" y="2566638"/>
              <a:ext cx="252720" cy="20520"/>
            </p14:xfrm>
          </p:contentPart>
        </mc:Choice>
        <mc:Fallback xmlns="">
          <p:pic>
            <p:nvPicPr>
              <p:cNvPr id="65" name="Entrada de lápiz 64">
                <a:extLst>
                  <a:ext uri="{FF2B5EF4-FFF2-40B4-BE49-F238E27FC236}">
                    <a16:creationId xmlns:a16="http://schemas.microsoft.com/office/drawing/2014/main" id="{695F6E44-776D-2E49-98F8-A82886AE14FA}"/>
                  </a:ext>
                </a:extLst>
              </p:cNvPr>
              <p:cNvPicPr/>
              <p:nvPr/>
            </p:nvPicPr>
            <p:blipFill>
              <a:blip r:embed="rId98"/>
              <a:stretch>
                <a:fillRect/>
              </a:stretch>
            </p:blipFill>
            <p:spPr>
              <a:xfrm>
                <a:off x="696249" y="2551425"/>
                <a:ext cx="283320" cy="50592"/>
              </a:xfrm>
              <a:prstGeom prst="rect">
                <a:avLst/>
              </a:prstGeom>
            </p:spPr>
          </p:pic>
        </mc:Fallback>
      </mc:AlternateContent>
      <p:grpSp>
        <p:nvGrpSpPr>
          <p:cNvPr id="92" name="Grupo 91">
            <a:extLst>
              <a:ext uri="{FF2B5EF4-FFF2-40B4-BE49-F238E27FC236}">
                <a16:creationId xmlns:a16="http://schemas.microsoft.com/office/drawing/2014/main" id="{0C2A4EE8-BE95-8045-90B1-CD1D558C1DE5}"/>
              </a:ext>
            </a:extLst>
          </p:cNvPr>
          <p:cNvGrpSpPr/>
          <p:nvPr/>
        </p:nvGrpSpPr>
        <p:grpSpPr>
          <a:xfrm>
            <a:off x="755661" y="3285083"/>
            <a:ext cx="1172160" cy="257400"/>
            <a:chOff x="755661" y="3285083"/>
            <a:chExt cx="1172160" cy="257400"/>
          </a:xfrm>
        </p:grpSpPr>
        <mc:AlternateContent xmlns:mc="http://schemas.openxmlformats.org/markup-compatibility/2006" xmlns:p14="http://schemas.microsoft.com/office/powerpoint/2010/main">
          <mc:Choice Requires="p14">
            <p:contentPart p14:bwMode="auto" r:id="rId99">
              <p14:nvContentPartPr>
                <p14:cNvPr id="66" name="Entrada de lápiz 65">
                  <a:extLst>
                    <a:ext uri="{FF2B5EF4-FFF2-40B4-BE49-F238E27FC236}">
                      <a16:creationId xmlns:a16="http://schemas.microsoft.com/office/drawing/2014/main" id="{55AB9D4A-5CDC-6946-B4EA-9E4149393C25}"/>
                    </a:ext>
                  </a:extLst>
                </p14:cNvPr>
                <p14:cNvContentPartPr/>
                <p14:nvPr/>
              </p14:nvContentPartPr>
              <p14:xfrm>
                <a:off x="755661" y="3338003"/>
                <a:ext cx="15480" cy="192600"/>
              </p14:xfrm>
            </p:contentPart>
          </mc:Choice>
          <mc:Fallback xmlns="">
            <p:pic>
              <p:nvPicPr>
                <p:cNvPr id="66" name="Entrada de lápiz 65">
                  <a:extLst>
                    <a:ext uri="{FF2B5EF4-FFF2-40B4-BE49-F238E27FC236}">
                      <a16:creationId xmlns:a16="http://schemas.microsoft.com/office/drawing/2014/main" id="{55AB9D4A-5CDC-6946-B4EA-9E4149393C25}"/>
                    </a:ext>
                  </a:extLst>
                </p:cNvPr>
                <p:cNvPicPr/>
                <p:nvPr/>
              </p:nvPicPr>
              <p:blipFill>
                <a:blip r:embed="rId100"/>
                <a:stretch>
                  <a:fillRect/>
                </a:stretch>
              </p:blipFill>
              <p:spPr>
                <a:xfrm>
                  <a:off x="740181" y="3322523"/>
                  <a:ext cx="460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Entrada de lápiz 66">
                  <a:extLst>
                    <a:ext uri="{FF2B5EF4-FFF2-40B4-BE49-F238E27FC236}">
                      <a16:creationId xmlns:a16="http://schemas.microsoft.com/office/drawing/2014/main" id="{4F024AA2-2DD3-EF47-8CC5-0C828A794FC7}"/>
                    </a:ext>
                  </a:extLst>
                </p14:cNvPr>
                <p14:cNvContentPartPr/>
                <p14:nvPr/>
              </p14:nvContentPartPr>
              <p14:xfrm>
                <a:off x="785901" y="3285083"/>
                <a:ext cx="113760" cy="249120"/>
              </p14:xfrm>
            </p:contentPart>
          </mc:Choice>
          <mc:Fallback xmlns="">
            <p:pic>
              <p:nvPicPr>
                <p:cNvPr id="67" name="Entrada de lápiz 66">
                  <a:extLst>
                    <a:ext uri="{FF2B5EF4-FFF2-40B4-BE49-F238E27FC236}">
                      <a16:creationId xmlns:a16="http://schemas.microsoft.com/office/drawing/2014/main" id="{4F024AA2-2DD3-EF47-8CC5-0C828A794FC7}"/>
                    </a:ext>
                  </a:extLst>
                </p:cNvPr>
                <p:cNvPicPr/>
                <p:nvPr/>
              </p:nvPicPr>
              <p:blipFill>
                <a:blip r:embed="rId102"/>
                <a:stretch>
                  <a:fillRect/>
                </a:stretch>
              </p:blipFill>
              <p:spPr>
                <a:xfrm>
                  <a:off x="770421" y="3269581"/>
                  <a:ext cx="144360" cy="279764"/>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Entrada de lápiz 67">
                  <a:extLst>
                    <a:ext uri="{FF2B5EF4-FFF2-40B4-BE49-F238E27FC236}">
                      <a16:creationId xmlns:a16="http://schemas.microsoft.com/office/drawing/2014/main" id="{D6AD42E3-803D-284B-8E93-B2F54271E1B0}"/>
                    </a:ext>
                  </a:extLst>
                </p14:cNvPr>
                <p14:cNvContentPartPr/>
                <p14:nvPr/>
              </p14:nvContentPartPr>
              <p14:xfrm>
                <a:off x="929541" y="3407123"/>
                <a:ext cx="128880" cy="105480"/>
              </p14:xfrm>
            </p:contentPart>
          </mc:Choice>
          <mc:Fallback xmlns="">
            <p:pic>
              <p:nvPicPr>
                <p:cNvPr id="68" name="Entrada de lápiz 67">
                  <a:extLst>
                    <a:ext uri="{FF2B5EF4-FFF2-40B4-BE49-F238E27FC236}">
                      <a16:creationId xmlns:a16="http://schemas.microsoft.com/office/drawing/2014/main" id="{D6AD42E3-803D-284B-8E93-B2F54271E1B0}"/>
                    </a:ext>
                  </a:extLst>
                </p:cNvPr>
                <p:cNvPicPr/>
                <p:nvPr/>
              </p:nvPicPr>
              <p:blipFill>
                <a:blip r:embed="rId104"/>
                <a:stretch>
                  <a:fillRect/>
                </a:stretch>
              </p:blipFill>
              <p:spPr>
                <a:xfrm>
                  <a:off x="914061" y="3391643"/>
                  <a:ext cx="159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Entrada de lápiz 68">
                  <a:extLst>
                    <a:ext uri="{FF2B5EF4-FFF2-40B4-BE49-F238E27FC236}">
                      <a16:creationId xmlns:a16="http://schemas.microsoft.com/office/drawing/2014/main" id="{27A72DC6-8EA8-B446-94EF-460E100D2C67}"/>
                    </a:ext>
                  </a:extLst>
                </p14:cNvPr>
                <p14:cNvContentPartPr/>
                <p14:nvPr/>
              </p14:nvContentPartPr>
              <p14:xfrm>
                <a:off x="1118541" y="3413603"/>
                <a:ext cx="91080" cy="91080"/>
              </p14:xfrm>
            </p:contentPart>
          </mc:Choice>
          <mc:Fallback xmlns="">
            <p:pic>
              <p:nvPicPr>
                <p:cNvPr id="69" name="Entrada de lápiz 68">
                  <a:extLst>
                    <a:ext uri="{FF2B5EF4-FFF2-40B4-BE49-F238E27FC236}">
                      <a16:creationId xmlns:a16="http://schemas.microsoft.com/office/drawing/2014/main" id="{27A72DC6-8EA8-B446-94EF-460E100D2C67}"/>
                    </a:ext>
                  </a:extLst>
                </p:cNvPr>
                <p:cNvPicPr/>
                <p:nvPr/>
              </p:nvPicPr>
              <p:blipFill>
                <a:blip r:embed="rId106"/>
                <a:stretch>
                  <a:fillRect/>
                </a:stretch>
              </p:blipFill>
              <p:spPr>
                <a:xfrm>
                  <a:off x="1103061" y="3398123"/>
                  <a:ext cx="1216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2" name="Entrada de lápiz 81">
                  <a:extLst>
                    <a:ext uri="{FF2B5EF4-FFF2-40B4-BE49-F238E27FC236}">
                      <a16:creationId xmlns:a16="http://schemas.microsoft.com/office/drawing/2014/main" id="{414F5FDD-212A-3748-B33F-F29E0256FE5A}"/>
                    </a:ext>
                  </a:extLst>
                </p14:cNvPr>
                <p14:cNvContentPartPr/>
                <p14:nvPr/>
              </p14:nvContentPartPr>
              <p14:xfrm>
                <a:off x="1262181" y="3300203"/>
                <a:ext cx="15480" cy="220320"/>
              </p14:xfrm>
            </p:contentPart>
          </mc:Choice>
          <mc:Fallback xmlns="">
            <p:pic>
              <p:nvPicPr>
                <p:cNvPr id="82" name="Entrada de lápiz 81">
                  <a:extLst>
                    <a:ext uri="{FF2B5EF4-FFF2-40B4-BE49-F238E27FC236}">
                      <a16:creationId xmlns:a16="http://schemas.microsoft.com/office/drawing/2014/main" id="{414F5FDD-212A-3748-B33F-F29E0256FE5A}"/>
                    </a:ext>
                  </a:extLst>
                </p:cNvPr>
                <p:cNvPicPr/>
                <p:nvPr/>
              </p:nvPicPr>
              <p:blipFill>
                <a:blip r:embed="rId108"/>
                <a:stretch>
                  <a:fillRect/>
                </a:stretch>
              </p:blipFill>
              <p:spPr>
                <a:xfrm>
                  <a:off x="1246701" y="3284723"/>
                  <a:ext cx="46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Entrada de lápiz 82">
                  <a:extLst>
                    <a:ext uri="{FF2B5EF4-FFF2-40B4-BE49-F238E27FC236}">
                      <a16:creationId xmlns:a16="http://schemas.microsoft.com/office/drawing/2014/main" id="{E3D11660-F61E-DC4D-BB00-CDD309AA4B62}"/>
                    </a:ext>
                  </a:extLst>
                </p14:cNvPr>
                <p14:cNvContentPartPr/>
                <p14:nvPr/>
              </p14:nvContentPartPr>
              <p14:xfrm>
                <a:off x="1277301" y="3353123"/>
                <a:ext cx="60840" cy="75960"/>
              </p14:xfrm>
            </p:contentPart>
          </mc:Choice>
          <mc:Fallback xmlns="">
            <p:pic>
              <p:nvPicPr>
                <p:cNvPr id="83" name="Entrada de lápiz 82">
                  <a:extLst>
                    <a:ext uri="{FF2B5EF4-FFF2-40B4-BE49-F238E27FC236}">
                      <a16:creationId xmlns:a16="http://schemas.microsoft.com/office/drawing/2014/main" id="{E3D11660-F61E-DC4D-BB00-CDD309AA4B62}"/>
                    </a:ext>
                  </a:extLst>
                </p:cNvPr>
                <p:cNvPicPr/>
                <p:nvPr/>
              </p:nvPicPr>
              <p:blipFill>
                <a:blip r:embed="rId110"/>
                <a:stretch>
                  <a:fillRect/>
                </a:stretch>
              </p:blipFill>
              <p:spPr>
                <a:xfrm>
                  <a:off x="1261821" y="3337643"/>
                  <a:ext cx="91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Entrada de lápiz 83">
                  <a:extLst>
                    <a:ext uri="{FF2B5EF4-FFF2-40B4-BE49-F238E27FC236}">
                      <a16:creationId xmlns:a16="http://schemas.microsoft.com/office/drawing/2014/main" id="{FDBD060F-3C91-4543-AF43-FBC70B7D59FD}"/>
                    </a:ext>
                  </a:extLst>
                </p14:cNvPr>
                <p14:cNvContentPartPr/>
                <p14:nvPr/>
              </p14:nvContentPartPr>
              <p14:xfrm>
                <a:off x="1307541" y="3398483"/>
                <a:ext cx="60840" cy="113760"/>
              </p14:xfrm>
            </p:contentPart>
          </mc:Choice>
          <mc:Fallback xmlns="">
            <p:pic>
              <p:nvPicPr>
                <p:cNvPr id="84" name="Entrada de lápiz 83">
                  <a:extLst>
                    <a:ext uri="{FF2B5EF4-FFF2-40B4-BE49-F238E27FC236}">
                      <a16:creationId xmlns:a16="http://schemas.microsoft.com/office/drawing/2014/main" id="{FDBD060F-3C91-4543-AF43-FBC70B7D59FD}"/>
                    </a:ext>
                  </a:extLst>
                </p:cNvPr>
                <p:cNvPicPr/>
                <p:nvPr/>
              </p:nvPicPr>
              <p:blipFill>
                <a:blip r:embed="rId112"/>
                <a:stretch>
                  <a:fillRect/>
                </a:stretch>
              </p:blipFill>
              <p:spPr>
                <a:xfrm>
                  <a:off x="1292061" y="3383003"/>
                  <a:ext cx="914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Entrada de lápiz 84">
                  <a:extLst>
                    <a:ext uri="{FF2B5EF4-FFF2-40B4-BE49-F238E27FC236}">
                      <a16:creationId xmlns:a16="http://schemas.microsoft.com/office/drawing/2014/main" id="{9BAE42E1-E726-754E-B047-F663578986D6}"/>
                    </a:ext>
                  </a:extLst>
                </p14:cNvPr>
                <p14:cNvContentPartPr/>
                <p14:nvPr/>
              </p14:nvContentPartPr>
              <p14:xfrm>
                <a:off x="1390701" y="3409643"/>
                <a:ext cx="174240" cy="110520"/>
              </p14:xfrm>
            </p:contentPart>
          </mc:Choice>
          <mc:Fallback xmlns="">
            <p:pic>
              <p:nvPicPr>
                <p:cNvPr id="85" name="Entrada de lápiz 84">
                  <a:extLst>
                    <a:ext uri="{FF2B5EF4-FFF2-40B4-BE49-F238E27FC236}">
                      <a16:creationId xmlns:a16="http://schemas.microsoft.com/office/drawing/2014/main" id="{9BAE42E1-E726-754E-B047-F663578986D6}"/>
                    </a:ext>
                  </a:extLst>
                </p:cNvPr>
                <p:cNvPicPr/>
                <p:nvPr/>
              </p:nvPicPr>
              <p:blipFill>
                <a:blip r:embed="rId114"/>
                <a:stretch>
                  <a:fillRect/>
                </a:stretch>
              </p:blipFill>
              <p:spPr>
                <a:xfrm>
                  <a:off x="1375221" y="3394163"/>
                  <a:ext cx="204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Entrada de lápiz 85">
                  <a:extLst>
                    <a:ext uri="{FF2B5EF4-FFF2-40B4-BE49-F238E27FC236}">
                      <a16:creationId xmlns:a16="http://schemas.microsoft.com/office/drawing/2014/main" id="{C81FEB26-4D30-F44C-8393-D16C31DCFA2F}"/>
                    </a:ext>
                  </a:extLst>
                </p14:cNvPr>
                <p14:cNvContentPartPr/>
                <p14:nvPr/>
              </p14:nvContentPartPr>
              <p14:xfrm>
                <a:off x="1579701" y="3436283"/>
                <a:ext cx="91080" cy="106200"/>
              </p14:xfrm>
            </p:contentPart>
          </mc:Choice>
          <mc:Fallback xmlns="">
            <p:pic>
              <p:nvPicPr>
                <p:cNvPr id="86" name="Entrada de lápiz 85">
                  <a:extLst>
                    <a:ext uri="{FF2B5EF4-FFF2-40B4-BE49-F238E27FC236}">
                      <a16:creationId xmlns:a16="http://schemas.microsoft.com/office/drawing/2014/main" id="{C81FEB26-4D30-F44C-8393-D16C31DCFA2F}"/>
                    </a:ext>
                  </a:extLst>
                </p:cNvPr>
                <p:cNvPicPr/>
                <p:nvPr/>
              </p:nvPicPr>
              <p:blipFill>
                <a:blip r:embed="rId116"/>
                <a:stretch>
                  <a:fillRect/>
                </a:stretch>
              </p:blipFill>
              <p:spPr>
                <a:xfrm>
                  <a:off x="1564221" y="3420803"/>
                  <a:ext cx="121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Entrada de lápiz 86">
                  <a:extLst>
                    <a:ext uri="{FF2B5EF4-FFF2-40B4-BE49-F238E27FC236}">
                      <a16:creationId xmlns:a16="http://schemas.microsoft.com/office/drawing/2014/main" id="{98A43D51-FE47-B74A-A624-1EA5536998B5}"/>
                    </a:ext>
                  </a:extLst>
                </p14:cNvPr>
                <p14:cNvContentPartPr/>
                <p14:nvPr/>
              </p14:nvContentPartPr>
              <p14:xfrm>
                <a:off x="1715781" y="3428723"/>
                <a:ext cx="60840" cy="113040"/>
              </p14:xfrm>
            </p:contentPart>
          </mc:Choice>
          <mc:Fallback xmlns="">
            <p:pic>
              <p:nvPicPr>
                <p:cNvPr id="87" name="Entrada de lápiz 86">
                  <a:extLst>
                    <a:ext uri="{FF2B5EF4-FFF2-40B4-BE49-F238E27FC236}">
                      <a16:creationId xmlns:a16="http://schemas.microsoft.com/office/drawing/2014/main" id="{98A43D51-FE47-B74A-A624-1EA5536998B5}"/>
                    </a:ext>
                  </a:extLst>
                </p:cNvPr>
                <p:cNvPicPr/>
                <p:nvPr/>
              </p:nvPicPr>
              <p:blipFill>
                <a:blip r:embed="rId118"/>
                <a:stretch>
                  <a:fillRect/>
                </a:stretch>
              </p:blipFill>
              <p:spPr>
                <a:xfrm>
                  <a:off x="1700301" y="3413194"/>
                  <a:ext cx="91440" cy="143738"/>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8" name="Entrada de lápiz 87">
                  <a:extLst>
                    <a:ext uri="{FF2B5EF4-FFF2-40B4-BE49-F238E27FC236}">
                      <a16:creationId xmlns:a16="http://schemas.microsoft.com/office/drawing/2014/main" id="{904EE111-1F23-8F4A-B1D0-BDCE4229FFBB}"/>
                    </a:ext>
                  </a:extLst>
                </p14:cNvPr>
                <p14:cNvContentPartPr/>
                <p14:nvPr/>
              </p14:nvContentPartPr>
              <p14:xfrm>
                <a:off x="1806501" y="3443843"/>
                <a:ext cx="91080" cy="98640"/>
              </p14:xfrm>
            </p:contentPart>
          </mc:Choice>
          <mc:Fallback xmlns="">
            <p:pic>
              <p:nvPicPr>
                <p:cNvPr id="88" name="Entrada de lápiz 87">
                  <a:extLst>
                    <a:ext uri="{FF2B5EF4-FFF2-40B4-BE49-F238E27FC236}">
                      <a16:creationId xmlns:a16="http://schemas.microsoft.com/office/drawing/2014/main" id="{904EE111-1F23-8F4A-B1D0-BDCE4229FFBB}"/>
                    </a:ext>
                  </a:extLst>
                </p:cNvPr>
                <p:cNvPicPr/>
                <p:nvPr/>
              </p:nvPicPr>
              <p:blipFill>
                <a:blip r:embed="rId120"/>
                <a:stretch>
                  <a:fillRect/>
                </a:stretch>
              </p:blipFill>
              <p:spPr>
                <a:xfrm>
                  <a:off x="1791021" y="3428363"/>
                  <a:ext cx="121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9" name="Entrada de lápiz 88">
                  <a:extLst>
                    <a:ext uri="{FF2B5EF4-FFF2-40B4-BE49-F238E27FC236}">
                      <a16:creationId xmlns:a16="http://schemas.microsoft.com/office/drawing/2014/main" id="{0233151B-7FFC-E74E-A87C-7152A4A0D2A2}"/>
                    </a:ext>
                  </a:extLst>
                </p14:cNvPr>
                <p14:cNvContentPartPr/>
                <p14:nvPr/>
              </p14:nvContentPartPr>
              <p14:xfrm>
                <a:off x="1904781" y="3338003"/>
                <a:ext cx="23040" cy="189360"/>
              </p14:xfrm>
            </p:contentPart>
          </mc:Choice>
          <mc:Fallback xmlns="">
            <p:pic>
              <p:nvPicPr>
                <p:cNvPr id="89" name="Entrada de lápiz 88">
                  <a:extLst>
                    <a:ext uri="{FF2B5EF4-FFF2-40B4-BE49-F238E27FC236}">
                      <a16:creationId xmlns:a16="http://schemas.microsoft.com/office/drawing/2014/main" id="{0233151B-7FFC-E74E-A87C-7152A4A0D2A2}"/>
                    </a:ext>
                  </a:extLst>
                </p:cNvPr>
                <p:cNvPicPr/>
                <p:nvPr/>
              </p:nvPicPr>
              <p:blipFill>
                <a:blip r:embed="rId122"/>
                <a:stretch>
                  <a:fillRect/>
                </a:stretch>
              </p:blipFill>
              <p:spPr>
                <a:xfrm>
                  <a:off x="1889301" y="3322523"/>
                  <a:ext cx="53640" cy="219960"/>
                </a:xfrm>
                <a:prstGeom prst="rect">
                  <a:avLst/>
                </a:prstGeom>
              </p:spPr>
            </p:pic>
          </mc:Fallback>
        </mc:AlternateContent>
      </p:grpSp>
      <p:grpSp>
        <p:nvGrpSpPr>
          <p:cNvPr id="118" name="Grupo 117">
            <a:extLst>
              <a:ext uri="{FF2B5EF4-FFF2-40B4-BE49-F238E27FC236}">
                <a16:creationId xmlns:a16="http://schemas.microsoft.com/office/drawing/2014/main" id="{00E3C5D3-66D8-1245-A225-69D114787E05}"/>
              </a:ext>
            </a:extLst>
          </p:cNvPr>
          <p:cNvGrpSpPr/>
          <p:nvPr/>
        </p:nvGrpSpPr>
        <p:grpSpPr>
          <a:xfrm>
            <a:off x="2237421" y="3345563"/>
            <a:ext cx="537120" cy="219600"/>
            <a:chOff x="2237421" y="3345563"/>
            <a:chExt cx="537120" cy="219600"/>
          </a:xfrm>
        </p:grpSpPr>
        <mc:AlternateContent xmlns:mc="http://schemas.openxmlformats.org/markup-compatibility/2006" xmlns:p14="http://schemas.microsoft.com/office/powerpoint/2010/main">
          <mc:Choice Requires="p14">
            <p:contentPart p14:bwMode="auto" r:id="rId123">
              <p14:nvContentPartPr>
                <p14:cNvPr id="95" name="Entrada de lápiz 94">
                  <a:extLst>
                    <a:ext uri="{FF2B5EF4-FFF2-40B4-BE49-F238E27FC236}">
                      <a16:creationId xmlns:a16="http://schemas.microsoft.com/office/drawing/2014/main" id="{7FDF81B1-C0E7-B94B-8791-D0B75EFE5E32}"/>
                    </a:ext>
                  </a:extLst>
                </p14:cNvPr>
                <p14:cNvContentPartPr/>
                <p14:nvPr/>
              </p14:nvContentPartPr>
              <p14:xfrm>
                <a:off x="2237421" y="3345563"/>
                <a:ext cx="15480" cy="204480"/>
              </p14:xfrm>
            </p:contentPart>
          </mc:Choice>
          <mc:Fallback xmlns="">
            <p:pic>
              <p:nvPicPr>
                <p:cNvPr id="95" name="Entrada de lápiz 94">
                  <a:extLst>
                    <a:ext uri="{FF2B5EF4-FFF2-40B4-BE49-F238E27FC236}">
                      <a16:creationId xmlns:a16="http://schemas.microsoft.com/office/drawing/2014/main" id="{7FDF81B1-C0E7-B94B-8791-D0B75EFE5E32}"/>
                    </a:ext>
                  </a:extLst>
                </p:cNvPr>
                <p:cNvPicPr/>
                <p:nvPr/>
              </p:nvPicPr>
              <p:blipFill>
                <a:blip r:embed="rId124"/>
                <a:stretch>
                  <a:fillRect/>
                </a:stretch>
              </p:blipFill>
              <p:spPr>
                <a:xfrm>
                  <a:off x="2221941" y="3330083"/>
                  <a:ext cx="46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8" name="Entrada de lápiz 107">
                  <a:extLst>
                    <a:ext uri="{FF2B5EF4-FFF2-40B4-BE49-F238E27FC236}">
                      <a16:creationId xmlns:a16="http://schemas.microsoft.com/office/drawing/2014/main" id="{E9BF758D-804A-624D-BC6D-7DD9ECE07C29}"/>
                    </a:ext>
                  </a:extLst>
                </p14:cNvPr>
                <p14:cNvContentPartPr/>
                <p14:nvPr/>
              </p14:nvContentPartPr>
              <p14:xfrm>
                <a:off x="2328141" y="3444923"/>
                <a:ext cx="144000" cy="105480"/>
              </p14:xfrm>
            </p:contentPart>
          </mc:Choice>
          <mc:Fallback xmlns="">
            <p:pic>
              <p:nvPicPr>
                <p:cNvPr id="108" name="Entrada de lápiz 107">
                  <a:extLst>
                    <a:ext uri="{FF2B5EF4-FFF2-40B4-BE49-F238E27FC236}">
                      <a16:creationId xmlns:a16="http://schemas.microsoft.com/office/drawing/2014/main" id="{E9BF758D-804A-624D-BC6D-7DD9ECE07C29}"/>
                    </a:ext>
                  </a:extLst>
                </p:cNvPr>
                <p:cNvPicPr/>
                <p:nvPr/>
              </p:nvPicPr>
              <p:blipFill>
                <a:blip r:embed="rId126"/>
                <a:stretch>
                  <a:fillRect/>
                </a:stretch>
              </p:blipFill>
              <p:spPr>
                <a:xfrm>
                  <a:off x="2312661" y="3429443"/>
                  <a:ext cx="174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6" name="Entrada de lápiz 115">
                  <a:extLst>
                    <a:ext uri="{FF2B5EF4-FFF2-40B4-BE49-F238E27FC236}">
                      <a16:creationId xmlns:a16="http://schemas.microsoft.com/office/drawing/2014/main" id="{FFD5C863-4DD9-B147-9D57-381E33EB90A3}"/>
                    </a:ext>
                  </a:extLst>
                </p14:cNvPr>
                <p14:cNvContentPartPr/>
                <p14:nvPr/>
              </p14:nvContentPartPr>
              <p14:xfrm>
                <a:off x="2547381" y="3428723"/>
                <a:ext cx="91080" cy="91080"/>
              </p14:xfrm>
            </p:contentPart>
          </mc:Choice>
          <mc:Fallback xmlns="">
            <p:pic>
              <p:nvPicPr>
                <p:cNvPr id="116" name="Entrada de lápiz 115">
                  <a:extLst>
                    <a:ext uri="{FF2B5EF4-FFF2-40B4-BE49-F238E27FC236}">
                      <a16:creationId xmlns:a16="http://schemas.microsoft.com/office/drawing/2014/main" id="{FFD5C863-4DD9-B147-9D57-381E33EB90A3}"/>
                    </a:ext>
                  </a:extLst>
                </p:cNvPr>
                <p:cNvPicPr/>
                <p:nvPr/>
              </p:nvPicPr>
              <p:blipFill>
                <a:blip r:embed="rId128"/>
                <a:stretch>
                  <a:fillRect/>
                </a:stretch>
              </p:blipFill>
              <p:spPr>
                <a:xfrm>
                  <a:off x="2531901" y="3413243"/>
                  <a:ext cx="1216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7" name="Entrada de lápiz 116">
                  <a:extLst>
                    <a:ext uri="{FF2B5EF4-FFF2-40B4-BE49-F238E27FC236}">
                      <a16:creationId xmlns:a16="http://schemas.microsoft.com/office/drawing/2014/main" id="{E19CC248-0D8B-5449-B3BD-C5675F4FAF7A}"/>
                    </a:ext>
                  </a:extLst>
                </p14:cNvPr>
                <p14:cNvContentPartPr/>
                <p14:nvPr/>
              </p14:nvContentPartPr>
              <p14:xfrm>
                <a:off x="2684181" y="3421163"/>
                <a:ext cx="90360" cy="144000"/>
              </p14:xfrm>
            </p:contentPart>
          </mc:Choice>
          <mc:Fallback xmlns="">
            <p:pic>
              <p:nvPicPr>
                <p:cNvPr id="117" name="Entrada de lápiz 116">
                  <a:extLst>
                    <a:ext uri="{FF2B5EF4-FFF2-40B4-BE49-F238E27FC236}">
                      <a16:creationId xmlns:a16="http://schemas.microsoft.com/office/drawing/2014/main" id="{E19CC248-0D8B-5449-B3BD-C5675F4FAF7A}"/>
                    </a:ext>
                  </a:extLst>
                </p:cNvPr>
                <p:cNvPicPr/>
                <p:nvPr/>
              </p:nvPicPr>
              <p:blipFill>
                <a:blip r:embed="rId130"/>
                <a:stretch>
                  <a:fillRect/>
                </a:stretch>
              </p:blipFill>
              <p:spPr>
                <a:xfrm>
                  <a:off x="2668639" y="3405683"/>
                  <a:ext cx="121082"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538" name="Entrada de lápiz 537">
                <a:extLst>
                  <a:ext uri="{FF2B5EF4-FFF2-40B4-BE49-F238E27FC236}">
                    <a16:creationId xmlns:a16="http://schemas.microsoft.com/office/drawing/2014/main" id="{ADF96F9E-404A-4F4E-A371-B55E3C86F86C}"/>
                  </a:ext>
                </a:extLst>
              </p14:cNvPr>
              <p14:cNvContentPartPr/>
              <p14:nvPr/>
            </p14:nvContentPartPr>
            <p14:xfrm>
              <a:off x="1541901" y="1002323"/>
              <a:ext cx="23040" cy="360"/>
            </p14:xfrm>
          </p:contentPart>
        </mc:Choice>
        <mc:Fallback xmlns="">
          <p:pic>
            <p:nvPicPr>
              <p:cNvPr id="538" name="Entrada de lápiz 537">
                <a:extLst>
                  <a:ext uri="{FF2B5EF4-FFF2-40B4-BE49-F238E27FC236}">
                    <a16:creationId xmlns:a16="http://schemas.microsoft.com/office/drawing/2014/main" id="{ADF96F9E-404A-4F4E-A371-B55E3C86F86C}"/>
                  </a:ext>
                </a:extLst>
              </p:cNvPr>
              <p:cNvPicPr/>
              <p:nvPr/>
            </p:nvPicPr>
            <p:blipFill>
              <a:blip r:embed="rId132"/>
              <a:stretch>
                <a:fillRect/>
              </a:stretch>
            </p:blipFill>
            <p:spPr>
              <a:xfrm>
                <a:off x="1526421" y="986843"/>
                <a:ext cx="53640" cy="30960"/>
              </a:xfrm>
              <a:prstGeom prst="rect">
                <a:avLst/>
              </a:prstGeom>
            </p:spPr>
          </p:pic>
        </mc:Fallback>
      </mc:AlternateContent>
      <p:grpSp>
        <p:nvGrpSpPr>
          <p:cNvPr id="106" name="Grupo 105">
            <a:extLst>
              <a:ext uri="{FF2B5EF4-FFF2-40B4-BE49-F238E27FC236}">
                <a16:creationId xmlns:a16="http://schemas.microsoft.com/office/drawing/2014/main" id="{9DE65EA0-3EFD-0841-839C-6083EF5FCAAB}"/>
              </a:ext>
            </a:extLst>
          </p:cNvPr>
          <p:cNvGrpSpPr/>
          <p:nvPr/>
        </p:nvGrpSpPr>
        <p:grpSpPr>
          <a:xfrm>
            <a:off x="3792948" y="1749084"/>
            <a:ext cx="1597538" cy="517320"/>
            <a:chOff x="3792948" y="1749084"/>
            <a:chExt cx="1597538" cy="517320"/>
          </a:xfrm>
        </p:grpSpPr>
        <mc:AlternateContent xmlns:mc="http://schemas.openxmlformats.org/markup-compatibility/2006" xmlns:p14="http://schemas.microsoft.com/office/powerpoint/2010/main">
          <mc:Choice Requires="p14">
            <p:contentPart p14:bwMode="auto" r:id="rId133">
              <p14:nvContentPartPr>
                <p14:cNvPr id="3" name="Entrada de lápiz 2">
                  <a:extLst>
                    <a:ext uri="{FF2B5EF4-FFF2-40B4-BE49-F238E27FC236}">
                      <a16:creationId xmlns:a16="http://schemas.microsoft.com/office/drawing/2014/main" id="{8961291E-1AC8-AE40-A304-6686353A0FEA}"/>
                    </a:ext>
                  </a:extLst>
                </p14:cNvPr>
                <p14:cNvContentPartPr/>
                <p14:nvPr/>
              </p14:nvContentPartPr>
              <p14:xfrm>
                <a:off x="3792948" y="1749084"/>
                <a:ext cx="112680" cy="208440"/>
              </p14:xfrm>
            </p:contentPart>
          </mc:Choice>
          <mc:Fallback xmlns="">
            <p:pic>
              <p:nvPicPr>
                <p:cNvPr id="3" name="Entrada de lápiz 2">
                  <a:extLst>
                    <a:ext uri="{FF2B5EF4-FFF2-40B4-BE49-F238E27FC236}">
                      <a16:creationId xmlns:a16="http://schemas.microsoft.com/office/drawing/2014/main" id="{8961291E-1AC8-AE40-A304-6686353A0FEA}"/>
                    </a:ext>
                  </a:extLst>
                </p:cNvPr>
                <p:cNvPicPr/>
                <p:nvPr/>
              </p:nvPicPr>
              <p:blipFill>
                <a:blip r:embed="rId134"/>
                <a:stretch>
                  <a:fillRect/>
                </a:stretch>
              </p:blipFill>
              <p:spPr>
                <a:xfrm>
                  <a:off x="3777468" y="1733604"/>
                  <a:ext cx="14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 name="Entrada de lápiz 3">
                  <a:extLst>
                    <a:ext uri="{FF2B5EF4-FFF2-40B4-BE49-F238E27FC236}">
                      <a16:creationId xmlns:a16="http://schemas.microsoft.com/office/drawing/2014/main" id="{800BB4B4-B9EB-954D-903E-473463DC021A}"/>
                    </a:ext>
                  </a:extLst>
                </p14:cNvPr>
                <p14:cNvContentPartPr/>
                <p14:nvPr/>
              </p14:nvContentPartPr>
              <p14:xfrm>
                <a:off x="3804108" y="1855644"/>
                <a:ext cx="70920" cy="73440"/>
              </p14:xfrm>
            </p:contentPart>
          </mc:Choice>
          <mc:Fallback xmlns="">
            <p:pic>
              <p:nvPicPr>
                <p:cNvPr id="4" name="Entrada de lápiz 3">
                  <a:extLst>
                    <a:ext uri="{FF2B5EF4-FFF2-40B4-BE49-F238E27FC236}">
                      <a16:creationId xmlns:a16="http://schemas.microsoft.com/office/drawing/2014/main" id="{800BB4B4-B9EB-954D-903E-473463DC021A}"/>
                    </a:ext>
                  </a:extLst>
                </p:cNvPr>
                <p:cNvPicPr/>
                <p:nvPr/>
              </p:nvPicPr>
              <p:blipFill>
                <a:blip r:embed="rId136"/>
                <a:stretch>
                  <a:fillRect/>
                </a:stretch>
              </p:blipFill>
              <p:spPr>
                <a:xfrm>
                  <a:off x="3788628" y="1840164"/>
                  <a:ext cx="101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3" name="Entrada de lápiz 42">
                  <a:extLst>
                    <a:ext uri="{FF2B5EF4-FFF2-40B4-BE49-F238E27FC236}">
                      <a16:creationId xmlns:a16="http://schemas.microsoft.com/office/drawing/2014/main" id="{C29EDF58-D977-624E-A4BC-314DE17D3D3D}"/>
                    </a:ext>
                  </a:extLst>
                </p14:cNvPr>
                <p14:cNvContentPartPr/>
                <p14:nvPr/>
              </p14:nvContentPartPr>
              <p14:xfrm>
                <a:off x="3972588" y="1760244"/>
                <a:ext cx="67680" cy="174600"/>
              </p14:xfrm>
            </p:contentPart>
          </mc:Choice>
          <mc:Fallback xmlns="">
            <p:pic>
              <p:nvPicPr>
                <p:cNvPr id="43" name="Entrada de lápiz 42">
                  <a:extLst>
                    <a:ext uri="{FF2B5EF4-FFF2-40B4-BE49-F238E27FC236}">
                      <a16:creationId xmlns:a16="http://schemas.microsoft.com/office/drawing/2014/main" id="{C29EDF58-D977-624E-A4BC-314DE17D3D3D}"/>
                    </a:ext>
                  </a:extLst>
                </p:cNvPr>
                <p:cNvPicPr/>
                <p:nvPr/>
              </p:nvPicPr>
              <p:blipFill>
                <a:blip r:embed="rId138"/>
                <a:stretch>
                  <a:fillRect/>
                </a:stretch>
              </p:blipFill>
              <p:spPr>
                <a:xfrm>
                  <a:off x="3957108" y="1744732"/>
                  <a:ext cx="98280" cy="205263"/>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6" name="Entrada de lápiz 55">
                  <a:extLst>
                    <a:ext uri="{FF2B5EF4-FFF2-40B4-BE49-F238E27FC236}">
                      <a16:creationId xmlns:a16="http://schemas.microsoft.com/office/drawing/2014/main" id="{F0B3142E-48F5-6F4D-BC39-EE545EAA8DFC}"/>
                    </a:ext>
                  </a:extLst>
                </p14:cNvPr>
                <p14:cNvContentPartPr/>
                <p14:nvPr/>
              </p14:nvContentPartPr>
              <p14:xfrm>
                <a:off x="3961428" y="1749084"/>
                <a:ext cx="95760" cy="11520"/>
              </p14:xfrm>
            </p:contentPart>
          </mc:Choice>
          <mc:Fallback xmlns="">
            <p:pic>
              <p:nvPicPr>
                <p:cNvPr id="56" name="Entrada de lápiz 55">
                  <a:extLst>
                    <a:ext uri="{FF2B5EF4-FFF2-40B4-BE49-F238E27FC236}">
                      <a16:creationId xmlns:a16="http://schemas.microsoft.com/office/drawing/2014/main" id="{F0B3142E-48F5-6F4D-BC39-EE545EAA8DFC}"/>
                    </a:ext>
                  </a:extLst>
                </p:cNvPr>
                <p:cNvPicPr/>
                <p:nvPr/>
              </p:nvPicPr>
              <p:blipFill>
                <a:blip r:embed="rId140"/>
                <a:stretch>
                  <a:fillRect/>
                </a:stretch>
              </p:blipFill>
              <p:spPr>
                <a:xfrm>
                  <a:off x="3946006" y="1734073"/>
                  <a:ext cx="126245" cy="4119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4" name="Entrada de lápiz 63">
                  <a:extLst>
                    <a:ext uri="{FF2B5EF4-FFF2-40B4-BE49-F238E27FC236}">
                      <a16:creationId xmlns:a16="http://schemas.microsoft.com/office/drawing/2014/main" id="{28AC3FE5-2AD7-9B47-B7DC-F80B56BA07CB}"/>
                    </a:ext>
                  </a:extLst>
                </p14:cNvPr>
                <p14:cNvContentPartPr/>
                <p14:nvPr/>
              </p14:nvContentPartPr>
              <p14:xfrm>
                <a:off x="3826428" y="2001804"/>
                <a:ext cx="272520" cy="6120"/>
              </p14:xfrm>
            </p:contentPart>
          </mc:Choice>
          <mc:Fallback xmlns="">
            <p:pic>
              <p:nvPicPr>
                <p:cNvPr id="64" name="Entrada de lápiz 63">
                  <a:extLst>
                    <a:ext uri="{FF2B5EF4-FFF2-40B4-BE49-F238E27FC236}">
                      <a16:creationId xmlns:a16="http://schemas.microsoft.com/office/drawing/2014/main" id="{28AC3FE5-2AD7-9B47-B7DC-F80B56BA07CB}"/>
                    </a:ext>
                  </a:extLst>
                </p:cNvPr>
                <p:cNvPicPr/>
                <p:nvPr/>
              </p:nvPicPr>
              <p:blipFill>
                <a:blip r:embed="rId142"/>
                <a:stretch>
                  <a:fillRect/>
                </a:stretch>
              </p:blipFill>
              <p:spPr>
                <a:xfrm>
                  <a:off x="3810948" y="1985356"/>
                  <a:ext cx="303120" cy="386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0" name="Entrada de lápiz 69">
                  <a:extLst>
                    <a:ext uri="{FF2B5EF4-FFF2-40B4-BE49-F238E27FC236}">
                      <a16:creationId xmlns:a16="http://schemas.microsoft.com/office/drawing/2014/main" id="{36722878-4871-1146-AAD3-8053E22DBB7B}"/>
                    </a:ext>
                  </a:extLst>
                </p14:cNvPr>
                <p14:cNvContentPartPr/>
                <p14:nvPr/>
              </p14:nvContentPartPr>
              <p14:xfrm>
                <a:off x="3832188" y="2080644"/>
                <a:ext cx="107280" cy="185760"/>
              </p14:xfrm>
            </p:contentPart>
          </mc:Choice>
          <mc:Fallback xmlns="">
            <p:pic>
              <p:nvPicPr>
                <p:cNvPr id="70" name="Entrada de lápiz 69">
                  <a:extLst>
                    <a:ext uri="{FF2B5EF4-FFF2-40B4-BE49-F238E27FC236}">
                      <a16:creationId xmlns:a16="http://schemas.microsoft.com/office/drawing/2014/main" id="{36722878-4871-1146-AAD3-8053E22DBB7B}"/>
                    </a:ext>
                  </a:extLst>
                </p:cNvPr>
                <p:cNvPicPr/>
                <p:nvPr/>
              </p:nvPicPr>
              <p:blipFill>
                <a:blip r:embed="rId144"/>
                <a:stretch>
                  <a:fillRect/>
                </a:stretch>
              </p:blipFill>
              <p:spPr>
                <a:xfrm>
                  <a:off x="3816708" y="2065164"/>
                  <a:ext cx="1378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1" name="Entrada de lápiz 70">
                  <a:extLst>
                    <a:ext uri="{FF2B5EF4-FFF2-40B4-BE49-F238E27FC236}">
                      <a16:creationId xmlns:a16="http://schemas.microsoft.com/office/drawing/2014/main" id="{65BAD60A-6CEB-CA48-9A7E-0E29648D54FF}"/>
                    </a:ext>
                  </a:extLst>
                </p14:cNvPr>
                <p14:cNvContentPartPr/>
                <p14:nvPr/>
              </p14:nvContentPartPr>
              <p14:xfrm>
                <a:off x="3972588" y="2097564"/>
                <a:ext cx="168840" cy="157680"/>
              </p14:xfrm>
            </p:contentPart>
          </mc:Choice>
          <mc:Fallback xmlns="">
            <p:pic>
              <p:nvPicPr>
                <p:cNvPr id="71" name="Entrada de lápiz 70">
                  <a:extLst>
                    <a:ext uri="{FF2B5EF4-FFF2-40B4-BE49-F238E27FC236}">
                      <a16:creationId xmlns:a16="http://schemas.microsoft.com/office/drawing/2014/main" id="{65BAD60A-6CEB-CA48-9A7E-0E29648D54FF}"/>
                    </a:ext>
                  </a:extLst>
                </p:cNvPr>
                <p:cNvPicPr/>
                <p:nvPr/>
              </p:nvPicPr>
              <p:blipFill>
                <a:blip r:embed="rId146"/>
                <a:stretch>
                  <a:fillRect/>
                </a:stretch>
              </p:blipFill>
              <p:spPr>
                <a:xfrm>
                  <a:off x="3957108" y="2082084"/>
                  <a:ext cx="1994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2" name="Entrada de lápiz 71">
                  <a:extLst>
                    <a:ext uri="{FF2B5EF4-FFF2-40B4-BE49-F238E27FC236}">
                      <a16:creationId xmlns:a16="http://schemas.microsoft.com/office/drawing/2014/main" id="{96A092D6-2882-6741-9E79-9865C55BD9FE}"/>
                    </a:ext>
                  </a:extLst>
                </p14:cNvPr>
                <p14:cNvContentPartPr/>
                <p14:nvPr/>
              </p14:nvContentPartPr>
              <p14:xfrm>
                <a:off x="4208748" y="2030604"/>
                <a:ext cx="45360" cy="100800"/>
              </p14:xfrm>
            </p:contentPart>
          </mc:Choice>
          <mc:Fallback xmlns="">
            <p:pic>
              <p:nvPicPr>
                <p:cNvPr id="72" name="Entrada de lápiz 71">
                  <a:extLst>
                    <a:ext uri="{FF2B5EF4-FFF2-40B4-BE49-F238E27FC236}">
                      <a16:creationId xmlns:a16="http://schemas.microsoft.com/office/drawing/2014/main" id="{96A092D6-2882-6741-9E79-9865C55BD9FE}"/>
                    </a:ext>
                  </a:extLst>
                </p:cNvPr>
                <p:cNvPicPr/>
                <p:nvPr/>
              </p:nvPicPr>
              <p:blipFill>
                <a:blip r:embed="rId148"/>
                <a:stretch>
                  <a:fillRect/>
                </a:stretch>
              </p:blipFill>
              <p:spPr>
                <a:xfrm>
                  <a:off x="4193268" y="2015124"/>
                  <a:ext cx="75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3" name="Entrada de lápiz 72">
                  <a:extLst>
                    <a:ext uri="{FF2B5EF4-FFF2-40B4-BE49-F238E27FC236}">
                      <a16:creationId xmlns:a16="http://schemas.microsoft.com/office/drawing/2014/main" id="{9925B213-1A86-4640-B6AD-DBBEF0E5908C}"/>
                    </a:ext>
                  </a:extLst>
                </p14:cNvPr>
                <p14:cNvContentPartPr/>
                <p14:nvPr/>
              </p14:nvContentPartPr>
              <p14:xfrm>
                <a:off x="4163748" y="2018724"/>
                <a:ext cx="62280" cy="135360"/>
              </p14:xfrm>
            </p:contentPart>
          </mc:Choice>
          <mc:Fallback xmlns="">
            <p:pic>
              <p:nvPicPr>
                <p:cNvPr id="73" name="Entrada de lápiz 72">
                  <a:extLst>
                    <a:ext uri="{FF2B5EF4-FFF2-40B4-BE49-F238E27FC236}">
                      <a16:creationId xmlns:a16="http://schemas.microsoft.com/office/drawing/2014/main" id="{9925B213-1A86-4640-B6AD-DBBEF0E5908C}"/>
                    </a:ext>
                  </a:extLst>
                </p:cNvPr>
                <p:cNvPicPr/>
                <p:nvPr/>
              </p:nvPicPr>
              <p:blipFill>
                <a:blip r:embed="rId150"/>
                <a:stretch>
                  <a:fillRect/>
                </a:stretch>
              </p:blipFill>
              <p:spPr>
                <a:xfrm>
                  <a:off x="4148268" y="2003203"/>
                  <a:ext cx="92880" cy="166042"/>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4" name="Entrada de lápiz 73">
                  <a:extLst>
                    <a:ext uri="{FF2B5EF4-FFF2-40B4-BE49-F238E27FC236}">
                      <a16:creationId xmlns:a16="http://schemas.microsoft.com/office/drawing/2014/main" id="{ADFBB64E-CBC3-4A44-852E-6EA1CC2619DC}"/>
                    </a:ext>
                  </a:extLst>
                </p14:cNvPr>
                <p14:cNvContentPartPr/>
                <p14:nvPr/>
              </p14:nvContentPartPr>
              <p14:xfrm>
                <a:off x="4276068" y="2007564"/>
                <a:ext cx="39600" cy="140760"/>
              </p14:xfrm>
            </p:contentPart>
          </mc:Choice>
          <mc:Fallback xmlns="">
            <p:pic>
              <p:nvPicPr>
                <p:cNvPr id="74" name="Entrada de lápiz 73">
                  <a:extLst>
                    <a:ext uri="{FF2B5EF4-FFF2-40B4-BE49-F238E27FC236}">
                      <a16:creationId xmlns:a16="http://schemas.microsoft.com/office/drawing/2014/main" id="{ADFBB64E-CBC3-4A44-852E-6EA1CC2619DC}"/>
                    </a:ext>
                  </a:extLst>
                </p:cNvPr>
                <p:cNvPicPr/>
                <p:nvPr/>
              </p:nvPicPr>
              <p:blipFill>
                <a:blip r:embed="rId152"/>
                <a:stretch>
                  <a:fillRect/>
                </a:stretch>
              </p:blipFill>
              <p:spPr>
                <a:xfrm>
                  <a:off x="4260588" y="1992123"/>
                  <a:ext cx="70200" cy="171282"/>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5" name="Entrada de lápiz 74">
                  <a:extLst>
                    <a:ext uri="{FF2B5EF4-FFF2-40B4-BE49-F238E27FC236}">
                      <a16:creationId xmlns:a16="http://schemas.microsoft.com/office/drawing/2014/main" id="{D6E89EEB-379A-484E-84CA-D71D22E85E88}"/>
                    </a:ext>
                  </a:extLst>
                </p14:cNvPr>
                <p14:cNvContentPartPr/>
                <p14:nvPr/>
              </p14:nvContentPartPr>
              <p14:xfrm>
                <a:off x="4388388" y="1945644"/>
                <a:ext cx="45360" cy="6120"/>
              </p14:xfrm>
            </p:contentPart>
          </mc:Choice>
          <mc:Fallback xmlns="">
            <p:pic>
              <p:nvPicPr>
                <p:cNvPr id="75" name="Entrada de lápiz 74">
                  <a:extLst>
                    <a:ext uri="{FF2B5EF4-FFF2-40B4-BE49-F238E27FC236}">
                      <a16:creationId xmlns:a16="http://schemas.microsoft.com/office/drawing/2014/main" id="{D6E89EEB-379A-484E-84CA-D71D22E85E88}"/>
                    </a:ext>
                  </a:extLst>
                </p:cNvPr>
                <p:cNvPicPr/>
                <p:nvPr/>
              </p:nvPicPr>
              <p:blipFill>
                <a:blip r:embed="rId154"/>
                <a:stretch>
                  <a:fillRect/>
                </a:stretch>
              </p:blipFill>
              <p:spPr>
                <a:xfrm>
                  <a:off x="4372908" y="1929196"/>
                  <a:ext cx="75960" cy="38633"/>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6" name="Entrada de lápiz 75">
                  <a:extLst>
                    <a:ext uri="{FF2B5EF4-FFF2-40B4-BE49-F238E27FC236}">
                      <a16:creationId xmlns:a16="http://schemas.microsoft.com/office/drawing/2014/main" id="{55CAD797-071D-3243-9D21-F06CFAFCAA2C}"/>
                    </a:ext>
                  </a:extLst>
                </p14:cNvPr>
                <p14:cNvContentPartPr/>
                <p14:nvPr/>
              </p14:nvContentPartPr>
              <p14:xfrm>
                <a:off x="4405308" y="1996404"/>
                <a:ext cx="39600" cy="6120"/>
              </p14:xfrm>
            </p:contentPart>
          </mc:Choice>
          <mc:Fallback xmlns="">
            <p:pic>
              <p:nvPicPr>
                <p:cNvPr id="76" name="Entrada de lápiz 75">
                  <a:extLst>
                    <a:ext uri="{FF2B5EF4-FFF2-40B4-BE49-F238E27FC236}">
                      <a16:creationId xmlns:a16="http://schemas.microsoft.com/office/drawing/2014/main" id="{55CAD797-071D-3243-9D21-F06CFAFCAA2C}"/>
                    </a:ext>
                  </a:extLst>
                </p:cNvPr>
                <p:cNvPicPr/>
                <p:nvPr/>
              </p:nvPicPr>
              <p:blipFill>
                <a:blip r:embed="rId156"/>
                <a:stretch>
                  <a:fillRect/>
                </a:stretch>
              </p:blipFill>
              <p:spPr>
                <a:xfrm>
                  <a:off x="4389828" y="1980924"/>
                  <a:ext cx="70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0" name="Entrada de lápiz 89">
                  <a:extLst>
                    <a:ext uri="{FF2B5EF4-FFF2-40B4-BE49-F238E27FC236}">
                      <a16:creationId xmlns:a16="http://schemas.microsoft.com/office/drawing/2014/main" id="{C38F4DE9-82B3-934F-8E67-FA5677BAD2C0}"/>
                    </a:ext>
                  </a:extLst>
                </p14:cNvPr>
                <p14:cNvContentPartPr/>
                <p14:nvPr/>
              </p14:nvContentPartPr>
              <p14:xfrm>
                <a:off x="4515326" y="1863088"/>
                <a:ext cx="111960" cy="226800"/>
              </p14:xfrm>
            </p:contentPart>
          </mc:Choice>
          <mc:Fallback xmlns="">
            <p:pic>
              <p:nvPicPr>
                <p:cNvPr id="90" name="Entrada de lápiz 89">
                  <a:extLst>
                    <a:ext uri="{FF2B5EF4-FFF2-40B4-BE49-F238E27FC236}">
                      <a16:creationId xmlns:a16="http://schemas.microsoft.com/office/drawing/2014/main" id="{C38F4DE9-82B3-934F-8E67-FA5677BAD2C0}"/>
                    </a:ext>
                  </a:extLst>
                </p:cNvPr>
                <p:cNvPicPr/>
                <p:nvPr/>
              </p:nvPicPr>
              <p:blipFill>
                <a:blip r:embed="rId158"/>
                <a:stretch>
                  <a:fillRect/>
                </a:stretch>
              </p:blipFill>
              <p:spPr>
                <a:xfrm>
                  <a:off x="4499846" y="1847608"/>
                  <a:ext cx="1425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3" name="Entrada de lápiz 92">
                  <a:extLst>
                    <a:ext uri="{FF2B5EF4-FFF2-40B4-BE49-F238E27FC236}">
                      <a16:creationId xmlns:a16="http://schemas.microsoft.com/office/drawing/2014/main" id="{C5D64455-9E6A-2642-BE89-1B30A7767C5E}"/>
                    </a:ext>
                  </a:extLst>
                </p14:cNvPr>
                <p14:cNvContentPartPr/>
                <p14:nvPr/>
              </p14:nvContentPartPr>
              <p14:xfrm>
                <a:off x="4707566" y="1832488"/>
                <a:ext cx="75960" cy="281520"/>
              </p14:xfrm>
            </p:contentPart>
          </mc:Choice>
          <mc:Fallback xmlns="">
            <p:pic>
              <p:nvPicPr>
                <p:cNvPr id="93" name="Entrada de lápiz 92">
                  <a:extLst>
                    <a:ext uri="{FF2B5EF4-FFF2-40B4-BE49-F238E27FC236}">
                      <a16:creationId xmlns:a16="http://schemas.microsoft.com/office/drawing/2014/main" id="{C5D64455-9E6A-2642-BE89-1B30A7767C5E}"/>
                    </a:ext>
                  </a:extLst>
                </p:cNvPr>
                <p:cNvPicPr/>
                <p:nvPr/>
              </p:nvPicPr>
              <p:blipFill>
                <a:blip r:embed="rId160"/>
                <a:stretch>
                  <a:fillRect/>
                </a:stretch>
              </p:blipFill>
              <p:spPr>
                <a:xfrm>
                  <a:off x="4692012" y="1817008"/>
                  <a:ext cx="106706"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4" name="Entrada de lápiz 93">
                  <a:extLst>
                    <a:ext uri="{FF2B5EF4-FFF2-40B4-BE49-F238E27FC236}">
                      <a16:creationId xmlns:a16="http://schemas.microsoft.com/office/drawing/2014/main" id="{08AD3A6A-0FAA-7E40-B676-577E980F7BD2}"/>
                    </a:ext>
                  </a:extLst>
                </p14:cNvPr>
                <p14:cNvContentPartPr/>
                <p14:nvPr/>
              </p14:nvContentPartPr>
              <p14:xfrm>
                <a:off x="4834646" y="1894408"/>
                <a:ext cx="45000" cy="142200"/>
              </p14:xfrm>
            </p:contentPart>
          </mc:Choice>
          <mc:Fallback xmlns="">
            <p:pic>
              <p:nvPicPr>
                <p:cNvPr id="94" name="Entrada de lápiz 93">
                  <a:extLst>
                    <a:ext uri="{FF2B5EF4-FFF2-40B4-BE49-F238E27FC236}">
                      <a16:creationId xmlns:a16="http://schemas.microsoft.com/office/drawing/2014/main" id="{08AD3A6A-0FAA-7E40-B676-577E980F7BD2}"/>
                    </a:ext>
                  </a:extLst>
                </p:cNvPr>
                <p:cNvPicPr/>
                <p:nvPr/>
              </p:nvPicPr>
              <p:blipFill>
                <a:blip r:embed="rId162"/>
                <a:stretch>
                  <a:fillRect/>
                </a:stretch>
              </p:blipFill>
              <p:spPr>
                <a:xfrm>
                  <a:off x="4819166" y="1878928"/>
                  <a:ext cx="75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Entrada de lápiz 95">
                  <a:extLst>
                    <a:ext uri="{FF2B5EF4-FFF2-40B4-BE49-F238E27FC236}">
                      <a16:creationId xmlns:a16="http://schemas.microsoft.com/office/drawing/2014/main" id="{EE040732-621A-B244-AE46-13440096C33B}"/>
                    </a:ext>
                  </a:extLst>
                </p14:cNvPr>
                <p14:cNvContentPartPr/>
                <p14:nvPr/>
              </p14:nvContentPartPr>
              <p14:xfrm>
                <a:off x="4882526" y="1900888"/>
                <a:ext cx="51840" cy="146160"/>
              </p14:xfrm>
            </p:contentPart>
          </mc:Choice>
          <mc:Fallback xmlns="">
            <p:pic>
              <p:nvPicPr>
                <p:cNvPr id="96" name="Entrada de lápiz 95">
                  <a:extLst>
                    <a:ext uri="{FF2B5EF4-FFF2-40B4-BE49-F238E27FC236}">
                      <a16:creationId xmlns:a16="http://schemas.microsoft.com/office/drawing/2014/main" id="{EE040732-621A-B244-AE46-13440096C33B}"/>
                    </a:ext>
                  </a:extLst>
                </p:cNvPr>
                <p:cNvPicPr/>
                <p:nvPr/>
              </p:nvPicPr>
              <p:blipFill>
                <a:blip r:embed="rId164"/>
                <a:stretch>
                  <a:fillRect/>
                </a:stretch>
              </p:blipFill>
              <p:spPr>
                <a:xfrm>
                  <a:off x="4866938" y="1885408"/>
                  <a:ext cx="82654"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Entrada de lápiz 96">
                  <a:extLst>
                    <a:ext uri="{FF2B5EF4-FFF2-40B4-BE49-F238E27FC236}">
                      <a16:creationId xmlns:a16="http://schemas.microsoft.com/office/drawing/2014/main" id="{969C04FD-8DD1-964C-85A9-371FB33A05F4}"/>
                    </a:ext>
                  </a:extLst>
                </p14:cNvPr>
                <p14:cNvContentPartPr/>
                <p14:nvPr/>
              </p14:nvContentPartPr>
              <p14:xfrm>
                <a:off x="4858406" y="1983328"/>
                <a:ext cx="48240" cy="17640"/>
              </p14:xfrm>
            </p:contentPart>
          </mc:Choice>
          <mc:Fallback xmlns="">
            <p:pic>
              <p:nvPicPr>
                <p:cNvPr id="97" name="Entrada de lápiz 96">
                  <a:extLst>
                    <a:ext uri="{FF2B5EF4-FFF2-40B4-BE49-F238E27FC236}">
                      <a16:creationId xmlns:a16="http://schemas.microsoft.com/office/drawing/2014/main" id="{969C04FD-8DD1-964C-85A9-371FB33A05F4}"/>
                    </a:ext>
                  </a:extLst>
                </p:cNvPr>
                <p:cNvPicPr/>
                <p:nvPr/>
              </p:nvPicPr>
              <p:blipFill>
                <a:blip r:embed="rId166"/>
                <a:stretch>
                  <a:fillRect/>
                </a:stretch>
              </p:blipFill>
              <p:spPr>
                <a:xfrm>
                  <a:off x="4842926" y="1967848"/>
                  <a:ext cx="78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9" name="Entrada de lápiz 98">
                  <a:extLst>
                    <a:ext uri="{FF2B5EF4-FFF2-40B4-BE49-F238E27FC236}">
                      <a16:creationId xmlns:a16="http://schemas.microsoft.com/office/drawing/2014/main" id="{4BA551F2-EDF3-044A-9CE6-9148C0B54A26}"/>
                    </a:ext>
                  </a:extLst>
                </p14:cNvPr>
                <p14:cNvContentPartPr/>
                <p14:nvPr/>
              </p14:nvContentPartPr>
              <p14:xfrm>
                <a:off x="4975046" y="1763728"/>
                <a:ext cx="41400" cy="96120"/>
              </p14:xfrm>
            </p:contentPart>
          </mc:Choice>
          <mc:Fallback xmlns="">
            <p:pic>
              <p:nvPicPr>
                <p:cNvPr id="99" name="Entrada de lápiz 98">
                  <a:extLst>
                    <a:ext uri="{FF2B5EF4-FFF2-40B4-BE49-F238E27FC236}">
                      <a16:creationId xmlns:a16="http://schemas.microsoft.com/office/drawing/2014/main" id="{4BA551F2-EDF3-044A-9CE6-9148C0B54A26}"/>
                    </a:ext>
                  </a:extLst>
                </p:cNvPr>
                <p:cNvPicPr/>
                <p:nvPr/>
              </p:nvPicPr>
              <p:blipFill>
                <a:blip r:embed="rId168"/>
                <a:stretch>
                  <a:fillRect/>
                </a:stretch>
              </p:blipFill>
              <p:spPr>
                <a:xfrm>
                  <a:off x="4959566" y="1748190"/>
                  <a:ext cx="72000" cy="12683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0" name="Entrada de lápiz 99">
                  <a:extLst>
                    <a:ext uri="{FF2B5EF4-FFF2-40B4-BE49-F238E27FC236}">
                      <a16:creationId xmlns:a16="http://schemas.microsoft.com/office/drawing/2014/main" id="{DFEF14B9-0791-3C41-A0C4-E1BF47BD090B}"/>
                    </a:ext>
                  </a:extLst>
                </p14:cNvPr>
                <p14:cNvContentPartPr/>
                <p14:nvPr/>
              </p14:nvContentPartPr>
              <p14:xfrm>
                <a:off x="4920326" y="1770568"/>
                <a:ext cx="45000" cy="117000"/>
              </p14:xfrm>
            </p:contentPart>
          </mc:Choice>
          <mc:Fallback xmlns="">
            <p:pic>
              <p:nvPicPr>
                <p:cNvPr id="100" name="Entrada de lápiz 99">
                  <a:extLst>
                    <a:ext uri="{FF2B5EF4-FFF2-40B4-BE49-F238E27FC236}">
                      <a16:creationId xmlns:a16="http://schemas.microsoft.com/office/drawing/2014/main" id="{DFEF14B9-0791-3C41-A0C4-E1BF47BD090B}"/>
                    </a:ext>
                  </a:extLst>
                </p:cNvPr>
                <p:cNvPicPr/>
                <p:nvPr/>
              </p:nvPicPr>
              <p:blipFill>
                <a:blip r:embed="rId170"/>
                <a:stretch>
                  <a:fillRect/>
                </a:stretch>
              </p:blipFill>
              <p:spPr>
                <a:xfrm>
                  <a:off x="4904846" y="1755088"/>
                  <a:ext cx="75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1" name="Entrada de lápiz 100">
                  <a:extLst>
                    <a:ext uri="{FF2B5EF4-FFF2-40B4-BE49-F238E27FC236}">
                      <a16:creationId xmlns:a16="http://schemas.microsoft.com/office/drawing/2014/main" id="{4892613F-F0F5-D448-B327-B7589E0E83B2}"/>
                    </a:ext>
                  </a:extLst>
                </p14:cNvPr>
                <p14:cNvContentPartPr/>
                <p14:nvPr/>
              </p14:nvContentPartPr>
              <p14:xfrm>
                <a:off x="5030126" y="1756888"/>
                <a:ext cx="27720" cy="120240"/>
              </p14:xfrm>
            </p:contentPart>
          </mc:Choice>
          <mc:Fallback xmlns="">
            <p:pic>
              <p:nvPicPr>
                <p:cNvPr id="101" name="Entrada de lápiz 100">
                  <a:extLst>
                    <a:ext uri="{FF2B5EF4-FFF2-40B4-BE49-F238E27FC236}">
                      <a16:creationId xmlns:a16="http://schemas.microsoft.com/office/drawing/2014/main" id="{4892613F-F0F5-D448-B327-B7589E0E83B2}"/>
                    </a:ext>
                  </a:extLst>
                </p:cNvPr>
                <p:cNvPicPr/>
                <p:nvPr/>
              </p:nvPicPr>
              <p:blipFill>
                <a:blip r:embed="rId172"/>
                <a:stretch>
                  <a:fillRect/>
                </a:stretch>
              </p:blipFill>
              <p:spPr>
                <a:xfrm>
                  <a:off x="5014646" y="1741454"/>
                  <a:ext cx="58320" cy="150749"/>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2" name="Entrada de lápiz 101">
                  <a:extLst>
                    <a:ext uri="{FF2B5EF4-FFF2-40B4-BE49-F238E27FC236}">
                      <a16:creationId xmlns:a16="http://schemas.microsoft.com/office/drawing/2014/main" id="{E6637208-BFFE-164D-B829-DD785DD9CB8C}"/>
                    </a:ext>
                  </a:extLst>
                </p14:cNvPr>
                <p14:cNvContentPartPr/>
                <p14:nvPr/>
              </p14:nvContentPartPr>
              <p14:xfrm>
                <a:off x="5091686" y="1983328"/>
                <a:ext cx="51840" cy="7200"/>
              </p14:xfrm>
            </p:contentPart>
          </mc:Choice>
          <mc:Fallback xmlns="">
            <p:pic>
              <p:nvPicPr>
                <p:cNvPr id="102" name="Entrada de lápiz 101">
                  <a:extLst>
                    <a:ext uri="{FF2B5EF4-FFF2-40B4-BE49-F238E27FC236}">
                      <a16:creationId xmlns:a16="http://schemas.microsoft.com/office/drawing/2014/main" id="{E6637208-BFFE-164D-B829-DD785DD9CB8C}"/>
                    </a:ext>
                  </a:extLst>
                </p:cNvPr>
                <p:cNvPicPr/>
                <p:nvPr/>
              </p:nvPicPr>
              <p:blipFill>
                <a:blip r:embed="rId174"/>
                <a:stretch>
                  <a:fillRect/>
                </a:stretch>
              </p:blipFill>
              <p:spPr>
                <a:xfrm>
                  <a:off x="5076206" y="1967848"/>
                  <a:ext cx="82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3" name="Entrada de lápiz 102">
                  <a:extLst>
                    <a:ext uri="{FF2B5EF4-FFF2-40B4-BE49-F238E27FC236}">
                      <a16:creationId xmlns:a16="http://schemas.microsoft.com/office/drawing/2014/main" id="{5FB8E57A-DBEC-F643-90B9-32D6C3C17F32}"/>
                    </a:ext>
                  </a:extLst>
                </p14:cNvPr>
                <p14:cNvContentPartPr/>
                <p14:nvPr/>
              </p14:nvContentPartPr>
              <p14:xfrm>
                <a:off x="5215166" y="1918168"/>
                <a:ext cx="51840" cy="50760"/>
              </p14:xfrm>
            </p:contentPart>
          </mc:Choice>
          <mc:Fallback xmlns="">
            <p:pic>
              <p:nvPicPr>
                <p:cNvPr id="103" name="Entrada de lápiz 102">
                  <a:extLst>
                    <a:ext uri="{FF2B5EF4-FFF2-40B4-BE49-F238E27FC236}">
                      <a16:creationId xmlns:a16="http://schemas.microsoft.com/office/drawing/2014/main" id="{5FB8E57A-DBEC-F643-90B9-32D6C3C17F32}"/>
                    </a:ext>
                  </a:extLst>
                </p:cNvPr>
                <p:cNvPicPr/>
                <p:nvPr/>
              </p:nvPicPr>
              <p:blipFill>
                <a:blip r:embed="rId176"/>
                <a:stretch>
                  <a:fillRect/>
                </a:stretch>
              </p:blipFill>
              <p:spPr>
                <a:xfrm>
                  <a:off x="5199686" y="1902688"/>
                  <a:ext cx="82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4" name="Entrada de lápiz 103">
                  <a:extLst>
                    <a:ext uri="{FF2B5EF4-FFF2-40B4-BE49-F238E27FC236}">
                      <a16:creationId xmlns:a16="http://schemas.microsoft.com/office/drawing/2014/main" id="{1859C61A-19E2-3647-8A48-10BE2E98E760}"/>
                    </a:ext>
                  </a:extLst>
                </p14:cNvPr>
                <p14:cNvContentPartPr/>
                <p14:nvPr/>
              </p14:nvContentPartPr>
              <p14:xfrm>
                <a:off x="5263406" y="1918168"/>
                <a:ext cx="20880" cy="149400"/>
              </p14:xfrm>
            </p:contentPart>
          </mc:Choice>
          <mc:Fallback xmlns="">
            <p:pic>
              <p:nvPicPr>
                <p:cNvPr id="104" name="Entrada de lápiz 103">
                  <a:extLst>
                    <a:ext uri="{FF2B5EF4-FFF2-40B4-BE49-F238E27FC236}">
                      <a16:creationId xmlns:a16="http://schemas.microsoft.com/office/drawing/2014/main" id="{1859C61A-19E2-3647-8A48-10BE2E98E760}"/>
                    </a:ext>
                  </a:extLst>
                </p:cNvPr>
                <p:cNvPicPr/>
                <p:nvPr/>
              </p:nvPicPr>
              <p:blipFill>
                <a:blip r:embed="rId178"/>
                <a:stretch>
                  <a:fillRect/>
                </a:stretch>
              </p:blipFill>
              <p:spPr>
                <a:xfrm>
                  <a:off x="5247926" y="1902688"/>
                  <a:ext cx="51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5" name="Entrada de lápiz 104">
                  <a:extLst>
                    <a:ext uri="{FF2B5EF4-FFF2-40B4-BE49-F238E27FC236}">
                      <a16:creationId xmlns:a16="http://schemas.microsoft.com/office/drawing/2014/main" id="{947D89B6-ACB9-1948-A81C-7FAA66C45545}"/>
                    </a:ext>
                  </a:extLst>
                </p14:cNvPr>
                <p14:cNvContentPartPr/>
                <p14:nvPr/>
              </p14:nvContentPartPr>
              <p14:xfrm>
                <a:off x="5338646" y="1811608"/>
                <a:ext cx="51840" cy="298800"/>
              </p14:xfrm>
            </p:contentPart>
          </mc:Choice>
          <mc:Fallback xmlns="">
            <p:pic>
              <p:nvPicPr>
                <p:cNvPr id="105" name="Entrada de lápiz 104">
                  <a:extLst>
                    <a:ext uri="{FF2B5EF4-FFF2-40B4-BE49-F238E27FC236}">
                      <a16:creationId xmlns:a16="http://schemas.microsoft.com/office/drawing/2014/main" id="{947D89B6-ACB9-1948-A81C-7FAA66C45545}"/>
                    </a:ext>
                  </a:extLst>
                </p:cNvPr>
                <p:cNvPicPr/>
                <p:nvPr/>
              </p:nvPicPr>
              <p:blipFill>
                <a:blip r:embed="rId180"/>
                <a:stretch>
                  <a:fillRect/>
                </a:stretch>
              </p:blipFill>
              <p:spPr>
                <a:xfrm>
                  <a:off x="5323166" y="1796128"/>
                  <a:ext cx="82440" cy="329400"/>
                </a:xfrm>
                <a:prstGeom prst="rect">
                  <a:avLst/>
                </a:prstGeom>
              </p:spPr>
            </p:pic>
          </mc:Fallback>
        </mc:AlternateContent>
      </p:grpSp>
      <p:grpSp>
        <p:nvGrpSpPr>
          <p:cNvPr id="527" name="Grupo 526">
            <a:extLst>
              <a:ext uri="{FF2B5EF4-FFF2-40B4-BE49-F238E27FC236}">
                <a16:creationId xmlns:a16="http://schemas.microsoft.com/office/drawing/2014/main" id="{27F338B9-098A-414B-86EC-E9C98052B92F}"/>
              </a:ext>
            </a:extLst>
          </p:cNvPr>
          <p:cNvGrpSpPr/>
          <p:nvPr/>
        </p:nvGrpSpPr>
        <p:grpSpPr>
          <a:xfrm>
            <a:off x="5527286" y="1809174"/>
            <a:ext cx="638999" cy="273960"/>
            <a:chOff x="5527286" y="1809174"/>
            <a:chExt cx="638999" cy="273960"/>
          </a:xfrm>
        </p:grpSpPr>
        <mc:AlternateContent xmlns:mc="http://schemas.openxmlformats.org/markup-compatibility/2006" xmlns:p14="http://schemas.microsoft.com/office/powerpoint/2010/main">
          <mc:Choice Requires="p14">
            <p:contentPart p14:bwMode="auto" r:id="rId181">
              <p14:nvContentPartPr>
                <p14:cNvPr id="121" name="Entrada de lápiz 120">
                  <a:extLst>
                    <a:ext uri="{FF2B5EF4-FFF2-40B4-BE49-F238E27FC236}">
                      <a16:creationId xmlns:a16="http://schemas.microsoft.com/office/drawing/2014/main" id="{583F185A-0C03-6A49-BAAC-580BBC2260D8}"/>
                    </a:ext>
                  </a:extLst>
                </p14:cNvPr>
                <p14:cNvContentPartPr/>
                <p14:nvPr/>
              </p14:nvContentPartPr>
              <p14:xfrm>
                <a:off x="5527286" y="1897648"/>
                <a:ext cx="117000" cy="151200"/>
              </p14:xfrm>
            </p:contentPart>
          </mc:Choice>
          <mc:Fallback xmlns="">
            <p:pic>
              <p:nvPicPr>
                <p:cNvPr id="121" name="Entrada de lápiz 120">
                  <a:extLst>
                    <a:ext uri="{FF2B5EF4-FFF2-40B4-BE49-F238E27FC236}">
                      <a16:creationId xmlns:a16="http://schemas.microsoft.com/office/drawing/2014/main" id="{583F185A-0C03-6A49-BAAC-580BBC2260D8}"/>
                    </a:ext>
                  </a:extLst>
                </p:cNvPr>
                <p:cNvPicPr/>
                <p:nvPr/>
              </p:nvPicPr>
              <p:blipFill>
                <a:blip r:embed="rId182"/>
                <a:stretch>
                  <a:fillRect/>
                </a:stretch>
              </p:blipFill>
              <p:spPr>
                <a:xfrm>
                  <a:off x="5511806" y="1882168"/>
                  <a:ext cx="147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12" name="Entrada de lápiz 511">
                  <a:extLst>
                    <a:ext uri="{FF2B5EF4-FFF2-40B4-BE49-F238E27FC236}">
                      <a16:creationId xmlns:a16="http://schemas.microsoft.com/office/drawing/2014/main" id="{22346DDA-99F6-704F-926B-E62F684CA6B2}"/>
                    </a:ext>
                  </a:extLst>
                </p14:cNvPr>
                <p14:cNvContentPartPr/>
                <p14:nvPr/>
              </p14:nvContentPartPr>
              <p14:xfrm>
                <a:off x="5699006" y="1842568"/>
                <a:ext cx="14040" cy="72360"/>
              </p14:xfrm>
            </p:contentPart>
          </mc:Choice>
          <mc:Fallback xmlns="">
            <p:pic>
              <p:nvPicPr>
                <p:cNvPr id="512" name="Entrada de lápiz 511">
                  <a:extLst>
                    <a:ext uri="{FF2B5EF4-FFF2-40B4-BE49-F238E27FC236}">
                      <a16:creationId xmlns:a16="http://schemas.microsoft.com/office/drawing/2014/main" id="{22346DDA-99F6-704F-926B-E62F684CA6B2}"/>
                    </a:ext>
                  </a:extLst>
                </p:cNvPr>
                <p:cNvPicPr/>
                <p:nvPr/>
              </p:nvPicPr>
              <p:blipFill>
                <a:blip r:embed="rId184"/>
                <a:stretch>
                  <a:fillRect/>
                </a:stretch>
              </p:blipFill>
              <p:spPr>
                <a:xfrm>
                  <a:off x="5683526" y="1827088"/>
                  <a:ext cx="446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13" name="Entrada de lápiz 512">
                  <a:extLst>
                    <a:ext uri="{FF2B5EF4-FFF2-40B4-BE49-F238E27FC236}">
                      <a16:creationId xmlns:a16="http://schemas.microsoft.com/office/drawing/2014/main" id="{6A809593-CC91-F040-BDE5-E03113B01689}"/>
                    </a:ext>
                  </a:extLst>
                </p14:cNvPr>
                <p14:cNvContentPartPr/>
                <p14:nvPr/>
              </p14:nvContentPartPr>
              <p14:xfrm>
                <a:off x="5753726" y="1869928"/>
                <a:ext cx="45000" cy="209520"/>
              </p14:xfrm>
            </p:contentPart>
          </mc:Choice>
          <mc:Fallback xmlns="">
            <p:pic>
              <p:nvPicPr>
                <p:cNvPr id="513" name="Entrada de lápiz 512">
                  <a:extLst>
                    <a:ext uri="{FF2B5EF4-FFF2-40B4-BE49-F238E27FC236}">
                      <a16:creationId xmlns:a16="http://schemas.microsoft.com/office/drawing/2014/main" id="{6A809593-CC91-F040-BDE5-E03113B01689}"/>
                    </a:ext>
                  </a:extLst>
                </p:cNvPr>
                <p:cNvPicPr/>
                <p:nvPr/>
              </p:nvPicPr>
              <p:blipFill>
                <a:blip r:embed="rId186"/>
                <a:stretch>
                  <a:fillRect/>
                </a:stretch>
              </p:blipFill>
              <p:spPr>
                <a:xfrm>
                  <a:off x="5738246" y="1854448"/>
                  <a:ext cx="756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15" name="Entrada de lápiz 514">
                  <a:extLst>
                    <a:ext uri="{FF2B5EF4-FFF2-40B4-BE49-F238E27FC236}">
                      <a16:creationId xmlns:a16="http://schemas.microsoft.com/office/drawing/2014/main" id="{6CDC9A9B-68DE-D144-80C3-76467D4EE359}"/>
                    </a:ext>
                  </a:extLst>
                </p14:cNvPr>
                <p14:cNvContentPartPr/>
                <p14:nvPr/>
              </p14:nvContentPartPr>
              <p14:xfrm>
                <a:off x="5870366" y="1928248"/>
                <a:ext cx="55080" cy="117000"/>
              </p14:xfrm>
            </p:contentPart>
          </mc:Choice>
          <mc:Fallback xmlns="">
            <p:pic>
              <p:nvPicPr>
                <p:cNvPr id="515" name="Entrada de lápiz 514">
                  <a:extLst>
                    <a:ext uri="{FF2B5EF4-FFF2-40B4-BE49-F238E27FC236}">
                      <a16:creationId xmlns:a16="http://schemas.microsoft.com/office/drawing/2014/main" id="{6CDC9A9B-68DE-D144-80C3-76467D4EE359}"/>
                    </a:ext>
                  </a:extLst>
                </p:cNvPr>
                <p:cNvPicPr/>
                <p:nvPr/>
              </p:nvPicPr>
              <p:blipFill>
                <a:blip r:embed="rId188"/>
                <a:stretch>
                  <a:fillRect/>
                </a:stretch>
              </p:blipFill>
              <p:spPr>
                <a:xfrm>
                  <a:off x="5854886" y="1912768"/>
                  <a:ext cx="85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16" name="Entrada de lápiz 515">
                  <a:extLst>
                    <a:ext uri="{FF2B5EF4-FFF2-40B4-BE49-F238E27FC236}">
                      <a16:creationId xmlns:a16="http://schemas.microsoft.com/office/drawing/2014/main" id="{1BDE32E1-B682-AF4F-8D40-90AAECF68F26}"/>
                    </a:ext>
                  </a:extLst>
                </p14:cNvPr>
                <p14:cNvContentPartPr/>
                <p14:nvPr/>
              </p14:nvContentPartPr>
              <p14:xfrm>
                <a:off x="5867126" y="1972888"/>
                <a:ext cx="55080" cy="10800"/>
              </p14:xfrm>
            </p:contentPart>
          </mc:Choice>
          <mc:Fallback xmlns="">
            <p:pic>
              <p:nvPicPr>
                <p:cNvPr id="516" name="Entrada de lápiz 515">
                  <a:extLst>
                    <a:ext uri="{FF2B5EF4-FFF2-40B4-BE49-F238E27FC236}">
                      <a16:creationId xmlns:a16="http://schemas.microsoft.com/office/drawing/2014/main" id="{1BDE32E1-B682-AF4F-8D40-90AAECF68F26}"/>
                    </a:ext>
                  </a:extLst>
                </p:cNvPr>
                <p:cNvPicPr/>
                <p:nvPr/>
              </p:nvPicPr>
              <p:blipFill>
                <a:blip r:embed="rId190"/>
                <a:stretch>
                  <a:fillRect/>
                </a:stretch>
              </p:blipFill>
              <p:spPr>
                <a:xfrm>
                  <a:off x="5851747" y="1956874"/>
                  <a:ext cx="85481" cy="42455"/>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23" name="Entrada de lápiz 522">
                  <a:extLst>
                    <a:ext uri="{FF2B5EF4-FFF2-40B4-BE49-F238E27FC236}">
                      <a16:creationId xmlns:a16="http://schemas.microsoft.com/office/drawing/2014/main" id="{EB5DFC9C-09F6-2748-B499-5903EF9A2719}"/>
                    </a:ext>
                  </a:extLst>
                </p14:cNvPr>
                <p14:cNvContentPartPr/>
                <p14:nvPr/>
              </p14:nvContentPartPr>
              <p14:xfrm>
                <a:off x="5982325" y="1827174"/>
                <a:ext cx="47160" cy="83160"/>
              </p14:xfrm>
            </p:contentPart>
          </mc:Choice>
          <mc:Fallback xmlns="">
            <p:pic>
              <p:nvPicPr>
                <p:cNvPr id="523" name="Entrada de lápiz 522">
                  <a:extLst>
                    <a:ext uri="{FF2B5EF4-FFF2-40B4-BE49-F238E27FC236}">
                      <a16:creationId xmlns:a16="http://schemas.microsoft.com/office/drawing/2014/main" id="{EB5DFC9C-09F6-2748-B499-5903EF9A2719}"/>
                    </a:ext>
                  </a:extLst>
                </p:cNvPr>
                <p:cNvPicPr/>
                <p:nvPr/>
              </p:nvPicPr>
              <p:blipFill>
                <a:blip r:embed="rId192"/>
                <a:stretch>
                  <a:fillRect/>
                </a:stretch>
              </p:blipFill>
              <p:spPr>
                <a:xfrm>
                  <a:off x="5966845" y="1811694"/>
                  <a:ext cx="777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24" name="Entrada de lápiz 523">
                  <a:extLst>
                    <a:ext uri="{FF2B5EF4-FFF2-40B4-BE49-F238E27FC236}">
                      <a16:creationId xmlns:a16="http://schemas.microsoft.com/office/drawing/2014/main" id="{E381F49C-77E0-384D-A2C7-42C03E660711}"/>
                    </a:ext>
                  </a:extLst>
                </p14:cNvPr>
                <p14:cNvContentPartPr/>
                <p14:nvPr/>
              </p14:nvContentPartPr>
              <p14:xfrm>
                <a:off x="5939125" y="1819974"/>
                <a:ext cx="47160" cy="115560"/>
              </p14:xfrm>
            </p:contentPart>
          </mc:Choice>
          <mc:Fallback xmlns="">
            <p:pic>
              <p:nvPicPr>
                <p:cNvPr id="524" name="Entrada de lápiz 523">
                  <a:extLst>
                    <a:ext uri="{FF2B5EF4-FFF2-40B4-BE49-F238E27FC236}">
                      <a16:creationId xmlns:a16="http://schemas.microsoft.com/office/drawing/2014/main" id="{E381F49C-77E0-384D-A2C7-42C03E660711}"/>
                    </a:ext>
                  </a:extLst>
                </p:cNvPr>
                <p:cNvPicPr/>
                <p:nvPr/>
              </p:nvPicPr>
              <p:blipFill>
                <a:blip r:embed="rId194"/>
                <a:stretch>
                  <a:fillRect/>
                </a:stretch>
              </p:blipFill>
              <p:spPr>
                <a:xfrm>
                  <a:off x="5923645" y="1804494"/>
                  <a:ext cx="77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25" name="Entrada de lápiz 524">
                  <a:extLst>
                    <a:ext uri="{FF2B5EF4-FFF2-40B4-BE49-F238E27FC236}">
                      <a16:creationId xmlns:a16="http://schemas.microsoft.com/office/drawing/2014/main" id="{52B31B93-C863-5E43-BE84-C65A3EFE7C44}"/>
                    </a:ext>
                  </a:extLst>
                </p14:cNvPr>
                <p14:cNvContentPartPr/>
                <p14:nvPr/>
              </p14:nvContentPartPr>
              <p14:xfrm>
                <a:off x="6065125" y="1809174"/>
                <a:ext cx="21960" cy="104760"/>
              </p14:xfrm>
            </p:contentPart>
          </mc:Choice>
          <mc:Fallback xmlns="">
            <p:pic>
              <p:nvPicPr>
                <p:cNvPr id="525" name="Entrada de lápiz 524">
                  <a:extLst>
                    <a:ext uri="{FF2B5EF4-FFF2-40B4-BE49-F238E27FC236}">
                      <a16:creationId xmlns:a16="http://schemas.microsoft.com/office/drawing/2014/main" id="{52B31B93-C863-5E43-BE84-C65A3EFE7C44}"/>
                    </a:ext>
                  </a:extLst>
                </p:cNvPr>
                <p:cNvPicPr/>
                <p:nvPr/>
              </p:nvPicPr>
              <p:blipFill>
                <a:blip r:embed="rId196"/>
                <a:stretch>
                  <a:fillRect/>
                </a:stretch>
              </p:blipFill>
              <p:spPr>
                <a:xfrm>
                  <a:off x="6049645" y="1793694"/>
                  <a:ext cx="52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6" name="Entrada de lápiz 525">
                  <a:extLst>
                    <a:ext uri="{FF2B5EF4-FFF2-40B4-BE49-F238E27FC236}">
                      <a16:creationId xmlns:a16="http://schemas.microsoft.com/office/drawing/2014/main" id="{33CAEE78-03BA-7141-AB75-662E66416FDE}"/>
                    </a:ext>
                  </a:extLst>
                </p14:cNvPr>
                <p14:cNvContentPartPr/>
                <p14:nvPr/>
              </p14:nvContentPartPr>
              <p14:xfrm>
                <a:off x="6144325" y="1877574"/>
                <a:ext cx="21960" cy="205560"/>
              </p14:xfrm>
            </p:contentPart>
          </mc:Choice>
          <mc:Fallback xmlns="">
            <p:pic>
              <p:nvPicPr>
                <p:cNvPr id="526" name="Entrada de lápiz 525">
                  <a:extLst>
                    <a:ext uri="{FF2B5EF4-FFF2-40B4-BE49-F238E27FC236}">
                      <a16:creationId xmlns:a16="http://schemas.microsoft.com/office/drawing/2014/main" id="{33CAEE78-03BA-7141-AB75-662E66416FDE}"/>
                    </a:ext>
                  </a:extLst>
                </p:cNvPr>
                <p:cNvPicPr/>
                <p:nvPr/>
              </p:nvPicPr>
              <p:blipFill>
                <a:blip r:embed="rId198"/>
                <a:stretch>
                  <a:fillRect/>
                </a:stretch>
              </p:blipFill>
              <p:spPr>
                <a:xfrm>
                  <a:off x="6128845" y="1862121"/>
                  <a:ext cx="52560" cy="236107"/>
                </a:xfrm>
                <a:prstGeom prst="rect">
                  <a:avLst/>
                </a:prstGeom>
              </p:spPr>
            </p:pic>
          </mc:Fallback>
        </mc:AlternateContent>
      </p:grpSp>
      <p:grpSp>
        <p:nvGrpSpPr>
          <p:cNvPr id="534" name="Grupo 533">
            <a:extLst>
              <a:ext uri="{FF2B5EF4-FFF2-40B4-BE49-F238E27FC236}">
                <a16:creationId xmlns:a16="http://schemas.microsoft.com/office/drawing/2014/main" id="{DCA3E5DB-43D1-D746-964C-7C324F868A9B}"/>
              </a:ext>
            </a:extLst>
          </p:cNvPr>
          <p:cNvGrpSpPr/>
          <p:nvPr/>
        </p:nvGrpSpPr>
        <p:grpSpPr>
          <a:xfrm>
            <a:off x="6273925" y="1765974"/>
            <a:ext cx="245160" cy="268920"/>
            <a:chOff x="6273925" y="1765974"/>
            <a:chExt cx="245160" cy="268920"/>
          </a:xfrm>
        </p:grpSpPr>
        <mc:AlternateContent xmlns:mc="http://schemas.openxmlformats.org/markup-compatibility/2006" xmlns:p14="http://schemas.microsoft.com/office/powerpoint/2010/main">
          <mc:Choice Requires="p14">
            <p:contentPart p14:bwMode="auto" r:id="rId199">
              <p14:nvContentPartPr>
                <p14:cNvPr id="528" name="Entrada de lápiz 527">
                  <a:extLst>
                    <a:ext uri="{FF2B5EF4-FFF2-40B4-BE49-F238E27FC236}">
                      <a16:creationId xmlns:a16="http://schemas.microsoft.com/office/drawing/2014/main" id="{5A81F229-0D56-AB4D-92D1-7DF715439676}"/>
                    </a:ext>
                  </a:extLst>
                </p14:cNvPr>
                <p14:cNvContentPartPr/>
                <p14:nvPr/>
              </p14:nvContentPartPr>
              <p14:xfrm>
                <a:off x="6273925" y="1866774"/>
                <a:ext cx="54360" cy="168120"/>
              </p14:xfrm>
            </p:contentPart>
          </mc:Choice>
          <mc:Fallback xmlns="">
            <p:pic>
              <p:nvPicPr>
                <p:cNvPr id="528" name="Entrada de lápiz 527">
                  <a:extLst>
                    <a:ext uri="{FF2B5EF4-FFF2-40B4-BE49-F238E27FC236}">
                      <a16:creationId xmlns:a16="http://schemas.microsoft.com/office/drawing/2014/main" id="{5A81F229-0D56-AB4D-92D1-7DF715439676}"/>
                    </a:ext>
                  </a:extLst>
                </p:cNvPr>
                <p:cNvPicPr/>
                <p:nvPr/>
              </p:nvPicPr>
              <p:blipFill>
                <a:blip r:embed="rId200"/>
                <a:stretch>
                  <a:fillRect/>
                </a:stretch>
              </p:blipFill>
              <p:spPr>
                <a:xfrm>
                  <a:off x="6258445" y="1851294"/>
                  <a:ext cx="84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9" name="Entrada de lápiz 528">
                  <a:extLst>
                    <a:ext uri="{FF2B5EF4-FFF2-40B4-BE49-F238E27FC236}">
                      <a16:creationId xmlns:a16="http://schemas.microsoft.com/office/drawing/2014/main" id="{FB6160BC-A5CC-0546-824E-8E0C07887C53}"/>
                    </a:ext>
                  </a:extLst>
                </p14:cNvPr>
                <p14:cNvContentPartPr/>
                <p14:nvPr/>
              </p14:nvContentPartPr>
              <p14:xfrm>
                <a:off x="6327925" y="1874334"/>
                <a:ext cx="47160" cy="158400"/>
              </p14:xfrm>
            </p:contentPart>
          </mc:Choice>
          <mc:Fallback xmlns="">
            <p:pic>
              <p:nvPicPr>
                <p:cNvPr id="529" name="Entrada de lápiz 528">
                  <a:extLst>
                    <a:ext uri="{FF2B5EF4-FFF2-40B4-BE49-F238E27FC236}">
                      <a16:creationId xmlns:a16="http://schemas.microsoft.com/office/drawing/2014/main" id="{FB6160BC-A5CC-0546-824E-8E0C07887C53}"/>
                    </a:ext>
                  </a:extLst>
                </p:cNvPr>
                <p:cNvPicPr/>
                <p:nvPr/>
              </p:nvPicPr>
              <p:blipFill>
                <a:blip r:embed="rId202"/>
                <a:stretch>
                  <a:fillRect/>
                </a:stretch>
              </p:blipFill>
              <p:spPr>
                <a:xfrm>
                  <a:off x="6312445" y="1858819"/>
                  <a:ext cx="77760" cy="18907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0" name="Entrada de lápiz 529">
                  <a:extLst>
                    <a:ext uri="{FF2B5EF4-FFF2-40B4-BE49-F238E27FC236}">
                      <a16:creationId xmlns:a16="http://schemas.microsoft.com/office/drawing/2014/main" id="{306B304D-E47D-4D4E-B825-85CF718DF1D3}"/>
                    </a:ext>
                  </a:extLst>
                </p14:cNvPr>
                <p14:cNvContentPartPr/>
                <p14:nvPr/>
              </p14:nvContentPartPr>
              <p14:xfrm>
                <a:off x="6299125" y="1971174"/>
                <a:ext cx="54360" cy="11160"/>
              </p14:xfrm>
            </p:contentPart>
          </mc:Choice>
          <mc:Fallback xmlns="">
            <p:pic>
              <p:nvPicPr>
                <p:cNvPr id="530" name="Entrada de lápiz 529">
                  <a:extLst>
                    <a:ext uri="{FF2B5EF4-FFF2-40B4-BE49-F238E27FC236}">
                      <a16:creationId xmlns:a16="http://schemas.microsoft.com/office/drawing/2014/main" id="{306B304D-E47D-4D4E-B825-85CF718DF1D3}"/>
                    </a:ext>
                  </a:extLst>
                </p:cNvPr>
                <p:cNvPicPr/>
                <p:nvPr/>
              </p:nvPicPr>
              <p:blipFill>
                <a:blip r:embed="rId204"/>
                <a:stretch>
                  <a:fillRect/>
                </a:stretch>
              </p:blipFill>
              <p:spPr>
                <a:xfrm>
                  <a:off x="6283645" y="1955694"/>
                  <a:ext cx="84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31" name="Entrada de lápiz 530">
                  <a:extLst>
                    <a:ext uri="{FF2B5EF4-FFF2-40B4-BE49-F238E27FC236}">
                      <a16:creationId xmlns:a16="http://schemas.microsoft.com/office/drawing/2014/main" id="{095ABF2E-DD06-7546-97AA-60653D636165}"/>
                    </a:ext>
                  </a:extLst>
                </p14:cNvPr>
                <p14:cNvContentPartPr/>
                <p14:nvPr/>
              </p14:nvContentPartPr>
              <p14:xfrm>
                <a:off x="6432325" y="1783974"/>
                <a:ext cx="29160" cy="61560"/>
              </p14:xfrm>
            </p:contentPart>
          </mc:Choice>
          <mc:Fallback xmlns="">
            <p:pic>
              <p:nvPicPr>
                <p:cNvPr id="531" name="Entrada de lápiz 530">
                  <a:extLst>
                    <a:ext uri="{FF2B5EF4-FFF2-40B4-BE49-F238E27FC236}">
                      <a16:creationId xmlns:a16="http://schemas.microsoft.com/office/drawing/2014/main" id="{095ABF2E-DD06-7546-97AA-60653D636165}"/>
                    </a:ext>
                  </a:extLst>
                </p:cNvPr>
                <p:cNvPicPr/>
                <p:nvPr/>
              </p:nvPicPr>
              <p:blipFill>
                <a:blip r:embed="rId206"/>
                <a:stretch>
                  <a:fillRect/>
                </a:stretch>
              </p:blipFill>
              <p:spPr>
                <a:xfrm>
                  <a:off x="6416845" y="1768494"/>
                  <a:ext cx="59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32" name="Entrada de lápiz 531">
                  <a:extLst>
                    <a:ext uri="{FF2B5EF4-FFF2-40B4-BE49-F238E27FC236}">
                      <a16:creationId xmlns:a16="http://schemas.microsoft.com/office/drawing/2014/main" id="{28C54672-4C51-0745-9687-0AD9C1B95C90}"/>
                    </a:ext>
                  </a:extLst>
                </p14:cNvPr>
                <p14:cNvContentPartPr/>
                <p14:nvPr/>
              </p14:nvContentPartPr>
              <p14:xfrm>
                <a:off x="6378325" y="1769574"/>
                <a:ext cx="43560" cy="111960"/>
              </p14:xfrm>
            </p:contentPart>
          </mc:Choice>
          <mc:Fallback xmlns="">
            <p:pic>
              <p:nvPicPr>
                <p:cNvPr id="532" name="Entrada de lápiz 531">
                  <a:extLst>
                    <a:ext uri="{FF2B5EF4-FFF2-40B4-BE49-F238E27FC236}">
                      <a16:creationId xmlns:a16="http://schemas.microsoft.com/office/drawing/2014/main" id="{28C54672-4C51-0745-9687-0AD9C1B95C90}"/>
                    </a:ext>
                  </a:extLst>
                </p:cNvPr>
                <p:cNvPicPr/>
                <p:nvPr/>
              </p:nvPicPr>
              <p:blipFill>
                <a:blip r:embed="rId208"/>
                <a:stretch>
                  <a:fillRect/>
                </a:stretch>
              </p:blipFill>
              <p:spPr>
                <a:xfrm>
                  <a:off x="6362845" y="1754094"/>
                  <a:ext cx="74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33" name="Entrada de lápiz 532">
                  <a:extLst>
                    <a:ext uri="{FF2B5EF4-FFF2-40B4-BE49-F238E27FC236}">
                      <a16:creationId xmlns:a16="http://schemas.microsoft.com/office/drawing/2014/main" id="{C489D835-147C-894C-BD92-AE1EB7E478D9}"/>
                    </a:ext>
                  </a:extLst>
                </p14:cNvPr>
                <p14:cNvContentPartPr/>
                <p14:nvPr/>
              </p14:nvContentPartPr>
              <p14:xfrm>
                <a:off x="6486325" y="1765974"/>
                <a:ext cx="32760" cy="119160"/>
              </p14:xfrm>
            </p:contentPart>
          </mc:Choice>
          <mc:Fallback xmlns="">
            <p:pic>
              <p:nvPicPr>
                <p:cNvPr id="533" name="Entrada de lápiz 532">
                  <a:extLst>
                    <a:ext uri="{FF2B5EF4-FFF2-40B4-BE49-F238E27FC236}">
                      <a16:creationId xmlns:a16="http://schemas.microsoft.com/office/drawing/2014/main" id="{C489D835-147C-894C-BD92-AE1EB7E478D9}"/>
                    </a:ext>
                  </a:extLst>
                </p:cNvPr>
                <p:cNvPicPr/>
                <p:nvPr/>
              </p:nvPicPr>
              <p:blipFill>
                <a:blip r:embed="rId210"/>
                <a:stretch>
                  <a:fillRect/>
                </a:stretch>
              </p:blipFill>
              <p:spPr>
                <a:xfrm>
                  <a:off x="6470845" y="1750494"/>
                  <a:ext cx="63360" cy="149760"/>
                </a:xfrm>
                <a:prstGeom prst="rect">
                  <a:avLst/>
                </a:prstGeom>
              </p:spPr>
            </p:pic>
          </mc:Fallback>
        </mc:AlternateContent>
      </p:grpSp>
      <p:grpSp>
        <p:nvGrpSpPr>
          <p:cNvPr id="173" name="Grupo 172">
            <a:extLst>
              <a:ext uri="{FF2B5EF4-FFF2-40B4-BE49-F238E27FC236}">
                <a16:creationId xmlns:a16="http://schemas.microsoft.com/office/drawing/2014/main" id="{33C08494-B9CC-BB43-B496-B1C3C6152B12}"/>
              </a:ext>
            </a:extLst>
          </p:cNvPr>
          <p:cNvGrpSpPr/>
          <p:nvPr/>
        </p:nvGrpSpPr>
        <p:grpSpPr>
          <a:xfrm>
            <a:off x="4232400" y="2290519"/>
            <a:ext cx="2025117" cy="471960"/>
            <a:chOff x="4232400" y="2290519"/>
            <a:chExt cx="2025117" cy="471960"/>
          </a:xfrm>
        </p:grpSpPr>
        <mc:AlternateContent xmlns:mc="http://schemas.openxmlformats.org/markup-compatibility/2006" xmlns:p14="http://schemas.microsoft.com/office/powerpoint/2010/main">
          <mc:Choice Requires="p14">
            <p:contentPart p14:bwMode="auto" r:id="rId211">
              <p14:nvContentPartPr>
                <p14:cNvPr id="535" name="Entrada de lápiz 534">
                  <a:extLst>
                    <a:ext uri="{FF2B5EF4-FFF2-40B4-BE49-F238E27FC236}">
                      <a16:creationId xmlns:a16="http://schemas.microsoft.com/office/drawing/2014/main" id="{19839026-2008-0046-9892-8916C5ADEE2F}"/>
                    </a:ext>
                  </a:extLst>
                </p14:cNvPr>
                <p14:cNvContentPartPr/>
                <p14:nvPr/>
              </p14:nvContentPartPr>
              <p14:xfrm>
                <a:off x="4232400" y="2529175"/>
                <a:ext cx="54360" cy="11160"/>
              </p14:xfrm>
            </p:contentPart>
          </mc:Choice>
          <mc:Fallback xmlns="">
            <p:pic>
              <p:nvPicPr>
                <p:cNvPr id="535" name="Entrada de lápiz 534">
                  <a:extLst>
                    <a:ext uri="{FF2B5EF4-FFF2-40B4-BE49-F238E27FC236}">
                      <a16:creationId xmlns:a16="http://schemas.microsoft.com/office/drawing/2014/main" id="{19839026-2008-0046-9892-8916C5ADEE2F}"/>
                    </a:ext>
                  </a:extLst>
                </p:cNvPr>
                <p:cNvPicPr/>
                <p:nvPr/>
              </p:nvPicPr>
              <p:blipFill>
                <a:blip r:embed="rId212"/>
                <a:stretch>
                  <a:fillRect/>
                </a:stretch>
              </p:blipFill>
              <p:spPr>
                <a:xfrm>
                  <a:off x="4217022" y="2513695"/>
                  <a:ext cx="84759"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36" name="Entrada de lápiz 535">
                  <a:extLst>
                    <a:ext uri="{FF2B5EF4-FFF2-40B4-BE49-F238E27FC236}">
                      <a16:creationId xmlns:a16="http://schemas.microsoft.com/office/drawing/2014/main" id="{04F4A5B0-09DD-6542-894D-5838B321A003}"/>
                    </a:ext>
                  </a:extLst>
                </p14:cNvPr>
                <p14:cNvContentPartPr/>
                <p14:nvPr/>
              </p14:nvContentPartPr>
              <p14:xfrm>
                <a:off x="4246800" y="2579575"/>
                <a:ext cx="43560" cy="7560"/>
              </p14:xfrm>
            </p:contentPart>
          </mc:Choice>
          <mc:Fallback xmlns="">
            <p:pic>
              <p:nvPicPr>
                <p:cNvPr id="536" name="Entrada de lápiz 535">
                  <a:extLst>
                    <a:ext uri="{FF2B5EF4-FFF2-40B4-BE49-F238E27FC236}">
                      <a16:creationId xmlns:a16="http://schemas.microsoft.com/office/drawing/2014/main" id="{04F4A5B0-09DD-6542-894D-5838B321A003}"/>
                    </a:ext>
                  </a:extLst>
                </p:cNvPr>
                <p:cNvPicPr/>
                <p:nvPr/>
              </p:nvPicPr>
              <p:blipFill>
                <a:blip r:embed="rId214"/>
                <a:stretch>
                  <a:fillRect/>
                </a:stretch>
              </p:blipFill>
              <p:spPr>
                <a:xfrm>
                  <a:off x="4231447" y="2564095"/>
                  <a:ext cx="73909"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37" name="Entrada de lápiz 536">
                  <a:extLst>
                    <a:ext uri="{FF2B5EF4-FFF2-40B4-BE49-F238E27FC236}">
                      <a16:creationId xmlns:a16="http://schemas.microsoft.com/office/drawing/2014/main" id="{4184DD63-024F-C74F-8BC6-2E03B2739E1F}"/>
                    </a:ext>
                  </a:extLst>
                </p14:cNvPr>
                <p14:cNvContentPartPr/>
                <p14:nvPr/>
              </p14:nvContentPartPr>
              <p14:xfrm>
                <a:off x="4401600" y="2478775"/>
                <a:ext cx="75960" cy="176760"/>
              </p14:xfrm>
            </p:contentPart>
          </mc:Choice>
          <mc:Fallback xmlns="">
            <p:pic>
              <p:nvPicPr>
                <p:cNvPr id="537" name="Entrada de lápiz 536">
                  <a:extLst>
                    <a:ext uri="{FF2B5EF4-FFF2-40B4-BE49-F238E27FC236}">
                      <a16:creationId xmlns:a16="http://schemas.microsoft.com/office/drawing/2014/main" id="{4184DD63-024F-C74F-8BC6-2E03B2739E1F}"/>
                    </a:ext>
                  </a:extLst>
                </p:cNvPr>
                <p:cNvPicPr/>
                <p:nvPr/>
              </p:nvPicPr>
              <p:blipFill>
                <a:blip r:embed="rId216"/>
                <a:stretch>
                  <a:fillRect/>
                </a:stretch>
              </p:blipFill>
              <p:spPr>
                <a:xfrm>
                  <a:off x="4386120" y="2463295"/>
                  <a:ext cx="1065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40" name="Entrada de lápiz 539">
                  <a:extLst>
                    <a:ext uri="{FF2B5EF4-FFF2-40B4-BE49-F238E27FC236}">
                      <a16:creationId xmlns:a16="http://schemas.microsoft.com/office/drawing/2014/main" id="{23430DEE-CF95-9043-A91A-D772469B19E8}"/>
                    </a:ext>
                  </a:extLst>
                </p14:cNvPr>
                <p14:cNvContentPartPr/>
                <p14:nvPr/>
              </p14:nvContentPartPr>
              <p14:xfrm>
                <a:off x="4615197" y="2380519"/>
                <a:ext cx="50760" cy="356760"/>
              </p14:xfrm>
            </p:contentPart>
          </mc:Choice>
          <mc:Fallback xmlns="">
            <p:pic>
              <p:nvPicPr>
                <p:cNvPr id="540" name="Entrada de lápiz 539">
                  <a:extLst>
                    <a:ext uri="{FF2B5EF4-FFF2-40B4-BE49-F238E27FC236}">
                      <a16:creationId xmlns:a16="http://schemas.microsoft.com/office/drawing/2014/main" id="{23430DEE-CF95-9043-A91A-D772469B19E8}"/>
                    </a:ext>
                  </a:extLst>
                </p:cNvPr>
                <p:cNvPicPr/>
                <p:nvPr/>
              </p:nvPicPr>
              <p:blipFill>
                <a:blip r:embed="rId218"/>
                <a:stretch>
                  <a:fillRect/>
                </a:stretch>
              </p:blipFill>
              <p:spPr>
                <a:xfrm>
                  <a:off x="4599717" y="2365039"/>
                  <a:ext cx="813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41" name="Entrada de lápiz 540">
                  <a:extLst>
                    <a:ext uri="{FF2B5EF4-FFF2-40B4-BE49-F238E27FC236}">
                      <a16:creationId xmlns:a16="http://schemas.microsoft.com/office/drawing/2014/main" id="{D292A63E-9564-4148-B583-090A63782568}"/>
                    </a:ext>
                  </a:extLst>
                </p14:cNvPr>
                <p14:cNvContentPartPr/>
                <p14:nvPr/>
              </p14:nvContentPartPr>
              <p14:xfrm>
                <a:off x="4618797" y="2373319"/>
                <a:ext cx="36360" cy="7560"/>
              </p14:xfrm>
            </p:contentPart>
          </mc:Choice>
          <mc:Fallback xmlns="">
            <p:pic>
              <p:nvPicPr>
                <p:cNvPr id="541" name="Entrada de lápiz 540">
                  <a:extLst>
                    <a:ext uri="{FF2B5EF4-FFF2-40B4-BE49-F238E27FC236}">
                      <a16:creationId xmlns:a16="http://schemas.microsoft.com/office/drawing/2014/main" id="{D292A63E-9564-4148-B583-090A63782568}"/>
                    </a:ext>
                  </a:extLst>
                </p:cNvPr>
                <p:cNvPicPr/>
                <p:nvPr/>
              </p:nvPicPr>
              <p:blipFill>
                <a:blip r:embed="rId220"/>
                <a:stretch>
                  <a:fillRect/>
                </a:stretch>
              </p:blipFill>
              <p:spPr>
                <a:xfrm>
                  <a:off x="4603317" y="2357839"/>
                  <a:ext cx="66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42" name="Entrada de lápiz 541">
                  <a:extLst>
                    <a:ext uri="{FF2B5EF4-FFF2-40B4-BE49-F238E27FC236}">
                      <a16:creationId xmlns:a16="http://schemas.microsoft.com/office/drawing/2014/main" id="{6A2FDC98-164F-4C4C-A10D-DB88B29ECB94}"/>
                    </a:ext>
                  </a:extLst>
                </p14:cNvPr>
                <p14:cNvContentPartPr/>
                <p14:nvPr/>
              </p14:nvContentPartPr>
              <p14:xfrm>
                <a:off x="4719597" y="2445679"/>
                <a:ext cx="61560" cy="208800"/>
              </p14:xfrm>
            </p:contentPart>
          </mc:Choice>
          <mc:Fallback xmlns="">
            <p:pic>
              <p:nvPicPr>
                <p:cNvPr id="542" name="Entrada de lápiz 541">
                  <a:extLst>
                    <a:ext uri="{FF2B5EF4-FFF2-40B4-BE49-F238E27FC236}">
                      <a16:creationId xmlns:a16="http://schemas.microsoft.com/office/drawing/2014/main" id="{6A2FDC98-164F-4C4C-A10D-DB88B29ECB94}"/>
                    </a:ext>
                  </a:extLst>
                </p:cNvPr>
                <p:cNvPicPr/>
                <p:nvPr/>
              </p:nvPicPr>
              <p:blipFill>
                <a:blip r:embed="rId222"/>
                <a:stretch>
                  <a:fillRect/>
                </a:stretch>
              </p:blipFill>
              <p:spPr>
                <a:xfrm>
                  <a:off x="4704117" y="2430199"/>
                  <a:ext cx="92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43" name="Entrada de lápiz 542">
                  <a:extLst>
                    <a:ext uri="{FF2B5EF4-FFF2-40B4-BE49-F238E27FC236}">
                      <a16:creationId xmlns:a16="http://schemas.microsoft.com/office/drawing/2014/main" id="{20CB4C5C-5B82-3D41-985A-63ADF7CD1D72}"/>
                    </a:ext>
                  </a:extLst>
                </p14:cNvPr>
                <p14:cNvContentPartPr/>
                <p14:nvPr/>
              </p14:nvContentPartPr>
              <p14:xfrm>
                <a:off x="4823997" y="2483479"/>
                <a:ext cx="32760" cy="135000"/>
              </p14:xfrm>
            </p:contentPart>
          </mc:Choice>
          <mc:Fallback xmlns="">
            <p:pic>
              <p:nvPicPr>
                <p:cNvPr id="543" name="Entrada de lápiz 542">
                  <a:extLst>
                    <a:ext uri="{FF2B5EF4-FFF2-40B4-BE49-F238E27FC236}">
                      <a16:creationId xmlns:a16="http://schemas.microsoft.com/office/drawing/2014/main" id="{20CB4C5C-5B82-3D41-985A-63ADF7CD1D72}"/>
                    </a:ext>
                  </a:extLst>
                </p:cNvPr>
                <p:cNvPicPr/>
                <p:nvPr/>
              </p:nvPicPr>
              <p:blipFill>
                <a:blip r:embed="rId224"/>
                <a:stretch>
                  <a:fillRect/>
                </a:stretch>
              </p:blipFill>
              <p:spPr>
                <a:xfrm>
                  <a:off x="4808517" y="2468040"/>
                  <a:ext cx="63360" cy="165519"/>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44" name="Entrada de lápiz 543">
                  <a:extLst>
                    <a:ext uri="{FF2B5EF4-FFF2-40B4-BE49-F238E27FC236}">
                      <a16:creationId xmlns:a16="http://schemas.microsoft.com/office/drawing/2014/main" id="{E037AA72-F3E1-2E42-A475-F48102746673}"/>
                    </a:ext>
                  </a:extLst>
                </p14:cNvPr>
                <p14:cNvContentPartPr/>
                <p14:nvPr/>
              </p14:nvContentPartPr>
              <p14:xfrm>
                <a:off x="4863597" y="2495719"/>
                <a:ext cx="39960" cy="104760"/>
              </p14:xfrm>
            </p:contentPart>
          </mc:Choice>
          <mc:Fallback xmlns="">
            <p:pic>
              <p:nvPicPr>
                <p:cNvPr id="544" name="Entrada de lápiz 543">
                  <a:extLst>
                    <a:ext uri="{FF2B5EF4-FFF2-40B4-BE49-F238E27FC236}">
                      <a16:creationId xmlns:a16="http://schemas.microsoft.com/office/drawing/2014/main" id="{E037AA72-F3E1-2E42-A475-F48102746673}"/>
                    </a:ext>
                  </a:extLst>
                </p:cNvPr>
                <p:cNvPicPr/>
                <p:nvPr/>
              </p:nvPicPr>
              <p:blipFill>
                <a:blip r:embed="rId226"/>
                <a:stretch>
                  <a:fillRect/>
                </a:stretch>
              </p:blipFill>
              <p:spPr>
                <a:xfrm>
                  <a:off x="4848117" y="2480239"/>
                  <a:ext cx="70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45" name="Entrada de lápiz 544">
                  <a:extLst>
                    <a:ext uri="{FF2B5EF4-FFF2-40B4-BE49-F238E27FC236}">
                      <a16:creationId xmlns:a16="http://schemas.microsoft.com/office/drawing/2014/main" id="{86BFBBCD-3CE7-1947-BA36-5A4ECE81ECFD}"/>
                    </a:ext>
                  </a:extLst>
                </p14:cNvPr>
                <p14:cNvContentPartPr/>
                <p14:nvPr/>
              </p14:nvContentPartPr>
              <p14:xfrm>
                <a:off x="4852797" y="2538919"/>
                <a:ext cx="39960" cy="18360"/>
              </p14:xfrm>
            </p:contentPart>
          </mc:Choice>
          <mc:Fallback xmlns="">
            <p:pic>
              <p:nvPicPr>
                <p:cNvPr id="545" name="Entrada de lápiz 544">
                  <a:extLst>
                    <a:ext uri="{FF2B5EF4-FFF2-40B4-BE49-F238E27FC236}">
                      <a16:creationId xmlns:a16="http://schemas.microsoft.com/office/drawing/2014/main" id="{86BFBBCD-3CE7-1947-BA36-5A4ECE81ECFD}"/>
                    </a:ext>
                  </a:extLst>
                </p:cNvPr>
                <p:cNvPicPr/>
                <p:nvPr/>
              </p:nvPicPr>
              <p:blipFill>
                <a:blip r:embed="rId228"/>
                <a:stretch>
                  <a:fillRect/>
                </a:stretch>
              </p:blipFill>
              <p:spPr>
                <a:xfrm>
                  <a:off x="4837317" y="2523439"/>
                  <a:ext cx="70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46" name="Entrada de lápiz 545">
                  <a:extLst>
                    <a:ext uri="{FF2B5EF4-FFF2-40B4-BE49-F238E27FC236}">
                      <a16:creationId xmlns:a16="http://schemas.microsoft.com/office/drawing/2014/main" id="{D61B3EC9-E260-6F4F-9CFF-199019C4D71A}"/>
                    </a:ext>
                  </a:extLst>
                </p14:cNvPr>
                <p14:cNvContentPartPr/>
                <p14:nvPr/>
              </p14:nvContentPartPr>
              <p14:xfrm>
                <a:off x="4921197" y="2409319"/>
                <a:ext cx="29160" cy="75960"/>
              </p14:xfrm>
            </p:contentPart>
          </mc:Choice>
          <mc:Fallback xmlns="">
            <p:pic>
              <p:nvPicPr>
                <p:cNvPr id="546" name="Entrada de lápiz 545">
                  <a:extLst>
                    <a:ext uri="{FF2B5EF4-FFF2-40B4-BE49-F238E27FC236}">
                      <a16:creationId xmlns:a16="http://schemas.microsoft.com/office/drawing/2014/main" id="{D61B3EC9-E260-6F4F-9CFF-199019C4D71A}"/>
                    </a:ext>
                  </a:extLst>
                </p:cNvPr>
                <p:cNvPicPr/>
                <p:nvPr/>
              </p:nvPicPr>
              <p:blipFill>
                <a:blip r:embed="rId230"/>
                <a:stretch>
                  <a:fillRect/>
                </a:stretch>
              </p:blipFill>
              <p:spPr>
                <a:xfrm>
                  <a:off x="4905717" y="2393839"/>
                  <a:ext cx="59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47" name="Entrada de lápiz 546">
                  <a:extLst>
                    <a:ext uri="{FF2B5EF4-FFF2-40B4-BE49-F238E27FC236}">
                      <a16:creationId xmlns:a16="http://schemas.microsoft.com/office/drawing/2014/main" id="{2DC05A40-5B55-5540-BAD2-F8237186B0C5}"/>
                    </a:ext>
                  </a:extLst>
                </p14:cNvPr>
                <p14:cNvContentPartPr/>
                <p14:nvPr/>
              </p14:nvContentPartPr>
              <p14:xfrm>
                <a:off x="4877997" y="2402119"/>
                <a:ext cx="39960" cy="97560"/>
              </p14:xfrm>
            </p:contentPart>
          </mc:Choice>
          <mc:Fallback xmlns="">
            <p:pic>
              <p:nvPicPr>
                <p:cNvPr id="547" name="Entrada de lápiz 546">
                  <a:extLst>
                    <a:ext uri="{FF2B5EF4-FFF2-40B4-BE49-F238E27FC236}">
                      <a16:creationId xmlns:a16="http://schemas.microsoft.com/office/drawing/2014/main" id="{2DC05A40-5B55-5540-BAD2-F8237186B0C5}"/>
                    </a:ext>
                  </a:extLst>
                </p:cNvPr>
                <p:cNvPicPr/>
                <p:nvPr/>
              </p:nvPicPr>
              <p:blipFill>
                <a:blip r:embed="rId232"/>
                <a:stretch>
                  <a:fillRect/>
                </a:stretch>
              </p:blipFill>
              <p:spPr>
                <a:xfrm>
                  <a:off x="4862517" y="2386639"/>
                  <a:ext cx="70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48" name="Entrada de lápiz 547">
                  <a:extLst>
                    <a:ext uri="{FF2B5EF4-FFF2-40B4-BE49-F238E27FC236}">
                      <a16:creationId xmlns:a16="http://schemas.microsoft.com/office/drawing/2014/main" id="{CD073DFB-3498-8242-9E10-2136D29F7A21}"/>
                    </a:ext>
                  </a:extLst>
                </p14:cNvPr>
                <p14:cNvContentPartPr/>
                <p14:nvPr/>
              </p14:nvContentPartPr>
              <p14:xfrm>
                <a:off x="4978797" y="2387719"/>
                <a:ext cx="18360" cy="119160"/>
              </p14:xfrm>
            </p:contentPart>
          </mc:Choice>
          <mc:Fallback xmlns="">
            <p:pic>
              <p:nvPicPr>
                <p:cNvPr id="548" name="Entrada de lápiz 547">
                  <a:extLst>
                    <a:ext uri="{FF2B5EF4-FFF2-40B4-BE49-F238E27FC236}">
                      <a16:creationId xmlns:a16="http://schemas.microsoft.com/office/drawing/2014/main" id="{CD073DFB-3498-8242-9E10-2136D29F7A21}"/>
                    </a:ext>
                  </a:extLst>
                </p:cNvPr>
                <p:cNvPicPr/>
                <p:nvPr/>
              </p:nvPicPr>
              <p:blipFill>
                <a:blip r:embed="rId234"/>
                <a:stretch>
                  <a:fillRect/>
                </a:stretch>
              </p:blipFill>
              <p:spPr>
                <a:xfrm>
                  <a:off x="4963317" y="2372239"/>
                  <a:ext cx="48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49" name="Entrada de lápiz 548">
                  <a:extLst>
                    <a:ext uri="{FF2B5EF4-FFF2-40B4-BE49-F238E27FC236}">
                      <a16:creationId xmlns:a16="http://schemas.microsoft.com/office/drawing/2014/main" id="{5DE35759-4CA5-D141-B2BC-E8CD8D954850}"/>
                    </a:ext>
                  </a:extLst>
                </p14:cNvPr>
                <p14:cNvContentPartPr/>
                <p14:nvPr/>
              </p14:nvContentPartPr>
              <p14:xfrm>
                <a:off x="5061597" y="2560519"/>
                <a:ext cx="47160" cy="3960"/>
              </p14:xfrm>
            </p:contentPart>
          </mc:Choice>
          <mc:Fallback xmlns="">
            <p:pic>
              <p:nvPicPr>
                <p:cNvPr id="549" name="Entrada de lápiz 548">
                  <a:extLst>
                    <a:ext uri="{FF2B5EF4-FFF2-40B4-BE49-F238E27FC236}">
                      <a16:creationId xmlns:a16="http://schemas.microsoft.com/office/drawing/2014/main" id="{5DE35759-4CA5-D141-B2BC-E8CD8D954850}"/>
                    </a:ext>
                  </a:extLst>
                </p:cNvPr>
                <p:cNvPicPr/>
                <p:nvPr/>
              </p:nvPicPr>
              <p:blipFill>
                <a:blip r:embed="rId236"/>
                <a:stretch>
                  <a:fillRect/>
                </a:stretch>
              </p:blipFill>
              <p:spPr>
                <a:xfrm>
                  <a:off x="5046117" y="2545039"/>
                  <a:ext cx="77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50" name="Entrada de lápiz 549">
                  <a:extLst>
                    <a:ext uri="{FF2B5EF4-FFF2-40B4-BE49-F238E27FC236}">
                      <a16:creationId xmlns:a16="http://schemas.microsoft.com/office/drawing/2014/main" id="{AD6D2742-B3D3-9848-AB4E-10FF57D6F18D}"/>
                    </a:ext>
                  </a:extLst>
                </p14:cNvPr>
                <p14:cNvContentPartPr/>
                <p14:nvPr/>
              </p14:nvContentPartPr>
              <p14:xfrm>
                <a:off x="5144397" y="2484919"/>
                <a:ext cx="47160" cy="43560"/>
              </p14:xfrm>
            </p:contentPart>
          </mc:Choice>
          <mc:Fallback xmlns="">
            <p:pic>
              <p:nvPicPr>
                <p:cNvPr id="550" name="Entrada de lápiz 549">
                  <a:extLst>
                    <a:ext uri="{FF2B5EF4-FFF2-40B4-BE49-F238E27FC236}">
                      <a16:creationId xmlns:a16="http://schemas.microsoft.com/office/drawing/2014/main" id="{AD6D2742-B3D3-9848-AB4E-10FF57D6F18D}"/>
                    </a:ext>
                  </a:extLst>
                </p:cNvPr>
                <p:cNvPicPr/>
                <p:nvPr/>
              </p:nvPicPr>
              <p:blipFill>
                <a:blip r:embed="rId238"/>
                <a:stretch>
                  <a:fillRect/>
                </a:stretch>
              </p:blipFill>
              <p:spPr>
                <a:xfrm>
                  <a:off x="5128917" y="2469439"/>
                  <a:ext cx="777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51" name="Entrada de lápiz 550">
                  <a:extLst>
                    <a:ext uri="{FF2B5EF4-FFF2-40B4-BE49-F238E27FC236}">
                      <a16:creationId xmlns:a16="http://schemas.microsoft.com/office/drawing/2014/main" id="{2833319D-57D5-A143-AEB7-12AF4EAB1376}"/>
                    </a:ext>
                  </a:extLst>
                </p14:cNvPr>
                <p14:cNvContentPartPr/>
                <p14:nvPr/>
              </p14:nvContentPartPr>
              <p14:xfrm>
                <a:off x="5180397" y="2488519"/>
                <a:ext cx="29160" cy="140760"/>
              </p14:xfrm>
            </p:contentPart>
          </mc:Choice>
          <mc:Fallback xmlns="">
            <p:pic>
              <p:nvPicPr>
                <p:cNvPr id="551" name="Entrada de lápiz 550">
                  <a:extLst>
                    <a:ext uri="{FF2B5EF4-FFF2-40B4-BE49-F238E27FC236}">
                      <a16:creationId xmlns:a16="http://schemas.microsoft.com/office/drawing/2014/main" id="{2833319D-57D5-A143-AEB7-12AF4EAB1376}"/>
                    </a:ext>
                  </a:extLst>
                </p:cNvPr>
                <p:cNvPicPr/>
                <p:nvPr/>
              </p:nvPicPr>
              <p:blipFill>
                <a:blip r:embed="rId240"/>
                <a:stretch>
                  <a:fillRect/>
                </a:stretch>
              </p:blipFill>
              <p:spPr>
                <a:xfrm>
                  <a:off x="5164917" y="2473039"/>
                  <a:ext cx="597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52" name="Entrada de lápiz 551">
                  <a:extLst>
                    <a:ext uri="{FF2B5EF4-FFF2-40B4-BE49-F238E27FC236}">
                      <a16:creationId xmlns:a16="http://schemas.microsoft.com/office/drawing/2014/main" id="{256CCF83-80F2-A643-93FC-F080959D2DF2}"/>
                    </a:ext>
                  </a:extLst>
                </p14:cNvPr>
                <p14:cNvContentPartPr/>
                <p14:nvPr/>
              </p14:nvContentPartPr>
              <p14:xfrm>
                <a:off x="5259597" y="2409319"/>
                <a:ext cx="32760" cy="270360"/>
              </p14:xfrm>
            </p:contentPart>
          </mc:Choice>
          <mc:Fallback xmlns="">
            <p:pic>
              <p:nvPicPr>
                <p:cNvPr id="552" name="Entrada de lápiz 551">
                  <a:extLst>
                    <a:ext uri="{FF2B5EF4-FFF2-40B4-BE49-F238E27FC236}">
                      <a16:creationId xmlns:a16="http://schemas.microsoft.com/office/drawing/2014/main" id="{256CCF83-80F2-A643-93FC-F080959D2DF2}"/>
                    </a:ext>
                  </a:extLst>
                </p:cNvPr>
                <p:cNvPicPr/>
                <p:nvPr/>
              </p:nvPicPr>
              <p:blipFill>
                <a:blip r:embed="rId242"/>
                <a:stretch>
                  <a:fillRect/>
                </a:stretch>
              </p:blipFill>
              <p:spPr>
                <a:xfrm>
                  <a:off x="5244117" y="2393839"/>
                  <a:ext cx="633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54" name="Entrada de lápiz 553">
                  <a:extLst>
                    <a:ext uri="{FF2B5EF4-FFF2-40B4-BE49-F238E27FC236}">
                      <a16:creationId xmlns:a16="http://schemas.microsoft.com/office/drawing/2014/main" id="{C0BF9A9B-693E-9242-AF10-5EE690820E82}"/>
                    </a:ext>
                  </a:extLst>
                </p14:cNvPr>
                <p14:cNvContentPartPr/>
                <p14:nvPr/>
              </p14:nvContentPartPr>
              <p14:xfrm>
                <a:off x="5367597" y="2488519"/>
                <a:ext cx="97560" cy="90360"/>
              </p14:xfrm>
            </p:contentPart>
          </mc:Choice>
          <mc:Fallback xmlns="">
            <p:pic>
              <p:nvPicPr>
                <p:cNvPr id="554" name="Entrada de lápiz 553">
                  <a:extLst>
                    <a:ext uri="{FF2B5EF4-FFF2-40B4-BE49-F238E27FC236}">
                      <a16:creationId xmlns:a16="http://schemas.microsoft.com/office/drawing/2014/main" id="{C0BF9A9B-693E-9242-AF10-5EE690820E82}"/>
                    </a:ext>
                  </a:extLst>
                </p:cNvPr>
                <p:cNvPicPr/>
                <p:nvPr/>
              </p:nvPicPr>
              <p:blipFill>
                <a:blip r:embed="rId244"/>
                <a:stretch>
                  <a:fillRect/>
                </a:stretch>
              </p:blipFill>
              <p:spPr>
                <a:xfrm>
                  <a:off x="5352117" y="2473039"/>
                  <a:ext cx="128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55" name="Entrada de lápiz 554">
                  <a:extLst>
                    <a:ext uri="{FF2B5EF4-FFF2-40B4-BE49-F238E27FC236}">
                      <a16:creationId xmlns:a16="http://schemas.microsoft.com/office/drawing/2014/main" id="{AA3738FB-2DAC-414A-A291-9C388AA75B16}"/>
                    </a:ext>
                  </a:extLst>
                </p14:cNvPr>
                <p14:cNvContentPartPr/>
                <p14:nvPr/>
              </p14:nvContentPartPr>
              <p14:xfrm>
                <a:off x="5569197" y="2448919"/>
                <a:ext cx="100800" cy="151560"/>
              </p14:xfrm>
            </p:contentPart>
          </mc:Choice>
          <mc:Fallback xmlns="">
            <p:pic>
              <p:nvPicPr>
                <p:cNvPr id="555" name="Entrada de lápiz 554">
                  <a:extLst>
                    <a:ext uri="{FF2B5EF4-FFF2-40B4-BE49-F238E27FC236}">
                      <a16:creationId xmlns:a16="http://schemas.microsoft.com/office/drawing/2014/main" id="{AA3738FB-2DAC-414A-A291-9C388AA75B16}"/>
                    </a:ext>
                  </a:extLst>
                </p:cNvPr>
                <p:cNvPicPr/>
                <p:nvPr/>
              </p:nvPicPr>
              <p:blipFill>
                <a:blip r:embed="rId246"/>
                <a:stretch>
                  <a:fillRect/>
                </a:stretch>
              </p:blipFill>
              <p:spPr>
                <a:xfrm>
                  <a:off x="5553717" y="2433439"/>
                  <a:ext cx="131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56" name="Entrada de lápiz 555">
                  <a:extLst>
                    <a:ext uri="{FF2B5EF4-FFF2-40B4-BE49-F238E27FC236}">
                      <a16:creationId xmlns:a16="http://schemas.microsoft.com/office/drawing/2014/main" id="{9E976AD1-CE30-2943-A47F-682D5DE20ECA}"/>
                    </a:ext>
                  </a:extLst>
                </p14:cNvPr>
                <p14:cNvContentPartPr/>
                <p14:nvPr/>
              </p14:nvContentPartPr>
              <p14:xfrm>
                <a:off x="5734797" y="2402119"/>
                <a:ext cx="11160" cy="61560"/>
              </p14:xfrm>
            </p:contentPart>
          </mc:Choice>
          <mc:Fallback xmlns="">
            <p:pic>
              <p:nvPicPr>
                <p:cNvPr id="556" name="Entrada de lápiz 555">
                  <a:extLst>
                    <a:ext uri="{FF2B5EF4-FFF2-40B4-BE49-F238E27FC236}">
                      <a16:creationId xmlns:a16="http://schemas.microsoft.com/office/drawing/2014/main" id="{9E976AD1-CE30-2943-A47F-682D5DE20ECA}"/>
                    </a:ext>
                  </a:extLst>
                </p:cNvPr>
                <p:cNvPicPr/>
                <p:nvPr/>
              </p:nvPicPr>
              <p:blipFill>
                <a:blip r:embed="rId248"/>
                <a:stretch>
                  <a:fillRect/>
                </a:stretch>
              </p:blipFill>
              <p:spPr>
                <a:xfrm>
                  <a:off x="5719317" y="2386639"/>
                  <a:ext cx="41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58" name="Entrada de lápiz 557">
                  <a:extLst>
                    <a:ext uri="{FF2B5EF4-FFF2-40B4-BE49-F238E27FC236}">
                      <a16:creationId xmlns:a16="http://schemas.microsoft.com/office/drawing/2014/main" id="{7471DDFA-0859-9746-B090-0E8FED0D083B}"/>
                    </a:ext>
                  </a:extLst>
                </p14:cNvPr>
                <p14:cNvContentPartPr/>
                <p14:nvPr/>
              </p14:nvContentPartPr>
              <p14:xfrm>
                <a:off x="5810757" y="2402119"/>
                <a:ext cx="50760" cy="216360"/>
              </p14:xfrm>
            </p:contentPart>
          </mc:Choice>
          <mc:Fallback xmlns="">
            <p:pic>
              <p:nvPicPr>
                <p:cNvPr id="558" name="Entrada de lápiz 557">
                  <a:extLst>
                    <a:ext uri="{FF2B5EF4-FFF2-40B4-BE49-F238E27FC236}">
                      <a16:creationId xmlns:a16="http://schemas.microsoft.com/office/drawing/2014/main" id="{7471DDFA-0859-9746-B090-0E8FED0D083B}"/>
                    </a:ext>
                  </a:extLst>
                </p:cNvPr>
                <p:cNvPicPr/>
                <p:nvPr/>
              </p:nvPicPr>
              <p:blipFill>
                <a:blip r:embed="rId250"/>
                <a:stretch>
                  <a:fillRect/>
                </a:stretch>
              </p:blipFill>
              <p:spPr>
                <a:xfrm>
                  <a:off x="5795277" y="2386639"/>
                  <a:ext cx="81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59" name="Entrada de lápiz 558">
                  <a:extLst>
                    <a:ext uri="{FF2B5EF4-FFF2-40B4-BE49-F238E27FC236}">
                      <a16:creationId xmlns:a16="http://schemas.microsoft.com/office/drawing/2014/main" id="{94D8539A-04A7-5142-ADED-5B274D97F4D2}"/>
                    </a:ext>
                  </a:extLst>
                </p14:cNvPr>
                <p14:cNvContentPartPr/>
                <p14:nvPr/>
              </p14:nvContentPartPr>
              <p14:xfrm>
                <a:off x="5907957" y="2459719"/>
                <a:ext cx="50760" cy="93960"/>
              </p14:xfrm>
            </p:contentPart>
          </mc:Choice>
          <mc:Fallback xmlns="">
            <p:pic>
              <p:nvPicPr>
                <p:cNvPr id="559" name="Entrada de lápiz 558">
                  <a:extLst>
                    <a:ext uri="{FF2B5EF4-FFF2-40B4-BE49-F238E27FC236}">
                      <a16:creationId xmlns:a16="http://schemas.microsoft.com/office/drawing/2014/main" id="{94D8539A-04A7-5142-ADED-5B274D97F4D2}"/>
                    </a:ext>
                  </a:extLst>
                </p:cNvPr>
                <p:cNvPicPr/>
                <p:nvPr/>
              </p:nvPicPr>
              <p:blipFill>
                <a:blip r:embed="rId252"/>
                <a:stretch>
                  <a:fillRect/>
                </a:stretch>
              </p:blipFill>
              <p:spPr>
                <a:xfrm>
                  <a:off x="5892477" y="2444239"/>
                  <a:ext cx="81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60" name="Entrada de lápiz 559">
                  <a:extLst>
                    <a:ext uri="{FF2B5EF4-FFF2-40B4-BE49-F238E27FC236}">
                      <a16:creationId xmlns:a16="http://schemas.microsoft.com/office/drawing/2014/main" id="{BE3E6C0C-E9D1-8B48-8204-D58B9AC16680}"/>
                    </a:ext>
                  </a:extLst>
                </p14:cNvPr>
                <p14:cNvContentPartPr/>
                <p14:nvPr/>
              </p14:nvContentPartPr>
              <p14:xfrm>
                <a:off x="5897157" y="2492119"/>
                <a:ext cx="50760" cy="7560"/>
              </p14:xfrm>
            </p:contentPart>
          </mc:Choice>
          <mc:Fallback xmlns="">
            <p:pic>
              <p:nvPicPr>
                <p:cNvPr id="560" name="Entrada de lápiz 559">
                  <a:extLst>
                    <a:ext uri="{FF2B5EF4-FFF2-40B4-BE49-F238E27FC236}">
                      <a16:creationId xmlns:a16="http://schemas.microsoft.com/office/drawing/2014/main" id="{BE3E6C0C-E9D1-8B48-8204-D58B9AC16680}"/>
                    </a:ext>
                  </a:extLst>
                </p:cNvPr>
                <p:cNvPicPr/>
                <p:nvPr/>
              </p:nvPicPr>
              <p:blipFill>
                <a:blip r:embed="rId254"/>
                <a:stretch>
                  <a:fillRect/>
                </a:stretch>
              </p:blipFill>
              <p:spPr>
                <a:xfrm>
                  <a:off x="5881677" y="2476639"/>
                  <a:ext cx="81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61" name="Entrada de lápiz 560">
                  <a:extLst>
                    <a:ext uri="{FF2B5EF4-FFF2-40B4-BE49-F238E27FC236}">
                      <a16:creationId xmlns:a16="http://schemas.microsoft.com/office/drawing/2014/main" id="{83CD7E91-374E-224D-9C2C-D345F9DD515F}"/>
                    </a:ext>
                  </a:extLst>
                </p14:cNvPr>
                <p14:cNvContentPartPr/>
                <p14:nvPr/>
              </p14:nvContentPartPr>
              <p14:xfrm>
                <a:off x="6015957" y="2380519"/>
                <a:ext cx="29160" cy="65160"/>
              </p14:xfrm>
            </p:contentPart>
          </mc:Choice>
          <mc:Fallback xmlns="">
            <p:pic>
              <p:nvPicPr>
                <p:cNvPr id="561" name="Entrada de lápiz 560">
                  <a:extLst>
                    <a:ext uri="{FF2B5EF4-FFF2-40B4-BE49-F238E27FC236}">
                      <a16:creationId xmlns:a16="http://schemas.microsoft.com/office/drawing/2014/main" id="{83CD7E91-374E-224D-9C2C-D345F9DD515F}"/>
                    </a:ext>
                  </a:extLst>
                </p:cNvPr>
                <p:cNvPicPr/>
                <p:nvPr/>
              </p:nvPicPr>
              <p:blipFill>
                <a:blip r:embed="rId256"/>
                <a:stretch>
                  <a:fillRect/>
                </a:stretch>
              </p:blipFill>
              <p:spPr>
                <a:xfrm>
                  <a:off x="6000477" y="2365039"/>
                  <a:ext cx="59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62" name="Entrada de lápiz 561">
                  <a:extLst>
                    <a:ext uri="{FF2B5EF4-FFF2-40B4-BE49-F238E27FC236}">
                      <a16:creationId xmlns:a16="http://schemas.microsoft.com/office/drawing/2014/main" id="{F341815D-B89C-7D49-9A57-A361EAF9FDFB}"/>
                    </a:ext>
                  </a:extLst>
                </p14:cNvPr>
                <p14:cNvContentPartPr/>
                <p14:nvPr/>
              </p14:nvContentPartPr>
              <p14:xfrm>
                <a:off x="5976357" y="2376919"/>
                <a:ext cx="39960" cy="97560"/>
              </p14:xfrm>
            </p:contentPart>
          </mc:Choice>
          <mc:Fallback xmlns="">
            <p:pic>
              <p:nvPicPr>
                <p:cNvPr id="562" name="Entrada de lápiz 561">
                  <a:extLst>
                    <a:ext uri="{FF2B5EF4-FFF2-40B4-BE49-F238E27FC236}">
                      <a16:creationId xmlns:a16="http://schemas.microsoft.com/office/drawing/2014/main" id="{F341815D-B89C-7D49-9A57-A361EAF9FDFB}"/>
                    </a:ext>
                  </a:extLst>
                </p:cNvPr>
                <p:cNvPicPr/>
                <p:nvPr/>
              </p:nvPicPr>
              <p:blipFill>
                <a:blip r:embed="rId258"/>
                <a:stretch>
                  <a:fillRect/>
                </a:stretch>
              </p:blipFill>
              <p:spPr>
                <a:xfrm>
                  <a:off x="5960877" y="2361439"/>
                  <a:ext cx="70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63" name="Entrada de lápiz 562">
                  <a:extLst>
                    <a:ext uri="{FF2B5EF4-FFF2-40B4-BE49-F238E27FC236}">
                      <a16:creationId xmlns:a16="http://schemas.microsoft.com/office/drawing/2014/main" id="{7114E6FC-FBD7-AB40-9F80-A82FE1E472B5}"/>
                    </a:ext>
                  </a:extLst>
                </p14:cNvPr>
                <p14:cNvContentPartPr/>
                <p14:nvPr/>
              </p14:nvContentPartPr>
              <p14:xfrm>
                <a:off x="6066357" y="2369719"/>
                <a:ext cx="32760" cy="83160"/>
              </p14:xfrm>
            </p:contentPart>
          </mc:Choice>
          <mc:Fallback xmlns="">
            <p:pic>
              <p:nvPicPr>
                <p:cNvPr id="563" name="Entrada de lápiz 562">
                  <a:extLst>
                    <a:ext uri="{FF2B5EF4-FFF2-40B4-BE49-F238E27FC236}">
                      <a16:creationId xmlns:a16="http://schemas.microsoft.com/office/drawing/2014/main" id="{7114E6FC-FBD7-AB40-9F80-A82FE1E472B5}"/>
                    </a:ext>
                  </a:extLst>
                </p:cNvPr>
                <p:cNvPicPr/>
                <p:nvPr/>
              </p:nvPicPr>
              <p:blipFill>
                <a:blip r:embed="rId260"/>
                <a:stretch>
                  <a:fillRect/>
                </a:stretch>
              </p:blipFill>
              <p:spPr>
                <a:xfrm>
                  <a:off x="6050877" y="2354239"/>
                  <a:ext cx="63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64" name="Entrada de lápiz 563">
                  <a:extLst>
                    <a:ext uri="{FF2B5EF4-FFF2-40B4-BE49-F238E27FC236}">
                      <a16:creationId xmlns:a16="http://schemas.microsoft.com/office/drawing/2014/main" id="{6342F3B7-88AE-1D4C-9A3A-921E71FA278B}"/>
                    </a:ext>
                  </a:extLst>
                </p14:cNvPr>
                <p14:cNvContentPartPr/>
                <p14:nvPr/>
              </p14:nvContentPartPr>
              <p14:xfrm>
                <a:off x="6152757" y="2373319"/>
                <a:ext cx="25560" cy="243720"/>
              </p14:xfrm>
            </p:contentPart>
          </mc:Choice>
          <mc:Fallback xmlns="">
            <p:pic>
              <p:nvPicPr>
                <p:cNvPr id="564" name="Entrada de lápiz 563">
                  <a:extLst>
                    <a:ext uri="{FF2B5EF4-FFF2-40B4-BE49-F238E27FC236}">
                      <a16:creationId xmlns:a16="http://schemas.microsoft.com/office/drawing/2014/main" id="{6342F3B7-88AE-1D4C-9A3A-921E71FA278B}"/>
                    </a:ext>
                  </a:extLst>
                </p:cNvPr>
                <p:cNvPicPr/>
                <p:nvPr/>
              </p:nvPicPr>
              <p:blipFill>
                <a:blip r:embed="rId262"/>
                <a:stretch>
                  <a:fillRect/>
                </a:stretch>
              </p:blipFill>
              <p:spPr>
                <a:xfrm>
                  <a:off x="6137277" y="2357816"/>
                  <a:ext cx="56160" cy="274365"/>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65" name="Entrada de lápiz 564">
                  <a:extLst>
                    <a:ext uri="{FF2B5EF4-FFF2-40B4-BE49-F238E27FC236}">
                      <a16:creationId xmlns:a16="http://schemas.microsoft.com/office/drawing/2014/main" id="{9CA4EECC-A871-474B-B044-3476F2A48792}"/>
                    </a:ext>
                  </a:extLst>
                </p14:cNvPr>
                <p14:cNvContentPartPr/>
                <p14:nvPr/>
              </p14:nvContentPartPr>
              <p14:xfrm>
                <a:off x="6134757" y="2290519"/>
                <a:ext cx="122760" cy="471960"/>
              </p14:xfrm>
            </p:contentPart>
          </mc:Choice>
          <mc:Fallback xmlns="">
            <p:pic>
              <p:nvPicPr>
                <p:cNvPr id="565" name="Entrada de lápiz 564">
                  <a:extLst>
                    <a:ext uri="{FF2B5EF4-FFF2-40B4-BE49-F238E27FC236}">
                      <a16:creationId xmlns:a16="http://schemas.microsoft.com/office/drawing/2014/main" id="{9CA4EECC-A871-474B-B044-3476F2A48792}"/>
                    </a:ext>
                  </a:extLst>
                </p:cNvPr>
                <p:cNvPicPr/>
                <p:nvPr/>
              </p:nvPicPr>
              <p:blipFill>
                <a:blip r:embed="rId264"/>
                <a:stretch>
                  <a:fillRect/>
                </a:stretch>
              </p:blipFill>
              <p:spPr>
                <a:xfrm>
                  <a:off x="6119277" y="2275039"/>
                  <a:ext cx="153360" cy="502560"/>
                </a:xfrm>
                <a:prstGeom prst="rect">
                  <a:avLst/>
                </a:prstGeom>
              </p:spPr>
            </p:pic>
          </mc:Fallback>
        </mc:AlternateContent>
      </p:grpSp>
      <p:grpSp>
        <p:nvGrpSpPr>
          <p:cNvPr id="579" name="Grupo 578">
            <a:extLst>
              <a:ext uri="{FF2B5EF4-FFF2-40B4-BE49-F238E27FC236}">
                <a16:creationId xmlns:a16="http://schemas.microsoft.com/office/drawing/2014/main" id="{0EA297E3-5B3C-3D43-A62D-F08757E781A4}"/>
              </a:ext>
            </a:extLst>
          </p:cNvPr>
          <p:cNvGrpSpPr/>
          <p:nvPr/>
        </p:nvGrpSpPr>
        <p:grpSpPr>
          <a:xfrm>
            <a:off x="7644960" y="1830223"/>
            <a:ext cx="576000" cy="473040"/>
            <a:chOff x="7644960" y="1830223"/>
            <a:chExt cx="576000" cy="473040"/>
          </a:xfrm>
        </p:grpSpPr>
        <mc:AlternateContent xmlns:mc="http://schemas.openxmlformats.org/markup-compatibility/2006" xmlns:p14="http://schemas.microsoft.com/office/powerpoint/2010/main">
          <mc:Choice Requires="p14">
            <p:contentPart p14:bwMode="auto" r:id="rId265">
              <p14:nvContentPartPr>
                <p14:cNvPr id="182" name="Entrada de lápiz 181">
                  <a:extLst>
                    <a:ext uri="{FF2B5EF4-FFF2-40B4-BE49-F238E27FC236}">
                      <a16:creationId xmlns:a16="http://schemas.microsoft.com/office/drawing/2014/main" id="{A3D44E45-3FC7-CE4A-A252-004FF4882307}"/>
                    </a:ext>
                  </a:extLst>
                </p14:cNvPr>
                <p14:cNvContentPartPr/>
                <p14:nvPr/>
              </p14:nvContentPartPr>
              <p14:xfrm>
                <a:off x="7644960" y="1856863"/>
                <a:ext cx="71640" cy="165600"/>
              </p14:xfrm>
            </p:contentPart>
          </mc:Choice>
          <mc:Fallback xmlns="">
            <p:pic>
              <p:nvPicPr>
                <p:cNvPr id="182" name="Entrada de lápiz 181">
                  <a:extLst>
                    <a:ext uri="{FF2B5EF4-FFF2-40B4-BE49-F238E27FC236}">
                      <a16:creationId xmlns:a16="http://schemas.microsoft.com/office/drawing/2014/main" id="{A3D44E45-3FC7-CE4A-A252-004FF4882307}"/>
                    </a:ext>
                  </a:extLst>
                </p:cNvPr>
                <p:cNvPicPr/>
                <p:nvPr/>
              </p:nvPicPr>
              <p:blipFill>
                <a:blip r:embed="rId266"/>
                <a:stretch>
                  <a:fillRect/>
                </a:stretch>
              </p:blipFill>
              <p:spPr>
                <a:xfrm>
                  <a:off x="7629480" y="1841349"/>
                  <a:ext cx="102240" cy="196267"/>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83" name="Entrada de lápiz 182">
                  <a:extLst>
                    <a:ext uri="{FF2B5EF4-FFF2-40B4-BE49-F238E27FC236}">
                      <a16:creationId xmlns:a16="http://schemas.microsoft.com/office/drawing/2014/main" id="{F49834A0-B8A5-8C4F-B82B-6642C48EFB79}"/>
                    </a:ext>
                  </a:extLst>
                </p14:cNvPr>
                <p14:cNvContentPartPr/>
                <p14:nvPr/>
              </p14:nvContentPartPr>
              <p14:xfrm>
                <a:off x="7769880" y="1848223"/>
                <a:ext cx="62640" cy="160920"/>
              </p14:xfrm>
            </p:contentPart>
          </mc:Choice>
          <mc:Fallback xmlns="">
            <p:pic>
              <p:nvPicPr>
                <p:cNvPr id="183" name="Entrada de lápiz 182">
                  <a:extLst>
                    <a:ext uri="{FF2B5EF4-FFF2-40B4-BE49-F238E27FC236}">
                      <a16:creationId xmlns:a16="http://schemas.microsoft.com/office/drawing/2014/main" id="{F49834A0-B8A5-8C4F-B82B-6642C48EFB79}"/>
                    </a:ext>
                  </a:extLst>
                </p:cNvPr>
                <p:cNvPicPr/>
                <p:nvPr/>
              </p:nvPicPr>
              <p:blipFill>
                <a:blip r:embed="rId268"/>
                <a:stretch>
                  <a:fillRect/>
                </a:stretch>
              </p:blipFill>
              <p:spPr>
                <a:xfrm>
                  <a:off x="7754400" y="1832743"/>
                  <a:ext cx="93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4" name="Entrada de lápiz 183">
                  <a:extLst>
                    <a:ext uri="{FF2B5EF4-FFF2-40B4-BE49-F238E27FC236}">
                      <a16:creationId xmlns:a16="http://schemas.microsoft.com/office/drawing/2014/main" id="{6EC72780-1AE8-5643-ABCA-54167958167D}"/>
                    </a:ext>
                  </a:extLst>
                </p14:cNvPr>
                <p14:cNvContentPartPr/>
                <p14:nvPr/>
              </p14:nvContentPartPr>
              <p14:xfrm>
                <a:off x="7765920" y="1830223"/>
                <a:ext cx="93600" cy="13680"/>
              </p14:xfrm>
            </p:contentPart>
          </mc:Choice>
          <mc:Fallback xmlns="">
            <p:pic>
              <p:nvPicPr>
                <p:cNvPr id="184" name="Entrada de lápiz 183">
                  <a:extLst>
                    <a:ext uri="{FF2B5EF4-FFF2-40B4-BE49-F238E27FC236}">
                      <a16:creationId xmlns:a16="http://schemas.microsoft.com/office/drawing/2014/main" id="{6EC72780-1AE8-5643-ABCA-54167958167D}"/>
                    </a:ext>
                  </a:extLst>
                </p:cNvPr>
                <p:cNvPicPr/>
                <p:nvPr/>
              </p:nvPicPr>
              <p:blipFill>
                <a:blip r:embed="rId270"/>
                <a:stretch>
                  <a:fillRect/>
                </a:stretch>
              </p:blipFill>
              <p:spPr>
                <a:xfrm>
                  <a:off x="7750380" y="1814743"/>
                  <a:ext cx="124318"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5" name="Entrada de lápiz 184">
                  <a:extLst>
                    <a:ext uri="{FF2B5EF4-FFF2-40B4-BE49-F238E27FC236}">
                      <a16:creationId xmlns:a16="http://schemas.microsoft.com/office/drawing/2014/main" id="{67A78460-BA00-8345-B988-1FD4D12ED901}"/>
                    </a:ext>
                  </a:extLst>
                </p14:cNvPr>
                <p14:cNvContentPartPr/>
                <p14:nvPr/>
              </p14:nvContentPartPr>
              <p14:xfrm>
                <a:off x="7649280" y="2071063"/>
                <a:ext cx="239400" cy="4680"/>
              </p14:xfrm>
            </p:contentPart>
          </mc:Choice>
          <mc:Fallback xmlns="">
            <p:pic>
              <p:nvPicPr>
                <p:cNvPr id="185" name="Entrada de lápiz 184">
                  <a:extLst>
                    <a:ext uri="{FF2B5EF4-FFF2-40B4-BE49-F238E27FC236}">
                      <a16:creationId xmlns:a16="http://schemas.microsoft.com/office/drawing/2014/main" id="{67A78460-BA00-8345-B988-1FD4D12ED901}"/>
                    </a:ext>
                  </a:extLst>
                </p:cNvPr>
                <p:cNvPicPr/>
                <p:nvPr/>
              </p:nvPicPr>
              <p:blipFill>
                <a:blip r:embed="rId272"/>
                <a:stretch>
                  <a:fillRect/>
                </a:stretch>
              </p:blipFill>
              <p:spPr>
                <a:xfrm>
                  <a:off x="7633800" y="2055583"/>
                  <a:ext cx="270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6" name="Entrada de lápiz 185">
                  <a:extLst>
                    <a:ext uri="{FF2B5EF4-FFF2-40B4-BE49-F238E27FC236}">
                      <a16:creationId xmlns:a16="http://schemas.microsoft.com/office/drawing/2014/main" id="{9F362300-47FA-AD4C-A657-50570397C9E7}"/>
                    </a:ext>
                  </a:extLst>
                </p14:cNvPr>
                <p14:cNvContentPartPr/>
                <p14:nvPr/>
              </p14:nvContentPartPr>
              <p14:xfrm>
                <a:off x="7671600" y="2151343"/>
                <a:ext cx="71640" cy="151920"/>
              </p14:xfrm>
            </p:contentPart>
          </mc:Choice>
          <mc:Fallback xmlns="">
            <p:pic>
              <p:nvPicPr>
                <p:cNvPr id="186" name="Entrada de lápiz 185">
                  <a:extLst>
                    <a:ext uri="{FF2B5EF4-FFF2-40B4-BE49-F238E27FC236}">
                      <a16:creationId xmlns:a16="http://schemas.microsoft.com/office/drawing/2014/main" id="{9F362300-47FA-AD4C-A657-50570397C9E7}"/>
                    </a:ext>
                  </a:extLst>
                </p:cNvPr>
                <p:cNvPicPr/>
                <p:nvPr/>
              </p:nvPicPr>
              <p:blipFill>
                <a:blip r:embed="rId274"/>
                <a:stretch>
                  <a:fillRect/>
                </a:stretch>
              </p:blipFill>
              <p:spPr>
                <a:xfrm>
                  <a:off x="7656120" y="2135863"/>
                  <a:ext cx="102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8" name="Entrada de lápiz 187">
                  <a:extLst>
                    <a:ext uri="{FF2B5EF4-FFF2-40B4-BE49-F238E27FC236}">
                      <a16:creationId xmlns:a16="http://schemas.microsoft.com/office/drawing/2014/main" id="{A5D17177-61D7-5A4A-832B-2E913E759BE3}"/>
                    </a:ext>
                  </a:extLst>
                </p14:cNvPr>
                <p14:cNvContentPartPr/>
                <p14:nvPr/>
              </p14:nvContentPartPr>
              <p14:xfrm>
                <a:off x="7792560" y="2157103"/>
                <a:ext cx="142560" cy="142200"/>
              </p14:xfrm>
            </p:contentPart>
          </mc:Choice>
          <mc:Fallback xmlns="">
            <p:pic>
              <p:nvPicPr>
                <p:cNvPr id="188" name="Entrada de lápiz 187">
                  <a:extLst>
                    <a:ext uri="{FF2B5EF4-FFF2-40B4-BE49-F238E27FC236}">
                      <a16:creationId xmlns:a16="http://schemas.microsoft.com/office/drawing/2014/main" id="{A5D17177-61D7-5A4A-832B-2E913E759BE3}"/>
                    </a:ext>
                  </a:extLst>
                </p:cNvPr>
                <p:cNvPicPr/>
                <p:nvPr/>
              </p:nvPicPr>
              <p:blipFill>
                <a:blip r:embed="rId276"/>
                <a:stretch>
                  <a:fillRect/>
                </a:stretch>
              </p:blipFill>
              <p:spPr>
                <a:xfrm>
                  <a:off x="7777080" y="2141623"/>
                  <a:ext cx="173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90" name="Entrada de lápiz 189">
                  <a:extLst>
                    <a:ext uri="{FF2B5EF4-FFF2-40B4-BE49-F238E27FC236}">
                      <a16:creationId xmlns:a16="http://schemas.microsoft.com/office/drawing/2014/main" id="{D7687CD9-9DE5-6C43-8185-8ACE99D5FBE8}"/>
                    </a:ext>
                  </a:extLst>
                </p14:cNvPr>
                <p14:cNvContentPartPr/>
                <p14:nvPr/>
              </p14:nvContentPartPr>
              <p14:xfrm>
                <a:off x="7993080" y="2102383"/>
                <a:ext cx="40680" cy="71640"/>
              </p14:xfrm>
            </p:contentPart>
          </mc:Choice>
          <mc:Fallback xmlns="">
            <p:pic>
              <p:nvPicPr>
                <p:cNvPr id="190" name="Entrada de lápiz 189">
                  <a:extLst>
                    <a:ext uri="{FF2B5EF4-FFF2-40B4-BE49-F238E27FC236}">
                      <a16:creationId xmlns:a16="http://schemas.microsoft.com/office/drawing/2014/main" id="{D7687CD9-9DE5-6C43-8185-8ACE99D5FBE8}"/>
                    </a:ext>
                  </a:extLst>
                </p:cNvPr>
                <p:cNvPicPr/>
                <p:nvPr/>
              </p:nvPicPr>
              <p:blipFill>
                <a:blip r:embed="rId278"/>
                <a:stretch>
                  <a:fillRect/>
                </a:stretch>
              </p:blipFill>
              <p:spPr>
                <a:xfrm>
                  <a:off x="7977600" y="2086903"/>
                  <a:ext cx="71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1" name="Entrada de lápiz 190">
                  <a:extLst>
                    <a:ext uri="{FF2B5EF4-FFF2-40B4-BE49-F238E27FC236}">
                      <a16:creationId xmlns:a16="http://schemas.microsoft.com/office/drawing/2014/main" id="{5684E9D2-1108-BA4F-9620-F6937F3E62B1}"/>
                    </a:ext>
                  </a:extLst>
                </p14:cNvPr>
                <p14:cNvContentPartPr/>
                <p14:nvPr/>
              </p14:nvContentPartPr>
              <p14:xfrm>
                <a:off x="7957440" y="2093383"/>
                <a:ext cx="54000" cy="107280"/>
              </p14:xfrm>
            </p:contentPart>
          </mc:Choice>
          <mc:Fallback xmlns="">
            <p:pic>
              <p:nvPicPr>
                <p:cNvPr id="191" name="Entrada de lápiz 190">
                  <a:extLst>
                    <a:ext uri="{FF2B5EF4-FFF2-40B4-BE49-F238E27FC236}">
                      <a16:creationId xmlns:a16="http://schemas.microsoft.com/office/drawing/2014/main" id="{5684E9D2-1108-BA4F-9620-F6937F3E62B1}"/>
                    </a:ext>
                  </a:extLst>
                </p:cNvPr>
                <p:cNvPicPr/>
                <p:nvPr/>
              </p:nvPicPr>
              <p:blipFill>
                <a:blip r:embed="rId280"/>
                <a:stretch>
                  <a:fillRect/>
                </a:stretch>
              </p:blipFill>
              <p:spPr>
                <a:xfrm>
                  <a:off x="7941960" y="2077903"/>
                  <a:ext cx="84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76" name="Entrada de lápiz 575">
                  <a:extLst>
                    <a:ext uri="{FF2B5EF4-FFF2-40B4-BE49-F238E27FC236}">
                      <a16:creationId xmlns:a16="http://schemas.microsoft.com/office/drawing/2014/main" id="{C3438DE2-E016-F844-AB68-6C6451E82DC2}"/>
                    </a:ext>
                  </a:extLst>
                </p14:cNvPr>
                <p14:cNvContentPartPr/>
                <p14:nvPr/>
              </p14:nvContentPartPr>
              <p14:xfrm>
                <a:off x="8055360" y="2080063"/>
                <a:ext cx="27000" cy="116280"/>
              </p14:xfrm>
            </p:contentPart>
          </mc:Choice>
          <mc:Fallback xmlns="">
            <p:pic>
              <p:nvPicPr>
                <p:cNvPr id="576" name="Entrada de lápiz 575">
                  <a:extLst>
                    <a:ext uri="{FF2B5EF4-FFF2-40B4-BE49-F238E27FC236}">
                      <a16:creationId xmlns:a16="http://schemas.microsoft.com/office/drawing/2014/main" id="{C3438DE2-E016-F844-AB68-6C6451E82DC2}"/>
                    </a:ext>
                  </a:extLst>
                </p:cNvPr>
                <p:cNvPicPr/>
                <p:nvPr/>
              </p:nvPicPr>
              <p:blipFill>
                <a:blip r:embed="rId282"/>
                <a:stretch>
                  <a:fillRect/>
                </a:stretch>
              </p:blipFill>
              <p:spPr>
                <a:xfrm>
                  <a:off x="8039880" y="2064583"/>
                  <a:ext cx="57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77" name="Entrada de lápiz 576">
                  <a:extLst>
                    <a:ext uri="{FF2B5EF4-FFF2-40B4-BE49-F238E27FC236}">
                      <a16:creationId xmlns:a16="http://schemas.microsoft.com/office/drawing/2014/main" id="{4B74EF09-FC9A-724D-B48F-B2E44BF4A85A}"/>
                    </a:ext>
                  </a:extLst>
                </p14:cNvPr>
                <p14:cNvContentPartPr/>
                <p14:nvPr/>
              </p14:nvContentPartPr>
              <p14:xfrm>
                <a:off x="8175960" y="2017783"/>
                <a:ext cx="38520" cy="4680"/>
              </p14:xfrm>
            </p:contentPart>
          </mc:Choice>
          <mc:Fallback xmlns="">
            <p:pic>
              <p:nvPicPr>
                <p:cNvPr id="577" name="Entrada de lápiz 576">
                  <a:extLst>
                    <a:ext uri="{FF2B5EF4-FFF2-40B4-BE49-F238E27FC236}">
                      <a16:creationId xmlns:a16="http://schemas.microsoft.com/office/drawing/2014/main" id="{4B74EF09-FC9A-724D-B48F-B2E44BF4A85A}"/>
                    </a:ext>
                  </a:extLst>
                </p:cNvPr>
                <p:cNvPicPr/>
                <p:nvPr/>
              </p:nvPicPr>
              <p:blipFill>
                <a:blip r:embed="rId284"/>
                <a:stretch>
                  <a:fillRect/>
                </a:stretch>
              </p:blipFill>
              <p:spPr>
                <a:xfrm>
                  <a:off x="8160480" y="2002303"/>
                  <a:ext cx="69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78" name="Entrada de lápiz 577">
                  <a:extLst>
                    <a:ext uri="{FF2B5EF4-FFF2-40B4-BE49-F238E27FC236}">
                      <a16:creationId xmlns:a16="http://schemas.microsoft.com/office/drawing/2014/main" id="{4C393E3A-3681-044B-BB03-7624A3F32918}"/>
                    </a:ext>
                  </a:extLst>
                </p14:cNvPr>
                <p14:cNvContentPartPr/>
                <p14:nvPr/>
              </p14:nvContentPartPr>
              <p14:xfrm>
                <a:off x="8180280" y="2062423"/>
                <a:ext cx="40680" cy="4680"/>
              </p14:xfrm>
            </p:contentPart>
          </mc:Choice>
          <mc:Fallback xmlns="">
            <p:pic>
              <p:nvPicPr>
                <p:cNvPr id="578" name="Entrada de lápiz 577">
                  <a:extLst>
                    <a:ext uri="{FF2B5EF4-FFF2-40B4-BE49-F238E27FC236}">
                      <a16:creationId xmlns:a16="http://schemas.microsoft.com/office/drawing/2014/main" id="{4C393E3A-3681-044B-BB03-7624A3F32918}"/>
                    </a:ext>
                  </a:extLst>
                </p:cNvPr>
                <p:cNvPicPr/>
                <p:nvPr/>
              </p:nvPicPr>
              <p:blipFill>
                <a:blip r:embed="rId286"/>
                <a:stretch>
                  <a:fillRect/>
                </a:stretch>
              </p:blipFill>
              <p:spPr>
                <a:xfrm>
                  <a:off x="8164662" y="2046943"/>
                  <a:ext cx="71553" cy="35280"/>
                </a:xfrm>
                <a:prstGeom prst="rect">
                  <a:avLst/>
                </a:prstGeom>
              </p:spPr>
            </p:pic>
          </mc:Fallback>
        </mc:AlternateContent>
      </p:grpSp>
      <p:grpSp>
        <p:nvGrpSpPr>
          <p:cNvPr id="597" name="Grupo 596">
            <a:extLst>
              <a:ext uri="{FF2B5EF4-FFF2-40B4-BE49-F238E27FC236}">
                <a16:creationId xmlns:a16="http://schemas.microsoft.com/office/drawing/2014/main" id="{8EED04E7-1265-584C-8A3E-7F79C3184982}"/>
              </a:ext>
            </a:extLst>
          </p:cNvPr>
          <p:cNvGrpSpPr/>
          <p:nvPr/>
        </p:nvGrpSpPr>
        <p:grpSpPr>
          <a:xfrm>
            <a:off x="8367840" y="1825903"/>
            <a:ext cx="388440" cy="432720"/>
            <a:chOff x="8367840" y="1825903"/>
            <a:chExt cx="388440" cy="432720"/>
          </a:xfrm>
        </p:grpSpPr>
        <mc:AlternateContent xmlns:mc="http://schemas.openxmlformats.org/markup-compatibility/2006" xmlns:p14="http://schemas.microsoft.com/office/powerpoint/2010/main">
          <mc:Choice Requires="p14">
            <p:contentPart p14:bwMode="auto" r:id="rId287">
              <p14:nvContentPartPr>
                <p14:cNvPr id="583" name="Entrada de lápiz 582">
                  <a:extLst>
                    <a:ext uri="{FF2B5EF4-FFF2-40B4-BE49-F238E27FC236}">
                      <a16:creationId xmlns:a16="http://schemas.microsoft.com/office/drawing/2014/main" id="{0FAC6BAC-68F2-B64E-9608-8E34064D8292}"/>
                    </a:ext>
                  </a:extLst>
                </p14:cNvPr>
                <p14:cNvContentPartPr/>
                <p14:nvPr/>
              </p14:nvContentPartPr>
              <p14:xfrm>
                <a:off x="8367840" y="1834543"/>
                <a:ext cx="76320" cy="151920"/>
              </p14:xfrm>
            </p:contentPart>
          </mc:Choice>
          <mc:Fallback xmlns="">
            <p:pic>
              <p:nvPicPr>
                <p:cNvPr id="583" name="Entrada de lápiz 582">
                  <a:extLst>
                    <a:ext uri="{FF2B5EF4-FFF2-40B4-BE49-F238E27FC236}">
                      <a16:creationId xmlns:a16="http://schemas.microsoft.com/office/drawing/2014/main" id="{0FAC6BAC-68F2-B64E-9608-8E34064D8292}"/>
                    </a:ext>
                  </a:extLst>
                </p:cNvPr>
                <p:cNvPicPr/>
                <p:nvPr/>
              </p:nvPicPr>
              <p:blipFill>
                <a:blip r:embed="rId288"/>
                <a:stretch>
                  <a:fillRect/>
                </a:stretch>
              </p:blipFill>
              <p:spPr>
                <a:xfrm>
                  <a:off x="8352360" y="1819063"/>
                  <a:ext cx="1069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84" name="Entrada de lápiz 583">
                  <a:extLst>
                    <a:ext uri="{FF2B5EF4-FFF2-40B4-BE49-F238E27FC236}">
                      <a16:creationId xmlns:a16="http://schemas.microsoft.com/office/drawing/2014/main" id="{151A12C2-E619-1241-AB1A-684C528E805F}"/>
                    </a:ext>
                  </a:extLst>
                </p14:cNvPr>
                <p14:cNvContentPartPr/>
                <p14:nvPr/>
              </p14:nvContentPartPr>
              <p14:xfrm>
                <a:off x="8510400" y="1825903"/>
                <a:ext cx="62640" cy="160920"/>
              </p14:xfrm>
            </p:contentPart>
          </mc:Choice>
          <mc:Fallback xmlns="">
            <p:pic>
              <p:nvPicPr>
                <p:cNvPr id="584" name="Entrada de lápiz 583">
                  <a:extLst>
                    <a:ext uri="{FF2B5EF4-FFF2-40B4-BE49-F238E27FC236}">
                      <a16:creationId xmlns:a16="http://schemas.microsoft.com/office/drawing/2014/main" id="{151A12C2-E619-1241-AB1A-684C528E805F}"/>
                    </a:ext>
                  </a:extLst>
                </p:cNvPr>
                <p:cNvPicPr/>
                <p:nvPr/>
              </p:nvPicPr>
              <p:blipFill>
                <a:blip r:embed="rId290"/>
                <a:stretch>
                  <a:fillRect/>
                </a:stretch>
              </p:blipFill>
              <p:spPr>
                <a:xfrm>
                  <a:off x="8494920" y="1810423"/>
                  <a:ext cx="93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585" name="Entrada de lápiz 584">
                  <a:extLst>
                    <a:ext uri="{FF2B5EF4-FFF2-40B4-BE49-F238E27FC236}">
                      <a16:creationId xmlns:a16="http://schemas.microsoft.com/office/drawing/2014/main" id="{B81ABE29-97FB-0B43-A513-AD6B6702F11B}"/>
                    </a:ext>
                  </a:extLst>
                </p14:cNvPr>
                <p14:cNvContentPartPr/>
                <p14:nvPr/>
              </p14:nvContentPartPr>
              <p14:xfrm>
                <a:off x="8506080" y="1825903"/>
                <a:ext cx="84960" cy="13680"/>
              </p14:xfrm>
            </p:contentPart>
          </mc:Choice>
          <mc:Fallback xmlns="">
            <p:pic>
              <p:nvPicPr>
                <p:cNvPr id="585" name="Entrada de lápiz 584">
                  <a:extLst>
                    <a:ext uri="{FF2B5EF4-FFF2-40B4-BE49-F238E27FC236}">
                      <a16:creationId xmlns:a16="http://schemas.microsoft.com/office/drawing/2014/main" id="{B81ABE29-97FB-0B43-A513-AD6B6702F11B}"/>
                    </a:ext>
                  </a:extLst>
                </p:cNvPr>
                <p:cNvPicPr/>
                <p:nvPr/>
              </p:nvPicPr>
              <p:blipFill>
                <a:blip r:embed="rId292"/>
                <a:stretch>
                  <a:fillRect/>
                </a:stretch>
              </p:blipFill>
              <p:spPr>
                <a:xfrm>
                  <a:off x="8490665" y="1810423"/>
                  <a:ext cx="115431"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586" name="Entrada de lápiz 585">
                  <a:extLst>
                    <a:ext uri="{FF2B5EF4-FFF2-40B4-BE49-F238E27FC236}">
                      <a16:creationId xmlns:a16="http://schemas.microsoft.com/office/drawing/2014/main" id="{55154B4B-76AD-3448-A147-1E15122324ED}"/>
                    </a:ext>
                  </a:extLst>
                </p14:cNvPr>
                <p14:cNvContentPartPr/>
                <p14:nvPr/>
              </p14:nvContentPartPr>
              <p14:xfrm>
                <a:off x="8390160" y="2031103"/>
                <a:ext cx="226080" cy="18360"/>
              </p14:xfrm>
            </p:contentPart>
          </mc:Choice>
          <mc:Fallback xmlns="">
            <p:pic>
              <p:nvPicPr>
                <p:cNvPr id="586" name="Entrada de lápiz 585">
                  <a:extLst>
                    <a:ext uri="{FF2B5EF4-FFF2-40B4-BE49-F238E27FC236}">
                      <a16:creationId xmlns:a16="http://schemas.microsoft.com/office/drawing/2014/main" id="{55154B4B-76AD-3448-A147-1E15122324ED}"/>
                    </a:ext>
                  </a:extLst>
                </p:cNvPr>
                <p:cNvPicPr/>
                <p:nvPr/>
              </p:nvPicPr>
              <p:blipFill>
                <a:blip r:embed="rId294"/>
                <a:stretch>
                  <a:fillRect/>
                </a:stretch>
              </p:blipFill>
              <p:spPr>
                <a:xfrm>
                  <a:off x="8374680" y="2015623"/>
                  <a:ext cx="256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588" name="Entrada de lápiz 587">
                  <a:extLst>
                    <a:ext uri="{FF2B5EF4-FFF2-40B4-BE49-F238E27FC236}">
                      <a16:creationId xmlns:a16="http://schemas.microsoft.com/office/drawing/2014/main" id="{6DE847DE-7BEE-A04F-B61B-B1AB28B1816D}"/>
                    </a:ext>
                  </a:extLst>
                </p14:cNvPr>
                <p14:cNvContentPartPr/>
                <p14:nvPr/>
              </p14:nvContentPartPr>
              <p14:xfrm>
                <a:off x="8390160" y="2106703"/>
                <a:ext cx="62640" cy="151920"/>
              </p14:xfrm>
            </p:contentPart>
          </mc:Choice>
          <mc:Fallback xmlns="">
            <p:pic>
              <p:nvPicPr>
                <p:cNvPr id="588" name="Entrada de lápiz 587">
                  <a:extLst>
                    <a:ext uri="{FF2B5EF4-FFF2-40B4-BE49-F238E27FC236}">
                      <a16:creationId xmlns:a16="http://schemas.microsoft.com/office/drawing/2014/main" id="{6DE847DE-7BEE-A04F-B61B-B1AB28B1816D}"/>
                    </a:ext>
                  </a:extLst>
                </p:cNvPr>
                <p:cNvPicPr/>
                <p:nvPr/>
              </p:nvPicPr>
              <p:blipFill>
                <a:blip r:embed="rId296"/>
                <a:stretch>
                  <a:fillRect/>
                </a:stretch>
              </p:blipFill>
              <p:spPr>
                <a:xfrm>
                  <a:off x="8374768" y="2091223"/>
                  <a:ext cx="93065"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591" name="Entrada de lápiz 590">
                  <a:extLst>
                    <a:ext uri="{FF2B5EF4-FFF2-40B4-BE49-F238E27FC236}">
                      <a16:creationId xmlns:a16="http://schemas.microsoft.com/office/drawing/2014/main" id="{998E38DD-63C3-4A48-BFC6-D2FCC699863D}"/>
                    </a:ext>
                  </a:extLst>
                </p14:cNvPr>
                <p14:cNvContentPartPr/>
                <p14:nvPr/>
              </p14:nvContentPartPr>
              <p14:xfrm>
                <a:off x="8506080" y="2120383"/>
                <a:ext cx="36000" cy="132120"/>
              </p14:xfrm>
            </p:contentPart>
          </mc:Choice>
          <mc:Fallback xmlns="">
            <p:pic>
              <p:nvPicPr>
                <p:cNvPr id="591" name="Entrada de lápiz 590">
                  <a:extLst>
                    <a:ext uri="{FF2B5EF4-FFF2-40B4-BE49-F238E27FC236}">
                      <a16:creationId xmlns:a16="http://schemas.microsoft.com/office/drawing/2014/main" id="{998E38DD-63C3-4A48-BFC6-D2FCC699863D}"/>
                    </a:ext>
                  </a:extLst>
                </p:cNvPr>
                <p:cNvPicPr/>
                <p:nvPr/>
              </p:nvPicPr>
              <p:blipFill>
                <a:blip r:embed="rId298"/>
                <a:stretch>
                  <a:fillRect/>
                </a:stretch>
              </p:blipFill>
              <p:spPr>
                <a:xfrm>
                  <a:off x="8490753" y="2104903"/>
                  <a:ext cx="66297"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592" name="Entrada de lápiz 591">
                  <a:extLst>
                    <a:ext uri="{FF2B5EF4-FFF2-40B4-BE49-F238E27FC236}">
                      <a16:creationId xmlns:a16="http://schemas.microsoft.com/office/drawing/2014/main" id="{7AA7989C-DAA9-7E4A-8DC3-F26C65FDB377}"/>
                    </a:ext>
                  </a:extLst>
                </p14:cNvPr>
                <p14:cNvContentPartPr/>
                <p14:nvPr/>
              </p14:nvContentPartPr>
              <p14:xfrm>
                <a:off x="8550720" y="2106703"/>
                <a:ext cx="44640" cy="145440"/>
              </p14:xfrm>
            </p:contentPart>
          </mc:Choice>
          <mc:Fallback xmlns="">
            <p:pic>
              <p:nvPicPr>
                <p:cNvPr id="592" name="Entrada de lápiz 591">
                  <a:extLst>
                    <a:ext uri="{FF2B5EF4-FFF2-40B4-BE49-F238E27FC236}">
                      <a16:creationId xmlns:a16="http://schemas.microsoft.com/office/drawing/2014/main" id="{7AA7989C-DAA9-7E4A-8DC3-F26C65FDB377}"/>
                    </a:ext>
                  </a:extLst>
                </p:cNvPr>
                <p:cNvPicPr/>
                <p:nvPr/>
              </p:nvPicPr>
              <p:blipFill>
                <a:blip r:embed="rId300"/>
                <a:stretch>
                  <a:fillRect/>
                </a:stretch>
              </p:blipFill>
              <p:spPr>
                <a:xfrm>
                  <a:off x="8535240" y="2091223"/>
                  <a:ext cx="752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593" name="Entrada de lápiz 592">
                  <a:extLst>
                    <a:ext uri="{FF2B5EF4-FFF2-40B4-BE49-F238E27FC236}">
                      <a16:creationId xmlns:a16="http://schemas.microsoft.com/office/drawing/2014/main" id="{4C47DA69-90EF-704B-95F2-AB5ED964E64B}"/>
                    </a:ext>
                  </a:extLst>
                </p14:cNvPr>
                <p14:cNvContentPartPr/>
                <p14:nvPr/>
              </p14:nvContentPartPr>
              <p14:xfrm>
                <a:off x="8537400" y="2204983"/>
                <a:ext cx="45000" cy="4680"/>
              </p14:xfrm>
            </p:contentPart>
          </mc:Choice>
          <mc:Fallback xmlns="">
            <p:pic>
              <p:nvPicPr>
                <p:cNvPr id="593" name="Entrada de lápiz 592">
                  <a:extLst>
                    <a:ext uri="{FF2B5EF4-FFF2-40B4-BE49-F238E27FC236}">
                      <a16:creationId xmlns:a16="http://schemas.microsoft.com/office/drawing/2014/main" id="{4C47DA69-90EF-704B-95F2-AB5ED964E64B}"/>
                    </a:ext>
                  </a:extLst>
                </p:cNvPr>
                <p:cNvPicPr/>
                <p:nvPr/>
              </p:nvPicPr>
              <p:blipFill>
                <a:blip r:embed="rId302"/>
                <a:stretch>
                  <a:fillRect/>
                </a:stretch>
              </p:blipFill>
              <p:spPr>
                <a:xfrm>
                  <a:off x="8521920" y="2189503"/>
                  <a:ext cx="75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94" name="Entrada de lápiz 593">
                  <a:extLst>
                    <a:ext uri="{FF2B5EF4-FFF2-40B4-BE49-F238E27FC236}">
                      <a16:creationId xmlns:a16="http://schemas.microsoft.com/office/drawing/2014/main" id="{AA319B90-9C42-C94A-8CBB-11313C219370}"/>
                    </a:ext>
                  </a:extLst>
                </p14:cNvPr>
                <p14:cNvContentPartPr/>
                <p14:nvPr/>
              </p14:nvContentPartPr>
              <p14:xfrm>
                <a:off x="8653320" y="2053423"/>
                <a:ext cx="39960" cy="89640"/>
              </p14:xfrm>
            </p:contentPart>
          </mc:Choice>
          <mc:Fallback xmlns="">
            <p:pic>
              <p:nvPicPr>
                <p:cNvPr id="594" name="Entrada de lápiz 593">
                  <a:extLst>
                    <a:ext uri="{FF2B5EF4-FFF2-40B4-BE49-F238E27FC236}">
                      <a16:creationId xmlns:a16="http://schemas.microsoft.com/office/drawing/2014/main" id="{AA319B90-9C42-C94A-8CBB-11313C219370}"/>
                    </a:ext>
                  </a:extLst>
                </p:cNvPr>
                <p:cNvPicPr/>
                <p:nvPr/>
              </p:nvPicPr>
              <p:blipFill>
                <a:blip r:embed="rId304"/>
                <a:stretch>
                  <a:fillRect/>
                </a:stretch>
              </p:blipFill>
              <p:spPr>
                <a:xfrm>
                  <a:off x="8637840" y="2037943"/>
                  <a:ext cx="705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95" name="Entrada de lápiz 594">
                  <a:extLst>
                    <a:ext uri="{FF2B5EF4-FFF2-40B4-BE49-F238E27FC236}">
                      <a16:creationId xmlns:a16="http://schemas.microsoft.com/office/drawing/2014/main" id="{FF68AA4F-CA16-604A-8E2D-81CCF6C40508}"/>
                    </a:ext>
                  </a:extLst>
                </p14:cNvPr>
                <p14:cNvContentPartPr/>
                <p14:nvPr/>
              </p14:nvContentPartPr>
              <p14:xfrm>
                <a:off x="8622000" y="2057743"/>
                <a:ext cx="45000" cy="102960"/>
              </p14:xfrm>
            </p:contentPart>
          </mc:Choice>
          <mc:Fallback xmlns="">
            <p:pic>
              <p:nvPicPr>
                <p:cNvPr id="595" name="Entrada de lápiz 594">
                  <a:extLst>
                    <a:ext uri="{FF2B5EF4-FFF2-40B4-BE49-F238E27FC236}">
                      <a16:creationId xmlns:a16="http://schemas.microsoft.com/office/drawing/2014/main" id="{FF68AA4F-CA16-604A-8E2D-81CCF6C40508}"/>
                    </a:ext>
                  </a:extLst>
                </p:cNvPr>
                <p:cNvPicPr/>
                <p:nvPr/>
              </p:nvPicPr>
              <p:blipFill>
                <a:blip r:embed="rId306"/>
                <a:stretch>
                  <a:fillRect/>
                </a:stretch>
              </p:blipFill>
              <p:spPr>
                <a:xfrm>
                  <a:off x="8606520" y="2042263"/>
                  <a:ext cx="75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96" name="Entrada de lápiz 595">
                  <a:extLst>
                    <a:ext uri="{FF2B5EF4-FFF2-40B4-BE49-F238E27FC236}">
                      <a16:creationId xmlns:a16="http://schemas.microsoft.com/office/drawing/2014/main" id="{7471A408-1D4C-264B-B0EE-83659BFD68E8}"/>
                    </a:ext>
                  </a:extLst>
                </p14:cNvPr>
                <p14:cNvContentPartPr/>
                <p14:nvPr/>
              </p14:nvContentPartPr>
              <p14:xfrm>
                <a:off x="8729280" y="2044423"/>
                <a:ext cx="27000" cy="116280"/>
              </p14:xfrm>
            </p:contentPart>
          </mc:Choice>
          <mc:Fallback xmlns="">
            <p:pic>
              <p:nvPicPr>
                <p:cNvPr id="596" name="Entrada de lápiz 595">
                  <a:extLst>
                    <a:ext uri="{FF2B5EF4-FFF2-40B4-BE49-F238E27FC236}">
                      <a16:creationId xmlns:a16="http://schemas.microsoft.com/office/drawing/2014/main" id="{7471A408-1D4C-264B-B0EE-83659BFD68E8}"/>
                    </a:ext>
                  </a:extLst>
                </p:cNvPr>
                <p:cNvPicPr/>
                <p:nvPr/>
              </p:nvPicPr>
              <p:blipFill>
                <a:blip r:embed="rId308"/>
                <a:stretch>
                  <a:fillRect/>
                </a:stretch>
              </p:blipFill>
              <p:spPr>
                <a:xfrm>
                  <a:off x="8713800" y="2028991"/>
                  <a:ext cx="57600" cy="146786"/>
                </a:xfrm>
                <a:prstGeom prst="rect">
                  <a:avLst/>
                </a:prstGeom>
              </p:spPr>
            </p:pic>
          </mc:Fallback>
        </mc:AlternateContent>
      </p:grpSp>
      <p:grpSp>
        <p:nvGrpSpPr>
          <p:cNvPr id="617" name="Grupo 616">
            <a:extLst>
              <a:ext uri="{FF2B5EF4-FFF2-40B4-BE49-F238E27FC236}">
                <a16:creationId xmlns:a16="http://schemas.microsoft.com/office/drawing/2014/main" id="{4E13738C-E24A-7945-AED4-5803241745A2}"/>
              </a:ext>
            </a:extLst>
          </p:cNvPr>
          <p:cNvGrpSpPr/>
          <p:nvPr/>
        </p:nvGrpSpPr>
        <p:grpSpPr>
          <a:xfrm>
            <a:off x="8907480" y="1776583"/>
            <a:ext cx="495720" cy="478080"/>
            <a:chOff x="8907480" y="1776583"/>
            <a:chExt cx="495720" cy="478080"/>
          </a:xfrm>
        </p:grpSpPr>
        <mc:AlternateContent xmlns:mc="http://schemas.openxmlformats.org/markup-compatibility/2006" xmlns:p14="http://schemas.microsoft.com/office/powerpoint/2010/main">
          <mc:Choice Requires="p14">
            <p:contentPart p14:bwMode="auto" r:id="rId309">
              <p14:nvContentPartPr>
                <p14:cNvPr id="598" name="Entrada de lápiz 597">
                  <a:extLst>
                    <a:ext uri="{FF2B5EF4-FFF2-40B4-BE49-F238E27FC236}">
                      <a16:creationId xmlns:a16="http://schemas.microsoft.com/office/drawing/2014/main" id="{AF669D37-9D28-924B-9E82-3BE3DF28EF0D}"/>
                    </a:ext>
                  </a:extLst>
                </p14:cNvPr>
                <p14:cNvContentPartPr/>
                <p14:nvPr/>
              </p14:nvContentPartPr>
              <p14:xfrm>
                <a:off x="8920800" y="1852543"/>
                <a:ext cx="67320" cy="147240"/>
              </p14:xfrm>
            </p:contentPart>
          </mc:Choice>
          <mc:Fallback xmlns="">
            <p:pic>
              <p:nvPicPr>
                <p:cNvPr id="598" name="Entrada de lápiz 597">
                  <a:extLst>
                    <a:ext uri="{FF2B5EF4-FFF2-40B4-BE49-F238E27FC236}">
                      <a16:creationId xmlns:a16="http://schemas.microsoft.com/office/drawing/2014/main" id="{AF669D37-9D28-924B-9E82-3BE3DF28EF0D}"/>
                    </a:ext>
                  </a:extLst>
                </p:cNvPr>
                <p:cNvPicPr/>
                <p:nvPr/>
              </p:nvPicPr>
              <p:blipFill>
                <a:blip r:embed="rId310"/>
                <a:stretch>
                  <a:fillRect/>
                </a:stretch>
              </p:blipFill>
              <p:spPr>
                <a:xfrm>
                  <a:off x="8905320" y="1837025"/>
                  <a:ext cx="97920" cy="177915"/>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99" name="Entrada de lápiz 598">
                  <a:extLst>
                    <a:ext uri="{FF2B5EF4-FFF2-40B4-BE49-F238E27FC236}">
                      <a16:creationId xmlns:a16="http://schemas.microsoft.com/office/drawing/2014/main" id="{20ED0B28-F144-1B4B-A903-A3B2D461447A}"/>
                    </a:ext>
                  </a:extLst>
                </p14:cNvPr>
                <p14:cNvContentPartPr/>
                <p14:nvPr/>
              </p14:nvContentPartPr>
              <p14:xfrm>
                <a:off x="9045720" y="1850023"/>
                <a:ext cx="36000" cy="143640"/>
              </p14:xfrm>
            </p:contentPart>
          </mc:Choice>
          <mc:Fallback xmlns="">
            <p:pic>
              <p:nvPicPr>
                <p:cNvPr id="599" name="Entrada de lápiz 598">
                  <a:extLst>
                    <a:ext uri="{FF2B5EF4-FFF2-40B4-BE49-F238E27FC236}">
                      <a16:creationId xmlns:a16="http://schemas.microsoft.com/office/drawing/2014/main" id="{20ED0B28-F144-1B4B-A903-A3B2D461447A}"/>
                    </a:ext>
                  </a:extLst>
                </p:cNvPr>
                <p:cNvPicPr/>
                <p:nvPr/>
              </p:nvPicPr>
              <p:blipFill>
                <a:blip r:embed="rId312"/>
                <a:stretch>
                  <a:fillRect/>
                </a:stretch>
              </p:blipFill>
              <p:spPr>
                <a:xfrm>
                  <a:off x="9030240" y="1834543"/>
                  <a:ext cx="66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600" name="Entrada de lápiz 599">
                  <a:extLst>
                    <a:ext uri="{FF2B5EF4-FFF2-40B4-BE49-F238E27FC236}">
                      <a16:creationId xmlns:a16="http://schemas.microsoft.com/office/drawing/2014/main" id="{61DF2543-E971-C54B-871C-8098A720FA46}"/>
                    </a:ext>
                  </a:extLst>
                </p14:cNvPr>
                <p14:cNvContentPartPr/>
                <p14:nvPr/>
              </p14:nvContentPartPr>
              <p14:xfrm>
                <a:off x="9090360" y="1856863"/>
                <a:ext cx="36000" cy="138600"/>
              </p14:xfrm>
            </p:contentPart>
          </mc:Choice>
          <mc:Fallback xmlns="">
            <p:pic>
              <p:nvPicPr>
                <p:cNvPr id="600" name="Entrada de lápiz 599">
                  <a:extLst>
                    <a:ext uri="{FF2B5EF4-FFF2-40B4-BE49-F238E27FC236}">
                      <a16:creationId xmlns:a16="http://schemas.microsoft.com/office/drawing/2014/main" id="{61DF2543-E971-C54B-871C-8098A720FA46}"/>
                    </a:ext>
                  </a:extLst>
                </p:cNvPr>
                <p:cNvPicPr/>
                <p:nvPr/>
              </p:nvPicPr>
              <p:blipFill>
                <a:blip r:embed="rId314"/>
                <a:stretch>
                  <a:fillRect/>
                </a:stretch>
              </p:blipFill>
              <p:spPr>
                <a:xfrm>
                  <a:off x="9074880" y="1841383"/>
                  <a:ext cx="66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601" name="Entrada de lápiz 600">
                  <a:extLst>
                    <a:ext uri="{FF2B5EF4-FFF2-40B4-BE49-F238E27FC236}">
                      <a16:creationId xmlns:a16="http://schemas.microsoft.com/office/drawing/2014/main" id="{410562BE-415E-9946-960D-B6F31244007E}"/>
                    </a:ext>
                  </a:extLst>
                </p14:cNvPr>
                <p14:cNvContentPartPr/>
                <p14:nvPr/>
              </p14:nvContentPartPr>
              <p14:xfrm>
                <a:off x="9072720" y="1915183"/>
                <a:ext cx="49320" cy="22680"/>
              </p14:xfrm>
            </p:contentPart>
          </mc:Choice>
          <mc:Fallback xmlns="">
            <p:pic>
              <p:nvPicPr>
                <p:cNvPr id="601" name="Entrada de lápiz 600">
                  <a:extLst>
                    <a:ext uri="{FF2B5EF4-FFF2-40B4-BE49-F238E27FC236}">
                      <a16:creationId xmlns:a16="http://schemas.microsoft.com/office/drawing/2014/main" id="{410562BE-415E-9946-960D-B6F31244007E}"/>
                    </a:ext>
                  </a:extLst>
                </p:cNvPr>
                <p:cNvPicPr/>
                <p:nvPr/>
              </p:nvPicPr>
              <p:blipFill>
                <a:blip r:embed="rId316"/>
                <a:stretch>
                  <a:fillRect/>
                </a:stretch>
              </p:blipFill>
              <p:spPr>
                <a:xfrm>
                  <a:off x="9057352" y="1899703"/>
                  <a:ext cx="79698"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602" name="Entrada de lápiz 601">
                  <a:extLst>
                    <a:ext uri="{FF2B5EF4-FFF2-40B4-BE49-F238E27FC236}">
                      <a16:creationId xmlns:a16="http://schemas.microsoft.com/office/drawing/2014/main" id="{1DA7633A-8FD2-434A-92BF-828EACF3B27B}"/>
                    </a:ext>
                  </a:extLst>
                </p14:cNvPr>
                <p14:cNvContentPartPr/>
                <p14:nvPr/>
              </p14:nvContentPartPr>
              <p14:xfrm>
                <a:off x="9179640" y="1803583"/>
                <a:ext cx="40680" cy="76320"/>
              </p14:xfrm>
            </p:contentPart>
          </mc:Choice>
          <mc:Fallback xmlns="">
            <p:pic>
              <p:nvPicPr>
                <p:cNvPr id="602" name="Entrada de lápiz 601">
                  <a:extLst>
                    <a:ext uri="{FF2B5EF4-FFF2-40B4-BE49-F238E27FC236}">
                      <a16:creationId xmlns:a16="http://schemas.microsoft.com/office/drawing/2014/main" id="{1DA7633A-8FD2-434A-92BF-828EACF3B27B}"/>
                    </a:ext>
                  </a:extLst>
                </p:cNvPr>
                <p:cNvPicPr/>
                <p:nvPr/>
              </p:nvPicPr>
              <p:blipFill>
                <a:blip r:embed="rId318"/>
                <a:stretch>
                  <a:fillRect/>
                </a:stretch>
              </p:blipFill>
              <p:spPr>
                <a:xfrm>
                  <a:off x="9164022" y="1788103"/>
                  <a:ext cx="71553"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603" name="Entrada de lápiz 602">
                  <a:extLst>
                    <a:ext uri="{FF2B5EF4-FFF2-40B4-BE49-F238E27FC236}">
                      <a16:creationId xmlns:a16="http://schemas.microsoft.com/office/drawing/2014/main" id="{4E2A9E8E-8D53-F049-87B8-25F38D1F043A}"/>
                    </a:ext>
                  </a:extLst>
                </p14:cNvPr>
                <p14:cNvContentPartPr/>
                <p14:nvPr/>
              </p14:nvContentPartPr>
              <p14:xfrm>
                <a:off x="9139680" y="1792423"/>
                <a:ext cx="49320" cy="100440"/>
              </p14:xfrm>
            </p:contentPart>
          </mc:Choice>
          <mc:Fallback xmlns="">
            <p:pic>
              <p:nvPicPr>
                <p:cNvPr id="603" name="Entrada de lápiz 602">
                  <a:extLst>
                    <a:ext uri="{FF2B5EF4-FFF2-40B4-BE49-F238E27FC236}">
                      <a16:creationId xmlns:a16="http://schemas.microsoft.com/office/drawing/2014/main" id="{4E2A9E8E-8D53-F049-87B8-25F38D1F043A}"/>
                    </a:ext>
                  </a:extLst>
                </p:cNvPr>
                <p:cNvPicPr/>
                <p:nvPr/>
              </p:nvPicPr>
              <p:blipFill>
                <a:blip r:embed="rId320"/>
                <a:stretch>
                  <a:fillRect/>
                </a:stretch>
              </p:blipFill>
              <p:spPr>
                <a:xfrm>
                  <a:off x="9124200" y="1776943"/>
                  <a:ext cx="799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604" name="Entrada de lápiz 603">
                  <a:extLst>
                    <a:ext uri="{FF2B5EF4-FFF2-40B4-BE49-F238E27FC236}">
                      <a16:creationId xmlns:a16="http://schemas.microsoft.com/office/drawing/2014/main" id="{6BA856F1-C10B-1A4F-8FF1-B1453A5818BB}"/>
                    </a:ext>
                  </a:extLst>
                </p14:cNvPr>
                <p14:cNvContentPartPr/>
                <p14:nvPr/>
              </p14:nvContentPartPr>
              <p14:xfrm>
                <a:off x="9246600" y="1776583"/>
                <a:ext cx="27000" cy="102960"/>
              </p14:xfrm>
            </p:contentPart>
          </mc:Choice>
          <mc:Fallback xmlns="">
            <p:pic>
              <p:nvPicPr>
                <p:cNvPr id="604" name="Entrada de lápiz 603">
                  <a:extLst>
                    <a:ext uri="{FF2B5EF4-FFF2-40B4-BE49-F238E27FC236}">
                      <a16:creationId xmlns:a16="http://schemas.microsoft.com/office/drawing/2014/main" id="{6BA856F1-C10B-1A4F-8FF1-B1453A5818BB}"/>
                    </a:ext>
                  </a:extLst>
                </p:cNvPr>
                <p:cNvPicPr/>
                <p:nvPr/>
              </p:nvPicPr>
              <p:blipFill>
                <a:blip r:embed="rId322"/>
                <a:stretch>
                  <a:fillRect/>
                </a:stretch>
              </p:blipFill>
              <p:spPr>
                <a:xfrm>
                  <a:off x="9231120" y="1761103"/>
                  <a:ext cx="57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605" name="Entrada de lápiz 604">
                  <a:extLst>
                    <a:ext uri="{FF2B5EF4-FFF2-40B4-BE49-F238E27FC236}">
                      <a16:creationId xmlns:a16="http://schemas.microsoft.com/office/drawing/2014/main" id="{57B819C2-3887-5F40-BC2E-224FE980C0AE}"/>
                    </a:ext>
                  </a:extLst>
                </p14:cNvPr>
                <p14:cNvContentPartPr/>
                <p14:nvPr/>
              </p14:nvContentPartPr>
              <p14:xfrm>
                <a:off x="8907480" y="2026423"/>
                <a:ext cx="361800" cy="31680"/>
              </p14:xfrm>
            </p:contentPart>
          </mc:Choice>
          <mc:Fallback xmlns="">
            <p:pic>
              <p:nvPicPr>
                <p:cNvPr id="605" name="Entrada de lápiz 604">
                  <a:extLst>
                    <a:ext uri="{FF2B5EF4-FFF2-40B4-BE49-F238E27FC236}">
                      <a16:creationId xmlns:a16="http://schemas.microsoft.com/office/drawing/2014/main" id="{57B819C2-3887-5F40-BC2E-224FE980C0AE}"/>
                    </a:ext>
                  </a:extLst>
                </p:cNvPr>
                <p:cNvPicPr/>
                <p:nvPr/>
              </p:nvPicPr>
              <p:blipFill>
                <a:blip r:embed="rId324"/>
                <a:stretch>
                  <a:fillRect/>
                </a:stretch>
              </p:blipFill>
              <p:spPr>
                <a:xfrm>
                  <a:off x="8892000" y="2010943"/>
                  <a:ext cx="392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606" name="Entrada de lápiz 605">
                  <a:extLst>
                    <a:ext uri="{FF2B5EF4-FFF2-40B4-BE49-F238E27FC236}">
                      <a16:creationId xmlns:a16="http://schemas.microsoft.com/office/drawing/2014/main" id="{3A3D670D-3511-2341-BBC3-CC5DE08CD496}"/>
                    </a:ext>
                  </a:extLst>
                </p14:cNvPr>
                <p14:cNvContentPartPr/>
                <p14:nvPr/>
              </p14:nvContentPartPr>
              <p14:xfrm>
                <a:off x="8974440" y="2098063"/>
                <a:ext cx="98640" cy="156600"/>
              </p14:xfrm>
            </p:contentPart>
          </mc:Choice>
          <mc:Fallback xmlns="">
            <p:pic>
              <p:nvPicPr>
                <p:cNvPr id="606" name="Entrada de lápiz 605">
                  <a:extLst>
                    <a:ext uri="{FF2B5EF4-FFF2-40B4-BE49-F238E27FC236}">
                      <a16:creationId xmlns:a16="http://schemas.microsoft.com/office/drawing/2014/main" id="{3A3D670D-3511-2341-BBC3-CC5DE08CD496}"/>
                    </a:ext>
                  </a:extLst>
                </p:cNvPr>
                <p:cNvPicPr/>
                <p:nvPr/>
              </p:nvPicPr>
              <p:blipFill>
                <a:blip r:embed="rId326"/>
                <a:stretch>
                  <a:fillRect/>
                </a:stretch>
              </p:blipFill>
              <p:spPr>
                <a:xfrm>
                  <a:off x="8958903" y="2082583"/>
                  <a:ext cx="129352"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08" name="Entrada de lápiz 607">
                  <a:extLst>
                    <a:ext uri="{FF2B5EF4-FFF2-40B4-BE49-F238E27FC236}">
                      <a16:creationId xmlns:a16="http://schemas.microsoft.com/office/drawing/2014/main" id="{06D050B3-FCDB-F74B-A849-8A43C8DCB80D}"/>
                    </a:ext>
                  </a:extLst>
                </p14:cNvPr>
                <p14:cNvContentPartPr/>
                <p14:nvPr/>
              </p14:nvContentPartPr>
              <p14:xfrm>
                <a:off x="9162000" y="2129023"/>
                <a:ext cx="58320" cy="120960"/>
              </p14:xfrm>
            </p:contentPart>
          </mc:Choice>
          <mc:Fallback xmlns="">
            <p:pic>
              <p:nvPicPr>
                <p:cNvPr id="608" name="Entrada de lápiz 607">
                  <a:extLst>
                    <a:ext uri="{FF2B5EF4-FFF2-40B4-BE49-F238E27FC236}">
                      <a16:creationId xmlns:a16="http://schemas.microsoft.com/office/drawing/2014/main" id="{06D050B3-FCDB-F74B-A849-8A43C8DCB80D}"/>
                    </a:ext>
                  </a:extLst>
                </p:cNvPr>
                <p:cNvPicPr/>
                <p:nvPr/>
              </p:nvPicPr>
              <p:blipFill>
                <a:blip r:embed="rId328"/>
                <a:stretch>
                  <a:fillRect/>
                </a:stretch>
              </p:blipFill>
              <p:spPr>
                <a:xfrm>
                  <a:off x="9146520" y="2113497"/>
                  <a:ext cx="88920" cy="151651"/>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09" name="Entrada de lápiz 608">
                  <a:extLst>
                    <a:ext uri="{FF2B5EF4-FFF2-40B4-BE49-F238E27FC236}">
                      <a16:creationId xmlns:a16="http://schemas.microsoft.com/office/drawing/2014/main" id="{A09F0D65-2E71-3442-9F49-981B97B6DB16}"/>
                    </a:ext>
                  </a:extLst>
                </p14:cNvPr>
                <p14:cNvContentPartPr/>
                <p14:nvPr/>
              </p14:nvContentPartPr>
              <p14:xfrm>
                <a:off x="9162000" y="2182663"/>
                <a:ext cx="67320" cy="9360"/>
              </p14:xfrm>
            </p:contentPart>
          </mc:Choice>
          <mc:Fallback xmlns="">
            <p:pic>
              <p:nvPicPr>
                <p:cNvPr id="609" name="Entrada de lápiz 608">
                  <a:extLst>
                    <a:ext uri="{FF2B5EF4-FFF2-40B4-BE49-F238E27FC236}">
                      <a16:creationId xmlns:a16="http://schemas.microsoft.com/office/drawing/2014/main" id="{A09F0D65-2E71-3442-9F49-981B97B6DB16}"/>
                    </a:ext>
                  </a:extLst>
                </p:cNvPr>
                <p:cNvPicPr/>
                <p:nvPr/>
              </p:nvPicPr>
              <p:blipFill>
                <a:blip r:embed="rId330"/>
                <a:stretch>
                  <a:fillRect/>
                </a:stretch>
              </p:blipFill>
              <p:spPr>
                <a:xfrm>
                  <a:off x="9146520" y="2166564"/>
                  <a:ext cx="97920" cy="41184"/>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11" name="Entrada de lápiz 610">
                  <a:extLst>
                    <a:ext uri="{FF2B5EF4-FFF2-40B4-BE49-F238E27FC236}">
                      <a16:creationId xmlns:a16="http://schemas.microsoft.com/office/drawing/2014/main" id="{A38A0A9F-0FF1-754E-9413-442F66B8D8A7}"/>
                    </a:ext>
                  </a:extLst>
                </p14:cNvPr>
                <p14:cNvContentPartPr/>
                <p14:nvPr/>
              </p14:nvContentPartPr>
              <p14:xfrm>
                <a:off x="9259920" y="2067103"/>
                <a:ext cx="36000" cy="88920"/>
              </p14:xfrm>
            </p:contentPart>
          </mc:Choice>
          <mc:Fallback xmlns="">
            <p:pic>
              <p:nvPicPr>
                <p:cNvPr id="611" name="Entrada de lápiz 610">
                  <a:extLst>
                    <a:ext uri="{FF2B5EF4-FFF2-40B4-BE49-F238E27FC236}">
                      <a16:creationId xmlns:a16="http://schemas.microsoft.com/office/drawing/2014/main" id="{A38A0A9F-0FF1-754E-9413-442F66B8D8A7}"/>
                    </a:ext>
                  </a:extLst>
                </p:cNvPr>
                <p:cNvPicPr/>
                <p:nvPr/>
              </p:nvPicPr>
              <p:blipFill>
                <a:blip r:embed="rId332"/>
                <a:stretch>
                  <a:fillRect/>
                </a:stretch>
              </p:blipFill>
              <p:spPr>
                <a:xfrm>
                  <a:off x="9244440" y="2051623"/>
                  <a:ext cx="66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615" name="Entrada de lápiz 614">
                  <a:extLst>
                    <a:ext uri="{FF2B5EF4-FFF2-40B4-BE49-F238E27FC236}">
                      <a16:creationId xmlns:a16="http://schemas.microsoft.com/office/drawing/2014/main" id="{AF50E301-2771-7148-97F0-665B373E2291}"/>
                    </a:ext>
                  </a:extLst>
                </p14:cNvPr>
                <p14:cNvContentPartPr/>
                <p14:nvPr/>
              </p14:nvContentPartPr>
              <p14:xfrm>
                <a:off x="9304560" y="2075743"/>
                <a:ext cx="36000" cy="49320"/>
              </p14:xfrm>
            </p:contentPart>
          </mc:Choice>
          <mc:Fallback xmlns="">
            <p:pic>
              <p:nvPicPr>
                <p:cNvPr id="615" name="Entrada de lápiz 614">
                  <a:extLst>
                    <a:ext uri="{FF2B5EF4-FFF2-40B4-BE49-F238E27FC236}">
                      <a16:creationId xmlns:a16="http://schemas.microsoft.com/office/drawing/2014/main" id="{AF50E301-2771-7148-97F0-665B373E2291}"/>
                    </a:ext>
                  </a:extLst>
                </p:cNvPr>
                <p:cNvPicPr/>
                <p:nvPr/>
              </p:nvPicPr>
              <p:blipFill>
                <a:blip r:embed="rId334"/>
                <a:stretch>
                  <a:fillRect/>
                </a:stretch>
              </p:blipFill>
              <p:spPr>
                <a:xfrm>
                  <a:off x="9289080" y="2060263"/>
                  <a:ext cx="66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16" name="Entrada de lápiz 615">
                  <a:extLst>
                    <a:ext uri="{FF2B5EF4-FFF2-40B4-BE49-F238E27FC236}">
                      <a16:creationId xmlns:a16="http://schemas.microsoft.com/office/drawing/2014/main" id="{BE8B115C-ECE2-3B41-A5EA-5EFA663AE646}"/>
                    </a:ext>
                  </a:extLst>
                </p14:cNvPr>
                <p14:cNvContentPartPr/>
                <p14:nvPr/>
              </p14:nvContentPartPr>
              <p14:xfrm>
                <a:off x="9371520" y="2053423"/>
                <a:ext cx="31680" cy="107280"/>
              </p14:xfrm>
            </p:contentPart>
          </mc:Choice>
          <mc:Fallback xmlns="">
            <p:pic>
              <p:nvPicPr>
                <p:cNvPr id="616" name="Entrada de lápiz 615">
                  <a:extLst>
                    <a:ext uri="{FF2B5EF4-FFF2-40B4-BE49-F238E27FC236}">
                      <a16:creationId xmlns:a16="http://schemas.microsoft.com/office/drawing/2014/main" id="{BE8B115C-ECE2-3B41-A5EA-5EFA663AE646}"/>
                    </a:ext>
                  </a:extLst>
                </p:cNvPr>
                <p:cNvPicPr/>
                <p:nvPr/>
              </p:nvPicPr>
              <p:blipFill>
                <a:blip r:embed="rId336"/>
                <a:stretch>
                  <a:fillRect/>
                </a:stretch>
              </p:blipFill>
              <p:spPr>
                <a:xfrm>
                  <a:off x="9355862" y="2037995"/>
                  <a:ext cx="62632" cy="137778"/>
                </a:xfrm>
                <a:prstGeom prst="rect">
                  <a:avLst/>
                </a:prstGeom>
              </p:spPr>
            </p:pic>
          </mc:Fallback>
        </mc:AlternateContent>
      </p:grpSp>
      <p:grpSp>
        <p:nvGrpSpPr>
          <p:cNvPr id="631" name="Grupo 630">
            <a:extLst>
              <a:ext uri="{FF2B5EF4-FFF2-40B4-BE49-F238E27FC236}">
                <a16:creationId xmlns:a16="http://schemas.microsoft.com/office/drawing/2014/main" id="{431E1258-6D4F-DC43-BA7D-75D257B5CD64}"/>
              </a:ext>
            </a:extLst>
          </p:cNvPr>
          <p:cNvGrpSpPr/>
          <p:nvPr/>
        </p:nvGrpSpPr>
        <p:grpSpPr>
          <a:xfrm>
            <a:off x="9532080" y="1772263"/>
            <a:ext cx="473040" cy="442080"/>
            <a:chOff x="9532080" y="1772263"/>
            <a:chExt cx="473040" cy="442080"/>
          </a:xfrm>
        </p:grpSpPr>
        <mc:AlternateContent xmlns:mc="http://schemas.openxmlformats.org/markup-compatibility/2006" xmlns:p14="http://schemas.microsoft.com/office/powerpoint/2010/main">
          <mc:Choice Requires="p14">
            <p:contentPart p14:bwMode="auto" r:id="rId337">
              <p14:nvContentPartPr>
                <p14:cNvPr id="618" name="Entrada de lápiz 617">
                  <a:extLst>
                    <a:ext uri="{FF2B5EF4-FFF2-40B4-BE49-F238E27FC236}">
                      <a16:creationId xmlns:a16="http://schemas.microsoft.com/office/drawing/2014/main" id="{B10A527D-178E-B546-9DFA-17B469F8E18F}"/>
                    </a:ext>
                  </a:extLst>
                </p14:cNvPr>
                <p14:cNvContentPartPr/>
                <p14:nvPr/>
              </p14:nvContentPartPr>
              <p14:xfrm>
                <a:off x="9532080" y="1834543"/>
                <a:ext cx="80640" cy="143280"/>
              </p14:xfrm>
            </p:contentPart>
          </mc:Choice>
          <mc:Fallback xmlns="">
            <p:pic>
              <p:nvPicPr>
                <p:cNvPr id="618" name="Entrada de lápiz 617">
                  <a:extLst>
                    <a:ext uri="{FF2B5EF4-FFF2-40B4-BE49-F238E27FC236}">
                      <a16:creationId xmlns:a16="http://schemas.microsoft.com/office/drawing/2014/main" id="{B10A527D-178E-B546-9DFA-17B469F8E18F}"/>
                    </a:ext>
                  </a:extLst>
                </p:cNvPr>
                <p:cNvPicPr/>
                <p:nvPr/>
              </p:nvPicPr>
              <p:blipFill>
                <a:blip r:embed="rId338"/>
                <a:stretch>
                  <a:fillRect/>
                </a:stretch>
              </p:blipFill>
              <p:spPr>
                <a:xfrm>
                  <a:off x="9516600" y="1819063"/>
                  <a:ext cx="111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619" name="Entrada de lápiz 618">
                  <a:extLst>
                    <a:ext uri="{FF2B5EF4-FFF2-40B4-BE49-F238E27FC236}">
                      <a16:creationId xmlns:a16="http://schemas.microsoft.com/office/drawing/2014/main" id="{06149B84-2FEA-2047-97F7-76F8BDC3BBA9}"/>
                    </a:ext>
                  </a:extLst>
                </p14:cNvPr>
                <p14:cNvContentPartPr/>
                <p14:nvPr/>
              </p14:nvContentPartPr>
              <p14:xfrm>
                <a:off x="9701640" y="1861543"/>
                <a:ext cx="58320" cy="102960"/>
              </p14:xfrm>
            </p:contentPart>
          </mc:Choice>
          <mc:Fallback xmlns="">
            <p:pic>
              <p:nvPicPr>
                <p:cNvPr id="619" name="Entrada de lápiz 618">
                  <a:extLst>
                    <a:ext uri="{FF2B5EF4-FFF2-40B4-BE49-F238E27FC236}">
                      <a16:creationId xmlns:a16="http://schemas.microsoft.com/office/drawing/2014/main" id="{06149B84-2FEA-2047-97F7-76F8BDC3BBA9}"/>
                    </a:ext>
                  </a:extLst>
                </p:cNvPr>
                <p:cNvPicPr/>
                <p:nvPr/>
              </p:nvPicPr>
              <p:blipFill>
                <a:blip r:embed="rId340"/>
                <a:stretch>
                  <a:fillRect/>
                </a:stretch>
              </p:blipFill>
              <p:spPr>
                <a:xfrm>
                  <a:off x="9686160" y="1846063"/>
                  <a:ext cx="88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20" name="Entrada de lápiz 619">
                  <a:extLst>
                    <a:ext uri="{FF2B5EF4-FFF2-40B4-BE49-F238E27FC236}">
                      <a16:creationId xmlns:a16="http://schemas.microsoft.com/office/drawing/2014/main" id="{C5700C2F-E290-A54D-9542-ABA3AE6708FE}"/>
                    </a:ext>
                  </a:extLst>
                </p14:cNvPr>
                <p14:cNvContentPartPr/>
                <p14:nvPr/>
              </p14:nvContentPartPr>
              <p14:xfrm>
                <a:off x="9706320" y="1910503"/>
                <a:ext cx="49320" cy="4680"/>
              </p14:xfrm>
            </p:contentPart>
          </mc:Choice>
          <mc:Fallback xmlns="">
            <p:pic>
              <p:nvPicPr>
                <p:cNvPr id="620" name="Entrada de lápiz 619">
                  <a:extLst>
                    <a:ext uri="{FF2B5EF4-FFF2-40B4-BE49-F238E27FC236}">
                      <a16:creationId xmlns:a16="http://schemas.microsoft.com/office/drawing/2014/main" id="{C5700C2F-E290-A54D-9542-ABA3AE6708FE}"/>
                    </a:ext>
                  </a:extLst>
                </p:cNvPr>
                <p:cNvPicPr/>
                <p:nvPr/>
              </p:nvPicPr>
              <p:blipFill>
                <a:blip r:embed="rId342"/>
                <a:stretch>
                  <a:fillRect/>
                </a:stretch>
              </p:blipFill>
              <p:spPr>
                <a:xfrm>
                  <a:off x="9690840" y="1895023"/>
                  <a:ext cx="79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622" name="Entrada de lápiz 621">
                  <a:extLst>
                    <a:ext uri="{FF2B5EF4-FFF2-40B4-BE49-F238E27FC236}">
                      <a16:creationId xmlns:a16="http://schemas.microsoft.com/office/drawing/2014/main" id="{B4ED99BF-EB43-9D46-B1BF-A4A47A24F42F}"/>
                    </a:ext>
                  </a:extLst>
                </p14:cNvPr>
                <p14:cNvContentPartPr/>
                <p14:nvPr/>
              </p14:nvContentPartPr>
              <p14:xfrm>
                <a:off x="9781920" y="1781263"/>
                <a:ext cx="48960" cy="76320"/>
              </p14:xfrm>
            </p:contentPart>
          </mc:Choice>
          <mc:Fallback xmlns="">
            <p:pic>
              <p:nvPicPr>
                <p:cNvPr id="622" name="Entrada de lápiz 621">
                  <a:extLst>
                    <a:ext uri="{FF2B5EF4-FFF2-40B4-BE49-F238E27FC236}">
                      <a16:creationId xmlns:a16="http://schemas.microsoft.com/office/drawing/2014/main" id="{B4ED99BF-EB43-9D46-B1BF-A4A47A24F42F}"/>
                    </a:ext>
                  </a:extLst>
                </p:cNvPr>
                <p:cNvPicPr/>
                <p:nvPr/>
              </p:nvPicPr>
              <p:blipFill>
                <a:blip r:embed="rId344"/>
                <a:stretch>
                  <a:fillRect/>
                </a:stretch>
              </p:blipFill>
              <p:spPr>
                <a:xfrm>
                  <a:off x="9766440" y="1765783"/>
                  <a:ext cx="79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623" name="Entrada de lápiz 622">
                  <a:extLst>
                    <a:ext uri="{FF2B5EF4-FFF2-40B4-BE49-F238E27FC236}">
                      <a16:creationId xmlns:a16="http://schemas.microsoft.com/office/drawing/2014/main" id="{7AF24529-FEFE-8143-9946-CCE8A7FAD2C7}"/>
                    </a:ext>
                  </a:extLst>
                </p14:cNvPr>
                <p14:cNvContentPartPr/>
                <p14:nvPr/>
              </p14:nvContentPartPr>
              <p14:xfrm>
                <a:off x="9755280" y="1772263"/>
                <a:ext cx="45000" cy="107280"/>
              </p14:xfrm>
            </p:contentPart>
          </mc:Choice>
          <mc:Fallback xmlns="">
            <p:pic>
              <p:nvPicPr>
                <p:cNvPr id="623" name="Entrada de lápiz 622">
                  <a:extLst>
                    <a:ext uri="{FF2B5EF4-FFF2-40B4-BE49-F238E27FC236}">
                      <a16:creationId xmlns:a16="http://schemas.microsoft.com/office/drawing/2014/main" id="{7AF24529-FEFE-8143-9946-CCE8A7FAD2C7}"/>
                    </a:ext>
                  </a:extLst>
                </p:cNvPr>
                <p:cNvPicPr/>
                <p:nvPr/>
              </p:nvPicPr>
              <p:blipFill>
                <a:blip r:embed="rId346"/>
                <a:stretch>
                  <a:fillRect/>
                </a:stretch>
              </p:blipFill>
              <p:spPr>
                <a:xfrm>
                  <a:off x="9739800" y="1756835"/>
                  <a:ext cx="75600" cy="137778"/>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624" name="Entrada de lápiz 623">
                  <a:extLst>
                    <a:ext uri="{FF2B5EF4-FFF2-40B4-BE49-F238E27FC236}">
                      <a16:creationId xmlns:a16="http://schemas.microsoft.com/office/drawing/2014/main" id="{6E7D68B8-827F-8847-8ED1-CB718276DBC3}"/>
                    </a:ext>
                  </a:extLst>
                </p14:cNvPr>
                <p14:cNvContentPartPr/>
                <p14:nvPr/>
              </p14:nvContentPartPr>
              <p14:xfrm>
                <a:off x="9857880" y="1772263"/>
                <a:ext cx="27000" cy="89640"/>
              </p14:xfrm>
            </p:contentPart>
          </mc:Choice>
          <mc:Fallback xmlns="">
            <p:pic>
              <p:nvPicPr>
                <p:cNvPr id="624" name="Entrada de lápiz 623">
                  <a:extLst>
                    <a:ext uri="{FF2B5EF4-FFF2-40B4-BE49-F238E27FC236}">
                      <a16:creationId xmlns:a16="http://schemas.microsoft.com/office/drawing/2014/main" id="{6E7D68B8-827F-8847-8ED1-CB718276DBC3}"/>
                    </a:ext>
                  </a:extLst>
                </p:cNvPr>
                <p:cNvPicPr/>
                <p:nvPr/>
              </p:nvPicPr>
              <p:blipFill>
                <a:blip r:embed="rId348"/>
                <a:stretch>
                  <a:fillRect/>
                </a:stretch>
              </p:blipFill>
              <p:spPr>
                <a:xfrm>
                  <a:off x="9842604" y="1756783"/>
                  <a:ext cx="57197"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625" name="Entrada de lápiz 624">
                  <a:extLst>
                    <a:ext uri="{FF2B5EF4-FFF2-40B4-BE49-F238E27FC236}">
                      <a16:creationId xmlns:a16="http://schemas.microsoft.com/office/drawing/2014/main" id="{6F138109-22AF-0348-8DB3-ADDB02E9A88A}"/>
                    </a:ext>
                  </a:extLst>
                </p14:cNvPr>
                <p14:cNvContentPartPr/>
                <p14:nvPr/>
              </p14:nvContentPartPr>
              <p14:xfrm>
                <a:off x="9541080" y="2004103"/>
                <a:ext cx="326160" cy="18360"/>
              </p14:xfrm>
            </p:contentPart>
          </mc:Choice>
          <mc:Fallback xmlns="">
            <p:pic>
              <p:nvPicPr>
                <p:cNvPr id="625" name="Entrada de lápiz 624">
                  <a:extLst>
                    <a:ext uri="{FF2B5EF4-FFF2-40B4-BE49-F238E27FC236}">
                      <a16:creationId xmlns:a16="http://schemas.microsoft.com/office/drawing/2014/main" id="{6F138109-22AF-0348-8DB3-ADDB02E9A88A}"/>
                    </a:ext>
                  </a:extLst>
                </p:cNvPr>
                <p:cNvPicPr/>
                <p:nvPr/>
              </p:nvPicPr>
              <p:blipFill>
                <a:blip r:embed="rId350"/>
                <a:stretch>
                  <a:fillRect/>
                </a:stretch>
              </p:blipFill>
              <p:spPr>
                <a:xfrm>
                  <a:off x="9525600" y="1988313"/>
                  <a:ext cx="356760" cy="49572"/>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26" name="Entrada de lápiz 625">
                  <a:extLst>
                    <a:ext uri="{FF2B5EF4-FFF2-40B4-BE49-F238E27FC236}">
                      <a16:creationId xmlns:a16="http://schemas.microsoft.com/office/drawing/2014/main" id="{A6F2CB72-098D-F64E-9AB4-0EEADF965C9A}"/>
                    </a:ext>
                  </a:extLst>
                </p14:cNvPr>
                <p14:cNvContentPartPr/>
                <p14:nvPr/>
              </p14:nvContentPartPr>
              <p14:xfrm>
                <a:off x="9608040" y="2066743"/>
                <a:ext cx="80640" cy="138600"/>
              </p14:xfrm>
            </p:contentPart>
          </mc:Choice>
          <mc:Fallback xmlns="">
            <p:pic>
              <p:nvPicPr>
                <p:cNvPr id="626" name="Entrada de lápiz 625">
                  <a:extLst>
                    <a:ext uri="{FF2B5EF4-FFF2-40B4-BE49-F238E27FC236}">
                      <a16:creationId xmlns:a16="http://schemas.microsoft.com/office/drawing/2014/main" id="{A6F2CB72-098D-F64E-9AB4-0EEADF965C9A}"/>
                    </a:ext>
                  </a:extLst>
                </p:cNvPr>
                <p:cNvPicPr/>
                <p:nvPr/>
              </p:nvPicPr>
              <p:blipFill>
                <a:blip r:embed="rId352"/>
                <a:stretch>
                  <a:fillRect/>
                </a:stretch>
              </p:blipFill>
              <p:spPr>
                <a:xfrm>
                  <a:off x="9592560" y="2051303"/>
                  <a:ext cx="11124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27" name="Entrada de lápiz 626">
                  <a:extLst>
                    <a:ext uri="{FF2B5EF4-FFF2-40B4-BE49-F238E27FC236}">
                      <a16:creationId xmlns:a16="http://schemas.microsoft.com/office/drawing/2014/main" id="{E9F39F78-F1B7-C04F-96E9-695156616348}"/>
                    </a:ext>
                  </a:extLst>
                </p14:cNvPr>
                <p14:cNvContentPartPr/>
                <p14:nvPr/>
              </p14:nvContentPartPr>
              <p14:xfrm>
                <a:off x="9737280" y="2098063"/>
                <a:ext cx="143280" cy="116280"/>
              </p14:xfrm>
            </p:contentPart>
          </mc:Choice>
          <mc:Fallback xmlns="">
            <p:pic>
              <p:nvPicPr>
                <p:cNvPr id="627" name="Entrada de lápiz 626">
                  <a:extLst>
                    <a:ext uri="{FF2B5EF4-FFF2-40B4-BE49-F238E27FC236}">
                      <a16:creationId xmlns:a16="http://schemas.microsoft.com/office/drawing/2014/main" id="{E9F39F78-F1B7-C04F-96E9-695156616348}"/>
                    </a:ext>
                  </a:extLst>
                </p:cNvPr>
                <p:cNvPicPr/>
                <p:nvPr/>
              </p:nvPicPr>
              <p:blipFill>
                <a:blip r:embed="rId354"/>
                <a:stretch>
                  <a:fillRect/>
                </a:stretch>
              </p:blipFill>
              <p:spPr>
                <a:xfrm>
                  <a:off x="9721761" y="2082583"/>
                  <a:ext cx="173957"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28" name="Entrada de lápiz 627">
                  <a:extLst>
                    <a:ext uri="{FF2B5EF4-FFF2-40B4-BE49-F238E27FC236}">
                      <a16:creationId xmlns:a16="http://schemas.microsoft.com/office/drawing/2014/main" id="{6BA8A44F-F5D8-3C4A-B735-DBA3F0095027}"/>
                    </a:ext>
                  </a:extLst>
                </p14:cNvPr>
                <p14:cNvContentPartPr/>
                <p14:nvPr/>
              </p14:nvContentPartPr>
              <p14:xfrm>
                <a:off x="9929160" y="2057743"/>
                <a:ext cx="22680" cy="54000"/>
              </p14:xfrm>
            </p:contentPart>
          </mc:Choice>
          <mc:Fallback xmlns="">
            <p:pic>
              <p:nvPicPr>
                <p:cNvPr id="628" name="Entrada de lápiz 627">
                  <a:extLst>
                    <a:ext uri="{FF2B5EF4-FFF2-40B4-BE49-F238E27FC236}">
                      <a16:creationId xmlns:a16="http://schemas.microsoft.com/office/drawing/2014/main" id="{6BA8A44F-F5D8-3C4A-B735-DBA3F0095027}"/>
                    </a:ext>
                  </a:extLst>
                </p:cNvPr>
                <p:cNvPicPr/>
                <p:nvPr/>
              </p:nvPicPr>
              <p:blipFill>
                <a:blip r:embed="rId356"/>
                <a:stretch>
                  <a:fillRect/>
                </a:stretch>
              </p:blipFill>
              <p:spPr>
                <a:xfrm>
                  <a:off x="9913680" y="2042159"/>
                  <a:ext cx="53280" cy="84805"/>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29" name="Entrada de lápiz 628">
                  <a:extLst>
                    <a:ext uri="{FF2B5EF4-FFF2-40B4-BE49-F238E27FC236}">
                      <a16:creationId xmlns:a16="http://schemas.microsoft.com/office/drawing/2014/main" id="{03AE7C58-C06D-E94A-832F-ECCCAD8CF577}"/>
                    </a:ext>
                  </a:extLst>
                </p14:cNvPr>
                <p14:cNvContentPartPr/>
                <p14:nvPr/>
              </p14:nvContentPartPr>
              <p14:xfrm>
                <a:off x="9884520" y="2044423"/>
                <a:ext cx="45000" cy="107280"/>
              </p14:xfrm>
            </p:contentPart>
          </mc:Choice>
          <mc:Fallback xmlns="">
            <p:pic>
              <p:nvPicPr>
                <p:cNvPr id="629" name="Entrada de lápiz 628">
                  <a:extLst>
                    <a:ext uri="{FF2B5EF4-FFF2-40B4-BE49-F238E27FC236}">
                      <a16:creationId xmlns:a16="http://schemas.microsoft.com/office/drawing/2014/main" id="{03AE7C58-C06D-E94A-832F-ECCCAD8CF577}"/>
                    </a:ext>
                  </a:extLst>
                </p:cNvPr>
                <p:cNvPicPr/>
                <p:nvPr/>
              </p:nvPicPr>
              <p:blipFill>
                <a:blip r:embed="rId358"/>
                <a:stretch>
                  <a:fillRect/>
                </a:stretch>
              </p:blipFill>
              <p:spPr>
                <a:xfrm>
                  <a:off x="9869040" y="2028995"/>
                  <a:ext cx="75600" cy="137778"/>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30" name="Entrada de lápiz 629">
                  <a:extLst>
                    <a:ext uri="{FF2B5EF4-FFF2-40B4-BE49-F238E27FC236}">
                      <a16:creationId xmlns:a16="http://schemas.microsoft.com/office/drawing/2014/main" id="{8D503D4E-1493-5D42-9976-1A18F2F684E8}"/>
                    </a:ext>
                  </a:extLst>
                </p14:cNvPr>
                <p14:cNvContentPartPr/>
                <p14:nvPr/>
              </p14:nvContentPartPr>
              <p14:xfrm>
                <a:off x="9978120" y="2031103"/>
                <a:ext cx="27000" cy="116280"/>
              </p14:xfrm>
            </p:contentPart>
          </mc:Choice>
          <mc:Fallback xmlns="">
            <p:pic>
              <p:nvPicPr>
                <p:cNvPr id="630" name="Entrada de lápiz 629">
                  <a:extLst>
                    <a:ext uri="{FF2B5EF4-FFF2-40B4-BE49-F238E27FC236}">
                      <a16:creationId xmlns:a16="http://schemas.microsoft.com/office/drawing/2014/main" id="{8D503D4E-1493-5D42-9976-1A18F2F684E8}"/>
                    </a:ext>
                  </a:extLst>
                </p:cNvPr>
                <p:cNvPicPr/>
                <p:nvPr/>
              </p:nvPicPr>
              <p:blipFill>
                <a:blip r:embed="rId360"/>
                <a:stretch>
                  <a:fillRect/>
                </a:stretch>
              </p:blipFill>
              <p:spPr>
                <a:xfrm>
                  <a:off x="9962640" y="2015623"/>
                  <a:ext cx="57600" cy="146880"/>
                </a:xfrm>
                <a:prstGeom prst="rect">
                  <a:avLst/>
                </a:prstGeom>
              </p:spPr>
            </p:pic>
          </mc:Fallback>
        </mc:AlternateContent>
      </p:grpSp>
      <p:grpSp>
        <p:nvGrpSpPr>
          <p:cNvPr id="634" name="Grupo 633">
            <a:extLst>
              <a:ext uri="{FF2B5EF4-FFF2-40B4-BE49-F238E27FC236}">
                <a16:creationId xmlns:a16="http://schemas.microsoft.com/office/drawing/2014/main" id="{06D0AF90-65FD-5841-BDD1-AB1A60ED0BD2}"/>
              </a:ext>
            </a:extLst>
          </p:cNvPr>
          <p:cNvGrpSpPr/>
          <p:nvPr/>
        </p:nvGrpSpPr>
        <p:grpSpPr>
          <a:xfrm>
            <a:off x="8202600" y="2561743"/>
            <a:ext cx="49680" cy="54000"/>
            <a:chOff x="8202600" y="2561743"/>
            <a:chExt cx="49680" cy="54000"/>
          </a:xfrm>
        </p:grpSpPr>
        <mc:AlternateContent xmlns:mc="http://schemas.openxmlformats.org/markup-compatibility/2006" xmlns:p14="http://schemas.microsoft.com/office/powerpoint/2010/main">
          <mc:Choice Requires="p14">
            <p:contentPart p14:bwMode="auto" r:id="rId361">
              <p14:nvContentPartPr>
                <p14:cNvPr id="632" name="Entrada de lápiz 631">
                  <a:extLst>
                    <a:ext uri="{FF2B5EF4-FFF2-40B4-BE49-F238E27FC236}">
                      <a16:creationId xmlns:a16="http://schemas.microsoft.com/office/drawing/2014/main" id="{6A65E16B-C3A1-484A-9E1F-39408E6D2061}"/>
                    </a:ext>
                  </a:extLst>
                </p14:cNvPr>
                <p14:cNvContentPartPr/>
                <p14:nvPr/>
              </p14:nvContentPartPr>
              <p14:xfrm>
                <a:off x="8202600" y="2561743"/>
                <a:ext cx="40680" cy="4680"/>
              </p14:xfrm>
            </p:contentPart>
          </mc:Choice>
          <mc:Fallback xmlns="">
            <p:pic>
              <p:nvPicPr>
                <p:cNvPr id="632" name="Entrada de lápiz 631">
                  <a:extLst>
                    <a:ext uri="{FF2B5EF4-FFF2-40B4-BE49-F238E27FC236}">
                      <a16:creationId xmlns:a16="http://schemas.microsoft.com/office/drawing/2014/main" id="{6A65E16B-C3A1-484A-9E1F-39408E6D2061}"/>
                    </a:ext>
                  </a:extLst>
                </p:cNvPr>
                <p:cNvPicPr/>
                <p:nvPr/>
              </p:nvPicPr>
              <p:blipFill>
                <a:blip r:embed="rId362"/>
                <a:stretch>
                  <a:fillRect/>
                </a:stretch>
              </p:blipFill>
              <p:spPr>
                <a:xfrm>
                  <a:off x="8186982" y="2546263"/>
                  <a:ext cx="71553"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633" name="Entrada de lápiz 632">
                  <a:extLst>
                    <a:ext uri="{FF2B5EF4-FFF2-40B4-BE49-F238E27FC236}">
                      <a16:creationId xmlns:a16="http://schemas.microsoft.com/office/drawing/2014/main" id="{C43ABD7F-1764-CB43-ADC5-DD41522312A9}"/>
                    </a:ext>
                  </a:extLst>
                </p14:cNvPr>
                <p14:cNvContentPartPr/>
                <p14:nvPr/>
              </p14:nvContentPartPr>
              <p14:xfrm>
                <a:off x="8207280" y="2611063"/>
                <a:ext cx="45000" cy="4680"/>
              </p14:xfrm>
            </p:contentPart>
          </mc:Choice>
          <mc:Fallback xmlns="">
            <p:pic>
              <p:nvPicPr>
                <p:cNvPr id="633" name="Entrada de lápiz 632">
                  <a:extLst>
                    <a:ext uri="{FF2B5EF4-FFF2-40B4-BE49-F238E27FC236}">
                      <a16:creationId xmlns:a16="http://schemas.microsoft.com/office/drawing/2014/main" id="{C43ABD7F-1764-CB43-ADC5-DD41522312A9}"/>
                    </a:ext>
                  </a:extLst>
                </p:cNvPr>
                <p:cNvPicPr/>
                <p:nvPr/>
              </p:nvPicPr>
              <p:blipFill>
                <a:blip r:embed="rId364"/>
                <a:stretch>
                  <a:fillRect/>
                </a:stretch>
              </p:blipFill>
              <p:spPr>
                <a:xfrm>
                  <a:off x="8191800" y="2596689"/>
                  <a:ext cx="75600" cy="330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5">
            <p14:nvContentPartPr>
              <p14:cNvPr id="691" name="Entrada de lápiz 690">
                <a:extLst>
                  <a:ext uri="{FF2B5EF4-FFF2-40B4-BE49-F238E27FC236}">
                    <a16:creationId xmlns:a16="http://schemas.microsoft.com/office/drawing/2014/main" id="{D2A1561A-3686-774A-AC69-8382D685FE97}"/>
                  </a:ext>
                </a:extLst>
              </p14:cNvPr>
              <p14:cNvContentPartPr/>
              <p14:nvPr/>
            </p14:nvContentPartPr>
            <p14:xfrm>
              <a:off x="4277214" y="3043919"/>
              <a:ext cx="79560" cy="19080"/>
            </p14:xfrm>
          </p:contentPart>
        </mc:Choice>
        <mc:Fallback xmlns="">
          <p:pic>
            <p:nvPicPr>
              <p:cNvPr id="691" name="Entrada de lápiz 690">
                <a:extLst>
                  <a:ext uri="{FF2B5EF4-FFF2-40B4-BE49-F238E27FC236}">
                    <a16:creationId xmlns:a16="http://schemas.microsoft.com/office/drawing/2014/main" id="{D2A1561A-3686-774A-AC69-8382D685FE97}"/>
                  </a:ext>
                </a:extLst>
              </p:cNvPr>
              <p:cNvPicPr/>
              <p:nvPr/>
            </p:nvPicPr>
            <p:blipFill>
              <a:blip r:embed="rId366"/>
              <a:stretch>
                <a:fillRect/>
              </a:stretch>
            </p:blipFill>
            <p:spPr>
              <a:xfrm>
                <a:off x="4261734" y="3028726"/>
                <a:ext cx="110160" cy="49113"/>
              </a:xfrm>
              <a:prstGeom prst="rect">
                <a:avLst/>
              </a:prstGeom>
            </p:spPr>
          </p:pic>
        </mc:Fallback>
      </mc:AlternateContent>
      <p:grpSp>
        <p:nvGrpSpPr>
          <p:cNvPr id="725" name="Grupo 724">
            <a:extLst>
              <a:ext uri="{FF2B5EF4-FFF2-40B4-BE49-F238E27FC236}">
                <a16:creationId xmlns:a16="http://schemas.microsoft.com/office/drawing/2014/main" id="{6610D370-35BA-E94C-99BB-0D242E09B71D}"/>
              </a:ext>
            </a:extLst>
          </p:cNvPr>
          <p:cNvGrpSpPr/>
          <p:nvPr/>
        </p:nvGrpSpPr>
        <p:grpSpPr>
          <a:xfrm>
            <a:off x="6389507" y="2339084"/>
            <a:ext cx="408240" cy="281520"/>
            <a:chOff x="6389507" y="2339084"/>
            <a:chExt cx="408240" cy="281520"/>
          </a:xfrm>
        </p:grpSpPr>
        <mc:AlternateContent xmlns:mc="http://schemas.openxmlformats.org/markup-compatibility/2006" xmlns:p14="http://schemas.microsoft.com/office/powerpoint/2010/main">
          <mc:Choice Requires="p14">
            <p:contentPart p14:bwMode="auto" r:id="rId367">
              <p14:nvContentPartPr>
                <p14:cNvPr id="717" name="Entrada de lápiz 716">
                  <a:extLst>
                    <a:ext uri="{FF2B5EF4-FFF2-40B4-BE49-F238E27FC236}">
                      <a16:creationId xmlns:a16="http://schemas.microsoft.com/office/drawing/2014/main" id="{276358D5-A39E-F04C-B2A6-84B731846042}"/>
                    </a:ext>
                  </a:extLst>
                </p14:cNvPr>
                <p14:cNvContentPartPr/>
                <p14:nvPr/>
              </p14:nvContentPartPr>
              <p14:xfrm>
                <a:off x="6389507" y="2441324"/>
                <a:ext cx="61920" cy="169920"/>
              </p14:xfrm>
            </p:contentPart>
          </mc:Choice>
          <mc:Fallback xmlns="">
            <p:pic>
              <p:nvPicPr>
                <p:cNvPr id="717" name="Entrada de lápiz 716">
                  <a:extLst>
                    <a:ext uri="{FF2B5EF4-FFF2-40B4-BE49-F238E27FC236}">
                      <a16:creationId xmlns:a16="http://schemas.microsoft.com/office/drawing/2014/main" id="{276358D5-A39E-F04C-B2A6-84B731846042}"/>
                    </a:ext>
                  </a:extLst>
                </p:cNvPr>
                <p:cNvPicPr/>
                <p:nvPr/>
              </p:nvPicPr>
              <p:blipFill>
                <a:blip r:embed="rId368"/>
                <a:stretch>
                  <a:fillRect/>
                </a:stretch>
              </p:blipFill>
              <p:spPr>
                <a:xfrm>
                  <a:off x="6374116" y="2425844"/>
                  <a:ext cx="92343"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718" name="Entrada de lápiz 717">
                  <a:extLst>
                    <a:ext uri="{FF2B5EF4-FFF2-40B4-BE49-F238E27FC236}">
                      <a16:creationId xmlns:a16="http://schemas.microsoft.com/office/drawing/2014/main" id="{11A28D51-3CC8-714E-B5CE-5C30723A2941}"/>
                    </a:ext>
                  </a:extLst>
                </p14:cNvPr>
                <p14:cNvContentPartPr/>
                <p14:nvPr/>
              </p14:nvContentPartPr>
              <p14:xfrm>
                <a:off x="6451067" y="2443484"/>
                <a:ext cx="56520" cy="177120"/>
              </p14:xfrm>
            </p:contentPart>
          </mc:Choice>
          <mc:Fallback xmlns="">
            <p:pic>
              <p:nvPicPr>
                <p:cNvPr id="718" name="Entrada de lápiz 717">
                  <a:extLst>
                    <a:ext uri="{FF2B5EF4-FFF2-40B4-BE49-F238E27FC236}">
                      <a16:creationId xmlns:a16="http://schemas.microsoft.com/office/drawing/2014/main" id="{11A28D51-3CC8-714E-B5CE-5C30723A2941}"/>
                    </a:ext>
                  </a:extLst>
                </p:cNvPr>
                <p:cNvPicPr/>
                <p:nvPr/>
              </p:nvPicPr>
              <p:blipFill>
                <a:blip r:embed="rId370"/>
                <a:stretch>
                  <a:fillRect/>
                </a:stretch>
              </p:blipFill>
              <p:spPr>
                <a:xfrm>
                  <a:off x="6435488" y="2428004"/>
                  <a:ext cx="87316"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719" name="Entrada de lápiz 718">
                  <a:extLst>
                    <a:ext uri="{FF2B5EF4-FFF2-40B4-BE49-F238E27FC236}">
                      <a16:creationId xmlns:a16="http://schemas.microsoft.com/office/drawing/2014/main" id="{AA2C62D8-9EA5-B449-A4FD-957785F6F935}"/>
                    </a:ext>
                  </a:extLst>
                </p14:cNvPr>
                <p14:cNvContentPartPr/>
                <p14:nvPr/>
              </p14:nvContentPartPr>
              <p14:xfrm>
                <a:off x="6416507" y="2558684"/>
                <a:ext cx="77400" cy="4320"/>
              </p14:xfrm>
            </p:contentPart>
          </mc:Choice>
          <mc:Fallback xmlns="">
            <p:pic>
              <p:nvPicPr>
                <p:cNvPr id="719" name="Entrada de lápiz 718">
                  <a:extLst>
                    <a:ext uri="{FF2B5EF4-FFF2-40B4-BE49-F238E27FC236}">
                      <a16:creationId xmlns:a16="http://schemas.microsoft.com/office/drawing/2014/main" id="{AA2C62D8-9EA5-B449-A4FD-957785F6F935}"/>
                    </a:ext>
                  </a:extLst>
                </p:cNvPr>
                <p:cNvPicPr/>
                <p:nvPr/>
              </p:nvPicPr>
              <p:blipFill>
                <a:blip r:embed="rId372"/>
                <a:stretch>
                  <a:fillRect/>
                </a:stretch>
              </p:blipFill>
              <p:spPr>
                <a:xfrm>
                  <a:off x="6401027" y="2541797"/>
                  <a:ext cx="108000" cy="37702"/>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720" name="Entrada de lápiz 719">
                  <a:extLst>
                    <a:ext uri="{FF2B5EF4-FFF2-40B4-BE49-F238E27FC236}">
                      <a16:creationId xmlns:a16="http://schemas.microsoft.com/office/drawing/2014/main" id="{6D840609-EACE-C743-8558-0F81A2E3D400}"/>
                    </a:ext>
                  </a:extLst>
                </p14:cNvPr>
                <p14:cNvContentPartPr/>
                <p14:nvPr/>
              </p14:nvContentPartPr>
              <p14:xfrm>
                <a:off x="6532067" y="2363924"/>
                <a:ext cx="7920" cy="79560"/>
              </p14:xfrm>
            </p:contentPart>
          </mc:Choice>
          <mc:Fallback xmlns="">
            <p:pic>
              <p:nvPicPr>
                <p:cNvPr id="720" name="Entrada de lápiz 719">
                  <a:extLst>
                    <a:ext uri="{FF2B5EF4-FFF2-40B4-BE49-F238E27FC236}">
                      <a16:creationId xmlns:a16="http://schemas.microsoft.com/office/drawing/2014/main" id="{6D840609-EACE-C743-8558-0F81A2E3D400}"/>
                    </a:ext>
                  </a:extLst>
                </p:cNvPr>
                <p:cNvPicPr/>
                <p:nvPr/>
              </p:nvPicPr>
              <p:blipFill>
                <a:blip r:embed="rId374"/>
                <a:stretch>
                  <a:fillRect/>
                </a:stretch>
              </p:blipFill>
              <p:spPr>
                <a:xfrm>
                  <a:off x="6517260" y="2348444"/>
                  <a:ext cx="3719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721" name="Entrada de lápiz 720">
                  <a:extLst>
                    <a:ext uri="{FF2B5EF4-FFF2-40B4-BE49-F238E27FC236}">
                      <a16:creationId xmlns:a16="http://schemas.microsoft.com/office/drawing/2014/main" id="{0F2DE707-4EFC-7644-9BF6-D389D752AF1D}"/>
                    </a:ext>
                  </a:extLst>
                </p14:cNvPr>
                <p14:cNvContentPartPr/>
                <p14:nvPr/>
              </p14:nvContentPartPr>
              <p14:xfrm>
                <a:off x="6493547" y="2343044"/>
                <a:ext cx="50400" cy="11880"/>
              </p14:xfrm>
            </p:contentPart>
          </mc:Choice>
          <mc:Fallback xmlns="">
            <p:pic>
              <p:nvPicPr>
                <p:cNvPr id="721" name="Entrada de lápiz 720">
                  <a:extLst>
                    <a:ext uri="{FF2B5EF4-FFF2-40B4-BE49-F238E27FC236}">
                      <a16:creationId xmlns:a16="http://schemas.microsoft.com/office/drawing/2014/main" id="{0F2DE707-4EFC-7644-9BF6-D389D752AF1D}"/>
                    </a:ext>
                  </a:extLst>
                </p:cNvPr>
                <p:cNvPicPr/>
                <p:nvPr/>
              </p:nvPicPr>
              <p:blipFill>
                <a:blip r:embed="rId376"/>
                <a:stretch>
                  <a:fillRect/>
                </a:stretch>
              </p:blipFill>
              <p:spPr>
                <a:xfrm>
                  <a:off x="6478067" y="2327564"/>
                  <a:ext cx="81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722" name="Entrada de lápiz 721">
                  <a:extLst>
                    <a:ext uri="{FF2B5EF4-FFF2-40B4-BE49-F238E27FC236}">
                      <a16:creationId xmlns:a16="http://schemas.microsoft.com/office/drawing/2014/main" id="{D9FE798E-6571-514C-A4BC-21C86B800E97}"/>
                    </a:ext>
                  </a:extLst>
                </p14:cNvPr>
                <p14:cNvContentPartPr/>
                <p14:nvPr/>
              </p14:nvContentPartPr>
              <p14:xfrm>
                <a:off x="6643667" y="2343044"/>
                <a:ext cx="34920" cy="104400"/>
              </p14:xfrm>
            </p:contentPart>
          </mc:Choice>
          <mc:Fallback xmlns="">
            <p:pic>
              <p:nvPicPr>
                <p:cNvPr id="722" name="Entrada de lápiz 721">
                  <a:extLst>
                    <a:ext uri="{FF2B5EF4-FFF2-40B4-BE49-F238E27FC236}">
                      <a16:creationId xmlns:a16="http://schemas.microsoft.com/office/drawing/2014/main" id="{D9FE798E-6571-514C-A4BC-21C86B800E97}"/>
                    </a:ext>
                  </a:extLst>
                </p:cNvPr>
                <p:cNvPicPr/>
                <p:nvPr/>
              </p:nvPicPr>
              <p:blipFill>
                <a:blip r:embed="rId378"/>
                <a:stretch>
                  <a:fillRect/>
                </a:stretch>
              </p:blipFill>
              <p:spPr>
                <a:xfrm>
                  <a:off x="6628345" y="2327510"/>
                  <a:ext cx="65208" cy="135106"/>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723" name="Entrada de lápiz 722">
                  <a:extLst>
                    <a:ext uri="{FF2B5EF4-FFF2-40B4-BE49-F238E27FC236}">
                      <a16:creationId xmlns:a16="http://schemas.microsoft.com/office/drawing/2014/main" id="{00D70610-EA72-384A-B4ED-B37E0532875D}"/>
                    </a:ext>
                  </a:extLst>
                </p14:cNvPr>
                <p14:cNvContentPartPr/>
                <p14:nvPr/>
              </p14:nvContentPartPr>
              <p14:xfrm>
                <a:off x="6697667" y="2370044"/>
                <a:ext cx="34920" cy="57960"/>
              </p14:xfrm>
            </p:contentPart>
          </mc:Choice>
          <mc:Fallback xmlns="">
            <p:pic>
              <p:nvPicPr>
                <p:cNvPr id="723" name="Entrada de lápiz 722">
                  <a:extLst>
                    <a:ext uri="{FF2B5EF4-FFF2-40B4-BE49-F238E27FC236}">
                      <a16:creationId xmlns:a16="http://schemas.microsoft.com/office/drawing/2014/main" id="{00D70610-EA72-384A-B4ED-B37E0532875D}"/>
                    </a:ext>
                  </a:extLst>
                </p:cNvPr>
                <p:cNvPicPr/>
                <p:nvPr/>
              </p:nvPicPr>
              <p:blipFill>
                <a:blip r:embed="rId380"/>
                <a:stretch>
                  <a:fillRect/>
                </a:stretch>
              </p:blipFill>
              <p:spPr>
                <a:xfrm>
                  <a:off x="6682187" y="2354660"/>
                  <a:ext cx="65520" cy="88371"/>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724" name="Entrada de lápiz 723">
                  <a:extLst>
                    <a:ext uri="{FF2B5EF4-FFF2-40B4-BE49-F238E27FC236}">
                      <a16:creationId xmlns:a16="http://schemas.microsoft.com/office/drawing/2014/main" id="{C9BA16D9-EA5F-6046-A8A9-334A696C715D}"/>
                    </a:ext>
                  </a:extLst>
                </p14:cNvPr>
                <p14:cNvContentPartPr/>
                <p14:nvPr/>
              </p14:nvContentPartPr>
              <p14:xfrm>
                <a:off x="6762827" y="2339084"/>
                <a:ext cx="34920" cy="111960"/>
              </p14:xfrm>
            </p:contentPart>
          </mc:Choice>
          <mc:Fallback xmlns="">
            <p:pic>
              <p:nvPicPr>
                <p:cNvPr id="724" name="Entrada de lápiz 723">
                  <a:extLst>
                    <a:ext uri="{FF2B5EF4-FFF2-40B4-BE49-F238E27FC236}">
                      <a16:creationId xmlns:a16="http://schemas.microsoft.com/office/drawing/2014/main" id="{C9BA16D9-EA5F-6046-A8A9-334A696C715D}"/>
                    </a:ext>
                  </a:extLst>
                </p:cNvPr>
                <p:cNvPicPr/>
                <p:nvPr/>
              </p:nvPicPr>
              <p:blipFill>
                <a:blip r:embed="rId382"/>
                <a:stretch>
                  <a:fillRect/>
                </a:stretch>
              </p:blipFill>
              <p:spPr>
                <a:xfrm>
                  <a:off x="6747347" y="2323604"/>
                  <a:ext cx="6552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3">
            <p14:nvContentPartPr>
              <p14:cNvPr id="726" name="Entrada de lápiz 725">
                <a:extLst>
                  <a:ext uri="{FF2B5EF4-FFF2-40B4-BE49-F238E27FC236}">
                    <a16:creationId xmlns:a16="http://schemas.microsoft.com/office/drawing/2014/main" id="{C3EB07FB-CE91-6645-86FE-06F697F364EC}"/>
                  </a:ext>
                </a:extLst>
              </p14:cNvPr>
              <p14:cNvContentPartPr/>
              <p14:nvPr/>
            </p14:nvContentPartPr>
            <p14:xfrm>
              <a:off x="4494827" y="2974484"/>
              <a:ext cx="100440" cy="200520"/>
            </p14:xfrm>
          </p:contentPart>
        </mc:Choice>
        <mc:Fallback xmlns="">
          <p:pic>
            <p:nvPicPr>
              <p:cNvPr id="726" name="Entrada de lápiz 725">
                <a:extLst>
                  <a:ext uri="{FF2B5EF4-FFF2-40B4-BE49-F238E27FC236}">
                    <a16:creationId xmlns:a16="http://schemas.microsoft.com/office/drawing/2014/main" id="{C3EB07FB-CE91-6645-86FE-06F697F364EC}"/>
                  </a:ext>
                </a:extLst>
              </p:cNvPr>
              <p:cNvPicPr/>
              <p:nvPr/>
            </p:nvPicPr>
            <p:blipFill>
              <a:blip r:embed="rId384"/>
              <a:stretch>
                <a:fillRect/>
              </a:stretch>
            </p:blipFill>
            <p:spPr>
              <a:xfrm>
                <a:off x="4479347" y="2959004"/>
                <a:ext cx="131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727" name="Entrada de lápiz 726">
                <a:extLst>
                  <a:ext uri="{FF2B5EF4-FFF2-40B4-BE49-F238E27FC236}">
                    <a16:creationId xmlns:a16="http://schemas.microsoft.com/office/drawing/2014/main" id="{13D0DDD1-8383-D842-8062-061DB21E78D7}"/>
                  </a:ext>
                </a:extLst>
              </p14:cNvPr>
              <p14:cNvContentPartPr/>
              <p14:nvPr/>
            </p14:nvContentPartPr>
            <p14:xfrm>
              <a:off x="4756907" y="2928404"/>
              <a:ext cx="88920" cy="208440"/>
            </p14:xfrm>
          </p:contentPart>
        </mc:Choice>
        <mc:Fallback xmlns="">
          <p:pic>
            <p:nvPicPr>
              <p:cNvPr id="727" name="Entrada de lápiz 726">
                <a:extLst>
                  <a:ext uri="{FF2B5EF4-FFF2-40B4-BE49-F238E27FC236}">
                    <a16:creationId xmlns:a16="http://schemas.microsoft.com/office/drawing/2014/main" id="{13D0DDD1-8383-D842-8062-061DB21E78D7}"/>
                  </a:ext>
                </a:extLst>
              </p:cNvPr>
              <p:cNvPicPr/>
              <p:nvPr/>
            </p:nvPicPr>
            <p:blipFill>
              <a:blip r:embed="rId386"/>
              <a:stretch>
                <a:fillRect/>
              </a:stretch>
            </p:blipFill>
            <p:spPr>
              <a:xfrm>
                <a:off x="4741427" y="2912924"/>
                <a:ext cx="119520" cy="239040"/>
              </a:xfrm>
              <a:prstGeom prst="rect">
                <a:avLst/>
              </a:prstGeom>
            </p:spPr>
          </p:pic>
        </mc:Fallback>
      </mc:AlternateContent>
      <p:grpSp>
        <p:nvGrpSpPr>
          <p:cNvPr id="740" name="Grupo 739">
            <a:extLst>
              <a:ext uri="{FF2B5EF4-FFF2-40B4-BE49-F238E27FC236}">
                <a16:creationId xmlns:a16="http://schemas.microsoft.com/office/drawing/2014/main" id="{F8CF87E9-E4E0-4F4A-AA34-2D0A4FB5E564}"/>
              </a:ext>
            </a:extLst>
          </p:cNvPr>
          <p:cNvGrpSpPr/>
          <p:nvPr/>
        </p:nvGrpSpPr>
        <p:grpSpPr>
          <a:xfrm>
            <a:off x="4941422" y="2832219"/>
            <a:ext cx="758880" cy="293040"/>
            <a:chOff x="4941422" y="2832219"/>
            <a:chExt cx="758880" cy="293040"/>
          </a:xfrm>
        </p:grpSpPr>
        <mc:AlternateContent xmlns:mc="http://schemas.openxmlformats.org/markup-compatibility/2006" xmlns:p14="http://schemas.microsoft.com/office/powerpoint/2010/main">
          <mc:Choice Requires="p14">
            <p:contentPart p14:bwMode="auto" r:id="rId387">
              <p14:nvContentPartPr>
                <p14:cNvPr id="728" name="Entrada de lápiz 727">
                  <a:extLst>
                    <a:ext uri="{FF2B5EF4-FFF2-40B4-BE49-F238E27FC236}">
                      <a16:creationId xmlns:a16="http://schemas.microsoft.com/office/drawing/2014/main" id="{8A52414E-3FED-8848-8437-D858420FF2A5}"/>
                    </a:ext>
                  </a:extLst>
                </p14:cNvPr>
                <p14:cNvContentPartPr/>
                <p14:nvPr/>
              </p14:nvContentPartPr>
              <p14:xfrm>
                <a:off x="4941422" y="2859219"/>
                <a:ext cx="23400" cy="100440"/>
              </p14:xfrm>
            </p:contentPart>
          </mc:Choice>
          <mc:Fallback xmlns="">
            <p:pic>
              <p:nvPicPr>
                <p:cNvPr id="728" name="Entrada de lápiz 727">
                  <a:extLst>
                    <a:ext uri="{FF2B5EF4-FFF2-40B4-BE49-F238E27FC236}">
                      <a16:creationId xmlns:a16="http://schemas.microsoft.com/office/drawing/2014/main" id="{8A52414E-3FED-8848-8437-D858420FF2A5}"/>
                    </a:ext>
                  </a:extLst>
                </p:cNvPr>
                <p:cNvPicPr/>
                <p:nvPr/>
              </p:nvPicPr>
              <p:blipFill>
                <a:blip r:embed="rId388"/>
                <a:stretch>
                  <a:fillRect/>
                </a:stretch>
              </p:blipFill>
              <p:spPr>
                <a:xfrm>
                  <a:off x="4925942" y="2843739"/>
                  <a:ext cx="54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729" name="Entrada de lápiz 728">
                  <a:extLst>
                    <a:ext uri="{FF2B5EF4-FFF2-40B4-BE49-F238E27FC236}">
                      <a16:creationId xmlns:a16="http://schemas.microsoft.com/office/drawing/2014/main" id="{16D35BA7-6A7C-7B45-A359-4366DB9A9CCC}"/>
                    </a:ext>
                  </a:extLst>
                </p14:cNvPr>
                <p14:cNvContentPartPr/>
                <p14:nvPr/>
              </p14:nvContentPartPr>
              <p14:xfrm>
                <a:off x="4991822" y="2870739"/>
                <a:ext cx="42840" cy="65880"/>
              </p14:xfrm>
            </p:contentPart>
          </mc:Choice>
          <mc:Fallback xmlns="">
            <p:pic>
              <p:nvPicPr>
                <p:cNvPr id="729" name="Entrada de lápiz 728">
                  <a:extLst>
                    <a:ext uri="{FF2B5EF4-FFF2-40B4-BE49-F238E27FC236}">
                      <a16:creationId xmlns:a16="http://schemas.microsoft.com/office/drawing/2014/main" id="{16D35BA7-6A7C-7B45-A359-4366DB9A9CCC}"/>
                    </a:ext>
                  </a:extLst>
                </p:cNvPr>
                <p:cNvPicPr/>
                <p:nvPr/>
              </p:nvPicPr>
              <p:blipFill>
                <a:blip r:embed="rId390"/>
                <a:stretch>
                  <a:fillRect/>
                </a:stretch>
              </p:blipFill>
              <p:spPr>
                <a:xfrm>
                  <a:off x="4976342" y="2855259"/>
                  <a:ext cx="73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730" name="Entrada de lápiz 729">
                  <a:extLst>
                    <a:ext uri="{FF2B5EF4-FFF2-40B4-BE49-F238E27FC236}">
                      <a16:creationId xmlns:a16="http://schemas.microsoft.com/office/drawing/2014/main" id="{A4DE8328-FE6B-7749-9287-8E9B8F17160E}"/>
                    </a:ext>
                  </a:extLst>
                </p14:cNvPr>
                <p14:cNvContentPartPr/>
                <p14:nvPr/>
              </p14:nvContentPartPr>
              <p14:xfrm>
                <a:off x="5076422" y="2832219"/>
                <a:ext cx="23400" cy="135000"/>
              </p14:xfrm>
            </p:contentPart>
          </mc:Choice>
          <mc:Fallback xmlns="">
            <p:pic>
              <p:nvPicPr>
                <p:cNvPr id="730" name="Entrada de lápiz 729">
                  <a:extLst>
                    <a:ext uri="{FF2B5EF4-FFF2-40B4-BE49-F238E27FC236}">
                      <a16:creationId xmlns:a16="http://schemas.microsoft.com/office/drawing/2014/main" id="{A4DE8328-FE6B-7749-9287-8E9B8F17160E}"/>
                    </a:ext>
                  </a:extLst>
                </p:cNvPr>
                <p:cNvPicPr/>
                <p:nvPr/>
              </p:nvPicPr>
              <p:blipFill>
                <a:blip r:embed="rId392"/>
                <a:stretch>
                  <a:fillRect/>
                </a:stretch>
              </p:blipFill>
              <p:spPr>
                <a:xfrm>
                  <a:off x="5061177" y="2816780"/>
                  <a:ext cx="53536" cy="165519"/>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731" name="Entrada de lápiz 730">
                  <a:extLst>
                    <a:ext uri="{FF2B5EF4-FFF2-40B4-BE49-F238E27FC236}">
                      <a16:creationId xmlns:a16="http://schemas.microsoft.com/office/drawing/2014/main" id="{1E5C7FA4-BA71-A845-84A6-065B89762735}"/>
                    </a:ext>
                  </a:extLst>
                </p14:cNvPr>
                <p14:cNvContentPartPr/>
                <p14:nvPr/>
              </p14:nvContentPartPr>
              <p14:xfrm>
                <a:off x="5207462" y="2951739"/>
                <a:ext cx="38880" cy="168840"/>
              </p14:xfrm>
            </p:contentPart>
          </mc:Choice>
          <mc:Fallback xmlns="">
            <p:pic>
              <p:nvPicPr>
                <p:cNvPr id="731" name="Entrada de lápiz 730">
                  <a:extLst>
                    <a:ext uri="{FF2B5EF4-FFF2-40B4-BE49-F238E27FC236}">
                      <a16:creationId xmlns:a16="http://schemas.microsoft.com/office/drawing/2014/main" id="{1E5C7FA4-BA71-A845-84A6-065B89762735}"/>
                    </a:ext>
                  </a:extLst>
                </p:cNvPr>
                <p:cNvPicPr/>
                <p:nvPr/>
              </p:nvPicPr>
              <p:blipFill>
                <a:blip r:embed="rId394"/>
                <a:stretch>
                  <a:fillRect/>
                </a:stretch>
              </p:blipFill>
              <p:spPr>
                <a:xfrm>
                  <a:off x="5191982" y="2936259"/>
                  <a:ext cx="69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732" name="Entrada de lápiz 731">
                  <a:extLst>
                    <a:ext uri="{FF2B5EF4-FFF2-40B4-BE49-F238E27FC236}">
                      <a16:creationId xmlns:a16="http://schemas.microsoft.com/office/drawing/2014/main" id="{30958790-7BF4-0B4A-B312-29897DD9348C}"/>
                    </a:ext>
                  </a:extLst>
                </p14:cNvPr>
                <p14:cNvContentPartPr/>
                <p14:nvPr/>
              </p14:nvContentPartPr>
              <p14:xfrm>
                <a:off x="5265062" y="2955339"/>
                <a:ext cx="50400" cy="169920"/>
              </p14:xfrm>
            </p:contentPart>
          </mc:Choice>
          <mc:Fallback xmlns="">
            <p:pic>
              <p:nvPicPr>
                <p:cNvPr id="732" name="Entrada de lápiz 731">
                  <a:extLst>
                    <a:ext uri="{FF2B5EF4-FFF2-40B4-BE49-F238E27FC236}">
                      <a16:creationId xmlns:a16="http://schemas.microsoft.com/office/drawing/2014/main" id="{30958790-7BF4-0B4A-B312-29897DD9348C}"/>
                    </a:ext>
                  </a:extLst>
                </p:cNvPr>
                <p:cNvPicPr/>
                <p:nvPr/>
              </p:nvPicPr>
              <p:blipFill>
                <a:blip r:embed="rId396"/>
                <a:stretch>
                  <a:fillRect/>
                </a:stretch>
              </p:blipFill>
              <p:spPr>
                <a:xfrm>
                  <a:off x="5249692" y="2939859"/>
                  <a:ext cx="80783"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733" name="Entrada de lápiz 732">
                  <a:extLst>
                    <a:ext uri="{FF2B5EF4-FFF2-40B4-BE49-F238E27FC236}">
                      <a16:creationId xmlns:a16="http://schemas.microsoft.com/office/drawing/2014/main" id="{1AB67A9E-D2C1-3E44-B954-8CC8466F6D4D}"/>
                    </a:ext>
                  </a:extLst>
                </p14:cNvPr>
                <p14:cNvContentPartPr/>
                <p14:nvPr/>
              </p14:nvContentPartPr>
              <p14:xfrm>
                <a:off x="5249582" y="3047859"/>
                <a:ext cx="57960" cy="11880"/>
              </p14:xfrm>
            </p:contentPart>
          </mc:Choice>
          <mc:Fallback xmlns="">
            <p:pic>
              <p:nvPicPr>
                <p:cNvPr id="733" name="Entrada de lápiz 732">
                  <a:extLst>
                    <a:ext uri="{FF2B5EF4-FFF2-40B4-BE49-F238E27FC236}">
                      <a16:creationId xmlns:a16="http://schemas.microsoft.com/office/drawing/2014/main" id="{1AB67A9E-D2C1-3E44-B954-8CC8466F6D4D}"/>
                    </a:ext>
                  </a:extLst>
                </p:cNvPr>
                <p:cNvPicPr/>
                <p:nvPr/>
              </p:nvPicPr>
              <p:blipFill>
                <a:blip r:embed="rId398"/>
                <a:stretch>
                  <a:fillRect/>
                </a:stretch>
              </p:blipFill>
              <p:spPr>
                <a:xfrm>
                  <a:off x="5234102" y="3032379"/>
                  <a:ext cx="88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734" name="Entrada de lápiz 733">
                  <a:extLst>
                    <a:ext uri="{FF2B5EF4-FFF2-40B4-BE49-F238E27FC236}">
                      <a16:creationId xmlns:a16="http://schemas.microsoft.com/office/drawing/2014/main" id="{BBD7E18C-8164-F348-A09E-C527AAD4DE56}"/>
                    </a:ext>
                  </a:extLst>
                </p14:cNvPr>
                <p14:cNvContentPartPr/>
                <p14:nvPr/>
              </p14:nvContentPartPr>
              <p14:xfrm>
                <a:off x="5399702" y="2901339"/>
                <a:ext cx="6480" cy="84960"/>
              </p14:xfrm>
            </p:contentPart>
          </mc:Choice>
          <mc:Fallback xmlns="">
            <p:pic>
              <p:nvPicPr>
                <p:cNvPr id="734" name="Entrada de lápiz 733">
                  <a:extLst>
                    <a:ext uri="{FF2B5EF4-FFF2-40B4-BE49-F238E27FC236}">
                      <a16:creationId xmlns:a16="http://schemas.microsoft.com/office/drawing/2014/main" id="{BBD7E18C-8164-F348-A09E-C527AAD4DE56}"/>
                    </a:ext>
                  </a:extLst>
                </p:cNvPr>
                <p:cNvPicPr/>
                <p:nvPr/>
              </p:nvPicPr>
              <p:blipFill>
                <a:blip r:embed="rId400"/>
                <a:stretch>
                  <a:fillRect/>
                </a:stretch>
              </p:blipFill>
              <p:spPr>
                <a:xfrm>
                  <a:off x="5383311" y="2885859"/>
                  <a:ext cx="38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735" name="Entrada de lápiz 734">
                  <a:extLst>
                    <a:ext uri="{FF2B5EF4-FFF2-40B4-BE49-F238E27FC236}">
                      <a16:creationId xmlns:a16="http://schemas.microsoft.com/office/drawing/2014/main" id="{D18B27E6-4682-6941-9094-DF3DCB70FB5F}"/>
                    </a:ext>
                  </a:extLst>
                </p14:cNvPr>
                <p14:cNvContentPartPr/>
                <p14:nvPr/>
              </p14:nvContentPartPr>
              <p14:xfrm>
                <a:off x="5353622" y="2897739"/>
                <a:ext cx="61920" cy="4320"/>
              </p14:xfrm>
            </p:contentPart>
          </mc:Choice>
          <mc:Fallback xmlns="">
            <p:pic>
              <p:nvPicPr>
                <p:cNvPr id="735" name="Entrada de lápiz 734">
                  <a:extLst>
                    <a:ext uri="{FF2B5EF4-FFF2-40B4-BE49-F238E27FC236}">
                      <a16:creationId xmlns:a16="http://schemas.microsoft.com/office/drawing/2014/main" id="{D18B27E6-4682-6941-9094-DF3DCB70FB5F}"/>
                    </a:ext>
                  </a:extLst>
                </p:cNvPr>
                <p:cNvPicPr/>
                <p:nvPr/>
              </p:nvPicPr>
              <p:blipFill>
                <a:blip r:embed="rId402"/>
                <a:stretch>
                  <a:fillRect/>
                </a:stretch>
              </p:blipFill>
              <p:spPr>
                <a:xfrm>
                  <a:off x="5338231" y="2882259"/>
                  <a:ext cx="92343"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737" name="Entrada de lápiz 736">
                  <a:extLst>
                    <a:ext uri="{FF2B5EF4-FFF2-40B4-BE49-F238E27FC236}">
                      <a16:creationId xmlns:a16="http://schemas.microsoft.com/office/drawing/2014/main" id="{9970E0BD-21E0-7540-AC6C-6A6C7C78E957}"/>
                    </a:ext>
                  </a:extLst>
                </p14:cNvPr>
                <p14:cNvContentPartPr/>
                <p14:nvPr/>
              </p14:nvContentPartPr>
              <p14:xfrm>
                <a:off x="5519222" y="2886579"/>
                <a:ext cx="27360" cy="104040"/>
              </p14:xfrm>
            </p:contentPart>
          </mc:Choice>
          <mc:Fallback xmlns="">
            <p:pic>
              <p:nvPicPr>
                <p:cNvPr id="737" name="Entrada de lápiz 736">
                  <a:extLst>
                    <a:ext uri="{FF2B5EF4-FFF2-40B4-BE49-F238E27FC236}">
                      <a16:creationId xmlns:a16="http://schemas.microsoft.com/office/drawing/2014/main" id="{9970E0BD-21E0-7540-AC6C-6A6C7C78E957}"/>
                    </a:ext>
                  </a:extLst>
                </p:cNvPr>
                <p:cNvPicPr/>
                <p:nvPr/>
              </p:nvPicPr>
              <p:blipFill>
                <a:blip r:embed="rId404"/>
                <a:stretch>
                  <a:fillRect/>
                </a:stretch>
              </p:blipFill>
              <p:spPr>
                <a:xfrm>
                  <a:off x="5503742" y="2871099"/>
                  <a:ext cx="57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738" name="Entrada de lápiz 737">
                  <a:extLst>
                    <a:ext uri="{FF2B5EF4-FFF2-40B4-BE49-F238E27FC236}">
                      <a16:creationId xmlns:a16="http://schemas.microsoft.com/office/drawing/2014/main" id="{647757BD-A111-6844-A3CE-02DBBDC92A12}"/>
                    </a:ext>
                  </a:extLst>
                </p14:cNvPr>
                <p14:cNvContentPartPr/>
                <p14:nvPr/>
              </p14:nvContentPartPr>
              <p14:xfrm>
                <a:off x="5576822" y="2901339"/>
                <a:ext cx="46440" cy="73440"/>
              </p14:xfrm>
            </p:contentPart>
          </mc:Choice>
          <mc:Fallback xmlns="">
            <p:pic>
              <p:nvPicPr>
                <p:cNvPr id="738" name="Entrada de lápiz 737">
                  <a:extLst>
                    <a:ext uri="{FF2B5EF4-FFF2-40B4-BE49-F238E27FC236}">
                      <a16:creationId xmlns:a16="http://schemas.microsoft.com/office/drawing/2014/main" id="{647757BD-A111-6844-A3CE-02DBBDC92A12}"/>
                    </a:ext>
                  </a:extLst>
                </p:cNvPr>
                <p:cNvPicPr/>
                <p:nvPr/>
              </p:nvPicPr>
              <p:blipFill>
                <a:blip r:embed="rId406"/>
                <a:stretch>
                  <a:fillRect/>
                </a:stretch>
              </p:blipFill>
              <p:spPr>
                <a:xfrm>
                  <a:off x="5561342" y="2885859"/>
                  <a:ext cx="770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739" name="Entrada de lápiz 738">
                  <a:extLst>
                    <a:ext uri="{FF2B5EF4-FFF2-40B4-BE49-F238E27FC236}">
                      <a16:creationId xmlns:a16="http://schemas.microsoft.com/office/drawing/2014/main" id="{4D97B5DD-8271-584D-B0AA-D7379D79B4F0}"/>
                    </a:ext>
                  </a:extLst>
                </p14:cNvPr>
                <p14:cNvContentPartPr/>
                <p14:nvPr/>
              </p14:nvContentPartPr>
              <p14:xfrm>
                <a:off x="5665382" y="2862819"/>
                <a:ext cx="34920" cy="127440"/>
              </p14:xfrm>
            </p:contentPart>
          </mc:Choice>
          <mc:Fallback xmlns="">
            <p:pic>
              <p:nvPicPr>
                <p:cNvPr id="739" name="Entrada de lápiz 738">
                  <a:extLst>
                    <a:ext uri="{FF2B5EF4-FFF2-40B4-BE49-F238E27FC236}">
                      <a16:creationId xmlns:a16="http://schemas.microsoft.com/office/drawing/2014/main" id="{4D97B5DD-8271-584D-B0AA-D7379D79B4F0}"/>
                    </a:ext>
                  </a:extLst>
                </p:cNvPr>
                <p:cNvPicPr/>
                <p:nvPr/>
              </p:nvPicPr>
              <p:blipFill>
                <a:blip r:embed="rId408"/>
                <a:stretch>
                  <a:fillRect/>
                </a:stretch>
              </p:blipFill>
              <p:spPr>
                <a:xfrm>
                  <a:off x="5649902" y="2847339"/>
                  <a:ext cx="65520" cy="15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9">
            <p14:nvContentPartPr>
              <p14:cNvPr id="758" name="Entrada de lápiz 757">
                <a:extLst>
                  <a:ext uri="{FF2B5EF4-FFF2-40B4-BE49-F238E27FC236}">
                    <a16:creationId xmlns:a16="http://schemas.microsoft.com/office/drawing/2014/main" id="{DD059EBB-8F89-CF41-911B-E7BDE5D996FB}"/>
                  </a:ext>
                </a:extLst>
              </p14:cNvPr>
              <p14:cNvContentPartPr/>
              <p14:nvPr/>
            </p14:nvContentPartPr>
            <p14:xfrm>
              <a:off x="9562304" y="2536759"/>
              <a:ext cx="88920" cy="92520"/>
            </p14:xfrm>
          </p:contentPart>
        </mc:Choice>
        <mc:Fallback xmlns="">
          <p:pic>
            <p:nvPicPr>
              <p:cNvPr id="758" name="Entrada de lápiz 757">
                <a:extLst>
                  <a:ext uri="{FF2B5EF4-FFF2-40B4-BE49-F238E27FC236}">
                    <a16:creationId xmlns:a16="http://schemas.microsoft.com/office/drawing/2014/main" id="{DD059EBB-8F89-CF41-911B-E7BDE5D996FB}"/>
                  </a:ext>
                </a:extLst>
              </p:cNvPr>
              <p:cNvPicPr/>
              <p:nvPr/>
            </p:nvPicPr>
            <p:blipFill>
              <a:blip r:embed="rId410"/>
              <a:stretch>
                <a:fillRect/>
              </a:stretch>
            </p:blipFill>
            <p:spPr>
              <a:xfrm>
                <a:off x="9546824" y="2521219"/>
                <a:ext cx="119520" cy="123240"/>
              </a:xfrm>
              <a:prstGeom prst="rect">
                <a:avLst/>
              </a:prstGeom>
            </p:spPr>
          </p:pic>
        </mc:Fallback>
      </mc:AlternateContent>
      <p:grpSp>
        <p:nvGrpSpPr>
          <p:cNvPr id="762" name="Grupo 761">
            <a:extLst>
              <a:ext uri="{FF2B5EF4-FFF2-40B4-BE49-F238E27FC236}">
                <a16:creationId xmlns:a16="http://schemas.microsoft.com/office/drawing/2014/main" id="{C7C2A762-BCF1-1B48-98B9-8F94AA6D2CD1}"/>
              </a:ext>
            </a:extLst>
          </p:cNvPr>
          <p:cNvGrpSpPr/>
          <p:nvPr/>
        </p:nvGrpSpPr>
        <p:grpSpPr>
          <a:xfrm>
            <a:off x="9793424" y="2459719"/>
            <a:ext cx="312120" cy="223200"/>
            <a:chOff x="9793424" y="2459719"/>
            <a:chExt cx="312120" cy="223200"/>
          </a:xfrm>
        </p:grpSpPr>
        <mc:AlternateContent xmlns:mc="http://schemas.openxmlformats.org/markup-compatibility/2006" xmlns:p14="http://schemas.microsoft.com/office/powerpoint/2010/main">
          <mc:Choice Requires="p14">
            <p:contentPart p14:bwMode="auto" r:id="rId411">
              <p14:nvContentPartPr>
                <p14:cNvPr id="759" name="Entrada de lápiz 758">
                  <a:extLst>
                    <a:ext uri="{FF2B5EF4-FFF2-40B4-BE49-F238E27FC236}">
                      <a16:creationId xmlns:a16="http://schemas.microsoft.com/office/drawing/2014/main" id="{EB30AFAD-9440-2741-8E3B-959104824DC5}"/>
                    </a:ext>
                  </a:extLst>
                </p14:cNvPr>
                <p14:cNvContentPartPr/>
                <p14:nvPr/>
              </p14:nvContentPartPr>
              <p14:xfrm>
                <a:off x="9793424" y="2516959"/>
                <a:ext cx="81360" cy="123480"/>
              </p14:xfrm>
            </p:contentPart>
          </mc:Choice>
          <mc:Fallback xmlns="">
            <p:pic>
              <p:nvPicPr>
                <p:cNvPr id="759" name="Entrada de lápiz 758">
                  <a:extLst>
                    <a:ext uri="{FF2B5EF4-FFF2-40B4-BE49-F238E27FC236}">
                      <a16:creationId xmlns:a16="http://schemas.microsoft.com/office/drawing/2014/main" id="{EB30AFAD-9440-2741-8E3B-959104824DC5}"/>
                    </a:ext>
                  </a:extLst>
                </p:cNvPr>
                <p:cNvPicPr/>
                <p:nvPr/>
              </p:nvPicPr>
              <p:blipFill>
                <a:blip r:embed="rId412"/>
                <a:stretch>
                  <a:fillRect/>
                </a:stretch>
              </p:blipFill>
              <p:spPr>
                <a:xfrm>
                  <a:off x="9777875" y="2501479"/>
                  <a:ext cx="112096"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760" name="Entrada de lápiz 759">
                  <a:extLst>
                    <a:ext uri="{FF2B5EF4-FFF2-40B4-BE49-F238E27FC236}">
                      <a16:creationId xmlns:a16="http://schemas.microsoft.com/office/drawing/2014/main" id="{34FA7F35-40A2-F14D-9B54-BBF24C8C27DA}"/>
                    </a:ext>
                  </a:extLst>
                </p14:cNvPr>
                <p14:cNvContentPartPr/>
                <p14:nvPr/>
              </p14:nvContentPartPr>
              <p14:xfrm>
                <a:off x="9951464" y="2463679"/>
                <a:ext cx="11880" cy="45720"/>
              </p14:xfrm>
            </p:contentPart>
          </mc:Choice>
          <mc:Fallback xmlns="">
            <p:pic>
              <p:nvPicPr>
                <p:cNvPr id="760" name="Entrada de lápiz 759">
                  <a:extLst>
                    <a:ext uri="{FF2B5EF4-FFF2-40B4-BE49-F238E27FC236}">
                      <a16:creationId xmlns:a16="http://schemas.microsoft.com/office/drawing/2014/main" id="{34FA7F35-40A2-F14D-9B54-BBF24C8C27DA}"/>
                    </a:ext>
                  </a:extLst>
                </p:cNvPr>
                <p:cNvPicPr/>
                <p:nvPr/>
              </p:nvPicPr>
              <p:blipFill>
                <a:blip r:embed="rId414"/>
                <a:stretch>
                  <a:fillRect/>
                </a:stretch>
              </p:blipFill>
              <p:spPr>
                <a:xfrm>
                  <a:off x="9935984" y="2448199"/>
                  <a:ext cx="42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761" name="Entrada de lápiz 760">
                  <a:extLst>
                    <a:ext uri="{FF2B5EF4-FFF2-40B4-BE49-F238E27FC236}">
                      <a16:creationId xmlns:a16="http://schemas.microsoft.com/office/drawing/2014/main" id="{7D083ED6-AD66-9343-BB53-73C9DC3536D5}"/>
                    </a:ext>
                  </a:extLst>
                </p14:cNvPr>
                <p14:cNvContentPartPr/>
                <p14:nvPr/>
              </p14:nvContentPartPr>
              <p14:xfrm>
                <a:off x="10032104" y="2459719"/>
                <a:ext cx="73440" cy="223200"/>
              </p14:xfrm>
            </p:contentPart>
          </mc:Choice>
          <mc:Fallback xmlns="">
            <p:pic>
              <p:nvPicPr>
                <p:cNvPr id="761" name="Entrada de lápiz 760">
                  <a:extLst>
                    <a:ext uri="{FF2B5EF4-FFF2-40B4-BE49-F238E27FC236}">
                      <a16:creationId xmlns:a16="http://schemas.microsoft.com/office/drawing/2014/main" id="{7D083ED6-AD66-9343-BB53-73C9DC3536D5}"/>
                    </a:ext>
                  </a:extLst>
                </p:cNvPr>
                <p:cNvPicPr/>
                <p:nvPr/>
              </p:nvPicPr>
              <p:blipFill>
                <a:blip r:embed="rId416"/>
                <a:stretch>
                  <a:fillRect/>
                </a:stretch>
              </p:blipFill>
              <p:spPr>
                <a:xfrm>
                  <a:off x="10016624" y="2444239"/>
                  <a:ext cx="104040" cy="253800"/>
                </a:xfrm>
                <a:prstGeom prst="rect">
                  <a:avLst/>
                </a:prstGeom>
              </p:spPr>
            </p:pic>
          </mc:Fallback>
        </mc:AlternateContent>
      </p:grpSp>
      <p:grpSp>
        <p:nvGrpSpPr>
          <p:cNvPr id="774" name="Grupo 773">
            <a:extLst>
              <a:ext uri="{FF2B5EF4-FFF2-40B4-BE49-F238E27FC236}">
                <a16:creationId xmlns:a16="http://schemas.microsoft.com/office/drawing/2014/main" id="{472D89ED-C8D4-B343-9BBD-E8716A19CB8F}"/>
              </a:ext>
            </a:extLst>
          </p:cNvPr>
          <p:cNvGrpSpPr/>
          <p:nvPr/>
        </p:nvGrpSpPr>
        <p:grpSpPr>
          <a:xfrm>
            <a:off x="8461064" y="2363239"/>
            <a:ext cx="1032480" cy="362160"/>
            <a:chOff x="8461064" y="2363239"/>
            <a:chExt cx="1032480" cy="362160"/>
          </a:xfrm>
        </p:grpSpPr>
        <mc:AlternateContent xmlns:mc="http://schemas.openxmlformats.org/markup-compatibility/2006" xmlns:p14="http://schemas.microsoft.com/office/powerpoint/2010/main">
          <mc:Choice Requires="p14">
            <p:contentPart p14:bwMode="auto" r:id="rId417">
              <p14:nvContentPartPr>
                <p14:cNvPr id="741" name="Entrada de lápiz 740">
                  <a:extLst>
                    <a:ext uri="{FF2B5EF4-FFF2-40B4-BE49-F238E27FC236}">
                      <a16:creationId xmlns:a16="http://schemas.microsoft.com/office/drawing/2014/main" id="{7A5B849A-CC9E-2848-B549-39195D76DF5E}"/>
                    </a:ext>
                  </a:extLst>
                </p14:cNvPr>
                <p14:cNvContentPartPr/>
                <p14:nvPr/>
              </p14:nvContentPartPr>
              <p14:xfrm>
                <a:off x="8461064" y="2497879"/>
                <a:ext cx="77400" cy="131400"/>
              </p14:xfrm>
            </p:contentPart>
          </mc:Choice>
          <mc:Fallback xmlns="">
            <p:pic>
              <p:nvPicPr>
                <p:cNvPr id="741" name="Entrada de lápiz 740">
                  <a:extLst>
                    <a:ext uri="{FF2B5EF4-FFF2-40B4-BE49-F238E27FC236}">
                      <a16:creationId xmlns:a16="http://schemas.microsoft.com/office/drawing/2014/main" id="{7A5B849A-CC9E-2848-B549-39195D76DF5E}"/>
                    </a:ext>
                  </a:extLst>
                </p:cNvPr>
                <p:cNvPicPr/>
                <p:nvPr/>
              </p:nvPicPr>
              <p:blipFill>
                <a:blip r:embed="rId418"/>
                <a:stretch>
                  <a:fillRect/>
                </a:stretch>
              </p:blipFill>
              <p:spPr>
                <a:xfrm>
                  <a:off x="8445512" y="2482399"/>
                  <a:ext cx="108143"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742" name="Entrada de lápiz 741">
                  <a:extLst>
                    <a:ext uri="{FF2B5EF4-FFF2-40B4-BE49-F238E27FC236}">
                      <a16:creationId xmlns:a16="http://schemas.microsoft.com/office/drawing/2014/main" id="{37161619-78E3-2B47-A08C-15BA4F70F976}"/>
                    </a:ext>
                  </a:extLst>
                </p14:cNvPr>
                <p14:cNvContentPartPr/>
                <p14:nvPr/>
              </p14:nvContentPartPr>
              <p14:xfrm>
                <a:off x="8630624" y="2494279"/>
                <a:ext cx="154440" cy="127080"/>
              </p14:xfrm>
            </p:contentPart>
          </mc:Choice>
          <mc:Fallback xmlns="">
            <p:pic>
              <p:nvPicPr>
                <p:cNvPr id="742" name="Entrada de lápiz 741">
                  <a:extLst>
                    <a:ext uri="{FF2B5EF4-FFF2-40B4-BE49-F238E27FC236}">
                      <a16:creationId xmlns:a16="http://schemas.microsoft.com/office/drawing/2014/main" id="{37161619-78E3-2B47-A08C-15BA4F70F976}"/>
                    </a:ext>
                  </a:extLst>
                </p:cNvPr>
                <p:cNvPicPr/>
                <p:nvPr/>
              </p:nvPicPr>
              <p:blipFill>
                <a:blip r:embed="rId420"/>
                <a:stretch>
                  <a:fillRect/>
                </a:stretch>
              </p:blipFill>
              <p:spPr>
                <a:xfrm>
                  <a:off x="8615144" y="2478799"/>
                  <a:ext cx="185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744" name="Entrada de lápiz 743">
                  <a:extLst>
                    <a:ext uri="{FF2B5EF4-FFF2-40B4-BE49-F238E27FC236}">
                      <a16:creationId xmlns:a16="http://schemas.microsoft.com/office/drawing/2014/main" id="{9AD4603A-6200-2343-A100-F97E37247414}"/>
                    </a:ext>
                  </a:extLst>
                </p14:cNvPr>
                <p14:cNvContentPartPr/>
                <p14:nvPr/>
              </p14:nvContentPartPr>
              <p14:xfrm>
                <a:off x="8873264" y="2447839"/>
                <a:ext cx="360" cy="50400"/>
              </p14:xfrm>
            </p:contentPart>
          </mc:Choice>
          <mc:Fallback xmlns="">
            <p:pic>
              <p:nvPicPr>
                <p:cNvPr id="744" name="Entrada de lápiz 743">
                  <a:extLst>
                    <a:ext uri="{FF2B5EF4-FFF2-40B4-BE49-F238E27FC236}">
                      <a16:creationId xmlns:a16="http://schemas.microsoft.com/office/drawing/2014/main" id="{9AD4603A-6200-2343-A100-F97E37247414}"/>
                    </a:ext>
                  </a:extLst>
                </p:cNvPr>
                <p:cNvPicPr/>
                <p:nvPr/>
              </p:nvPicPr>
              <p:blipFill>
                <a:blip r:embed="rId422"/>
                <a:stretch>
                  <a:fillRect/>
                </a:stretch>
              </p:blipFill>
              <p:spPr>
                <a:xfrm>
                  <a:off x="8857784" y="2432359"/>
                  <a:ext cx="30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745" name="Entrada de lápiz 744">
                  <a:extLst>
                    <a:ext uri="{FF2B5EF4-FFF2-40B4-BE49-F238E27FC236}">
                      <a16:creationId xmlns:a16="http://schemas.microsoft.com/office/drawing/2014/main" id="{5A0005F4-00FD-1C49-97E1-1DB8CF3C1260}"/>
                    </a:ext>
                  </a:extLst>
                </p14:cNvPr>
                <p14:cNvContentPartPr/>
                <p14:nvPr/>
              </p14:nvContentPartPr>
              <p14:xfrm>
                <a:off x="8842304" y="2430199"/>
                <a:ext cx="61920" cy="14040"/>
              </p14:xfrm>
            </p:contentPart>
          </mc:Choice>
          <mc:Fallback xmlns="">
            <p:pic>
              <p:nvPicPr>
                <p:cNvPr id="745" name="Entrada de lápiz 744">
                  <a:extLst>
                    <a:ext uri="{FF2B5EF4-FFF2-40B4-BE49-F238E27FC236}">
                      <a16:creationId xmlns:a16="http://schemas.microsoft.com/office/drawing/2014/main" id="{5A0005F4-00FD-1C49-97E1-1DB8CF3C1260}"/>
                    </a:ext>
                  </a:extLst>
                </p:cNvPr>
                <p:cNvPicPr/>
                <p:nvPr/>
              </p:nvPicPr>
              <p:blipFill>
                <a:blip r:embed="rId424"/>
                <a:stretch>
                  <a:fillRect/>
                </a:stretch>
              </p:blipFill>
              <p:spPr>
                <a:xfrm>
                  <a:off x="8826913" y="2414719"/>
                  <a:ext cx="92343"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747" name="Entrada de lápiz 746">
                  <a:extLst>
                    <a:ext uri="{FF2B5EF4-FFF2-40B4-BE49-F238E27FC236}">
                      <a16:creationId xmlns:a16="http://schemas.microsoft.com/office/drawing/2014/main" id="{909CC2EF-2B6C-3B41-B20C-F8AF49EC66FA}"/>
                    </a:ext>
                  </a:extLst>
                </p14:cNvPr>
                <p14:cNvContentPartPr/>
                <p14:nvPr/>
              </p14:nvContentPartPr>
              <p14:xfrm>
                <a:off x="8961824" y="2401759"/>
                <a:ext cx="38880" cy="111960"/>
              </p14:xfrm>
            </p:contentPart>
          </mc:Choice>
          <mc:Fallback xmlns="">
            <p:pic>
              <p:nvPicPr>
                <p:cNvPr id="747" name="Entrada de lápiz 746">
                  <a:extLst>
                    <a:ext uri="{FF2B5EF4-FFF2-40B4-BE49-F238E27FC236}">
                      <a16:creationId xmlns:a16="http://schemas.microsoft.com/office/drawing/2014/main" id="{909CC2EF-2B6C-3B41-B20C-F8AF49EC66FA}"/>
                    </a:ext>
                  </a:extLst>
                </p:cNvPr>
                <p:cNvPicPr/>
                <p:nvPr/>
              </p:nvPicPr>
              <p:blipFill>
                <a:blip r:embed="rId426"/>
                <a:stretch>
                  <a:fillRect/>
                </a:stretch>
              </p:blipFill>
              <p:spPr>
                <a:xfrm>
                  <a:off x="8946344" y="2386279"/>
                  <a:ext cx="69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749" name="Entrada de lápiz 748">
                  <a:extLst>
                    <a:ext uri="{FF2B5EF4-FFF2-40B4-BE49-F238E27FC236}">
                      <a16:creationId xmlns:a16="http://schemas.microsoft.com/office/drawing/2014/main" id="{6A26565B-7022-BE4A-828A-6E43E767A744}"/>
                    </a:ext>
                  </a:extLst>
                </p14:cNvPr>
                <p14:cNvContentPartPr/>
                <p14:nvPr/>
              </p14:nvContentPartPr>
              <p14:xfrm>
                <a:off x="9019424" y="2425159"/>
                <a:ext cx="34560" cy="57600"/>
              </p14:xfrm>
            </p:contentPart>
          </mc:Choice>
          <mc:Fallback xmlns="">
            <p:pic>
              <p:nvPicPr>
                <p:cNvPr id="749" name="Entrada de lápiz 748">
                  <a:extLst>
                    <a:ext uri="{FF2B5EF4-FFF2-40B4-BE49-F238E27FC236}">
                      <a16:creationId xmlns:a16="http://schemas.microsoft.com/office/drawing/2014/main" id="{6A26565B-7022-BE4A-828A-6E43E767A744}"/>
                    </a:ext>
                  </a:extLst>
                </p:cNvPr>
                <p:cNvPicPr/>
                <p:nvPr/>
              </p:nvPicPr>
              <p:blipFill>
                <a:blip r:embed="rId428"/>
                <a:stretch>
                  <a:fillRect/>
                </a:stretch>
              </p:blipFill>
              <p:spPr>
                <a:xfrm>
                  <a:off x="9003944" y="2409775"/>
                  <a:ext cx="65160" cy="8801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750" name="Entrada de lápiz 749">
                  <a:extLst>
                    <a:ext uri="{FF2B5EF4-FFF2-40B4-BE49-F238E27FC236}">
                      <a16:creationId xmlns:a16="http://schemas.microsoft.com/office/drawing/2014/main" id="{2A191D1F-6808-4E4D-B491-D49D42753128}"/>
                    </a:ext>
                  </a:extLst>
                </p14:cNvPr>
                <p14:cNvContentPartPr/>
                <p14:nvPr/>
              </p14:nvContentPartPr>
              <p14:xfrm>
                <a:off x="9084944" y="2397799"/>
                <a:ext cx="27360" cy="108360"/>
              </p14:xfrm>
            </p:contentPart>
          </mc:Choice>
          <mc:Fallback xmlns="">
            <p:pic>
              <p:nvPicPr>
                <p:cNvPr id="750" name="Entrada de lápiz 749">
                  <a:extLst>
                    <a:ext uri="{FF2B5EF4-FFF2-40B4-BE49-F238E27FC236}">
                      <a16:creationId xmlns:a16="http://schemas.microsoft.com/office/drawing/2014/main" id="{2A191D1F-6808-4E4D-B491-D49D42753128}"/>
                    </a:ext>
                  </a:extLst>
                </p:cNvPr>
                <p:cNvPicPr/>
                <p:nvPr/>
              </p:nvPicPr>
              <p:blipFill>
                <a:blip r:embed="rId430"/>
                <a:stretch>
                  <a:fillRect/>
                </a:stretch>
              </p:blipFill>
              <p:spPr>
                <a:xfrm>
                  <a:off x="9069464" y="2382319"/>
                  <a:ext cx="57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752" name="Entrada de lápiz 751">
                  <a:extLst>
                    <a:ext uri="{FF2B5EF4-FFF2-40B4-BE49-F238E27FC236}">
                      <a16:creationId xmlns:a16="http://schemas.microsoft.com/office/drawing/2014/main" id="{1B76BB6D-B346-4745-9F56-C4E870E3E037}"/>
                    </a:ext>
                  </a:extLst>
                </p14:cNvPr>
                <p14:cNvContentPartPr/>
                <p14:nvPr/>
              </p14:nvContentPartPr>
              <p14:xfrm>
                <a:off x="9219584" y="2451799"/>
                <a:ext cx="92880" cy="196920"/>
              </p14:xfrm>
            </p:contentPart>
          </mc:Choice>
          <mc:Fallback xmlns="">
            <p:pic>
              <p:nvPicPr>
                <p:cNvPr id="752" name="Entrada de lápiz 751">
                  <a:extLst>
                    <a:ext uri="{FF2B5EF4-FFF2-40B4-BE49-F238E27FC236}">
                      <a16:creationId xmlns:a16="http://schemas.microsoft.com/office/drawing/2014/main" id="{1B76BB6D-B346-4745-9F56-C4E870E3E037}"/>
                    </a:ext>
                  </a:extLst>
                </p:cNvPr>
                <p:cNvPicPr/>
                <p:nvPr/>
              </p:nvPicPr>
              <p:blipFill>
                <a:blip r:embed="rId432"/>
                <a:stretch>
                  <a:fillRect/>
                </a:stretch>
              </p:blipFill>
              <p:spPr>
                <a:xfrm>
                  <a:off x="9204044" y="2436319"/>
                  <a:ext cx="123599"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754" name="Entrada de lápiz 753">
                  <a:extLst>
                    <a:ext uri="{FF2B5EF4-FFF2-40B4-BE49-F238E27FC236}">
                      <a16:creationId xmlns:a16="http://schemas.microsoft.com/office/drawing/2014/main" id="{8720D0FF-8975-1142-A201-FC5D8320E825}"/>
                    </a:ext>
                  </a:extLst>
                </p14:cNvPr>
                <p14:cNvContentPartPr/>
                <p14:nvPr/>
              </p14:nvContentPartPr>
              <p14:xfrm>
                <a:off x="9373664" y="2386279"/>
                <a:ext cx="46440" cy="84960"/>
              </p14:xfrm>
            </p:contentPart>
          </mc:Choice>
          <mc:Fallback xmlns="">
            <p:pic>
              <p:nvPicPr>
                <p:cNvPr id="754" name="Entrada de lápiz 753">
                  <a:extLst>
                    <a:ext uri="{FF2B5EF4-FFF2-40B4-BE49-F238E27FC236}">
                      <a16:creationId xmlns:a16="http://schemas.microsoft.com/office/drawing/2014/main" id="{8720D0FF-8975-1142-A201-FC5D8320E825}"/>
                    </a:ext>
                  </a:extLst>
                </p:cNvPr>
                <p:cNvPicPr/>
                <p:nvPr/>
              </p:nvPicPr>
              <p:blipFill>
                <a:blip r:embed="rId434"/>
                <a:stretch>
                  <a:fillRect/>
                </a:stretch>
              </p:blipFill>
              <p:spPr>
                <a:xfrm>
                  <a:off x="9358184" y="2370864"/>
                  <a:ext cx="77040" cy="115431"/>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755" name="Entrada de lápiz 754">
                  <a:extLst>
                    <a:ext uri="{FF2B5EF4-FFF2-40B4-BE49-F238E27FC236}">
                      <a16:creationId xmlns:a16="http://schemas.microsoft.com/office/drawing/2014/main" id="{E13F5095-D26D-2B46-8B0B-3F59AB3D76F3}"/>
                    </a:ext>
                  </a:extLst>
                </p14:cNvPr>
                <p14:cNvContentPartPr/>
                <p14:nvPr/>
              </p14:nvContentPartPr>
              <p14:xfrm>
                <a:off x="9335144" y="2370799"/>
                <a:ext cx="38880" cy="111960"/>
              </p14:xfrm>
            </p:contentPart>
          </mc:Choice>
          <mc:Fallback xmlns="">
            <p:pic>
              <p:nvPicPr>
                <p:cNvPr id="755" name="Entrada de lápiz 754">
                  <a:extLst>
                    <a:ext uri="{FF2B5EF4-FFF2-40B4-BE49-F238E27FC236}">
                      <a16:creationId xmlns:a16="http://schemas.microsoft.com/office/drawing/2014/main" id="{E13F5095-D26D-2B46-8B0B-3F59AB3D76F3}"/>
                    </a:ext>
                  </a:extLst>
                </p:cNvPr>
                <p:cNvPicPr/>
                <p:nvPr/>
              </p:nvPicPr>
              <p:blipFill>
                <a:blip r:embed="rId436"/>
                <a:stretch>
                  <a:fillRect/>
                </a:stretch>
              </p:blipFill>
              <p:spPr>
                <a:xfrm>
                  <a:off x="9319664" y="2355369"/>
                  <a:ext cx="69480" cy="142462"/>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756" name="Entrada de lápiz 755">
                  <a:extLst>
                    <a:ext uri="{FF2B5EF4-FFF2-40B4-BE49-F238E27FC236}">
                      <a16:creationId xmlns:a16="http://schemas.microsoft.com/office/drawing/2014/main" id="{6E8450CA-4000-1948-AE10-66D7F06C53CC}"/>
                    </a:ext>
                  </a:extLst>
                </p14:cNvPr>
                <p14:cNvContentPartPr/>
                <p14:nvPr/>
              </p14:nvContentPartPr>
              <p14:xfrm>
                <a:off x="9450704" y="2363239"/>
                <a:ext cx="42840" cy="111960"/>
              </p14:xfrm>
            </p:contentPart>
          </mc:Choice>
          <mc:Fallback xmlns="">
            <p:pic>
              <p:nvPicPr>
                <p:cNvPr id="756" name="Entrada de lápiz 755">
                  <a:extLst>
                    <a:ext uri="{FF2B5EF4-FFF2-40B4-BE49-F238E27FC236}">
                      <a16:creationId xmlns:a16="http://schemas.microsoft.com/office/drawing/2014/main" id="{6E8450CA-4000-1948-AE10-66D7F06C53CC}"/>
                    </a:ext>
                  </a:extLst>
                </p:cNvPr>
                <p:cNvPicPr/>
                <p:nvPr/>
              </p:nvPicPr>
              <p:blipFill>
                <a:blip r:embed="rId438"/>
                <a:stretch>
                  <a:fillRect/>
                </a:stretch>
              </p:blipFill>
              <p:spPr>
                <a:xfrm>
                  <a:off x="9435093" y="2347759"/>
                  <a:ext cx="73699"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72" name="Entrada de lápiz 771">
                  <a:extLst>
                    <a:ext uri="{FF2B5EF4-FFF2-40B4-BE49-F238E27FC236}">
                      <a16:creationId xmlns:a16="http://schemas.microsoft.com/office/drawing/2014/main" id="{10A53506-6F9B-EB44-B9A9-69154A5FBC0C}"/>
                    </a:ext>
                  </a:extLst>
                </p14:cNvPr>
                <p14:cNvContentPartPr/>
                <p14:nvPr/>
              </p14:nvContentPartPr>
              <p14:xfrm>
                <a:off x="8599664" y="2405719"/>
                <a:ext cx="54360" cy="319680"/>
              </p14:xfrm>
            </p:contentPart>
          </mc:Choice>
          <mc:Fallback xmlns="">
            <p:pic>
              <p:nvPicPr>
                <p:cNvPr id="772" name="Entrada de lápiz 771">
                  <a:extLst>
                    <a:ext uri="{FF2B5EF4-FFF2-40B4-BE49-F238E27FC236}">
                      <a16:creationId xmlns:a16="http://schemas.microsoft.com/office/drawing/2014/main" id="{10A53506-6F9B-EB44-B9A9-69154A5FBC0C}"/>
                    </a:ext>
                  </a:extLst>
                </p:cNvPr>
                <p:cNvPicPr/>
                <p:nvPr/>
              </p:nvPicPr>
              <p:blipFill>
                <a:blip r:embed="rId440"/>
                <a:stretch>
                  <a:fillRect/>
                </a:stretch>
              </p:blipFill>
              <p:spPr>
                <a:xfrm>
                  <a:off x="8584081" y="2390239"/>
                  <a:ext cx="85164"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773" name="Entrada de lápiz 772">
                  <a:extLst>
                    <a:ext uri="{FF2B5EF4-FFF2-40B4-BE49-F238E27FC236}">
                      <a16:creationId xmlns:a16="http://schemas.microsoft.com/office/drawing/2014/main" id="{4942F475-C072-1B4B-84D7-DBAFF010AF41}"/>
                    </a:ext>
                  </a:extLst>
                </p14:cNvPr>
                <p14:cNvContentPartPr/>
                <p14:nvPr/>
              </p14:nvContentPartPr>
              <p14:xfrm>
                <a:off x="8565104" y="2370799"/>
                <a:ext cx="42840" cy="7920"/>
              </p14:xfrm>
            </p:contentPart>
          </mc:Choice>
          <mc:Fallback xmlns="">
            <p:pic>
              <p:nvPicPr>
                <p:cNvPr id="773" name="Entrada de lápiz 772">
                  <a:extLst>
                    <a:ext uri="{FF2B5EF4-FFF2-40B4-BE49-F238E27FC236}">
                      <a16:creationId xmlns:a16="http://schemas.microsoft.com/office/drawing/2014/main" id="{4942F475-C072-1B4B-84D7-DBAFF010AF41}"/>
                    </a:ext>
                  </a:extLst>
                </p:cNvPr>
                <p:cNvPicPr/>
                <p:nvPr/>
              </p:nvPicPr>
              <p:blipFill>
                <a:blip r:embed="rId442"/>
                <a:stretch>
                  <a:fillRect/>
                </a:stretch>
              </p:blipFill>
              <p:spPr>
                <a:xfrm>
                  <a:off x="8549624" y="2355992"/>
                  <a:ext cx="73440" cy="37190"/>
                </a:xfrm>
                <a:prstGeom prst="rect">
                  <a:avLst/>
                </a:prstGeom>
              </p:spPr>
            </p:pic>
          </mc:Fallback>
        </mc:AlternateContent>
      </p:grpSp>
      <p:grpSp>
        <p:nvGrpSpPr>
          <p:cNvPr id="776" name="Grupo 775">
            <a:extLst>
              <a:ext uri="{FF2B5EF4-FFF2-40B4-BE49-F238E27FC236}">
                <a16:creationId xmlns:a16="http://schemas.microsoft.com/office/drawing/2014/main" id="{7BE1829A-78EC-8C4A-A793-846C7FB2D007}"/>
              </a:ext>
            </a:extLst>
          </p:cNvPr>
          <p:cNvGrpSpPr/>
          <p:nvPr/>
        </p:nvGrpSpPr>
        <p:grpSpPr>
          <a:xfrm>
            <a:off x="10140104" y="2316799"/>
            <a:ext cx="473760" cy="447120"/>
            <a:chOff x="10140104" y="2316799"/>
            <a:chExt cx="473760" cy="447120"/>
          </a:xfrm>
        </p:grpSpPr>
        <mc:AlternateContent xmlns:mc="http://schemas.openxmlformats.org/markup-compatibility/2006" xmlns:p14="http://schemas.microsoft.com/office/powerpoint/2010/main">
          <mc:Choice Requires="p14">
            <p:contentPart p14:bwMode="auto" r:id="rId443">
              <p14:nvContentPartPr>
                <p14:cNvPr id="763" name="Entrada de lápiz 762">
                  <a:extLst>
                    <a:ext uri="{FF2B5EF4-FFF2-40B4-BE49-F238E27FC236}">
                      <a16:creationId xmlns:a16="http://schemas.microsoft.com/office/drawing/2014/main" id="{57B8BBB8-6F30-6D48-B884-8477E5C4D092}"/>
                    </a:ext>
                  </a:extLst>
                </p14:cNvPr>
                <p14:cNvContentPartPr/>
                <p14:nvPr/>
              </p14:nvContentPartPr>
              <p14:xfrm>
                <a:off x="10140104" y="2532439"/>
                <a:ext cx="69840" cy="100440"/>
              </p14:xfrm>
            </p:contentPart>
          </mc:Choice>
          <mc:Fallback xmlns="">
            <p:pic>
              <p:nvPicPr>
                <p:cNvPr id="763" name="Entrada de lápiz 762">
                  <a:extLst>
                    <a:ext uri="{FF2B5EF4-FFF2-40B4-BE49-F238E27FC236}">
                      <a16:creationId xmlns:a16="http://schemas.microsoft.com/office/drawing/2014/main" id="{57B8BBB8-6F30-6D48-B884-8477E5C4D092}"/>
                    </a:ext>
                  </a:extLst>
                </p:cNvPr>
                <p:cNvPicPr/>
                <p:nvPr/>
              </p:nvPicPr>
              <p:blipFill>
                <a:blip r:embed="rId444"/>
                <a:stretch>
                  <a:fillRect/>
                </a:stretch>
              </p:blipFill>
              <p:spPr>
                <a:xfrm>
                  <a:off x="10124624" y="2516959"/>
                  <a:ext cx="100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764" name="Entrada de lápiz 763">
                  <a:extLst>
                    <a:ext uri="{FF2B5EF4-FFF2-40B4-BE49-F238E27FC236}">
                      <a16:creationId xmlns:a16="http://schemas.microsoft.com/office/drawing/2014/main" id="{08BACCE6-32ED-1F4F-9F0E-D86EF21D62D1}"/>
                    </a:ext>
                  </a:extLst>
                </p14:cNvPr>
                <p14:cNvContentPartPr/>
                <p14:nvPr/>
              </p14:nvContentPartPr>
              <p14:xfrm>
                <a:off x="10155224" y="2578879"/>
                <a:ext cx="50400" cy="7920"/>
              </p14:xfrm>
            </p:contentPart>
          </mc:Choice>
          <mc:Fallback xmlns="">
            <p:pic>
              <p:nvPicPr>
                <p:cNvPr id="764" name="Entrada de lápiz 763">
                  <a:extLst>
                    <a:ext uri="{FF2B5EF4-FFF2-40B4-BE49-F238E27FC236}">
                      <a16:creationId xmlns:a16="http://schemas.microsoft.com/office/drawing/2014/main" id="{08BACCE6-32ED-1F4F-9F0E-D86EF21D62D1}"/>
                    </a:ext>
                  </a:extLst>
                </p:cNvPr>
                <p:cNvPicPr/>
                <p:nvPr/>
              </p:nvPicPr>
              <p:blipFill>
                <a:blip r:embed="rId446"/>
                <a:stretch>
                  <a:fillRect/>
                </a:stretch>
              </p:blipFill>
              <p:spPr>
                <a:xfrm>
                  <a:off x="10139744" y="2563399"/>
                  <a:ext cx="81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765" name="Entrada de lápiz 764">
                  <a:extLst>
                    <a:ext uri="{FF2B5EF4-FFF2-40B4-BE49-F238E27FC236}">
                      <a16:creationId xmlns:a16="http://schemas.microsoft.com/office/drawing/2014/main" id="{D7C732C5-CBED-7E4D-AE05-6B3BA7072A33}"/>
                    </a:ext>
                  </a:extLst>
                </p14:cNvPr>
                <p14:cNvContentPartPr/>
                <p14:nvPr/>
              </p14:nvContentPartPr>
              <p14:xfrm>
                <a:off x="10267184" y="2443879"/>
                <a:ext cx="27360" cy="84960"/>
              </p14:xfrm>
            </p:contentPart>
          </mc:Choice>
          <mc:Fallback xmlns="">
            <p:pic>
              <p:nvPicPr>
                <p:cNvPr id="765" name="Entrada de lápiz 764">
                  <a:extLst>
                    <a:ext uri="{FF2B5EF4-FFF2-40B4-BE49-F238E27FC236}">
                      <a16:creationId xmlns:a16="http://schemas.microsoft.com/office/drawing/2014/main" id="{D7C732C5-CBED-7E4D-AE05-6B3BA7072A33}"/>
                    </a:ext>
                  </a:extLst>
                </p:cNvPr>
                <p:cNvPicPr/>
                <p:nvPr/>
              </p:nvPicPr>
              <p:blipFill>
                <a:blip r:embed="rId448"/>
                <a:stretch>
                  <a:fillRect/>
                </a:stretch>
              </p:blipFill>
              <p:spPr>
                <a:xfrm>
                  <a:off x="10251704" y="2428399"/>
                  <a:ext cx="57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766" name="Entrada de lápiz 765">
                  <a:extLst>
                    <a:ext uri="{FF2B5EF4-FFF2-40B4-BE49-F238E27FC236}">
                      <a16:creationId xmlns:a16="http://schemas.microsoft.com/office/drawing/2014/main" id="{2E53CA26-0ED1-C04B-B22C-929F978F9FF9}"/>
                    </a:ext>
                  </a:extLst>
                </p14:cNvPr>
                <p14:cNvContentPartPr/>
                <p14:nvPr/>
              </p14:nvContentPartPr>
              <p14:xfrm>
                <a:off x="10324784" y="2457559"/>
                <a:ext cx="31320" cy="44280"/>
              </p14:xfrm>
            </p:contentPart>
          </mc:Choice>
          <mc:Fallback xmlns="">
            <p:pic>
              <p:nvPicPr>
                <p:cNvPr id="766" name="Entrada de lápiz 765">
                  <a:extLst>
                    <a:ext uri="{FF2B5EF4-FFF2-40B4-BE49-F238E27FC236}">
                      <a16:creationId xmlns:a16="http://schemas.microsoft.com/office/drawing/2014/main" id="{2E53CA26-0ED1-C04B-B22C-929F978F9FF9}"/>
                    </a:ext>
                  </a:extLst>
                </p:cNvPr>
                <p:cNvPicPr/>
                <p:nvPr/>
              </p:nvPicPr>
              <p:blipFill>
                <a:blip r:embed="rId450"/>
                <a:stretch>
                  <a:fillRect/>
                </a:stretch>
              </p:blipFill>
              <p:spPr>
                <a:xfrm>
                  <a:off x="10309124" y="2442079"/>
                  <a:ext cx="62276"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767" name="Entrada de lápiz 766">
                  <a:extLst>
                    <a:ext uri="{FF2B5EF4-FFF2-40B4-BE49-F238E27FC236}">
                      <a16:creationId xmlns:a16="http://schemas.microsoft.com/office/drawing/2014/main" id="{8987E65E-0E1D-2640-B0FD-5C900B8765E0}"/>
                    </a:ext>
                  </a:extLst>
                </p14:cNvPr>
                <p14:cNvContentPartPr/>
                <p14:nvPr/>
              </p14:nvContentPartPr>
              <p14:xfrm>
                <a:off x="10390304" y="2432359"/>
                <a:ext cx="27360" cy="92880"/>
              </p14:xfrm>
            </p:contentPart>
          </mc:Choice>
          <mc:Fallback xmlns="">
            <p:pic>
              <p:nvPicPr>
                <p:cNvPr id="767" name="Entrada de lápiz 766">
                  <a:extLst>
                    <a:ext uri="{FF2B5EF4-FFF2-40B4-BE49-F238E27FC236}">
                      <a16:creationId xmlns:a16="http://schemas.microsoft.com/office/drawing/2014/main" id="{8987E65E-0E1D-2640-B0FD-5C900B8765E0}"/>
                    </a:ext>
                  </a:extLst>
                </p:cNvPr>
                <p:cNvPicPr/>
                <p:nvPr/>
              </p:nvPicPr>
              <p:blipFill>
                <a:blip r:embed="rId452"/>
                <a:stretch>
                  <a:fillRect/>
                </a:stretch>
              </p:blipFill>
              <p:spPr>
                <a:xfrm>
                  <a:off x="10374824" y="2416819"/>
                  <a:ext cx="57960" cy="123599"/>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769" name="Entrada de lápiz 768">
                  <a:extLst>
                    <a:ext uri="{FF2B5EF4-FFF2-40B4-BE49-F238E27FC236}">
                      <a16:creationId xmlns:a16="http://schemas.microsoft.com/office/drawing/2014/main" id="{1E82A99B-B373-D342-842F-C91C6324A23B}"/>
                    </a:ext>
                  </a:extLst>
                </p14:cNvPr>
                <p14:cNvContentPartPr/>
                <p14:nvPr/>
              </p14:nvContentPartPr>
              <p14:xfrm>
                <a:off x="10467344" y="2417599"/>
                <a:ext cx="38520" cy="263520"/>
              </p14:xfrm>
            </p:contentPart>
          </mc:Choice>
          <mc:Fallback xmlns="">
            <p:pic>
              <p:nvPicPr>
                <p:cNvPr id="769" name="Entrada de lápiz 768">
                  <a:extLst>
                    <a:ext uri="{FF2B5EF4-FFF2-40B4-BE49-F238E27FC236}">
                      <a16:creationId xmlns:a16="http://schemas.microsoft.com/office/drawing/2014/main" id="{1E82A99B-B373-D342-842F-C91C6324A23B}"/>
                    </a:ext>
                  </a:extLst>
                </p:cNvPr>
                <p:cNvPicPr/>
                <p:nvPr/>
              </p:nvPicPr>
              <p:blipFill>
                <a:blip r:embed="rId454"/>
                <a:stretch>
                  <a:fillRect/>
                </a:stretch>
              </p:blipFill>
              <p:spPr>
                <a:xfrm>
                  <a:off x="10451864" y="2402119"/>
                  <a:ext cx="691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775" name="Entrada de lápiz 774">
                  <a:extLst>
                    <a:ext uri="{FF2B5EF4-FFF2-40B4-BE49-F238E27FC236}">
                      <a16:creationId xmlns:a16="http://schemas.microsoft.com/office/drawing/2014/main" id="{651D2B4B-6FAE-BA4E-B3CD-DDDDB110A281}"/>
                    </a:ext>
                  </a:extLst>
                </p14:cNvPr>
                <p14:cNvContentPartPr/>
                <p14:nvPr/>
              </p14:nvContentPartPr>
              <p14:xfrm>
                <a:off x="10474904" y="2316799"/>
                <a:ext cx="138960" cy="447120"/>
              </p14:xfrm>
            </p:contentPart>
          </mc:Choice>
          <mc:Fallback xmlns="">
            <p:pic>
              <p:nvPicPr>
                <p:cNvPr id="775" name="Entrada de lápiz 774">
                  <a:extLst>
                    <a:ext uri="{FF2B5EF4-FFF2-40B4-BE49-F238E27FC236}">
                      <a16:creationId xmlns:a16="http://schemas.microsoft.com/office/drawing/2014/main" id="{651D2B4B-6FAE-BA4E-B3CD-DDDDB110A281}"/>
                    </a:ext>
                  </a:extLst>
                </p:cNvPr>
                <p:cNvPicPr/>
                <p:nvPr/>
              </p:nvPicPr>
              <p:blipFill>
                <a:blip r:embed="rId456"/>
                <a:stretch>
                  <a:fillRect/>
                </a:stretch>
              </p:blipFill>
              <p:spPr>
                <a:xfrm>
                  <a:off x="10459424" y="2301319"/>
                  <a:ext cx="169560" cy="47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7">
            <p14:nvContentPartPr>
              <p14:cNvPr id="788" name="Entrada de lápiz 787">
                <a:extLst>
                  <a:ext uri="{FF2B5EF4-FFF2-40B4-BE49-F238E27FC236}">
                    <a16:creationId xmlns:a16="http://schemas.microsoft.com/office/drawing/2014/main" id="{46904296-EE1F-6040-9DAA-48A40C78CDAE}"/>
                  </a:ext>
                </a:extLst>
              </p14:cNvPr>
              <p14:cNvContentPartPr/>
              <p14:nvPr/>
            </p14:nvContentPartPr>
            <p14:xfrm>
              <a:off x="4264843" y="3135223"/>
              <a:ext cx="73080" cy="6120"/>
            </p14:xfrm>
          </p:contentPart>
        </mc:Choice>
        <mc:Fallback xmlns="">
          <p:pic>
            <p:nvPicPr>
              <p:cNvPr id="788" name="Entrada de lápiz 787">
                <a:extLst>
                  <a:ext uri="{FF2B5EF4-FFF2-40B4-BE49-F238E27FC236}">
                    <a16:creationId xmlns:a16="http://schemas.microsoft.com/office/drawing/2014/main" id="{46904296-EE1F-6040-9DAA-48A40C78CDAE}"/>
                  </a:ext>
                </a:extLst>
              </p:cNvPr>
              <p:cNvPicPr/>
              <p:nvPr/>
            </p:nvPicPr>
            <p:blipFill>
              <a:blip r:embed="rId458"/>
              <a:stretch>
                <a:fillRect/>
              </a:stretch>
            </p:blipFill>
            <p:spPr>
              <a:xfrm>
                <a:off x="4249363" y="3118775"/>
                <a:ext cx="103680" cy="38633"/>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789" name="Entrada de lápiz 788">
                <a:extLst>
                  <a:ext uri="{FF2B5EF4-FFF2-40B4-BE49-F238E27FC236}">
                    <a16:creationId xmlns:a16="http://schemas.microsoft.com/office/drawing/2014/main" id="{5883C81E-ECC1-8242-8D0E-85C5BD0DA66B}"/>
                  </a:ext>
                </a:extLst>
              </p14:cNvPr>
              <p14:cNvContentPartPr/>
              <p14:nvPr/>
            </p14:nvContentPartPr>
            <p14:xfrm>
              <a:off x="3498763" y="1965943"/>
              <a:ext cx="84240" cy="84240"/>
            </p14:xfrm>
          </p:contentPart>
        </mc:Choice>
        <mc:Fallback xmlns="">
          <p:pic>
            <p:nvPicPr>
              <p:cNvPr id="789" name="Entrada de lápiz 788">
                <a:extLst>
                  <a:ext uri="{FF2B5EF4-FFF2-40B4-BE49-F238E27FC236}">
                    <a16:creationId xmlns:a16="http://schemas.microsoft.com/office/drawing/2014/main" id="{5883C81E-ECC1-8242-8D0E-85C5BD0DA66B}"/>
                  </a:ext>
                </a:extLst>
              </p:cNvPr>
              <p:cNvPicPr/>
              <p:nvPr/>
            </p:nvPicPr>
            <p:blipFill>
              <a:blip r:embed="rId460"/>
              <a:stretch>
                <a:fillRect/>
              </a:stretch>
            </p:blipFill>
            <p:spPr>
              <a:xfrm>
                <a:off x="3483283" y="1950463"/>
                <a:ext cx="114840" cy="114840"/>
              </a:xfrm>
              <a:prstGeom prst="rect">
                <a:avLst/>
              </a:prstGeom>
            </p:spPr>
          </p:pic>
        </mc:Fallback>
      </mc:AlternateContent>
      <p:grpSp>
        <p:nvGrpSpPr>
          <p:cNvPr id="793" name="Grupo 792">
            <a:extLst>
              <a:ext uri="{FF2B5EF4-FFF2-40B4-BE49-F238E27FC236}">
                <a16:creationId xmlns:a16="http://schemas.microsoft.com/office/drawing/2014/main" id="{97DD2BFF-8A7D-3847-8199-E624A4067057}"/>
              </a:ext>
            </a:extLst>
          </p:cNvPr>
          <p:cNvGrpSpPr/>
          <p:nvPr/>
        </p:nvGrpSpPr>
        <p:grpSpPr>
          <a:xfrm>
            <a:off x="8199110" y="2913909"/>
            <a:ext cx="61920" cy="81000"/>
            <a:chOff x="8199110" y="2913909"/>
            <a:chExt cx="61920" cy="81000"/>
          </a:xfrm>
        </p:grpSpPr>
        <mc:AlternateContent xmlns:mc="http://schemas.openxmlformats.org/markup-compatibility/2006" xmlns:p14="http://schemas.microsoft.com/office/powerpoint/2010/main">
          <mc:Choice Requires="p14">
            <p:contentPart p14:bwMode="auto" r:id="rId461">
              <p14:nvContentPartPr>
                <p14:cNvPr id="791" name="Entrada de lápiz 790">
                  <a:extLst>
                    <a:ext uri="{FF2B5EF4-FFF2-40B4-BE49-F238E27FC236}">
                      <a16:creationId xmlns:a16="http://schemas.microsoft.com/office/drawing/2014/main" id="{EC8BDCD0-3D47-4747-AE3A-CE028F276B0A}"/>
                    </a:ext>
                  </a:extLst>
                </p14:cNvPr>
                <p14:cNvContentPartPr/>
                <p14:nvPr/>
              </p14:nvContentPartPr>
              <p14:xfrm>
                <a:off x="8199110" y="2913909"/>
                <a:ext cx="61920" cy="8280"/>
              </p14:xfrm>
            </p:contentPart>
          </mc:Choice>
          <mc:Fallback xmlns="">
            <p:pic>
              <p:nvPicPr>
                <p:cNvPr id="791" name="Entrada de lápiz 790">
                  <a:extLst>
                    <a:ext uri="{FF2B5EF4-FFF2-40B4-BE49-F238E27FC236}">
                      <a16:creationId xmlns:a16="http://schemas.microsoft.com/office/drawing/2014/main" id="{EC8BDCD0-3D47-4747-AE3A-CE028F276B0A}"/>
                    </a:ext>
                  </a:extLst>
                </p:cNvPr>
                <p:cNvPicPr/>
                <p:nvPr/>
              </p:nvPicPr>
              <p:blipFill>
                <a:blip r:embed="rId462"/>
                <a:stretch>
                  <a:fillRect/>
                </a:stretch>
              </p:blipFill>
              <p:spPr>
                <a:xfrm>
                  <a:off x="8183630" y="2899074"/>
                  <a:ext cx="92520" cy="37605"/>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792" name="Entrada de lápiz 791">
                  <a:extLst>
                    <a:ext uri="{FF2B5EF4-FFF2-40B4-BE49-F238E27FC236}">
                      <a16:creationId xmlns:a16="http://schemas.microsoft.com/office/drawing/2014/main" id="{AE8549C4-E23B-2C44-B7CC-30B7DC134FFE}"/>
                    </a:ext>
                  </a:extLst>
                </p14:cNvPr>
                <p14:cNvContentPartPr/>
                <p14:nvPr/>
              </p14:nvContentPartPr>
              <p14:xfrm>
                <a:off x="8210270" y="2983389"/>
                <a:ext cx="50760" cy="11520"/>
              </p14:xfrm>
            </p:contentPart>
          </mc:Choice>
          <mc:Fallback xmlns="">
            <p:pic>
              <p:nvPicPr>
                <p:cNvPr id="792" name="Entrada de lápiz 791">
                  <a:extLst>
                    <a:ext uri="{FF2B5EF4-FFF2-40B4-BE49-F238E27FC236}">
                      <a16:creationId xmlns:a16="http://schemas.microsoft.com/office/drawing/2014/main" id="{AE8549C4-E23B-2C44-B7CC-30B7DC134FFE}"/>
                    </a:ext>
                  </a:extLst>
                </p:cNvPr>
                <p:cNvPicPr/>
                <p:nvPr/>
              </p:nvPicPr>
              <p:blipFill>
                <a:blip r:embed="rId464"/>
                <a:stretch>
                  <a:fillRect/>
                </a:stretch>
              </p:blipFill>
              <p:spPr>
                <a:xfrm>
                  <a:off x="8194790" y="2967909"/>
                  <a:ext cx="8136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5">
            <p14:nvContentPartPr>
              <p14:cNvPr id="794" name="Entrada de lápiz 793">
                <a:extLst>
                  <a:ext uri="{FF2B5EF4-FFF2-40B4-BE49-F238E27FC236}">
                    <a16:creationId xmlns:a16="http://schemas.microsoft.com/office/drawing/2014/main" id="{2DC69CA3-695D-5947-8793-7C2975E95B39}"/>
                  </a:ext>
                </a:extLst>
              </p14:cNvPr>
              <p14:cNvContentPartPr/>
              <p14:nvPr/>
            </p14:nvContentPartPr>
            <p14:xfrm>
              <a:off x="8439950" y="2871429"/>
              <a:ext cx="90000" cy="201600"/>
            </p14:xfrm>
          </p:contentPart>
        </mc:Choice>
        <mc:Fallback xmlns="">
          <p:pic>
            <p:nvPicPr>
              <p:cNvPr id="794" name="Entrada de lápiz 793">
                <a:extLst>
                  <a:ext uri="{FF2B5EF4-FFF2-40B4-BE49-F238E27FC236}">
                    <a16:creationId xmlns:a16="http://schemas.microsoft.com/office/drawing/2014/main" id="{2DC69CA3-695D-5947-8793-7C2975E95B39}"/>
                  </a:ext>
                </a:extLst>
              </p:cNvPr>
              <p:cNvPicPr/>
              <p:nvPr/>
            </p:nvPicPr>
            <p:blipFill>
              <a:blip r:embed="rId466"/>
              <a:stretch>
                <a:fillRect/>
              </a:stretch>
            </p:blipFill>
            <p:spPr>
              <a:xfrm>
                <a:off x="8424470" y="2855949"/>
                <a:ext cx="120600" cy="232200"/>
              </a:xfrm>
              <a:prstGeom prst="rect">
                <a:avLst/>
              </a:prstGeom>
            </p:spPr>
          </p:pic>
        </mc:Fallback>
      </mc:AlternateContent>
      <p:grpSp>
        <p:nvGrpSpPr>
          <p:cNvPr id="807" name="Grupo 806">
            <a:extLst>
              <a:ext uri="{FF2B5EF4-FFF2-40B4-BE49-F238E27FC236}">
                <a16:creationId xmlns:a16="http://schemas.microsoft.com/office/drawing/2014/main" id="{69A8ED69-1739-1B41-BEC2-2876239F59D3}"/>
              </a:ext>
            </a:extLst>
          </p:cNvPr>
          <p:cNvGrpSpPr/>
          <p:nvPr/>
        </p:nvGrpSpPr>
        <p:grpSpPr>
          <a:xfrm>
            <a:off x="8764310" y="2782149"/>
            <a:ext cx="794880" cy="318960"/>
            <a:chOff x="8764310" y="2782149"/>
            <a:chExt cx="794880" cy="318960"/>
          </a:xfrm>
        </p:grpSpPr>
        <mc:AlternateContent xmlns:mc="http://schemas.openxmlformats.org/markup-compatibility/2006" xmlns:p14="http://schemas.microsoft.com/office/powerpoint/2010/main">
          <mc:Choice Requires="p14">
            <p:contentPart p14:bwMode="auto" r:id="rId467">
              <p14:nvContentPartPr>
                <p14:cNvPr id="795" name="Entrada de lápiz 794">
                  <a:extLst>
                    <a:ext uri="{FF2B5EF4-FFF2-40B4-BE49-F238E27FC236}">
                      <a16:creationId xmlns:a16="http://schemas.microsoft.com/office/drawing/2014/main" id="{568762B5-84F6-B347-86FF-08A5863B3382}"/>
                    </a:ext>
                  </a:extLst>
                </p14:cNvPr>
                <p14:cNvContentPartPr/>
                <p14:nvPr/>
              </p14:nvContentPartPr>
              <p14:xfrm>
                <a:off x="8764310" y="2849109"/>
                <a:ext cx="95400" cy="224280"/>
              </p14:xfrm>
            </p:contentPart>
          </mc:Choice>
          <mc:Fallback xmlns="">
            <p:pic>
              <p:nvPicPr>
                <p:cNvPr id="795" name="Entrada de lápiz 794">
                  <a:extLst>
                    <a:ext uri="{FF2B5EF4-FFF2-40B4-BE49-F238E27FC236}">
                      <a16:creationId xmlns:a16="http://schemas.microsoft.com/office/drawing/2014/main" id="{568762B5-84F6-B347-86FF-08A5863B3382}"/>
                    </a:ext>
                  </a:extLst>
                </p:cNvPr>
                <p:cNvPicPr/>
                <p:nvPr/>
              </p:nvPicPr>
              <p:blipFill>
                <a:blip r:embed="rId468"/>
                <a:stretch>
                  <a:fillRect/>
                </a:stretch>
              </p:blipFill>
              <p:spPr>
                <a:xfrm>
                  <a:off x="8748888" y="2833604"/>
                  <a:ext cx="125885" cy="254929"/>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796" name="Entrada de lápiz 795">
                  <a:extLst>
                    <a:ext uri="{FF2B5EF4-FFF2-40B4-BE49-F238E27FC236}">
                      <a16:creationId xmlns:a16="http://schemas.microsoft.com/office/drawing/2014/main" id="{CEA765C4-4749-5242-AA95-F92121DB9124}"/>
                    </a:ext>
                  </a:extLst>
                </p14:cNvPr>
                <p14:cNvContentPartPr/>
                <p14:nvPr/>
              </p14:nvContentPartPr>
              <p14:xfrm>
                <a:off x="8954390" y="2809869"/>
                <a:ext cx="50040" cy="61920"/>
              </p14:xfrm>
            </p:contentPart>
          </mc:Choice>
          <mc:Fallback xmlns="">
            <p:pic>
              <p:nvPicPr>
                <p:cNvPr id="796" name="Entrada de lápiz 795">
                  <a:extLst>
                    <a:ext uri="{FF2B5EF4-FFF2-40B4-BE49-F238E27FC236}">
                      <a16:creationId xmlns:a16="http://schemas.microsoft.com/office/drawing/2014/main" id="{CEA765C4-4749-5242-AA95-F92121DB9124}"/>
                    </a:ext>
                  </a:extLst>
                </p:cNvPr>
                <p:cNvPicPr/>
                <p:nvPr/>
              </p:nvPicPr>
              <p:blipFill>
                <a:blip r:embed="rId470"/>
                <a:stretch>
                  <a:fillRect/>
                </a:stretch>
              </p:blipFill>
              <p:spPr>
                <a:xfrm>
                  <a:off x="8938910" y="2794389"/>
                  <a:ext cx="806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797" name="Entrada de lápiz 796">
                  <a:extLst>
                    <a:ext uri="{FF2B5EF4-FFF2-40B4-BE49-F238E27FC236}">
                      <a16:creationId xmlns:a16="http://schemas.microsoft.com/office/drawing/2014/main" id="{FB4E66F1-F179-8044-9399-BF19892F6118}"/>
                    </a:ext>
                  </a:extLst>
                </p14:cNvPr>
                <p14:cNvContentPartPr/>
                <p14:nvPr/>
              </p14:nvContentPartPr>
              <p14:xfrm>
                <a:off x="8903990" y="2782149"/>
                <a:ext cx="45000" cy="123480"/>
              </p14:xfrm>
            </p:contentPart>
          </mc:Choice>
          <mc:Fallback xmlns="">
            <p:pic>
              <p:nvPicPr>
                <p:cNvPr id="797" name="Entrada de lápiz 796">
                  <a:extLst>
                    <a:ext uri="{FF2B5EF4-FFF2-40B4-BE49-F238E27FC236}">
                      <a16:creationId xmlns:a16="http://schemas.microsoft.com/office/drawing/2014/main" id="{FB4E66F1-F179-8044-9399-BF19892F6118}"/>
                    </a:ext>
                  </a:extLst>
                </p:cNvPr>
                <p:cNvPicPr/>
                <p:nvPr/>
              </p:nvPicPr>
              <p:blipFill>
                <a:blip r:embed="rId472"/>
                <a:stretch>
                  <a:fillRect/>
                </a:stretch>
              </p:blipFill>
              <p:spPr>
                <a:xfrm>
                  <a:off x="8888510" y="2766669"/>
                  <a:ext cx="75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798" name="Entrada de lápiz 797">
                  <a:extLst>
                    <a:ext uri="{FF2B5EF4-FFF2-40B4-BE49-F238E27FC236}">
                      <a16:creationId xmlns:a16="http://schemas.microsoft.com/office/drawing/2014/main" id="{D5B45125-7535-A146-ADF4-3D85141B5B26}"/>
                    </a:ext>
                  </a:extLst>
                </p14:cNvPr>
                <p14:cNvContentPartPr/>
                <p14:nvPr/>
              </p14:nvContentPartPr>
              <p14:xfrm>
                <a:off x="9038270" y="2782509"/>
                <a:ext cx="22680" cy="133920"/>
              </p14:xfrm>
            </p:contentPart>
          </mc:Choice>
          <mc:Fallback xmlns="">
            <p:pic>
              <p:nvPicPr>
                <p:cNvPr id="798" name="Entrada de lápiz 797">
                  <a:extLst>
                    <a:ext uri="{FF2B5EF4-FFF2-40B4-BE49-F238E27FC236}">
                      <a16:creationId xmlns:a16="http://schemas.microsoft.com/office/drawing/2014/main" id="{D5B45125-7535-A146-ADF4-3D85141B5B26}"/>
                    </a:ext>
                  </a:extLst>
                </p:cNvPr>
                <p:cNvPicPr/>
                <p:nvPr/>
              </p:nvPicPr>
              <p:blipFill>
                <a:blip r:embed="rId474"/>
                <a:stretch>
                  <a:fillRect/>
                </a:stretch>
              </p:blipFill>
              <p:spPr>
                <a:xfrm>
                  <a:off x="9022790" y="2767029"/>
                  <a:ext cx="532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800" name="Entrada de lápiz 799">
                  <a:extLst>
                    <a:ext uri="{FF2B5EF4-FFF2-40B4-BE49-F238E27FC236}">
                      <a16:creationId xmlns:a16="http://schemas.microsoft.com/office/drawing/2014/main" id="{C7BBB97B-684A-C149-9C9D-40A410DD4DE1}"/>
                    </a:ext>
                  </a:extLst>
                </p14:cNvPr>
                <p14:cNvContentPartPr/>
                <p14:nvPr/>
              </p14:nvContentPartPr>
              <p14:xfrm>
                <a:off x="9172550" y="2899509"/>
                <a:ext cx="78840" cy="184320"/>
              </p14:xfrm>
            </p:contentPart>
          </mc:Choice>
          <mc:Fallback xmlns="">
            <p:pic>
              <p:nvPicPr>
                <p:cNvPr id="800" name="Entrada de lápiz 799">
                  <a:extLst>
                    <a:ext uri="{FF2B5EF4-FFF2-40B4-BE49-F238E27FC236}">
                      <a16:creationId xmlns:a16="http://schemas.microsoft.com/office/drawing/2014/main" id="{C7BBB97B-684A-C149-9C9D-40A410DD4DE1}"/>
                    </a:ext>
                  </a:extLst>
                </p:cNvPr>
                <p:cNvPicPr/>
                <p:nvPr/>
              </p:nvPicPr>
              <p:blipFill>
                <a:blip r:embed="rId476"/>
                <a:stretch>
                  <a:fillRect/>
                </a:stretch>
              </p:blipFill>
              <p:spPr>
                <a:xfrm>
                  <a:off x="9156999" y="2884059"/>
                  <a:ext cx="109580" cy="2148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801" name="Entrada de lápiz 800">
                  <a:extLst>
                    <a:ext uri="{FF2B5EF4-FFF2-40B4-BE49-F238E27FC236}">
                      <a16:creationId xmlns:a16="http://schemas.microsoft.com/office/drawing/2014/main" id="{7CC9595F-3AC5-6B45-B31F-86CB82880A69}"/>
                    </a:ext>
                  </a:extLst>
                </p14:cNvPr>
                <p14:cNvContentPartPr/>
                <p14:nvPr/>
              </p14:nvContentPartPr>
              <p14:xfrm>
                <a:off x="9251030" y="2898789"/>
                <a:ext cx="61920" cy="202320"/>
              </p14:xfrm>
            </p:contentPart>
          </mc:Choice>
          <mc:Fallback xmlns="">
            <p:pic>
              <p:nvPicPr>
                <p:cNvPr id="801" name="Entrada de lápiz 800">
                  <a:extLst>
                    <a:ext uri="{FF2B5EF4-FFF2-40B4-BE49-F238E27FC236}">
                      <a16:creationId xmlns:a16="http://schemas.microsoft.com/office/drawing/2014/main" id="{7CC9595F-3AC5-6B45-B31F-86CB82880A69}"/>
                    </a:ext>
                  </a:extLst>
                </p:cNvPr>
                <p:cNvPicPr/>
                <p:nvPr/>
              </p:nvPicPr>
              <p:blipFill>
                <a:blip r:embed="rId478"/>
                <a:stretch>
                  <a:fillRect/>
                </a:stretch>
              </p:blipFill>
              <p:spPr>
                <a:xfrm>
                  <a:off x="9235550" y="2883309"/>
                  <a:ext cx="92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802" name="Entrada de lápiz 801">
                  <a:extLst>
                    <a:ext uri="{FF2B5EF4-FFF2-40B4-BE49-F238E27FC236}">
                      <a16:creationId xmlns:a16="http://schemas.microsoft.com/office/drawing/2014/main" id="{8E516EB1-17B0-5841-B4CE-D863463335A2}"/>
                    </a:ext>
                  </a:extLst>
                </p14:cNvPr>
                <p14:cNvContentPartPr/>
                <p14:nvPr/>
              </p14:nvContentPartPr>
              <p14:xfrm>
                <a:off x="9222950" y="3016869"/>
                <a:ext cx="84240" cy="11520"/>
              </p14:xfrm>
            </p:contentPart>
          </mc:Choice>
          <mc:Fallback xmlns="">
            <p:pic>
              <p:nvPicPr>
                <p:cNvPr id="802" name="Entrada de lápiz 801">
                  <a:extLst>
                    <a:ext uri="{FF2B5EF4-FFF2-40B4-BE49-F238E27FC236}">
                      <a16:creationId xmlns:a16="http://schemas.microsoft.com/office/drawing/2014/main" id="{8E516EB1-17B0-5841-B4CE-D863463335A2}"/>
                    </a:ext>
                  </a:extLst>
                </p:cNvPr>
                <p:cNvPicPr/>
                <p:nvPr/>
              </p:nvPicPr>
              <p:blipFill>
                <a:blip r:embed="rId480"/>
                <a:stretch>
                  <a:fillRect/>
                </a:stretch>
              </p:blipFill>
              <p:spPr>
                <a:xfrm>
                  <a:off x="9207470" y="3001389"/>
                  <a:ext cx="114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803" name="Entrada de lápiz 802">
                  <a:extLst>
                    <a:ext uri="{FF2B5EF4-FFF2-40B4-BE49-F238E27FC236}">
                      <a16:creationId xmlns:a16="http://schemas.microsoft.com/office/drawing/2014/main" id="{736B34DB-2E03-0647-B42B-F691B52D1171}"/>
                    </a:ext>
                  </a:extLst>
                </p14:cNvPr>
                <p14:cNvContentPartPr/>
                <p14:nvPr/>
              </p14:nvContentPartPr>
              <p14:xfrm>
                <a:off x="9396470" y="2849109"/>
                <a:ext cx="6120" cy="86760"/>
              </p14:xfrm>
            </p:contentPart>
          </mc:Choice>
          <mc:Fallback xmlns="">
            <p:pic>
              <p:nvPicPr>
                <p:cNvPr id="803" name="Entrada de lápiz 802">
                  <a:extLst>
                    <a:ext uri="{FF2B5EF4-FFF2-40B4-BE49-F238E27FC236}">
                      <a16:creationId xmlns:a16="http://schemas.microsoft.com/office/drawing/2014/main" id="{736B34DB-2E03-0647-B42B-F691B52D1171}"/>
                    </a:ext>
                  </a:extLst>
                </p:cNvPr>
                <p:cNvPicPr/>
                <p:nvPr/>
              </p:nvPicPr>
              <p:blipFill>
                <a:blip r:embed="rId400"/>
                <a:stretch>
                  <a:fillRect/>
                </a:stretch>
              </p:blipFill>
              <p:spPr>
                <a:xfrm>
                  <a:off x="9380990" y="2833629"/>
                  <a:ext cx="36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804" name="Entrada de lápiz 803">
                  <a:extLst>
                    <a:ext uri="{FF2B5EF4-FFF2-40B4-BE49-F238E27FC236}">
                      <a16:creationId xmlns:a16="http://schemas.microsoft.com/office/drawing/2014/main" id="{52C4D54D-2951-DE42-93BD-096C38EFC9A7}"/>
                    </a:ext>
                  </a:extLst>
                </p14:cNvPr>
                <p14:cNvContentPartPr/>
                <p14:nvPr/>
              </p14:nvContentPartPr>
              <p14:xfrm>
                <a:off x="9351830" y="2826789"/>
                <a:ext cx="67320" cy="17280"/>
              </p14:xfrm>
            </p:contentPart>
          </mc:Choice>
          <mc:Fallback xmlns="">
            <p:pic>
              <p:nvPicPr>
                <p:cNvPr id="804" name="Entrada de lápiz 803">
                  <a:extLst>
                    <a:ext uri="{FF2B5EF4-FFF2-40B4-BE49-F238E27FC236}">
                      <a16:creationId xmlns:a16="http://schemas.microsoft.com/office/drawing/2014/main" id="{52C4D54D-2951-DE42-93BD-096C38EFC9A7}"/>
                    </a:ext>
                  </a:extLst>
                </p:cNvPr>
                <p:cNvPicPr/>
                <p:nvPr/>
              </p:nvPicPr>
              <p:blipFill>
                <a:blip r:embed="rId483"/>
                <a:stretch>
                  <a:fillRect/>
                </a:stretch>
              </p:blipFill>
              <p:spPr>
                <a:xfrm>
                  <a:off x="9336350" y="2811309"/>
                  <a:ext cx="97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806" name="Entrada de lápiz 805">
                  <a:extLst>
                    <a:ext uri="{FF2B5EF4-FFF2-40B4-BE49-F238E27FC236}">
                      <a16:creationId xmlns:a16="http://schemas.microsoft.com/office/drawing/2014/main" id="{043008FE-31B5-584B-8DAC-6B347FD8615F}"/>
                    </a:ext>
                  </a:extLst>
                </p14:cNvPr>
                <p14:cNvContentPartPr/>
                <p14:nvPr/>
              </p14:nvContentPartPr>
              <p14:xfrm>
                <a:off x="9508430" y="2818149"/>
                <a:ext cx="50760" cy="132120"/>
              </p14:xfrm>
            </p:contentPart>
          </mc:Choice>
          <mc:Fallback xmlns="">
            <p:pic>
              <p:nvPicPr>
                <p:cNvPr id="806" name="Entrada de lápiz 805">
                  <a:extLst>
                    <a:ext uri="{FF2B5EF4-FFF2-40B4-BE49-F238E27FC236}">
                      <a16:creationId xmlns:a16="http://schemas.microsoft.com/office/drawing/2014/main" id="{043008FE-31B5-584B-8DAC-6B347FD8615F}"/>
                    </a:ext>
                  </a:extLst>
                </p:cNvPr>
                <p:cNvPicPr/>
                <p:nvPr/>
              </p:nvPicPr>
              <p:blipFill>
                <a:blip r:embed="rId485"/>
                <a:stretch>
                  <a:fillRect/>
                </a:stretch>
              </p:blipFill>
              <p:spPr>
                <a:xfrm>
                  <a:off x="9492950" y="2802669"/>
                  <a:ext cx="81360" cy="162720"/>
                </a:xfrm>
                <a:prstGeom prst="rect">
                  <a:avLst/>
                </a:prstGeom>
              </p:spPr>
            </p:pic>
          </mc:Fallback>
        </mc:AlternateContent>
      </p:grpSp>
      <p:grpSp>
        <p:nvGrpSpPr>
          <p:cNvPr id="810" name="Grupo 809">
            <a:extLst>
              <a:ext uri="{FF2B5EF4-FFF2-40B4-BE49-F238E27FC236}">
                <a16:creationId xmlns:a16="http://schemas.microsoft.com/office/drawing/2014/main" id="{E42FC950-D516-5C4D-B2F6-37CFF3D4775F}"/>
              </a:ext>
            </a:extLst>
          </p:cNvPr>
          <p:cNvGrpSpPr/>
          <p:nvPr/>
        </p:nvGrpSpPr>
        <p:grpSpPr>
          <a:xfrm>
            <a:off x="9597710" y="2815629"/>
            <a:ext cx="62280" cy="134640"/>
            <a:chOff x="9597710" y="2815629"/>
            <a:chExt cx="62280" cy="134640"/>
          </a:xfrm>
        </p:grpSpPr>
        <mc:AlternateContent xmlns:mc="http://schemas.openxmlformats.org/markup-compatibility/2006" xmlns:p14="http://schemas.microsoft.com/office/powerpoint/2010/main">
          <mc:Choice Requires="p14">
            <p:contentPart p14:bwMode="auto" r:id="rId486">
              <p14:nvContentPartPr>
                <p14:cNvPr id="808" name="Entrada de lápiz 807">
                  <a:extLst>
                    <a:ext uri="{FF2B5EF4-FFF2-40B4-BE49-F238E27FC236}">
                      <a16:creationId xmlns:a16="http://schemas.microsoft.com/office/drawing/2014/main" id="{96420747-9D88-9B4A-8646-E774B65068F2}"/>
                    </a:ext>
                  </a:extLst>
                </p14:cNvPr>
                <p14:cNvContentPartPr/>
                <p14:nvPr/>
              </p14:nvContentPartPr>
              <p14:xfrm>
                <a:off x="9597710" y="2843709"/>
                <a:ext cx="6120" cy="72360"/>
              </p14:xfrm>
            </p:contentPart>
          </mc:Choice>
          <mc:Fallback xmlns="">
            <p:pic>
              <p:nvPicPr>
                <p:cNvPr id="808" name="Entrada de lápiz 807">
                  <a:extLst>
                    <a:ext uri="{FF2B5EF4-FFF2-40B4-BE49-F238E27FC236}">
                      <a16:creationId xmlns:a16="http://schemas.microsoft.com/office/drawing/2014/main" id="{96420747-9D88-9B4A-8646-E774B65068F2}"/>
                    </a:ext>
                  </a:extLst>
                </p:cNvPr>
                <p:cNvPicPr/>
                <p:nvPr/>
              </p:nvPicPr>
              <p:blipFill>
                <a:blip r:embed="rId487"/>
                <a:stretch>
                  <a:fillRect/>
                </a:stretch>
              </p:blipFill>
              <p:spPr>
                <a:xfrm>
                  <a:off x="9581262" y="2828229"/>
                  <a:ext cx="38633"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809" name="Entrada de lápiz 808">
                  <a:extLst>
                    <a:ext uri="{FF2B5EF4-FFF2-40B4-BE49-F238E27FC236}">
                      <a16:creationId xmlns:a16="http://schemas.microsoft.com/office/drawing/2014/main" id="{B46177EE-6A7D-3B4A-B36B-41D3DE6DCB95}"/>
                    </a:ext>
                  </a:extLst>
                </p14:cNvPr>
                <p14:cNvContentPartPr/>
                <p14:nvPr/>
              </p14:nvContentPartPr>
              <p14:xfrm>
                <a:off x="9642710" y="2815629"/>
                <a:ext cx="17280" cy="134640"/>
              </p14:xfrm>
            </p:contentPart>
          </mc:Choice>
          <mc:Fallback xmlns="">
            <p:pic>
              <p:nvPicPr>
                <p:cNvPr id="809" name="Entrada de lápiz 808">
                  <a:extLst>
                    <a:ext uri="{FF2B5EF4-FFF2-40B4-BE49-F238E27FC236}">
                      <a16:creationId xmlns:a16="http://schemas.microsoft.com/office/drawing/2014/main" id="{B46177EE-6A7D-3B4A-B36B-41D3DE6DCB95}"/>
                    </a:ext>
                  </a:extLst>
                </p:cNvPr>
                <p:cNvPicPr/>
                <p:nvPr/>
              </p:nvPicPr>
              <p:blipFill>
                <a:blip r:embed="rId489"/>
                <a:stretch>
                  <a:fillRect/>
                </a:stretch>
              </p:blipFill>
              <p:spPr>
                <a:xfrm>
                  <a:off x="9627230" y="2800149"/>
                  <a:ext cx="47880" cy="165240"/>
                </a:xfrm>
                <a:prstGeom prst="rect">
                  <a:avLst/>
                </a:prstGeom>
              </p:spPr>
            </p:pic>
          </mc:Fallback>
        </mc:AlternateContent>
      </p:grpSp>
      <p:grpSp>
        <p:nvGrpSpPr>
          <p:cNvPr id="819" name="Grupo 818">
            <a:extLst>
              <a:ext uri="{FF2B5EF4-FFF2-40B4-BE49-F238E27FC236}">
                <a16:creationId xmlns:a16="http://schemas.microsoft.com/office/drawing/2014/main" id="{1B30DC15-8F93-3041-9FA4-757FDCCFA632}"/>
              </a:ext>
            </a:extLst>
          </p:cNvPr>
          <p:cNvGrpSpPr/>
          <p:nvPr/>
        </p:nvGrpSpPr>
        <p:grpSpPr>
          <a:xfrm>
            <a:off x="9860870" y="2983389"/>
            <a:ext cx="42480" cy="56520"/>
            <a:chOff x="9860870" y="2983389"/>
            <a:chExt cx="42480" cy="56520"/>
          </a:xfrm>
        </p:grpSpPr>
        <mc:AlternateContent xmlns:mc="http://schemas.openxmlformats.org/markup-compatibility/2006" xmlns:p14="http://schemas.microsoft.com/office/powerpoint/2010/main">
          <mc:Choice Requires="p14">
            <p:contentPart p14:bwMode="auto" r:id="rId490">
              <p14:nvContentPartPr>
                <p14:cNvPr id="811" name="Entrada de lápiz 810">
                  <a:extLst>
                    <a:ext uri="{FF2B5EF4-FFF2-40B4-BE49-F238E27FC236}">
                      <a16:creationId xmlns:a16="http://schemas.microsoft.com/office/drawing/2014/main" id="{2050A0A1-FBA6-EE48-9455-373439F29780}"/>
                    </a:ext>
                  </a:extLst>
                </p14:cNvPr>
                <p14:cNvContentPartPr/>
                <p14:nvPr/>
              </p14:nvContentPartPr>
              <p14:xfrm>
                <a:off x="9860870" y="2983389"/>
                <a:ext cx="42480" cy="17280"/>
              </p14:xfrm>
            </p:contentPart>
          </mc:Choice>
          <mc:Fallback xmlns="">
            <p:pic>
              <p:nvPicPr>
                <p:cNvPr id="811" name="Entrada de lápiz 810">
                  <a:extLst>
                    <a:ext uri="{FF2B5EF4-FFF2-40B4-BE49-F238E27FC236}">
                      <a16:creationId xmlns:a16="http://schemas.microsoft.com/office/drawing/2014/main" id="{2050A0A1-FBA6-EE48-9455-373439F29780}"/>
                    </a:ext>
                  </a:extLst>
                </p:cNvPr>
                <p:cNvPicPr/>
                <p:nvPr/>
              </p:nvPicPr>
              <p:blipFill>
                <a:blip r:embed="rId491"/>
                <a:stretch>
                  <a:fillRect/>
                </a:stretch>
              </p:blipFill>
              <p:spPr>
                <a:xfrm>
                  <a:off x="9845520" y="2967580"/>
                  <a:ext cx="72823" cy="48531"/>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812" name="Entrada de lápiz 811">
                  <a:extLst>
                    <a:ext uri="{FF2B5EF4-FFF2-40B4-BE49-F238E27FC236}">
                      <a16:creationId xmlns:a16="http://schemas.microsoft.com/office/drawing/2014/main" id="{B17A8F80-5685-0949-BB25-7264399F7747}"/>
                    </a:ext>
                  </a:extLst>
                </p14:cNvPr>
                <p14:cNvContentPartPr/>
                <p14:nvPr/>
              </p14:nvContentPartPr>
              <p14:xfrm>
                <a:off x="9860870" y="3022629"/>
                <a:ext cx="39600" cy="17280"/>
              </p14:xfrm>
            </p:contentPart>
          </mc:Choice>
          <mc:Fallback xmlns="">
            <p:pic>
              <p:nvPicPr>
                <p:cNvPr id="812" name="Entrada de lápiz 811">
                  <a:extLst>
                    <a:ext uri="{FF2B5EF4-FFF2-40B4-BE49-F238E27FC236}">
                      <a16:creationId xmlns:a16="http://schemas.microsoft.com/office/drawing/2014/main" id="{B17A8F80-5685-0949-BB25-7264399F7747}"/>
                    </a:ext>
                  </a:extLst>
                </p:cNvPr>
                <p:cNvPicPr/>
                <p:nvPr/>
              </p:nvPicPr>
              <p:blipFill>
                <a:blip r:embed="rId493"/>
                <a:stretch>
                  <a:fillRect/>
                </a:stretch>
              </p:blipFill>
              <p:spPr>
                <a:xfrm>
                  <a:off x="9845390" y="3007149"/>
                  <a:ext cx="70200" cy="4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4">
            <p14:nvContentPartPr>
              <p14:cNvPr id="813" name="Entrada de lápiz 812">
                <a:extLst>
                  <a:ext uri="{FF2B5EF4-FFF2-40B4-BE49-F238E27FC236}">
                    <a16:creationId xmlns:a16="http://schemas.microsoft.com/office/drawing/2014/main" id="{6CCFE475-2FD0-574E-8317-F2375FB2AD1A}"/>
                  </a:ext>
                </a:extLst>
              </p14:cNvPr>
              <p14:cNvContentPartPr/>
              <p14:nvPr/>
            </p14:nvContentPartPr>
            <p14:xfrm>
              <a:off x="10090190" y="2888349"/>
              <a:ext cx="101160" cy="218520"/>
            </p14:xfrm>
          </p:contentPart>
        </mc:Choice>
        <mc:Fallback xmlns="">
          <p:pic>
            <p:nvPicPr>
              <p:cNvPr id="813" name="Entrada de lápiz 812">
                <a:extLst>
                  <a:ext uri="{FF2B5EF4-FFF2-40B4-BE49-F238E27FC236}">
                    <a16:creationId xmlns:a16="http://schemas.microsoft.com/office/drawing/2014/main" id="{6CCFE475-2FD0-574E-8317-F2375FB2AD1A}"/>
                  </a:ext>
                </a:extLst>
              </p:cNvPr>
              <p:cNvPicPr/>
              <p:nvPr/>
            </p:nvPicPr>
            <p:blipFill>
              <a:blip r:embed="rId495"/>
              <a:stretch>
                <a:fillRect/>
              </a:stretch>
            </p:blipFill>
            <p:spPr>
              <a:xfrm>
                <a:off x="10074710" y="2872869"/>
                <a:ext cx="131760" cy="249120"/>
              </a:xfrm>
              <a:prstGeom prst="rect">
                <a:avLst/>
              </a:prstGeom>
            </p:spPr>
          </p:pic>
        </mc:Fallback>
      </mc:AlternateContent>
      <p:grpSp>
        <p:nvGrpSpPr>
          <p:cNvPr id="818" name="Grupo 817">
            <a:extLst>
              <a:ext uri="{FF2B5EF4-FFF2-40B4-BE49-F238E27FC236}">
                <a16:creationId xmlns:a16="http://schemas.microsoft.com/office/drawing/2014/main" id="{FCB5D227-2DCE-6849-BF80-91F61B1FBD38}"/>
              </a:ext>
            </a:extLst>
          </p:cNvPr>
          <p:cNvGrpSpPr/>
          <p:nvPr/>
        </p:nvGrpSpPr>
        <p:grpSpPr>
          <a:xfrm>
            <a:off x="10386470" y="2815629"/>
            <a:ext cx="375120" cy="313560"/>
            <a:chOff x="10386470" y="2815629"/>
            <a:chExt cx="375120" cy="313560"/>
          </a:xfrm>
        </p:grpSpPr>
        <mc:AlternateContent xmlns:mc="http://schemas.openxmlformats.org/markup-compatibility/2006" xmlns:p14="http://schemas.microsoft.com/office/powerpoint/2010/main">
          <mc:Choice Requires="p14">
            <p:contentPart p14:bwMode="auto" r:id="rId496">
              <p14:nvContentPartPr>
                <p14:cNvPr id="814" name="Entrada de lápiz 813">
                  <a:extLst>
                    <a:ext uri="{FF2B5EF4-FFF2-40B4-BE49-F238E27FC236}">
                      <a16:creationId xmlns:a16="http://schemas.microsoft.com/office/drawing/2014/main" id="{5A438413-7192-5641-8A33-7DF1D6B0FEA9}"/>
                    </a:ext>
                  </a:extLst>
                </p14:cNvPr>
                <p14:cNvContentPartPr/>
                <p14:nvPr/>
              </p14:nvContentPartPr>
              <p14:xfrm>
                <a:off x="10386470" y="2877189"/>
                <a:ext cx="101160" cy="252000"/>
              </p14:xfrm>
            </p:contentPart>
          </mc:Choice>
          <mc:Fallback xmlns="">
            <p:pic>
              <p:nvPicPr>
                <p:cNvPr id="814" name="Entrada de lápiz 813">
                  <a:extLst>
                    <a:ext uri="{FF2B5EF4-FFF2-40B4-BE49-F238E27FC236}">
                      <a16:creationId xmlns:a16="http://schemas.microsoft.com/office/drawing/2014/main" id="{5A438413-7192-5641-8A33-7DF1D6B0FEA9}"/>
                    </a:ext>
                  </a:extLst>
                </p:cNvPr>
                <p:cNvPicPr/>
                <p:nvPr/>
              </p:nvPicPr>
              <p:blipFill>
                <a:blip r:embed="rId497"/>
                <a:stretch>
                  <a:fillRect/>
                </a:stretch>
              </p:blipFill>
              <p:spPr>
                <a:xfrm>
                  <a:off x="10370990" y="2861731"/>
                  <a:ext cx="131760" cy="282556"/>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815" name="Entrada de lápiz 814">
                  <a:extLst>
                    <a:ext uri="{FF2B5EF4-FFF2-40B4-BE49-F238E27FC236}">
                      <a16:creationId xmlns:a16="http://schemas.microsoft.com/office/drawing/2014/main" id="{A7FAFD75-61C8-9C4D-B843-95E5EDBB974C}"/>
                    </a:ext>
                  </a:extLst>
                </p14:cNvPr>
                <p14:cNvContentPartPr/>
                <p14:nvPr/>
              </p14:nvContentPartPr>
              <p14:xfrm>
                <a:off x="10638470" y="2843709"/>
                <a:ext cx="33840" cy="78840"/>
              </p14:xfrm>
            </p:contentPart>
          </mc:Choice>
          <mc:Fallback xmlns="">
            <p:pic>
              <p:nvPicPr>
                <p:cNvPr id="815" name="Entrada de lápiz 814">
                  <a:extLst>
                    <a:ext uri="{FF2B5EF4-FFF2-40B4-BE49-F238E27FC236}">
                      <a16:creationId xmlns:a16="http://schemas.microsoft.com/office/drawing/2014/main" id="{A7FAFD75-61C8-9C4D-B843-95E5EDBB974C}"/>
                    </a:ext>
                  </a:extLst>
                </p:cNvPr>
                <p:cNvPicPr/>
                <p:nvPr/>
              </p:nvPicPr>
              <p:blipFill>
                <a:blip r:embed="rId499"/>
                <a:stretch>
                  <a:fillRect/>
                </a:stretch>
              </p:blipFill>
              <p:spPr>
                <a:xfrm>
                  <a:off x="10622990" y="2828229"/>
                  <a:ext cx="64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816" name="Entrada de lápiz 815">
                  <a:extLst>
                    <a:ext uri="{FF2B5EF4-FFF2-40B4-BE49-F238E27FC236}">
                      <a16:creationId xmlns:a16="http://schemas.microsoft.com/office/drawing/2014/main" id="{F0AD569C-850C-2B49-9A39-09EF3D398D5C}"/>
                    </a:ext>
                  </a:extLst>
                </p14:cNvPr>
                <p14:cNvContentPartPr/>
                <p14:nvPr/>
              </p14:nvContentPartPr>
              <p14:xfrm>
                <a:off x="10576910" y="2826789"/>
                <a:ext cx="50760" cy="128520"/>
              </p14:xfrm>
            </p:contentPart>
          </mc:Choice>
          <mc:Fallback xmlns="">
            <p:pic>
              <p:nvPicPr>
                <p:cNvPr id="816" name="Entrada de lápiz 815">
                  <a:extLst>
                    <a:ext uri="{FF2B5EF4-FFF2-40B4-BE49-F238E27FC236}">
                      <a16:creationId xmlns:a16="http://schemas.microsoft.com/office/drawing/2014/main" id="{F0AD569C-850C-2B49-9A39-09EF3D398D5C}"/>
                    </a:ext>
                  </a:extLst>
                </p:cNvPr>
                <p:cNvPicPr/>
                <p:nvPr/>
              </p:nvPicPr>
              <p:blipFill>
                <a:blip r:embed="rId501"/>
                <a:stretch>
                  <a:fillRect/>
                </a:stretch>
              </p:blipFill>
              <p:spPr>
                <a:xfrm>
                  <a:off x="10561430" y="2811309"/>
                  <a:ext cx="81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817" name="Entrada de lápiz 816">
                  <a:extLst>
                    <a:ext uri="{FF2B5EF4-FFF2-40B4-BE49-F238E27FC236}">
                      <a16:creationId xmlns:a16="http://schemas.microsoft.com/office/drawing/2014/main" id="{C476BA46-450B-6F4C-B60C-1330D94087F3}"/>
                    </a:ext>
                  </a:extLst>
                </p14:cNvPr>
                <p14:cNvContentPartPr/>
                <p14:nvPr/>
              </p14:nvContentPartPr>
              <p14:xfrm>
                <a:off x="10727750" y="2815629"/>
                <a:ext cx="33840" cy="117720"/>
              </p14:xfrm>
            </p:contentPart>
          </mc:Choice>
          <mc:Fallback xmlns="">
            <p:pic>
              <p:nvPicPr>
                <p:cNvPr id="817" name="Entrada de lápiz 816">
                  <a:extLst>
                    <a:ext uri="{FF2B5EF4-FFF2-40B4-BE49-F238E27FC236}">
                      <a16:creationId xmlns:a16="http://schemas.microsoft.com/office/drawing/2014/main" id="{C476BA46-450B-6F4C-B60C-1330D94087F3}"/>
                    </a:ext>
                  </a:extLst>
                </p:cNvPr>
                <p:cNvPicPr/>
                <p:nvPr/>
              </p:nvPicPr>
              <p:blipFill>
                <a:blip r:embed="rId503"/>
                <a:stretch>
                  <a:fillRect/>
                </a:stretch>
              </p:blipFill>
              <p:spPr>
                <a:xfrm>
                  <a:off x="10712270" y="2800196"/>
                  <a:ext cx="64440" cy="148227"/>
                </a:xfrm>
                <a:prstGeom prst="rect">
                  <a:avLst/>
                </a:prstGeom>
              </p:spPr>
            </p:pic>
          </mc:Fallback>
        </mc:AlternateContent>
      </p:grpSp>
      <p:grpSp>
        <p:nvGrpSpPr>
          <p:cNvPr id="824" name="Grupo 823">
            <a:extLst>
              <a:ext uri="{FF2B5EF4-FFF2-40B4-BE49-F238E27FC236}">
                <a16:creationId xmlns:a16="http://schemas.microsoft.com/office/drawing/2014/main" id="{14DFDFD0-21E1-C441-B014-B6F6BD1E7711}"/>
              </a:ext>
            </a:extLst>
          </p:cNvPr>
          <p:cNvGrpSpPr/>
          <p:nvPr/>
        </p:nvGrpSpPr>
        <p:grpSpPr>
          <a:xfrm>
            <a:off x="10884350" y="2815629"/>
            <a:ext cx="201600" cy="260640"/>
            <a:chOff x="10884350" y="2815629"/>
            <a:chExt cx="201600" cy="260640"/>
          </a:xfrm>
        </p:grpSpPr>
        <mc:AlternateContent xmlns:mc="http://schemas.openxmlformats.org/markup-compatibility/2006" xmlns:p14="http://schemas.microsoft.com/office/powerpoint/2010/main">
          <mc:Choice Requires="p14">
            <p:contentPart p14:bwMode="auto" r:id="rId504">
              <p14:nvContentPartPr>
                <p14:cNvPr id="820" name="Entrada de lápiz 819">
                  <a:extLst>
                    <a:ext uri="{FF2B5EF4-FFF2-40B4-BE49-F238E27FC236}">
                      <a16:creationId xmlns:a16="http://schemas.microsoft.com/office/drawing/2014/main" id="{2569620B-39AA-AD4C-8B0C-BC9BE47FDBC2}"/>
                    </a:ext>
                  </a:extLst>
                </p14:cNvPr>
                <p14:cNvContentPartPr/>
                <p14:nvPr/>
              </p14:nvContentPartPr>
              <p14:xfrm>
                <a:off x="10884350" y="2922549"/>
                <a:ext cx="101160" cy="150840"/>
              </p14:xfrm>
            </p:contentPart>
          </mc:Choice>
          <mc:Fallback xmlns="">
            <p:pic>
              <p:nvPicPr>
                <p:cNvPr id="820" name="Entrada de lápiz 819">
                  <a:extLst>
                    <a:ext uri="{FF2B5EF4-FFF2-40B4-BE49-F238E27FC236}">
                      <a16:creationId xmlns:a16="http://schemas.microsoft.com/office/drawing/2014/main" id="{2569620B-39AA-AD4C-8B0C-BC9BE47FDBC2}"/>
                    </a:ext>
                  </a:extLst>
                </p:cNvPr>
                <p:cNvPicPr/>
                <p:nvPr/>
              </p:nvPicPr>
              <p:blipFill>
                <a:blip r:embed="rId505"/>
                <a:stretch>
                  <a:fillRect/>
                </a:stretch>
              </p:blipFill>
              <p:spPr>
                <a:xfrm>
                  <a:off x="10868870" y="2907069"/>
                  <a:ext cx="131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821" name="Entrada de lápiz 820">
                  <a:extLst>
                    <a:ext uri="{FF2B5EF4-FFF2-40B4-BE49-F238E27FC236}">
                      <a16:creationId xmlns:a16="http://schemas.microsoft.com/office/drawing/2014/main" id="{01D6E582-C808-1041-BB52-0B143C8EB121}"/>
                    </a:ext>
                  </a:extLst>
                </p14:cNvPr>
                <p14:cNvContentPartPr/>
                <p14:nvPr/>
              </p14:nvContentPartPr>
              <p14:xfrm>
                <a:off x="10884350" y="2921829"/>
                <a:ext cx="78840" cy="154440"/>
              </p14:xfrm>
            </p:contentPart>
          </mc:Choice>
          <mc:Fallback xmlns="">
            <p:pic>
              <p:nvPicPr>
                <p:cNvPr id="821" name="Entrada de lápiz 820">
                  <a:extLst>
                    <a:ext uri="{FF2B5EF4-FFF2-40B4-BE49-F238E27FC236}">
                      <a16:creationId xmlns:a16="http://schemas.microsoft.com/office/drawing/2014/main" id="{01D6E582-C808-1041-BB52-0B143C8EB121}"/>
                    </a:ext>
                  </a:extLst>
                </p:cNvPr>
                <p:cNvPicPr/>
                <p:nvPr/>
              </p:nvPicPr>
              <p:blipFill>
                <a:blip r:embed="rId507"/>
                <a:stretch>
                  <a:fillRect/>
                </a:stretch>
              </p:blipFill>
              <p:spPr>
                <a:xfrm>
                  <a:off x="10868799" y="2906349"/>
                  <a:ext cx="1095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822" name="Entrada de lápiz 821">
                  <a:extLst>
                    <a:ext uri="{FF2B5EF4-FFF2-40B4-BE49-F238E27FC236}">
                      <a16:creationId xmlns:a16="http://schemas.microsoft.com/office/drawing/2014/main" id="{97D05A68-9C77-6047-AED2-ADE5D293C120}"/>
                    </a:ext>
                  </a:extLst>
                </p14:cNvPr>
                <p14:cNvContentPartPr/>
                <p14:nvPr/>
              </p14:nvContentPartPr>
              <p14:xfrm>
                <a:off x="11057870" y="2837949"/>
                <a:ext cx="6120" cy="106200"/>
              </p14:xfrm>
            </p:contentPart>
          </mc:Choice>
          <mc:Fallback xmlns="">
            <p:pic>
              <p:nvPicPr>
                <p:cNvPr id="822" name="Entrada de lápiz 821">
                  <a:extLst>
                    <a:ext uri="{FF2B5EF4-FFF2-40B4-BE49-F238E27FC236}">
                      <a16:creationId xmlns:a16="http://schemas.microsoft.com/office/drawing/2014/main" id="{97D05A68-9C77-6047-AED2-ADE5D293C120}"/>
                    </a:ext>
                  </a:extLst>
                </p:cNvPr>
                <p:cNvPicPr/>
                <p:nvPr/>
              </p:nvPicPr>
              <p:blipFill>
                <a:blip r:embed="rId509"/>
                <a:stretch>
                  <a:fillRect/>
                </a:stretch>
              </p:blipFill>
              <p:spPr>
                <a:xfrm>
                  <a:off x="11041422" y="2822416"/>
                  <a:ext cx="38633" cy="136904"/>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823" name="Entrada de lápiz 822">
                  <a:extLst>
                    <a:ext uri="{FF2B5EF4-FFF2-40B4-BE49-F238E27FC236}">
                      <a16:creationId xmlns:a16="http://schemas.microsoft.com/office/drawing/2014/main" id="{61C4B6F9-2BC7-D045-9A2A-0C704BF0DCD7}"/>
                    </a:ext>
                  </a:extLst>
                </p14:cNvPr>
                <p14:cNvContentPartPr/>
                <p14:nvPr/>
              </p14:nvContentPartPr>
              <p14:xfrm>
                <a:off x="11029790" y="2815629"/>
                <a:ext cx="56160" cy="11520"/>
              </p14:xfrm>
            </p:contentPart>
          </mc:Choice>
          <mc:Fallback xmlns="">
            <p:pic>
              <p:nvPicPr>
                <p:cNvPr id="823" name="Entrada de lápiz 822">
                  <a:extLst>
                    <a:ext uri="{FF2B5EF4-FFF2-40B4-BE49-F238E27FC236}">
                      <a16:creationId xmlns:a16="http://schemas.microsoft.com/office/drawing/2014/main" id="{61C4B6F9-2BC7-D045-9A2A-0C704BF0DCD7}"/>
                    </a:ext>
                  </a:extLst>
                </p:cNvPr>
                <p:cNvPicPr/>
                <p:nvPr/>
              </p:nvPicPr>
              <p:blipFill>
                <a:blip r:embed="rId511"/>
                <a:stretch>
                  <a:fillRect/>
                </a:stretch>
              </p:blipFill>
              <p:spPr>
                <a:xfrm>
                  <a:off x="11014310" y="2800149"/>
                  <a:ext cx="86760" cy="42120"/>
                </a:xfrm>
                <a:prstGeom prst="rect">
                  <a:avLst/>
                </a:prstGeom>
              </p:spPr>
            </p:pic>
          </mc:Fallback>
        </mc:AlternateContent>
      </p:grpSp>
      <p:grpSp>
        <p:nvGrpSpPr>
          <p:cNvPr id="831" name="Grupo 830">
            <a:extLst>
              <a:ext uri="{FF2B5EF4-FFF2-40B4-BE49-F238E27FC236}">
                <a16:creationId xmlns:a16="http://schemas.microsoft.com/office/drawing/2014/main" id="{3BC95BF2-845C-8F47-B461-1BDBAEC04FF7}"/>
              </a:ext>
            </a:extLst>
          </p:cNvPr>
          <p:cNvGrpSpPr/>
          <p:nvPr/>
        </p:nvGrpSpPr>
        <p:grpSpPr>
          <a:xfrm>
            <a:off x="748352" y="3815445"/>
            <a:ext cx="394200" cy="363960"/>
            <a:chOff x="748352" y="3815445"/>
            <a:chExt cx="394200" cy="363960"/>
          </a:xfrm>
        </p:grpSpPr>
        <mc:AlternateContent xmlns:mc="http://schemas.openxmlformats.org/markup-compatibility/2006" xmlns:p14="http://schemas.microsoft.com/office/powerpoint/2010/main">
          <mc:Choice Requires="p14">
            <p:contentPart p14:bwMode="auto" r:id="rId512">
              <p14:nvContentPartPr>
                <p14:cNvPr id="827" name="Entrada de lápiz 826">
                  <a:extLst>
                    <a:ext uri="{FF2B5EF4-FFF2-40B4-BE49-F238E27FC236}">
                      <a16:creationId xmlns:a16="http://schemas.microsoft.com/office/drawing/2014/main" id="{70EBE5E2-E4C7-924F-8BCC-2372AA7D109C}"/>
                    </a:ext>
                  </a:extLst>
                </p14:cNvPr>
                <p14:cNvContentPartPr/>
                <p14:nvPr/>
              </p14:nvContentPartPr>
              <p14:xfrm>
                <a:off x="748352" y="3923805"/>
                <a:ext cx="125640" cy="255600"/>
              </p14:xfrm>
            </p:contentPart>
          </mc:Choice>
          <mc:Fallback xmlns="">
            <p:pic>
              <p:nvPicPr>
                <p:cNvPr id="827" name="Entrada de lápiz 826">
                  <a:extLst>
                    <a:ext uri="{FF2B5EF4-FFF2-40B4-BE49-F238E27FC236}">
                      <a16:creationId xmlns:a16="http://schemas.microsoft.com/office/drawing/2014/main" id="{70EBE5E2-E4C7-924F-8BCC-2372AA7D109C}"/>
                    </a:ext>
                  </a:extLst>
                </p:cNvPr>
                <p:cNvPicPr/>
                <p:nvPr/>
              </p:nvPicPr>
              <p:blipFill>
                <a:blip r:embed="rId513"/>
                <a:stretch>
                  <a:fillRect/>
                </a:stretch>
              </p:blipFill>
              <p:spPr>
                <a:xfrm>
                  <a:off x="732872" y="3908325"/>
                  <a:ext cx="156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828" name="Entrada de lápiz 827">
                  <a:extLst>
                    <a:ext uri="{FF2B5EF4-FFF2-40B4-BE49-F238E27FC236}">
                      <a16:creationId xmlns:a16="http://schemas.microsoft.com/office/drawing/2014/main" id="{02343906-7337-3044-83CD-A00D1EE5E0DD}"/>
                    </a:ext>
                  </a:extLst>
                </p14:cNvPr>
                <p14:cNvContentPartPr/>
                <p14:nvPr/>
              </p14:nvContentPartPr>
              <p14:xfrm>
                <a:off x="969032" y="3815445"/>
                <a:ext cx="34920" cy="143280"/>
              </p14:xfrm>
            </p:contentPart>
          </mc:Choice>
          <mc:Fallback xmlns="">
            <p:pic>
              <p:nvPicPr>
                <p:cNvPr id="828" name="Entrada de lápiz 827">
                  <a:extLst>
                    <a:ext uri="{FF2B5EF4-FFF2-40B4-BE49-F238E27FC236}">
                      <a16:creationId xmlns:a16="http://schemas.microsoft.com/office/drawing/2014/main" id="{02343906-7337-3044-83CD-A00D1EE5E0DD}"/>
                    </a:ext>
                  </a:extLst>
                </p:cNvPr>
                <p:cNvPicPr/>
                <p:nvPr/>
              </p:nvPicPr>
              <p:blipFill>
                <a:blip r:embed="rId515"/>
                <a:stretch>
                  <a:fillRect/>
                </a:stretch>
              </p:blipFill>
              <p:spPr>
                <a:xfrm>
                  <a:off x="953552" y="3799926"/>
                  <a:ext cx="65520" cy="173957"/>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829" name="Entrada de lápiz 828">
                  <a:extLst>
                    <a:ext uri="{FF2B5EF4-FFF2-40B4-BE49-F238E27FC236}">
                      <a16:creationId xmlns:a16="http://schemas.microsoft.com/office/drawing/2014/main" id="{F4F3D16E-872A-2543-91E3-ED0B52159752}"/>
                    </a:ext>
                  </a:extLst>
                </p14:cNvPr>
                <p14:cNvContentPartPr/>
                <p14:nvPr/>
              </p14:nvContentPartPr>
              <p14:xfrm>
                <a:off x="1033832" y="3850005"/>
                <a:ext cx="39240" cy="91080"/>
              </p14:xfrm>
            </p:contentPart>
          </mc:Choice>
          <mc:Fallback xmlns="">
            <p:pic>
              <p:nvPicPr>
                <p:cNvPr id="829" name="Entrada de lápiz 828">
                  <a:extLst>
                    <a:ext uri="{FF2B5EF4-FFF2-40B4-BE49-F238E27FC236}">
                      <a16:creationId xmlns:a16="http://schemas.microsoft.com/office/drawing/2014/main" id="{F4F3D16E-872A-2543-91E3-ED0B52159752}"/>
                    </a:ext>
                  </a:extLst>
                </p:cNvPr>
                <p:cNvPicPr/>
                <p:nvPr/>
              </p:nvPicPr>
              <p:blipFill>
                <a:blip r:embed="rId517"/>
                <a:stretch>
                  <a:fillRect/>
                </a:stretch>
              </p:blipFill>
              <p:spPr>
                <a:xfrm>
                  <a:off x="1018352" y="3834525"/>
                  <a:ext cx="698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830" name="Entrada de lápiz 829">
                  <a:extLst>
                    <a:ext uri="{FF2B5EF4-FFF2-40B4-BE49-F238E27FC236}">
                      <a16:creationId xmlns:a16="http://schemas.microsoft.com/office/drawing/2014/main" id="{A603090C-188A-F14B-8DF0-C8477D566849}"/>
                    </a:ext>
                  </a:extLst>
                </p14:cNvPr>
                <p14:cNvContentPartPr/>
                <p14:nvPr/>
              </p14:nvContentPartPr>
              <p14:xfrm>
                <a:off x="1103312" y="3824085"/>
                <a:ext cx="39240" cy="125640"/>
              </p14:xfrm>
            </p:contentPart>
          </mc:Choice>
          <mc:Fallback xmlns="">
            <p:pic>
              <p:nvPicPr>
                <p:cNvPr id="830" name="Entrada de lápiz 829">
                  <a:extLst>
                    <a:ext uri="{FF2B5EF4-FFF2-40B4-BE49-F238E27FC236}">
                      <a16:creationId xmlns:a16="http://schemas.microsoft.com/office/drawing/2014/main" id="{A603090C-188A-F14B-8DF0-C8477D566849}"/>
                    </a:ext>
                  </a:extLst>
                </p:cNvPr>
                <p:cNvPicPr/>
                <p:nvPr/>
              </p:nvPicPr>
              <p:blipFill>
                <a:blip r:embed="rId519"/>
                <a:stretch>
                  <a:fillRect/>
                </a:stretch>
              </p:blipFill>
              <p:spPr>
                <a:xfrm>
                  <a:off x="1087832" y="3808605"/>
                  <a:ext cx="69840" cy="156240"/>
                </a:xfrm>
                <a:prstGeom prst="rect">
                  <a:avLst/>
                </a:prstGeom>
              </p:spPr>
            </p:pic>
          </mc:Fallback>
        </mc:AlternateContent>
      </p:grpSp>
      <p:grpSp>
        <p:nvGrpSpPr>
          <p:cNvPr id="834" name="Grupo 833">
            <a:extLst>
              <a:ext uri="{FF2B5EF4-FFF2-40B4-BE49-F238E27FC236}">
                <a16:creationId xmlns:a16="http://schemas.microsoft.com/office/drawing/2014/main" id="{35FAAE7D-FB97-334D-BFD9-45BA06352E66}"/>
              </a:ext>
            </a:extLst>
          </p:cNvPr>
          <p:cNvGrpSpPr/>
          <p:nvPr/>
        </p:nvGrpSpPr>
        <p:grpSpPr>
          <a:xfrm>
            <a:off x="1241552" y="4075005"/>
            <a:ext cx="52200" cy="56520"/>
            <a:chOff x="1241552" y="4075005"/>
            <a:chExt cx="52200" cy="56520"/>
          </a:xfrm>
        </p:grpSpPr>
        <mc:AlternateContent xmlns:mc="http://schemas.openxmlformats.org/markup-compatibility/2006" xmlns:p14="http://schemas.microsoft.com/office/powerpoint/2010/main">
          <mc:Choice Requires="p14">
            <p:contentPart p14:bwMode="auto" r:id="rId520">
              <p14:nvContentPartPr>
                <p14:cNvPr id="832" name="Entrada de lápiz 831">
                  <a:extLst>
                    <a:ext uri="{FF2B5EF4-FFF2-40B4-BE49-F238E27FC236}">
                      <a16:creationId xmlns:a16="http://schemas.microsoft.com/office/drawing/2014/main" id="{7DE1E6D9-3542-2449-BF8A-B6A2A65CAA7A}"/>
                    </a:ext>
                  </a:extLst>
                </p14:cNvPr>
                <p14:cNvContentPartPr/>
                <p14:nvPr/>
              </p14:nvContentPartPr>
              <p14:xfrm>
                <a:off x="1245872" y="4075005"/>
                <a:ext cx="47880" cy="9000"/>
              </p14:xfrm>
            </p:contentPart>
          </mc:Choice>
          <mc:Fallback xmlns="">
            <p:pic>
              <p:nvPicPr>
                <p:cNvPr id="832" name="Entrada de lápiz 831">
                  <a:extLst>
                    <a:ext uri="{FF2B5EF4-FFF2-40B4-BE49-F238E27FC236}">
                      <a16:creationId xmlns:a16="http://schemas.microsoft.com/office/drawing/2014/main" id="{7DE1E6D9-3542-2449-BF8A-B6A2A65CAA7A}"/>
                    </a:ext>
                  </a:extLst>
                </p:cNvPr>
                <p:cNvPicPr/>
                <p:nvPr/>
              </p:nvPicPr>
              <p:blipFill>
                <a:blip r:embed="rId521"/>
                <a:stretch>
                  <a:fillRect/>
                </a:stretch>
              </p:blipFill>
              <p:spPr>
                <a:xfrm>
                  <a:off x="1230392" y="4059525"/>
                  <a:ext cx="78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833" name="Entrada de lápiz 832">
                  <a:extLst>
                    <a:ext uri="{FF2B5EF4-FFF2-40B4-BE49-F238E27FC236}">
                      <a16:creationId xmlns:a16="http://schemas.microsoft.com/office/drawing/2014/main" id="{39F3885B-7C01-3B43-9526-B2F502DFBF55}"/>
                    </a:ext>
                  </a:extLst>
                </p14:cNvPr>
                <p14:cNvContentPartPr/>
                <p14:nvPr/>
              </p14:nvContentPartPr>
              <p14:xfrm>
                <a:off x="1241552" y="4122525"/>
                <a:ext cx="52200" cy="9000"/>
              </p14:xfrm>
            </p:contentPart>
          </mc:Choice>
          <mc:Fallback xmlns="">
            <p:pic>
              <p:nvPicPr>
                <p:cNvPr id="833" name="Entrada de lápiz 832">
                  <a:extLst>
                    <a:ext uri="{FF2B5EF4-FFF2-40B4-BE49-F238E27FC236}">
                      <a16:creationId xmlns:a16="http://schemas.microsoft.com/office/drawing/2014/main" id="{39F3885B-7C01-3B43-9526-B2F502DFBF55}"/>
                    </a:ext>
                  </a:extLst>
                </p:cNvPr>
                <p:cNvPicPr/>
                <p:nvPr/>
              </p:nvPicPr>
              <p:blipFill>
                <a:blip r:embed="rId523"/>
                <a:stretch>
                  <a:fillRect/>
                </a:stretch>
              </p:blipFill>
              <p:spPr>
                <a:xfrm>
                  <a:off x="1226072" y="4107045"/>
                  <a:ext cx="82800" cy="39600"/>
                </a:xfrm>
                <a:prstGeom prst="rect">
                  <a:avLst/>
                </a:prstGeom>
              </p:spPr>
            </p:pic>
          </mc:Fallback>
        </mc:AlternateContent>
      </p:grpSp>
      <p:grpSp>
        <p:nvGrpSpPr>
          <p:cNvPr id="853" name="Grupo 852">
            <a:extLst>
              <a:ext uri="{FF2B5EF4-FFF2-40B4-BE49-F238E27FC236}">
                <a16:creationId xmlns:a16="http://schemas.microsoft.com/office/drawing/2014/main" id="{76912D21-0E42-4841-B5D1-CC4455BE2755}"/>
              </a:ext>
            </a:extLst>
          </p:cNvPr>
          <p:cNvGrpSpPr/>
          <p:nvPr/>
        </p:nvGrpSpPr>
        <p:grpSpPr>
          <a:xfrm>
            <a:off x="1475124" y="3926113"/>
            <a:ext cx="82440" cy="331200"/>
            <a:chOff x="1475124" y="3926113"/>
            <a:chExt cx="82440" cy="331200"/>
          </a:xfrm>
        </p:grpSpPr>
        <mc:AlternateContent xmlns:mc="http://schemas.openxmlformats.org/markup-compatibility/2006" xmlns:p14="http://schemas.microsoft.com/office/powerpoint/2010/main">
          <mc:Choice Requires="p14">
            <p:contentPart p14:bwMode="auto" r:id="rId524">
              <p14:nvContentPartPr>
                <p14:cNvPr id="835" name="Entrada de lápiz 834">
                  <a:extLst>
                    <a:ext uri="{FF2B5EF4-FFF2-40B4-BE49-F238E27FC236}">
                      <a16:creationId xmlns:a16="http://schemas.microsoft.com/office/drawing/2014/main" id="{BA16BEBB-5551-AE4E-824F-907F422CE77A}"/>
                    </a:ext>
                  </a:extLst>
                </p14:cNvPr>
                <p14:cNvContentPartPr/>
                <p14:nvPr/>
              </p14:nvContentPartPr>
              <p14:xfrm>
                <a:off x="1483764" y="3936553"/>
                <a:ext cx="30600" cy="38880"/>
              </p14:xfrm>
            </p:contentPart>
          </mc:Choice>
          <mc:Fallback xmlns="">
            <p:pic>
              <p:nvPicPr>
                <p:cNvPr id="835" name="Entrada de lápiz 834">
                  <a:extLst>
                    <a:ext uri="{FF2B5EF4-FFF2-40B4-BE49-F238E27FC236}">
                      <a16:creationId xmlns:a16="http://schemas.microsoft.com/office/drawing/2014/main" id="{BA16BEBB-5551-AE4E-824F-907F422CE77A}"/>
                    </a:ext>
                  </a:extLst>
                </p:cNvPr>
                <p:cNvPicPr/>
                <p:nvPr/>
              </p:nvPicPr>
              <p:blipFill>
                <a:blip r:embed="rId525"/>
                <a:stretch>
                  <a:fillRect/>
                </a:stretch>
              </p:blipFill>
              <p:spPr>
                <a:xfrm>
                  <a:off x="1468284" y="3921073"/>
                  <a:ext cx="61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836" name="Entrada de lápiz 835">
                  <a:extLst>
                    <a:ext uri="{FF2B5EF4-FFF2-40B4-BE49-F238E27FC236}">
                      <a16:creationId xmlns:a16="http://schemas.microsoft.com/office/drawing/2014/main" id="{DBC9E2E5-4F49-E947-80EE-BA132BDA7082}"/>
                    </a:ext>
                  </a:extLst>
                </p14:cNvPr>
                <p14:cNvContentPartPr/>
                <p14:nvPr/>
              </p14:nvContentPartPr>
              <p14:xfrm>
                <a:off x="1475124" y="3926113"/>
                <a:ext cx="82440" cy="331200"/>
              </p14:xfrm>
            </p:contentPart>
          </mc:Choice>
          <mc:Fallback xmlns="">
            <p:pic>
              <p:nvPicPr>
                <p:cNvPr id="836" name="Entrada de lápiz 835">
                  <a:extLst>
                    <a:ext uri="{FF2B5EF4-FFF2-40B4-BE49-F238E27FC236}">
                      <a16:creationId xmlns:a16="http://schemas.microsoft.com/office/drawing/2014/main" id="{DBC9E2E5-4F49-E947-80EE-BA132BDA7082}"/>
                    </a:ext>
                  </a:extLst>
                </p:cNvPr>
                <p:cNvPicPr/>
                <p:nvPr/>
              </p:nvPicPr>
              <p:blipFill>
                <a:blip r:embed="rId527"/>
                <a:stretch>
                  <a:fillRect/>
                </a:stretch>
              </p:blipFill>
              <p:spPr>
                <a:xfrm>
                  <a:off x="1459644" y="3910633"/>
                  <a:ext cx="113040" cy="36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8">
            <p14:nvContentPartPr>
              <p14:cNvPr id="864" name="Entrada de lápiz 863">
                <a:extLst>
                  <a:ext uri="{FF2B5EF4-FFF2-40B4-BE49-F238E27FC236}">
                    <a16:creationId xmlns:a16="http://schemas.microsoft.com/office/drawing/2014/main" id="{B2DBCD57-2891-2245-979E-05B987F4C4AE}"/>
                  </a:ext>
                </a:extLst>
              </p14:cNvPr>
              <p14:cNvContentPartPr/>
              <p14:nvPr/>
            </p14:nvContentPartPr>
            <p14:xfrm>
              <a:off x="1732176" y="4105953"/>
              <a:ext cx="8640" cy="4680"/>
            </p14:xfrm>
          </p:contentPart>
        </mc:Choice>
        <mc:Fallback xmlns="">
          <p:pic>
            <p:nvPicPr>
              <p:cNvPr id="864" name="Entrada de lápiz 863">
                <a:extLst>
                  <a:ext uri="{FF2B5EF4-FFF2-40B4-BE49-F238E27FC236}">
                    <a16:creationId xmlns:a16="http://schemas.microsoft.com/office/drawing/2014/main" id="{B2DBCD57-2891-2245-979E-05B987F4C4AE}"/>
                  </a:ext>
                </a:extLst>
              </p:cNvPr>
              <p:cNvPicPr/>
              <p:nvPr/>
            </p:nvPicPr>
            <p:blipFill>
              <a:blip r:embed="rId529"/>
              <a:stretch>
                <a:fillRect/>
              </a:stretch>
            </p:blipFill>
            <p:spPr>
              <a:xfrm>
                <a:off x="1717315" y="4090473"/>
                <a:ext cx="38016" cy="35280"/>
              </a:xfrm>
              <a:prstGeom prst="rect">
                <a:avLst/>
              </a:prstGeom>
            </p:spPr>
          </p:pic>
        </mc:Fallback>
      </mc:AlternateContent>
      <p:grpSp>
        <p:nvGrpSpPr>
          <p:cNvPr id="874" name="Grupo 873">
            <a:extLst>
              <a:ext uri="{FF2B5EF4-FFF2-40B4-BE49-F238E27FC236}">
                <a16:creationId xmlns:a16="http://schemas.microsoft.com/office/drawing/2014/main" id="{5DEBCC8A-18F1-E84F-A087-4E90F02D3C54}"/>
              </a:ext>
            </a:extLst>
          </p:cNvPr>
          <p:cNvGrpSpPr/>
          <p:nvPr/>
        </p:nvGrpSpPr>
        <p:grpSpPr>
          <a:xfrm>
            <a:off x="1652616" y="3963393"/>
            <a:ext cx="549720" cy="272880"/>
            <a:chOff x="1652616" y="3963393"/>
            <a:chExt cx="549720" cy="272880"/>
          </a:xfrm>
        </p:grpSpPr>
        <mc:AlternateContent xmlns:mc="http://schemas.openxmlformats.org/markup-compatibility/2006" xmlns:p14="http://schemas.microsoft.com/office/powerpoint/2010/main">
          <mc:Choice Requires="p14">
            <p:contentPart p14:bwMode="auto" r:id="rId530">
              <p14:nvContentPartPr>
                <p14:cNvPr id="865" name="Entrada de lápiz 864">
                  <a:extLst>
                    <a:ext uri="{FF2B5EF4-FFF2-40B4-BE49-F238E27FC236}">
                      <a16:creationId xmlns:a16="http://schemas.microsoft.com/office/drawing/2014/main" id="{09C51A69-21D0-ED41-BA9E-391C431ADA85}"/>
                    </a:ext>
                  </a:extLst>
                </p14:cNvPr>
                <p14:cNvContentPartPr/>
                <p14:nvPr/>
              </p14:nvContentPartPr>
              <p14:xfrm>
                <a:off x="1652616" y="3975993"/>
                <a:ext cx="74160" cy="260280"/>
              </p14:xfrm>
            </p:contentPart>
          </mc:Choice>
          <mc:Fallback xmlns="">
            <p:pic>
              <p:nvPicPr>
                <p:cNvPr id="865" name="Entrada de lápiz 864">
                  <a:extLst>
                    <a:ext uri="{FF2B5EF4-FFF2-40B4-BE49-F238E27FC236}">
                      <a16:creationId xmlns:a16="http://schemas.microsoft.com/office/drawing/2014/main" id="{09C51A69-21D0-ED41-BA9E-391C431ADA85}"/>
                    </a:ext>
                  </a:extLst>
                </p:cNvPr>
                <p:cNvPicPr/>
                <p:nvPr/>
              </p:nvPicPr>
              <p:blipFill>
                <a:blip r:embed="rId531"/>
                <a:stretch>
                  <a:fillRect/>
                </a:stretch>
              </p:blipFill>
              <p:spPr>
                <a:xfrm>
                  <a:off x="1637136" y="3960513"/>
                  <a:ext cx="1047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866" name="Entrada de lápiz 865">
                  <a:extLst>
                    <a:ext uri="{FF2B5EF4-FFF2-40B4-BE49-F238E27FC236}">
                      <a16:creationId xmlns:a16="http://schemas.microsoft.com/office/drawing/2014/main" id="{25E74335-8542-094B-A7A5-6AFBBE01D597}"/>
                    </a:ext>
                  </a:extLst>
                </p14:cNvPr>
                <p14:cNvContentPartPr/>
                <p14:nvPr/>
              </p14:nvContentPartPr>
              <p14:xfrm>
                <a:off x="1660896" y="3963393"/>
                <a:ext cx="79560" cy="8640"/>
              </p14:xfrm>
            </p:contentPart>
          </mc:Choice>
          <mc:Fallback xmlns="">
            <p:pic>
              <p:nvPicPr>
                <p:cNvPr id="866" name="Entrada de lápiz 865">
                  <a:extLst>
                    <a:ext uri="{FF2B5EF4-FFF2-40B4-BE49-F238E27FC236}">
                      <a16:creationId xmlns:a16="http://schemas.microsoft.com/office/drawing/2014/main" id="{25E74335-8542-094B-A7A5-6AFBBE01D597}"/>
                    </a:ext>
                  </a:extLst>
                </p:cNvPr>
                <p:cNvPicPr/>
                <p:nvPr/>
              </p:nvPicPr>
              <p:blipFill>
                <a:blip r:embed="rId533"/>
                <a:stretch>
                  <a:fillRect/>
                </a:stretch>
              </p:blipFill>
              <p:spPr>
                <a:xfrm>
                  <a:off x="1645416" y="3947913"/>
                  <a:ext cx="1101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868" name="Entrada de lápiz 867">
                  <a:extLst>
                    <a:ext uri="{FF2B5EF4-FFF2-40B4-BE49-F238E27FC236}">
                      <a16:creationId xmlns:a16="http://schemas.microsoft.com/office/drawing/2014/main" id="{AD6C41F6-2E53-DA41-BDCC-DFF06681B5A0}"/>
                    </a:ext>
                  </a:extLst>
                </p14:cNvPr>
                <p14:cNvContentPartPr/>
                <p14:nvPr/>
              </p14:nvContentPartPr>
              <p14:xfrm>
                <a:off x="1732176" y="4102353"/>
                <a:ext cx="42480" cy="8280"/>
              </p14:xfrm>
            </p:contentPart>
          </mc:Choice>
          <mc:Fallback xmlns="">
            <p:pic>
              <p:nvPicPr>
                <p:cNvPr id="868" name="Entrada de lápiz 867">
                  <a:extLst>
                    <a:ext uri="{FF2B5EF4-FFF2-40B4-BE49-F238E27FC236}">
                      <a16:creationId xmlns:a16="http://schemas.microsoft.com/office/drawing/2014/main" id="{AD6C41F6-2E53-DA41-BDCC-DFF06681B5A0}"/>
                    </a:ext>
                  </a:extLst>
                </p:cNvPr>
                <p:cNvPicPr/>
                <p:nvPr/>
              </p:nvPicPr>
              <p:blipFill>
                <a:blip r:embed="rId535"/>
                <a:stretch>
                  <a:fillRect/>
                </a:stretch>
              </p:blipFill>
              <p:spPr>
                <a:xfrm>
                  <a:off x="1716696" y="4086873"/>
                  <a:ext cx="73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869" name="Entrada de lápiz 868">
                  <a:extLst>
                    <a:ext uri="{FF2B5EF4-FFF2-40B4-BE49-F238E27FC236}">
                      <a16:creationId xmlns:a16="http://schemas.microsoft.com/office/drawing/2014/main" id="{616F0622-E825-8444-BC4C-BD0935BBA640}"/>
                    </a:ext>
                  </a:extLst>
                </p14:cNvPr>
                <p14:cNvContentPartPr/>
                <p14:nvPr/>
              </p14:nvContentPartPr>
              <p14:xfrm>
                <a:off x="1824336" y="4043313"/>
                <a:ext cx="59040" cy="142920"/>
              </p14:xfrm>
            </p:contentPart>
          </mc:Choice>
          <mc:Fallback xmlns="">
            <p:pic>
              <p:nvPicPr>
                <p:cNvPr id="869" name="Entrada de lápiz 868">
                  <a:extLst>
                    <a:ext uri="{FF2B5EF4-FFF2-40B4-BE49-F238E27FC236}">
                      <a16:creationId xmlns:a16="http://schemas.microsoft.com/office/drawing/2014/main" id="{616F0622-E825-8444-BC4C-BD0935BBA640}"/>
                    </a:ext>
                  </a:extLst>
                </p:cNvPr>
                <p:cNvPicPr/>
                <p:nvPr/>
              </p:nvPicPr>
              <p:blipFill>
                <a:blip r:embed="rId537"/>
                <a:stretch>
                  <a:fillRect/>
                </a:stretch>
              </p:blipFill>
              <p:spPr>
                <a:xfrm>
                  <a:off x="1808856" y="4027833"/>
                  <a:ext cx="89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870" name="Entrada de lápiz 869">
                  <a:extLst>
                    <a:ext uri="{FF2B5EF4-FFF2-40B4-BE49-F238E27FC236}">
                      <a16:creationId xmlns:a16="http://schemas.microsoft.com/office/drawing/2014/main" id="{2DC3969E-7762-644F-82C6-D2F890F2CD02}"/>
                    </a:ext>
                  </a:extLst>
                </p14:cNvPr>
                <p14:cNvContentPartPr/>
                <p14:nvPr/>
              </p14:nvContentPartPr>
              <p14:xfrm>
                <a:off x="1933416" y="4173273"/>
                <a:ext cx="8640" cy="8280"/>
              </p14:xfrm>
            </p:contentPart>
          </mc:Choice>
          <mc:Fallback xmlns="">
            <p:pic>
              <p:nvPicPr>
                <p:cNvPr id="870" name="Entrada de lápiz 869">
                  <a:extLst>
                    <a:ext uri="{FF2B5EF4-FFF2-40B4-BE49-F238E27FC236}">
                      <a16:creationId xmlns:a16="http://schemas.microsoft.com/office/drawing/2014/main" id="{2DC3969E-7762-644F-82C6-D2F890F2CD02}"/>
                    </a:ext>
                  </a:extLst>
                </p:cNvPr>
                <p:cNvPicPr/>
                <p:nvPr/>
              </p:nvPicPr>
              <p:blipFill>
                <a:blip r:embed="rId539"/>
                <a:stretch>
                  <a:fillRect/>
                </a:stretch>
              </p:blipFill>
              <p:spPr>
                <a:xfrm>
                  <a:off x="1917936" y="4157793"/>
                  <a:ext cx="392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872" name="Entrada de lápiz 871">
                  <a:extLst>
                    <a:ext uri="{FF2B5EF4-FFF2-40B4-BE49-F238E27FC236}">
                      <a16:creationId xmlns:a16="http://schemas.microsoft.com/office/drawing/2014/main" id="{37ACCAFF-308E-0F42-9815-5C10EDC8B472}"/>
                    </a:ext>
                  </a:extLst>
                </p14:cNvPr>
                <p14:cNvContentPartPr/>
                <p14:nvPr/>
              </p14:nvContentPartPr>
              <p14:xfrm>
                <a:off x="2004696" y="4051593"/>
                <a:ext cx="63360" cy="126360"/>
              </p14:xfrm>
            </p:contentPart>
          </mc:Choice>
          <mc:Fallback xmlns="">
            <p:pic>
              <p:nvPicPr>
                <p:cNvPr id="872" name="Entrada de lápiz 871">
                  <a:extLst>
                    <a:ext uri="{FF2B5EF4-FFF2-40B4-BE49-F238E27FC236}">
                      <a16:creationId xmlns:a16="http://schemas.microsoft.com/office/drawing/2014/main" id="{37ACCAFF-308E-0F42-9815-5C10EDC8B472}"/>
                    </a:ext>
                  </a:extLst>
                </p:cNvPr>
                <p:cNvPicPr/>
                <p:nvPr/>
              </p:nvPicPr>
              <p:blipFill>
                <a:blip r:embed="rId541"/>
                <a:stretch>
                  <a:fillRect/>
                </a:stretch>
              </p:blipFill>
              <p:spPr>
                <a:xfrm>
                  <a:off x="1989128" y="4036113"/>
                  <a:ext cx="94135"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873" name="Entrada de lápiz 872">
                  <a:extLst>
                    <a:ext uri="{FF2B5EF4-FFF2-40B4-BE49-F238E27FC236}">
                      <a16:creationId xmlns:a16="http://schemas.microsoft.com/office/drawing/2014/main" id="{4429A89A-D856-824B-94C8-21A42CB69AB8}"/>
                    </a:ext>
                  </a:extLst>
                </p14:cNvPr>
                <p14:cNvContentPartPr/>
                <p14:nvPr/>
              </p14:nvContentPartPr>
              <p14:xfrm>
                <a:off x="2097216" y="4043313"/>
                <a:ext cx="105120" cy="138600"/>
              </p14:xfrm>
            </p:contentPart>
          </mc:Choice>
          <mc:Fallback xmlns="">
            <p:pic>
              <p:nvPicPr>
                <p:cNvPr id="873" name="Entrada de lápiz 872">
                  <a:extLst>
                    <a:ext uri="{FF2B5EF4-FFF2-40B4-BE49-F238E27FC236}">
                      <a16:creationId xmlns:a16="http://schemas.microsoft.com/office/drawing/2014/main" id="{4429A89A-D856-824B-94C8-21A42CB69AB8}"/>
                    </a:ext>
                  </a:extLst>
                </p:cNvPr>
                <p:cNvPicPr/>
                <p:nvPr/>
              </p:nvPicPr>
              <p:blipFill>
                <a:blip r:embed="rId543"/>
                <a:stretch>
                  <a:fillRect/>
                </a:stretch>
              </p:blipFill>
              <p:spPr>
                <a:xfrm>
                  <a:off x="2081736" y="4027873"/>
                  <a:ext cx="135720" cy="169121"/>
                </a:xfrm>
                <a:prstGeom prst="rect">
                  <a:avLst/>
                </a:prstGeom>
              </p:spPr>
            </p:pic>
          </mc:Fallback>
        </mc:AlternateContent>
      </p:grpSp>
      <p:grpSp>
        <p:nvGrpSpPr>
          <p:cNvPr id="882" name="Grupo 881">
            <a:extLst>
              <a:ext uri="{FF2B5EF4-FFF2-40B4-BE49-F238E27FC236}">
                <a16:creationId xmlns:a16="http://schemas.microsoft.com/office/drawing/2014/main" id="{FC8B10B6-1335-B145-974D-225A9C6A545F}"/>
              </a:ext>
            </a:extLst>
          </p:cNvPr>
          <p:cNvGrpSpPr/>
          <p:nvPr/>
        </p:nvGrpSpPr>
        <p:grpSpPr>
          <a:xfrm>
            <a:off x="2478816" y="4043313"/>
            <a:ext cx="424080" cy="147240"/>
            <a:chOff x="2478816" y="4043313"/>
            <a:chExt cx="424080" cy="147240"/>
          </a:xfrm>
        </p:grpSpPr>
        <mc:AlternateContent xmlns:mc="http://schemas.openxmlformats.org/markup-compatibility/2006" xmlns:p14="http://schemas.microsoft.com/office/powerpoint/2010/main">
          <mc:Choice Requires="p14">
            <p:contentPart p14:bwMode="auto" r:id="rId544">
              <p14:nvContentPartPr>
                <p14:cNvPr id="875" name="Entrada de lápiz 874">
                  <a:extLst>
                    <a:ext uri="{FF2B5EF4-FFF2-40B4-BE49-F238E27FC236}">
                      <a16:creationId xmlns:a16="http://schemas.microsoft.com/office/drawing/2014/main" id="{E07FEAD7-8762-3440-8C52-DDA2FF1192E3}"/>
                    </a:ext>
                  </a:extLst>
                </p14:cNvPr>
                <p14:cNvContentPartPr/>
                <p14:nvPr/>
              </p14:nvContentPartPr>
              <p14:xfrm>
                <a:off x="2478816" y="4127193"/>
                <a:ext cx="42480" cy="4680"/>
              </p14:xfrm>
            </p:contentPart>
          </mc:Choice>
          <mc:Fallback xmlns="">
            <p:pic>
              <p:nvPicPr>
                <p:cNvPr id="875" name="Entrada de lápiz 874">
                  <a:extLst>
                    <a:ext uri="{FF2B5EF4-FFF2-40B4-BE49-F238E27FC236}">
                      <a16:creationId xmlns:a16="http://schemas.microsoft.com/office/drawing/2014/main" id="{E07FEAD7-8762-3440-8C52-DDA2FF1192E3}"/>
                    </a:ext>
                  </a:extLst>
                </p:cNvPr>
                <p:cNvPicPr/>
                <p:nvPr/>
              </p:nvPicPr>
              <p:blipFill>
                <a:blip r:embed="rId545"/>
                <a:stretch>
                  <a:fillRect/>
                </a:stretch>
              </p:blipFill>
              <p:spPr>
                <a:xfrm>
                  <a:off x="2463336" y="4111713"/>
                  <a:ext cx="73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876" name="Entrada de lápiz 875">
                  <a:extLst>
                    <a:ext uri="{FF2B5EF4-FFF2-40B4-BE49-F238E27FC236}">
                      <a16:creationId xmlns:a16="http://schemas.microsoft.com/office/drawing/2014/main" id="{FF896EF6-4FB3-1A46-AD4B-7E817BE9295C}"/>
                    </a:ext>
                  </a:extLst>
                </p14:cNvPr>
                <p14:cNvContentPartPr/>
                <p14:nvPr/>
              </p14:nvContentPartPr>
              <p14:xfrm>
                <a:off x="2583576" y="4051593"/>
                <a:ext cx="67320" cy="79920"/>
              </p14:xfrm>
            </p:contentPart>
          </mc:Choice>
          <mc:Fallback xmlns="">
            <p:pic>
              <p:nvPicPr>
                <p:cNvPr id="876" name="Entrada de lápiz 875">
                  <a:extLst>
                    <a:ext uri="{FF2B5EF4-FFF2-40B4-BE49-F238E27FC236}">
                      <a16:creationId xmlns:a16="http://schemas.microsoft.com/office/drawing/2014/main" id="{FF896EF6-4FB3-1A46-AD4B-7E817BE9295C}"/>
                    </a:ext>
                  </a:extLst>
                </p:cNvPr>
                <p:cNvPicPr/>
                <p:nvPr/>
              </p:nvPicPr>
              <p:blipFill>
                <a:blip r:embed="rId547"/>
                <a:stretch>
                  <a:fillRect/>
                </a:stretch>
              </p:blipFill>
              <p:spPr>
                <a:xfrm>
                  <a:off x="2568096" y="4036182"/>
                  <a:ext cx="97920" cy="110383"/>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877" name="Entrada de lápiz 876">
                  <a:extLst>
                    <a:ext uri="{FF2B5EF4-FFF2-40B4-BE49-F238E27FC236}">
                      <a16:creationId xmlns:a16="http://schemas.microsoft.com/office/drawing/2014/main" id="{237E4D7D-5088-9D4D-9F47-81D1B2CA37A1}"/>
                    </a:ext>
                  </a:extLst>
                </p14:cNvPr>
                <p14:cNvContentPartPr/>
                <p14:nvPr/>
              </p14:nvContentPartPr>
              <p14:xfrm>
                <a:off x="2654856" y="4043313"/>
                <a:ext cx="8640" cy="132840"/>
              </p14:xfrm>
            </p:contentPart>
          </mc:Choice>
          <mc:Fallback xmlns="">
            <p:pic>
              <p:nvPicPr>
                <p:cNvPr id="877" name="Entrada de lápiz 876">
                  <a:extLst>
                    <a:ext uri="{FF2B5EF4-FFF2-40B4-BE49-F238E27FC236}">
                      <a16:creationId xmlns:a16="http://schemas.microsoft.com/office/drawing/2014/main" id="{237E4D7D-5088-9D4D-9F47-81D1B2CA37A1}"/>
                    </a:ext>
                  </a:extLst>
                </p:cNvPr>
                <p:cNvPicPr/>
                <p:nvPr/>
              </p:nvPicPr>
              <p:blipFill>
                <a:blip r:embed="rId549"/>
                <a:stretch>
                  <a:fillRect/>
                </a:stretch>
              </p:blipFill>
              <p:spPr>
                <a:xfrm>
                  <a:off x="2639376" y="4027833"/>
                  <a:ext cx="392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879" name="Entrada de lápiz 878">
                  <a:extLst>
                    <a:ext uri="{FF2B5EF4-FFF2-40B4-BE49-F238E27FC236}">
                      <a16:creationId xmlns:a16="http://schemas.microsoft.com/office/drawing/2014/main" id="{15C4B116-80B9-CB45-BF3A-4F3FF7032812}"/>
                    </a:ext>
                  </a:extLst>
                </p14:cNvPr>
                <p14:cNvContentPartPr/>
                <p14:nvPr/>
              </p14:nvContentPartPr>
              <p14:xfrm>
                <a:off x="2726136" y="4185873"/>
                <a:ext cx="8640" cy="4680"/>
              </p14:xfrm>
            </p:contentPart>
          </mc:Choice>
          <mc:Fallback xmlns="">
            <p:pic>
              <p:nvPicPr>
                <p:cNvPr id="879" name="Entrada de lápiz 878">
                  <a:extLst>
                    <a:ext uri="{FF2B5EF4-FFF2-40B4-BE49-F238E27FC236}">
                      <a16:creationId xmlns:a16="http://schemas.microsoft.com/office/drawing/2014/main" id="{15C4B116-80B9-CB45-BF3A-4F3FF7032812}"/>
                    </a:ext>
                  </a:extLst>
                </p:cNvPr>
                <p:cNvPicPr/>
                <p:nvPr/>
              </p:nvPicPr>
              <p:blipFill>
                <a:blip r:embed="rId551"/>
                <a:stretch>
                  <a:fillRect/>
                </a:stretch>
              </p:blipFill>
              <p:spPr>
                <a:xfrm>
                  <a:off x="2710656" y="4170393"/>
                  <a:ext cx="39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880" name="Entrada de lápiz 879">
                  <a:extLst>
                    <a:ext uri="{FF2B5EF4-FFF2-40B4-BE49-F238E27FC236}">
                      <a16:creationId xmlns:a16="http://schemas.microsoft.com/office/drawing/2014/main" id="{0EA7D8DE-5FFE-8A4D-AC2B-07425BCD6F41}"/>
                    </a:ext>
                  </a:extLst>
                </p14:cNvPr>
                <p14:cNvContentPartPr/>
                <p14:nvPr/>
              </p14:nvContentPartPr>
              <p14:xfrm>
                <a:off x="2784816" y="4076793"/>
                <a:ext cx="12960" cy="101160"/>
              </p14:xfrm>
            </p:contentPart>
          </mc:Choice>
          <mc:Fallback xmlns="">
            <p:pic>
              <p:nvPicPr>
                <p:cNvPr id="880" name="Entrada de lápiz 879">
                  <a:extLst>
                    <a:ext uri="{FF2B5EF4-FFF2-40B4-BE49-F238E27FC236}">
                      <a16:creationId xmlns:a16="http://schemas.microsoft.com/office/drawing/2014/main" id="{0EA7D8DE-5FFE-8A4D-AC2B-07425BCD6F41}"/>
                    </a:ext>
                  </a:extLst>
                </p:cNvPr>
                <p:cNvPicPr/>
                <p:nvPr/>
              </p:nvPicPr>
              <p:blipFill>
                <a:blip r:embed="rId553"/>
                <a:stretch>
                  <a:fillRect/>
                </a:stretch>
              </p:blipFill>
              <p:spPr>
                <a:xfrm>
                  <a:off x="2769336" y="4061313"/>
                  <a:ext cx="435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881" name="Entrada de lápiz 880">
                  <a:extLst>
                    <a:ext uri="{FF2B5EF4-FFF2-40B4-BE49-F238E27FC236}">
                      <a16:creationId xmlns:a16="http://schemas.microsoft.com/office/drawing/2014/main" id="{9139A37F-00DE-8E4E-8B94-896D5D062CF3}"/>
                    </a:ext>
                  </a:extLst>
                </p14:cNvPr>
                <p14:cNvContentPartPr/>
                <p14:nvPr/>
              </p14:nvContentPartPr>
              <p14:xfrm>
                <a:off x="2826936" y="4055913"/>
                <a:ext cx="75960" cy="130320"/>
              </p14:xfrm>
            </p:contentPart>
          </mc:Choice>
          <mc:Fallback xmlns="">
            <p:pic>
              <p:nvPicPr>
                <p:cNvPr id="881" name="Entrada de lápiz 880">
                  <a:extLst>
                    <a:ext uri="{FF2B5EF4-FFF2-40B4-BE49-F238E27FC236}">
                      <a16:creationId xmlns:a16="http://schemas.microsoft.com/office/drawing/2014/main" id="{9139A37F-00DE-8E4E-8B94-896D5D062CF3}"/>
                    </a:ext>
                  </a:extLst>
                </p:cNvPr>
                <p:cNvPicPr/>
                <p:nvPr/>
              </p:nvPicPr>
              <p:blipFill>
                <a:blip r:embed="rId555"/>
                <a:stretch>
                  <a:fillRect/>
                </a:stretch>
              </p:blipFill>
              <p:spPr>
                <a:xfrm>
                  <a:off x="2811456" y="4040433"/>
                  <a:ext cx="106560" cy="160920"/>
                </a:xfrm>
                <a:prstGeom prst="rect">
                  <a:avLst/>
                </a:prstGeom>
              </p:spPr>
            </p:pic>
          </mc:Fallback>
        </mc:AlternateContent>
      </p:grpSp>
      <p:grpSp>
        <p:nvGrpSpPr>
          <p:cNvPr id="890" name="Grupo 889">
            <a:extLst>
              <a:ext uri="{FF2B5EF4-FFF2-40B4-BE49-F238E27FC236}">
                <a16:creationId xmlns:a16="http://schemas.microsoft.com/office/drawing/2014/main" id="{7C865A9E-12B1-0043-890B-5C0351793A56}"/>
              </a:ext>
            </a:extLst>
          </p:cNvPr>
          <p:cNvGrpSpPr/>
          <p:nvPr/>
        </p:nvGrpSpPr>
        <p:grpSpPr>
          <a:xfrm>
            <a:off x="3070296" y="3963393"/>
            <a:ext cx="558000" cy="272880"/>
            <a:chOff x="3070296" y="3963393"/>
            <a:chExt cx="558000" cy="272880"/>
          </a:xfrm>
        </p:grpSpPr>
        <mc:AlternateContent xmlns:mc="http://schemas.openxmlformats.org/markup-compatibility/2006" xmlns:p14="http://schemas.microsoft.com/office/powerpoint/2010/main">
          <mc:Choice Requires="p14">
            <p:contentPart p14:bwMode="auto" r:id="rId556">
              <p14:nvContentPartPr>
                <p14:cNvPr id="883" name="Entrada de lápiz 882">
                  <a:extLst>
                    <a:ext uri="{FF2B5EF4-FFF2-40B4-BE49-F238E27FC236}">
                      <a16:creationId xmlns:a16="http://schemas.microsoft.com/office/drawing/2014/main" id="{F5FE31FE-09F3-9B4F-841D-F227FC993FF5}"/>
                    </a:ext>
                  </a:extLst>
                </p14:cNvPr>
                <p14:cNvContentPartPr/>
                <p14:nvPr/>
              </p14:nvContentPartPr>
              <p14:xfrm>
                <a:off x="3070296" y="4131153"/>
                <a:ext cx="31680" cy="4680"/>
              </p14:xfrm>
            </p:contentPart>
          </mc:Choice>
          <mc:Fallback xmlns="">
            <p:pic>
              <p:nvPicPr>
                <p:cNvPr id="883" name="Entrada de lápiz 882">
                  <a:extLst>
                    <a:ext uri="{FF2B5EF4-FFF2-40B4-BE49-F238E27FC236}">
                      <a16:creationId xmlns:a16="http://schemas.microsoft.com/office/drawing/2014/main" id="{F5FE31FE-09F3-9B4F-841D-F227FC993FF5}"/>
                    </a:ext>
                  </a:extLst>
                </p:cNvPr>
                <p:cNvPicPr/>
                <p:nvPr/>
              </p:nvPicPr>
              <p:blipFill>
                <a:blip r:embed="rId557"/>
                <a:stretch>
                  <a:fillRect/>
                </a:stretch>
              </p:blipFill>
              <p:spPr>
                <a:xfrm>
                  <a:off x="3054816" y="4114383"/>
                  <a:ext cx="62280" cy="3783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884" name="Entrada de lápiz 883">
                  <a:extLst>
                    <a:ext uri="{FF2B5EF4-FFF2-40B4-BE49-F238E27FC236}">
                      <a16:creationId xmlns:a16="http://schemas.microsoft.com/office/drawing/2014/main" id="{9C6DBF54-1E4C-9844-9E23-50ED2B52DD33}"/>
                    </a:ext>
                  </a:extLst>
                </p14:cNvPr>
                <p14:cNvContentPartPr/>
                <p14:nvPr/>
              </p14:nvContentPartPr>
              <p14:xfrm>
                <a:off x="3175056" y="4047273"/>
                <a:ext cx="84240" cy="142920"/>
              </p14:xfrm>
            </p:contentPart>
          </mc:Choice>
          <mc:Fallback xmlns="">
            <p:pic>
              <p:nvPicPr>
                <p:cNvPr id="884" name="Entrada de lápiz 883">
                  <a:extLst>
                    <a:ext uri="{FF2B5EF4-FFF2-40B4-BE49-F238E27FC236}">
                      <a16:creationId xmlns:a16="http://schemas.microsoft.com/office/drawing/2014/main" id="{9C6DBF54-1E4C-9844-9E23-50ED2B52DD33}"/>
                    </a:ext>
                  </a:extLst>
                </p:cNvPr>
                <p:cNvPicPr/>
                <p:nvPr/>
              </p:nvPicPr>
              <p:blipFill>
                <a:blip r:embed="rId559"/>
                <a:stretch>
                  <a:fillRect/>
                </a:stretch>
              </p:blipFill>
              <p:spPr>
                <a:xfrm>
                  <a:off x="3159576" y="4031793"/>
                  <a:ext cx="114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885" name="Entrada de lápiz 884">
                  <a:extLst>
                    <a:ext uri="{FF2B5EF4-FFF2-40B4-BE49-F238E27FC236}">
                      <a16:creationId xmlns:a16="http://schemas.microsoft.com/office/drawing/2014/main" id="{1732025E-D7C2-1440-B141-1FAB1073EAE0}"/>
                    </a:ext>
                  </a:extLst>
                </p14:cNvPr>
                <p14:cNvContentPartPr/>
                <p14:nvPr/>
              </p14:nvContentPartPr>
              <p14:xfrm>
                <a:off x="3334536" y="4185873"/>
                <a:ext cx="4680" cy="4680"/>
              </p14:xfrm>
            </p:contentPart>
          </mc:Choice>
          <mc:Fallback xmlns="">
            <p:pic>
              <p:nvPicPr>
                <p:cNvPr id="885" name="Entrada de lápiz 884">
                  <a:extLst>
                    <a:ext uri="{FF2B5EF4-FFF2-40B4-BE49-F238E27FC236}">
                      <a16:creationId xmlns:a16="http://schemas.microsoft.com/office/drawing/2014/main" id="{1732025E-D7C2-1440-B141-1FAB1073EAE0}"/>
                    </a:ext>
                  </a:extLst>
                </p:cNvPr>
                <p:cNvPicPr/>
                <p:nvPr/>
              </p:nvPicPr>
              <p:blipFill>
                <a:blip r:embed="rId561"/>
                <a:stretch>
                  <a:fillRect/>
                </a:stretch>
              </p:blipFill>
              <p:spPr>
                <a:xfrm>
                  <a:off x="3319056" y="4170393"/>
                  <a:ext cx="352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887" name="Entrada de lápiz 886">
                  <a:extLst>
                    <a:ext uri="{FF2B5EF4-FFF2-40B4-BE49-F238E27FC236}">
                      <a16:creationId xmlns:a16="http://schemas.microsoft.com/office/drawing/2014/main" id="{4B91BA5B-3088-AA4C-AFBD-B202CD007D8D}"/>
                    </a:ext>
                  </a:extLst>
                </p14:cNvPr>
                <p14:cNvContentPartPr/>
                <p14:nvPr/>
              </p14:nvContentPartPr>
              <p14:xfrm>
                <a:off x="3403656" y="4055913"/>
                <a:ext cx="52560" cy="122040"/>
              </p14:xfrm>
            </p:contentPart>
          </mc:Choice>
          <mc:Fallback xmlns="">
            <p:pic>
              <p:nvPicPr>
                <p:cNvPr id="887" name="Entrada de lápiz 886">
                  <a:extLst>
                    <a:ext uri="{FF2B5EF4-FFF2-40B4-BE49-F238E27FC236}">
                      <a16:creationId xmlns:a16="http://schemas.microsoft.com/office/drawing/2014/main" id="{4B91BA5B-3088-AA4C-AFBD-B202CD007D8D}"/>
                    </a:ext>
                  </a:extLst>
                </p:cNvPr>
                <p:cNvPicPr/>
                <p:nvPr/>
              </p:nvPicPr>
              <p:blipFill>
                <a:blip r:embed="rId563"/>
                <a:stretch>
                  <a:fillRect/>
                </a:stretch>
              </p:blipFill>
              <p:spPr>
                <a:xfrm>
                  <a:off x="3388176" y="4040433"/>
                  <a:ext cx="83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888" name="Entrada de lápiz 887">
                  <a:extLst>
                    <a:ext uri="{FF2B5EF4-FFF2-40B4-BE49-F238E27FC236}">
                      <a16:creationId xmlns:a16="http://schemas.microsoft.com/office/drawing/2014/main" id="{BB4C5542-97D9-BA41-8EF3-BD6C53022A81}"/>
                    </a:ext>
                  </a:extLst>
                </p14:cNvPr>
                <p14:cNvContentPartPr/>
                <p14:nvPr/>
              </p14:nvContentPartPr>
              <p14:xfrm>
                <a:off x="3489696" y="4068513"/>
                <a:ext cx="42480" cy="92520"/>
              </p14:xfrm>
            </p:contentPart>
          </mc:Choice>
          <mc:Fallback xmlns="">
            <p:pic>
              <p:nvPicPr>
                <p:cNvPr id="888" name="Entrada de lápiz 887">
                  <a:extLst>
                    <a:ext uri="{FF2B5EF4-FFF2-40B4-BE49-F238E27FC236}">
                      <a16:creationId xmlns:a16="http://schemas.microsoft.com/office/drawing/2014/main" id="{BB4C5542-97D9-BA41-8EF3-BD6C53022A81}"/>
                    </a:ext>
                  </a:extLst>
                </p:cNvPr>
                <p:cNvPicPr/>
                <p:nvPr/>
              </p:nvPicPr>
              <p:blipFill>
                <a:blip r:embed="rId565"/>
                <a:stretch>
                  <a:fillRect/>
                </a:stretch>
              </p:blipFill>
              <p:spPr>
                <a:xfrm>
                  <a:off x="3474216" y="4053033"/>
                  <a:ext cx="73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889" name="Entrada de lápiz 888">
                  <a:extLst>
                    <a:ext uri="{FF2B5EF4-FFF2-40B4-BE49-F238E27FC236}">
                      <a16:creationId xmlns:a16="http://schemas.microsoft.com/office/drawing/2014/main" id="{A01CB9E2-F707-F643-87A7-7F1F71557156}"/>
                    </a:ext>
                  </a:extLst>
                </p14:cNvPr>
                <p14:cNvContentPartPr/>
                <p14:nvPr/>
              </p14:nvContentPartPr>
              <p14:xfrm>
                <a:off x="3510936" y="3963393"/>
                <a:ext cx="117360" cy="272880"/>
              </p14:xfrm>
            </p:contentPart>
          </mc:Choice>
          <mc:Fallback xmlns="">
            <p:pic>
              <p:nvPicPr>
                <p:cNvPr id="889" name="Entrada de lápiz 888">
                  <a:extLst>
                    <a:ext uri="{FF2B5EF4-FFF2-40B4-BE49-F238E27FC236}">
                      <a16:creationId xmlns:a16="http://schemas.microsoft.com/office/drawing/2014/main" id="{A01CB9E2-F707-F643-87A7-7F1F71557156}"/>
                    </a:ext>
                  </a:extLst>
                </p:cNvPr>
                <p:cNvPicPr/>
                <p:nvPr/>
              </p:nvPicPr>
              <p:blipFill>
                <a:blip r:embed="rId567"/>
                <a:stretch>
                  <a:fillRect/>
                </a:stretch>
              </p:blipFill>
              <p:spPr>
                <a:xfrm>
                  <a:off x="3495456" y="3947913"/>
                  <a:ext cx="147960" cy="30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8">
            <p14:nvContentPartPr>
              <p14:cNvPr id="891" name="Entrada de lápiz 890">
                <a:extLst>
                  <a:ext uri="{FF2B5EF4-FFF2-40B4-BE49-F238E27FC236}">
                    <a16:creationId xmlns:a16="http://schemas.microsoft.com/office/drawing/2014/main" id="{9CCB4616-053D-814D-8C3B-BFC312B92F2D}"/>
                  </a:ext>
                </a:extLst>
              </p14:cNvPr>
              <p14:cNvContentPartPr/>
              <p14:nvPr/>
            </p14:nvContentPartPr>
            <p14:xfrm>
              <a:off x="3770496" y="4047273"/>
              <a:ext cx="88560" cy="88560"/>
            </p14:xfrm>
          </p:contentPart>
        </mc:Choice>
        <mc:Fallback xmlns="">
          <p:pic>
            <p:nvPicPr>
              <p:cNvPr id="891" name="Entrada de lápiz 890">
                <a:extLst>
                  <a:ext uri="{FF2B5EF4-FFF2-40B4-BE49-F238E27FC236}">
                    <a16:creationId xmlns:a16="http://schemas.microsoft.com/office/drawing/2014/main" id="{9CCB4616-053D-814D-8C3B-BFC312B92F2D}"/>
                  </a:ext>
                </a:extLst>
              </p:cNvPr>
              <p:cNvPicPr/>
              <p:nvPr/>
            </p:nvPicPr>
            <p:blipFill>
              <a:blip r:embed="rId569"/>
              <a:stretch>
                <a:fillRect/>
              </a:stretch>
            </p:blipFill>
            <p:spPr>
              <a:xfrm>
                <a:off x="3754953" y="4031730"/>
                <a:ext cx="119285"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895" name="Entrada de lápiz 894">
                <a:extLst>
                  <a:ext uri="{FF2B5EF4-FFF2-40B4-BE49-F238E27FC236}">
                    <a16:creationId xmlns:a16="http://schemas.microsoft.com/office/drawing/2014/main" id="{CC88F21E-DE04-DD4A-98DE-FBF1C37E9D2F}"/>
                  </a:ext>
                </a:extLst>
              </p14:cNvPr>
              <p14:cNvContentPartPr/>
              <p14:nvPr/>
            </p14:nvContentPartPr>
            <p14:xfrm>
              <a:off x="4068505" y="4034848"/>
              <a:ext cx="96480" cy="122040"/>
            </p14:xfrm>
          </p:contentPart>
        </mc:Choice>
        <mc:Fallback xmlns="">
          <p:pic>
            <p:nvPicPr>
              <p:cNvPr id="895" name="Entrada de lápiz 894">
                <a:extLst>
                  <a:ext uri="{FF2B5EF4-FFF2-40B4-BE49-F238E27FC236}">
                    <a16:creationId xmlns:a16="http://schemas.microsoft.com/office/drawing/2014/main" id="{CC88F21E-DE04-DD4A-98DE-FBF1C37E9D2F}"/>
                  </a:ext>
                </a:extLst>
              </p:cNvPr>
              <p:cNvPicPr/>
              <p:nvPr/>
            </p:nvPicPr>
            <p:blipFill>
              <a:blip r:embed="rId571"/>
              <a:stretch>
                <a:fillRect/>
              </a:stretch>
            </p:blipFill>
            <p:spPr>
              <a:xfrm>
                <a:off x="4053025" y="4019368"/>
                <a:ext cx="127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901" name="Entrada de lápiz 900">
                <a:extLst>
                  <a:ext uri="{FF2B5EF4-FFF2-40B4-BE49-F238E27FC236}">
                    <a16:creationId xmlns:a16="http://schemas.microsoft.com/office/drawing/2014/main" id="{BEEC3EF1-498C-BA46-9AEF-49D16841202F}"/>
                  </a:ext>
                </a:extLst>
              </p14:cNvPr>
              <p14:cNvContentPartPr/>
              <p14:nvPr/>
            </p14:nvContentPartPr>
            <p14:xfrm>
              <a:off x="4156345" y="4022248"/>
              <a:ext cx="29880" cy="12960"/>
            </p14:xfrm>
          </p:contentPart>
        </mc:Choice>
        <mc:Fallback xmlns="">
          <p:pic>
            <p:nvPicPr>
              <p:cNvPr id="901" name="Entrada de lápiz 900">
                <a:extLst>
                  <a:ext uri="{FF2B5EF4-FFF2-40B4-BE49-F238E27FC236}">
                    <a16:creationId xmlns:a16="http://schemas.microsoft.com/office/drawing/2014/main" id="{BEEC3EF1-498C-BA46-9AEF-49D16841202F}"/>
                  </a:ext>
                </a:extLst>
              </p:cNvPr>
              <p:cNvPicPr/>
              <p:nvPr/>
            </p:nvPicPr>
            <p:blipFill>
              <a:blip r:embed="rId573"/>
              <a:stretch>
                <a:fillRect/>
              </a:stretch>
            </p:blipFill>
            <p:spPr>
              <a:xfrm>
                <a:off x="4140676" y="4006768"/>
                <a:ext cx="60853" cy="43560"/>
              </a:xfrm>
              <a:prstGeom prst="rect">
                <a:avLst/>
              </a:prstGeom>
            </p:spPr>
          </p:pic>
        </mc:Fallback>
      </mc:AlternateContent>
      <p:grpSp>
        <p:nvGrpSpPr>
          <p:cNvPr id="923" name="Grupo 922">
            <a:extLst>
              <a:ext uri="{FF2B5EF4-FFF2-40B4-BE49-F238E27FC236}">
                <a16:creationId xmlns:a16="http://schemas.microsoft.com/office/drawing/2014/main" id="{E2E8A4D2-35CD-E94A-AD5C-DE0BEECD2B97}"/>
              </a:ext>
            </a:extLst>
          </p:cNvPr>
          <p:cNvGrpSpPr/>
          <p:nvPr/>
        </p:nvGrpSpPr>
        <p:grpSpPr>
          <a:xfrm>
            <a:off x="4257145" y="3913168"/>
            <a:ext cx="464280" cy="327600"/>
            <a:chOff x="4257145" y="3913168"/>
            <a:chExt cx="464280" cy="327600"/>
          </a:xfrm>
        </p:grpSpPr>
        <mc:AlternateContent xmlns:mc="http://schemas.openxmlformats.org/markup-compatibility/2006" xmlns:p14="http://schemas.microsoft.com/office/powerpoint/2010/main">
          <mc:Choice Requires="p14">
            <p:contentPart p14:bwMode="auto" r:id="rId574">
              <p14:nvContentPartPr>
                <p14:cNvPr id="908" name="Entrada de lápiz 907">
                  <a:extLst>
                    <a:ext uri="{FF2B5EF4-FFF2-40B4-BE49-F238E27FC236}">
                      <a16:creationId xmlns:a16="http://schemas.microsoft.com/office/drawing/2014/main" id="{6A67BD9F-FCD5-9B41-A876-CF20CC6697A1}"/>
                    </a:ext>
                  </a:extLst>
                </p14:cNvPr>
                <p14:cNvContentPartPr/>
                <p14:nvPr/>
              </p14:nvContentPartPr>
              <p14:xfrm>
                <a:off x="4257145" y="3963928"/>
                <a:ext cx="12960" cy="58680"/>
              </p14:xfrm>
            </p:contentPart>
          </mc:Choice>
          <mc:Fallback xmlns="">
            <p:pic>
              <p:nvPicPr>
                <p:cNvPr id="908" name="Entrada de lápiz 907">
                  <a:extLst>
                    <a:ext uri="{FF2B5EF4-FFF2-40B4-BE49-F238E27FC236}">
                      <a16:creationId xmlns:a16="http://schemas.microsoft.com/office/drawing/2014/main" id="{6A67BD9F-FCD5-9B41-A876-CF20CC6697A1}"/>
                    </a:ext>
                  </a:extLst>
                </p:cNvPr>
                <p:cNvPicPr/>
                <p:nvPr/>
              </p:nvPicPr>
              <p:blipFill>
                <a:blip r:embed="rId575"/>
                <a:stretch>
                  <a:fillRect/>
                </a:stretch>
              </p:blipFill>
              <p:spPr>
                <a:xfrm>
                  <a:off x="4241223" y="3948352"/>
                  <a:ext cx="44434" cy="89469"/>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909" name="Entrada de lápiz 908">
                  <a:extLst>
                    <a:ext uri="{FF2B5EF4-FFF2-40B4-BE49-F238E27FC236}">
                      <a16:creationId xmlns:a16="http://schemas.microsoft.com/office/drawing/2014/main" id="{25C84C5E-3963-A040-B15C-BBBC57A25420}"/>
                    </a:ext>
                  </a:extLst>
                </p14:cNvPr>
                <p14:cNvContentPartPr/>
                <p14:nvPr/>
              </p14:nvContentPartPr>
              <p14:xfrm>
                <a:off x="4336705" y="3913168"/>
                <a:ext cx="54720" cy="327600"/>
              </p14:xfrm>
            </p:contentPart>
          </mc:Choice>
          <mc:Fallback xmlns="">
            <p:pic>
              <p:nvPicPr>
                <p:cNvPr id="909" name="Entrada de lápiz 908">
                  <a:extLst>
                    <a:ext uri="{FF2B5EF4-FFF2-40B4-BE49-F238E27FC236}">
                      <a16:creationId xmlns:a16="http://schemas.microsoft.com/office/drawing/2014/main" id="{25C84C5E-3963-A040-B15C-BBBC57A25420}"/>
                    </a:ext>
                  </a:extLst>
                </p:cNvPr>
                <p:cNvPicPr/>
                <p:nvPr/>
              </p:nvPicPr>
              <p:blipFill>
                <a:blip r:embed="rId577"/>
                <a:stretch>
                  <a:fillRect/>
                </a:stretch>
              </p:blipFill>
              <p:spPr>
                <a:xfrm>
                  <a:off x="4321225" y="3897688"/>
                  <a:ext cx="853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910" name="Entrada de lápiz 909">
                  <a:extLst>
                    <a:ext uri="{FF2B5EF4-FFF2-40B4-BE49-F238E27FC236}">
                      <a16:creationId xmlns:a16="http://schemas.microsoft.com/office/drawing/2014/main" id="{C0200EB4-0B1E-AD41-8974-F6C0CFBEC068}"/>
                    </a:ext>
                  </a:extLst>
                </p14:cNvPr>
                <p14:cNvContentPartPr/>
                <p14:nvPr/>
              </p14:nvContentPartPr>
              <p14:xfrm>
                <a:off x="4420585" y="3990568"/>
                <a:ext cx="69840" cy="174600"/>
              </p14:xfrm>
            </p:contentPart>
          </mc:Choice>
          <mc:Fallback xmlns="">
            <p:pic>
              <p:nvPicPr>
                <p:cNvPr id="910" name="Entrada de lápiz 909">
                  <a:extLst>
                    <a:ext uri="{FF2B5EF4-FFF2-40B4-BE49-F238E27FC236}">
                      <a16:creationId xmlns:a16="http://schemas.microsoft.com/office/drawing/2014/main" id="{C0200EB4-0B1E-AD41-8974-F6C0CFBEC068}"/>
                    </a:ext>
                  </a:extLst>
                </p:cNvPr>
                <p:cNvPicPr/>
                <p:nvPr/>
              </p:nvPicPr>
              <p:blipFill>
                <a:blip r:embed="rId579"/>
                <a:stretch>
                  <a:fillRect/>
                </a:stretch>
              </p:blipFill>
              <p:spPr>
                <a:xfrm>
                  <a:off x="4405105" y="3975120"/>
                  <a:ext cx="100440" cy="205137"/>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911" name="Entrada de lápiz 910">
                  <a:extLst>
                    <a:ext uri="{FF2B5EF4-FFF2-40B4-BE49-F238E27FC236}">
                      <a16:creationId xmlns:a16="http://schemas.microsoft.com/office/drawing/2014/main" id="{F5722A6B-D7EC-8B43-A1DE-C8C3C5E3FBFE}"/>
                    </a:ext>
                  </a:extLst>
                </p14:cNvPr>
                <p14:cNvContentPartPr/>
                <p14:nvPr/>
              </p14:nvContentPartPr>
              <p14:xfrm>
                <a:off x="4424905" y="3963568"/>
                <a:ext cx="67320" cy="17280"/>
              </p14:xfrm>
            </p:contentPart>
          </mc:Choice>
          <mc:Fallback xmlns="">
            <p:pic>
              <p:nvPicPr>
                <p:cNvPr id="911" name="Entrada de lápiz 910">
                  <a:extLst>
                    <a:ext uri="{FF2B5EF4-FFF2-40B4-BE49-F238E27FC236}">
                      <a16:creationId xmlns:a16="http://schemas.microsoft.com/office/drawing/2014/main" id="{F5722A6B-D7EC-8B43-A1DE-C8C3C5E3FBFE}"/>
                    </a:ext>
                  </a:extLst>
                </p:cNvPr>
                <p:cNvPicPr/>
                <p:nvPr/>
              </p:nvPicPr>
              <p:blipFill>
                <a:blip r:embed="rId581"/>
                <a:stretch>
                  <a:fillRect/>
                </a:stretch>
              </p:blipFill>
              <p:spPr>
                <a:xfrm>
                  <a:off x="4409425" y="3948088"/>
                  <a:ext cx="97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920" name="Entrada de lápiz 919">
                  <a:extLst>
                    <a:ext uri="{FF2B5EF4-FFF2-40B4-BE49-F238E27FC236}">
                      <a16:creationId xmlns:a16="http://schemas.microsoft.com/office/drawing/2014/main" id="{459F9CDA-7823-E346-8A4A-D6310F842103}"/>
                    </a:ext>
                  </a:extLst>
                </p14:cNvPr>
                <p14:cNvContentPartPr/>
                <p14:nvPr/>
              </p14:nvContentPartPr>
              <p14:xfrm>
                <a:off x="4496425" y="4023410"/>
                <a:ext cx="68400" cy="107640"/>
              </p14:xfrm>
            </p:contentPart>
          </mc:Choice>
          <mc:Fallback xmlns="">
            <p:pic>
              <p:nvPicPr>
                <p:cNvPr id="920" name="Entrada de lápiz 919">
                  <a:extLst>
                    <a:ext uri="{FF2B5EF4-FFF2-40B4-BE49-F238E27FC236}">
                      <a16:creationId xmlns:a16="http://schemas.microsoft.com/office/drawing/2014/main" id="{459F9CDA-7823-E346-8A4A-D6310F842103}"/>
                    </a:ext>
                  </a:extLst>
                </p:cNvPr>
                <p:cNvPicPr/>
                <p:nvPr/>
              </p:nvPicPr>
              <p:blipFill>
                <a:blip r:embed="rId583"/>
                <a:stretch>
                  <a:fillRect/>
                </a:stretch>
              </p:blipFill>
              <p:spPr>
                <a:xfrm>
                  <a:off x="4480945" y="4007930"/>
                  <a:ext cx="99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921" name="Entrada de lápiz 920">
                  <a:extLst>
                    <a:ext uri="{FF2B5EF4-FFF2-40B4-BE49-F238E27FC236}">
                      <a16:creationId xmlns:a16="http://schemas.microsoft.com/office/drawing/2014/main" id="{E6E68EB1-6F08-2846-B1E5-FC5547644391}"/>
                    </a:ext>
                  </a:extLst>
                </p14:cNvPr>
                <p14:cNvContentPartPr/>
                <p14:nvPr/>
              </p14:nvContentPartPr>
              <p14:xfrm>
                <a:off x="4616665" y="4115570"/>
                <a:ext cx="4320" cy="4320"/>
              </p14:xfrm>
            </p:contentPart>
          </mc:Choice>
          <mc:Fallback xmlns="">
            <p:pic>
              <p:nvPicPr>
                <p:cNvPr id="921" name="Entrada de lápiz 920">
                  <a:extLst>
                    <a:ext uri="{FF2B5EF4-FFF2-40B4-BE49-F238E27FC236}">
                      <a16:creationId xmlns:a16="http://schemas.microsoft.com/office/drawing/2014/main" id="{E6E68EB1-6F08-2846-B1E5-FC5547644391}"/>
                    </a:ext>
                  </a:extLst>
                </p:cNvPr>
                <p:cNvPicPr/>
                <p:nvPr/>
              </p:nvPicPr>
              <p:blipFill>
                <a:blip r:embed="rId561"/>
                <a:stretch>
                  <a:fillRect/>
                </a:stretch>
              </p:blipFill>
              <p:spPr>
                <a:xfrm>
                  <a:off x="4601185" y="4100090"/>
                  <a:ext cx="34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922" name="Entrada de lápiz 921">
                  <a:extLst>
                    <a:ext uri="{FF2B5EF4-FFF2-40B4-BE49-F238E27FC236}">
                      <a16:creationId xmlns:a16="http://schemas.microsoft.com/office/drawing/2014/main" id="{DADF1AA2-3B79-F94D-A888-439976AB3759}"/>
                    </a:ext>
                  </a:extLst>
                </p14:cNvPr>
                <p14:cNvContentPartPr/>
                <p14:nvPr/>
              </p14:nvContentPartPr>
              <p14:xfrm>
                <a:off x="4664905" y="4019090"/>
                <a:ext cx="56520" cy="120240"/>
              </p14:xfrm>
            </p:contentPart>
          </mc:Choice>
          <mc:Fallback xmlns="">
            <p:pic>
              <p:nvPicPr>
                <p:cNvPr id="922" name="Entrada de lápiz 921">
                  <a:extLst>
                    <a:ext uri="{FF2B5EF4-FFF2-40B4-BE49-F238E27FC236}">
                      <a16:creationId xmlns:a16="http://schemas.microsoft.com/office/drawing/2014/main" id="{DADF1AA2-3B79-F94D-A888-439976AB3759}"/>
                    </a:ext>
                  </a:extLst>
                </p:cNvPr>
                <p:cNvPicPr/>
                <p:nvPr/>
              </p:nvPicPr>
              <p:blipFill>
                <a:blip r:embed="rId586"/>
                <a:stretch>
                  <a:fillRect/>
                </a:stretch>
              </p:blipFill>
              <p:spPr>
                <a:xfrm>
                  <a:off x="4649425" y="4003610"/>
                  <a:ext cx="87120" cy="150840"/>
                </a:xfrm>
                <a:prstGeom prst="rect">
                  <a:avLst/>
                </a:prstGeom>
              </p:spPr>
            </p:pic>
          </mc:Fallback>
        </mc:AlternateContent>
      </p:grpSp>
      <p:grpSp>
        <p:nvGrpSpPr>
          <p:cNvPr id="929" name="Grupo 928">
            <a:extLst>
              <a:ext uri="{FF2B5EF4-FFF2-40B4-BE49-F238E27FC236}">
                <a16:creationId xmlns:a16="http://schemas.microsoft.com/office/drawing/2014/main" id="{470CCFBD-962E-B546-9E3F-17DDDB7D03BB}"/>
              </a:ext>
            </a:extLst>
          </p:cNvPr>
          <p:cNvGrpSpPr/>
          <p:nvPr/>
        </p:nvGrpSpPr>
        <p:grpSpPr>
          <a:xfrm>
            <a:off x="4905385" y="4007570"/>
            <a:ext cx="344880" cy="151200"/>
            <a:chOff x="4905385" y="4007570"/>
            <a:chExt cx="344880" cy="151200"/>
          </a:xfrm>
        </p:grpSpPr>
        <mc:AlternateContent xmlns:mc="http://schemas.openxmlformats.org/markup-compatibility/2006" xmlns:p14="http://schemas.microsoft.com/office/powerpoint/2010/main">
          <mc:Choice Requires="p14">
            <p:contentPart p14:bwMode="auto" r:id="rId587">
              <p14:nvContentPartPr>
                <p14:cNvPr id="924" name="Entrada de lápiz 923">
                  <a:extLst>
                    <a:ext uri="{FF2B5EF4-FFF2-40B4-BE49-F238E27FC236}">
                      <a16:creationId xmlns:a16="http://schemas.microsoft.com/office/drawing/2014/main" id="{3E1FF016-7E30-CA4A-9BA4-BC13A93D446C}"/>
                    </a:ext>
                  </a:extLst>
                </p14:cNvPr>
                <p14:cNvContentPartPr/>
                <p14:nvPr/>
              </p14:nvContentPartPr>
              <p14:xfrm>
                <a:off x="4905385" y="4028090"/>
                <a:ext cx="79920" cy="130680"/>
              </p14:xfrm>
            </p:contentPart>
          </mc:Choice>
          <mc:Fallback xmlns="">
            <p:pic>
              <p:nvPicPr>
                <p:cNvPr id="924" name="Entrada de lápiz 923">
                  <a:extLst>
                    <a:ext uri="{FF2B5EF4-FFF2-40B4-BE49-F238E27FC236}">
                      <a16:creationId xmlns:a16="http://schemas.microsoft.com/office/drawing/2014/main" id="{3E1FF016-7E30-CA4A-9BA4-BC13A93D446C}"/>
                    </a:ext>
                  </a:extLst>
                </p:cNvPr>
                <p:cNvPicPr/>
                <p:nvPr/>
              </p:nvPicPr>
              <p:blipFill>
                <a:blip r:embed="rId588"/>
                <a:stretch>
                  <a:fillRect/>
                </a:stretch>
              </p:blipFill>
              <p:spPr>
                <a:xfrm>
                  <a:off x="4889905" y="4012610"/>
                  <a:ext cx="110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925" name="Entrada de lápiz 924">
                  <a:extLst>
                    <a:ext uri="{FF2B5EF4-FFF2-40B4-BE49-F238E27FC236}">
                      <a16:creationId xmlns:a16="http://schemas.microsoft.com/office/drawing/2014/main" id="{756FF260-6618-0043-86D3-59D56B17EBB9}"/>
                    </a:ext>
                  </a:extLst>
                </p14:cNvPr>
                <p14:cNvContentPartPr/>
                <p14:nvPr/>
              </p14:nvContentPartPr>
              <p14:xfrm>
                <a:off x="5037505" y="4143650"/>
                <a:ext cx="4320" cy="4320"/>
              </p14:xfrm>
            </p:contentPart>
          </mc:Choice>
          <mc:Fallback xmlns="">
            <p:pic>
              <p:nvPicPr>
                <p:cNvPr id="925" name="Entrada de lápiz 924">
                  <a:extLst>
                    <a:ext uri="{FF2B5EF4-FFF2-40B4-BE49-F238E27FC236}">
                      <a16:creationId xmlns:a16="http://schemas.microsoft.com/office/drawing/2014/main" id="{756FF260-6618-0043-86D3-59D56B17EBB9}"/>
                    </a:ext>
                  </a:extLst>
                </p:cNvPr>
                <p:cNvPicPr/>
                <p:nvPr/>
              </p:nvPicPr>
              <p:blipFill>
                <a:blip r:embed="rId590"/>
                <a:stretch>
                  <a:fillRect/>
                </a:stretch>
              </p:blipFill>
              <p:spPr>
                <a:xfrm>
                  <a:off x="5023216" y="4128170"/>
                  <a:ext cx="32566"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926" name="Entrada de lápiz 925">
                  <a:extLst>
                    <a:ext uri="{FF2B5EF4-FFF2-40B4-BE49-F238E27FC236}">
                      <a16:creationId xmlns:a16="http://schemas.microsoft.com/office/drawing/2014/main" id="{604D4909-CDB4-7C4B-8F59-9B3B4C4A04EF}"/>
                    </a:ext>
                  </a:extLst>
                </p14:cNvPr>
                <p14:cNvContentPartPr/>
                <p14:nvPr/>
              </p14:nvContentPartPr>
              <p14:xfrm>
                <a:off x="5061625" y="4019090"/>
                <a:ext cx="68400" cy="68400"/>
              </p14:xfrm>
            </p:contentPart>
          </mc:Choice>
          <mc:Fallback xmlns="">
            <p:pic>
              <p:nvPicPr>
                <p:cNvPr id="926" name="Entrada de lápiz 925">
                  <a:extLst>
                    <a:ext uri="{FF2B5EF4-FFF2-40B4-BE49-F238E27FC236}">
                      <a16:creationId xmlns:a16="http://schemas.microsoft.com/office/drawing/2014/main" id="{604D4909-CDB4-7C4B-8F59-9B3B4C4A04EF}"/>
                    </a:ext>
                  </a:extLst>
                </p:cNvPr>
                <p:cNvPicPr/>
                <p:nvPr/>
              </p:nvPicPr>
              <p:blipFill>
                <a:blip r:embed="rId592"/>
                <a:stretch>
                  <a:fillRect/>
                </a:stretch>
              </p:blipFill>
              <p:spPr>
                <a:xfrm>
                  <a:off x="5046145" y="4003610"/>
                  <a:ext cx="99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927" name="Entrada de lápiz 926">
                  <a:extLst>
                    <a:ext uri="{FF2B5EF4-FFF2-40B4-BE49-F238E27FC236}">
                      <a16:creationId xmlns:a16="http://schemas.microsoft.com/office/drawing/2014/main" id="{FB824A14-4B0C-C347-AB4D-D9F1D9D734C2}"/>
                    </a:ext>
                  </a:extLst>
                </p14:cNvPr>
                <p14:cNvContentPartPr/>
                <p14:nvPr/>
              </p14:nvContentPartPr>
              <p14:xfrm>
                <a:off x="5081425" y="4087850"/>
                <a:ext cx="60480" cy="68040"/>
              </p14:xfrm>
            </p:contentPart>
          </mc:Choice>
          <mc:Fallback xmlns="">
            <p:pic>
              <p:nvPicPr>
                <p:cNvPr id="927" name="Entrada de lápiz 926">
                  <a:extLst>
                    <a:ext uri="{FF2B5EF4-FFF2-40B4-BE49-F238E27FC236}">
                      <a16:creationId xmlns:a16="http://schemas.microsoft.com/office/drawing/2014/main" id="{FB824A14-4B0C-C347-AB4D-D9F1D9D734C2}"/>
                    </a:ext>
                  </a:extLst>
                </p:cNvPr>
                <p:cNvPicPr/>
                <p:nvPr/>
              </p:nvPicPr>
              <p:blipFill>
                <a:blip r:embed="rId594"/>
                <a:stretch>
                  <a:fillRect/>
                </a:stretch>
              </p:blipFill>
              <p:spPr>
                <a:xfrm>
                  <a:off x="5065945" y="4072370"/>
                  <a:ext cx="910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928" name="Entrada de lápiz 927">
                  <a:extLst>
                    <a:ext uri="{FF2B5EF4-FFF2-40B4-BE49-F238E27FC236}">
                      <a16:creationId xmlns:a16="http://schemas.microsoft.com/office/drawing/2014/main" id="{C39589AA-165C-EA42-8D82-B61C856ECB4A}"/>
                    </a:ext>
                  </a:extLst>
                </p14:cNvPr>
                <p14:cNvContentPartPr/>
                <p14:nvPr/>
              </p14:nvContentPartPr>
              <p14:xfrm>
                <a:off x="5166025" y="4007570"/>
                <a:ext cx="84240" cy="148320"/>
              </p14:xfrm>
            </p:contentPart>
          </mc:Choice>
          <mc:Fallback xmlns="">
            <p:pic>
              <p:nvPicPr>
                <p:cNvPr id="928" name="Entrada de lápiz 927">
                  <a:extLst>
                    <a:ext uri="{FF2B5EF4-FFF2-40B4-BE49-F238E27FC236}">
                      <a16:creationId xmlns:a16="http://schemas.microsoft.com/office/drawing/2014/main" id="{C39589AA-165C-EA42-8D82-B61C856ECB4A}"/>
                    </a:ext>
                  </a:extLst>
                </p:cNvPr>
                <p:cNvPicPr/>
                <p:nvPr/>
              </p:nvPicPr>
              <p:blipFill>
                <a:blip r:embed="rId596"/>
                <a:stretch>
                  <a:fillRect/>
                </a:stretch>
              </p:blipFill>
              <p:spPr>
                <a:xfrm>
                  <a:off x="5150479" y="3992052"/>
                  <a:ext cx="114971" cy="178994"/>
                </a:xfrm>
                <a:prstGeom prst="rect">
                  <a:avLst/>
                </a:prstGeom>
              </p:spPr>
            </p:pic>
          </mc:Fallback>
        </mc:AlternateContent>
      </p:grpSp>
      <p:grpSp>
        <p:nvGrpSpPr>
          <p:cNvPr id="936" name="Grupo 935">
            <a:extLst>
              <a:ext uri="{FF2B5EF4-FFF2-40B4-BE49-F238E27FC236}">
                <a16:creationId xmlns:a16="http://schemas.microsoft.com/office/drawing/2014/main" id="{02AA0049-662F-0441-A6BE-B105C21A3AE3}"/>
              </a:ext>
            </a:extLst>
          </p:cNvPr>
          <p:cNvGrpSpPr/>
          <p:nvPr/>
        </p:nvGrpSpPr>
        <p:grpSpPr>
          <a:xfrm>
            <a:off x="5426305" y="3898850"/>
            <a:ext cx="509040" cy="384480"/>
            <a:chOff x="5426305" y="3898850"/>
            <a:chExt cx="509040" cy="384480"/>
          </a:xfrm>
        </p:grpSpPr>
        <mc:AlternateContent xmlns:mc="http://schemas.openxmlformats.org/markup-compatibility/2006" xmlns:p14="http://schemas.microsoft.com/office/powerpoint/2010/main">
          <mc:Choice Requires="p14">
            <p:contentPart p14:bwMode="auto" r:id="rId597">
              <p14:nvContentPartPr>
                <p14:cNvPr id="930" name="Entrada de lápiz 929">
                  <a:extLst>
                    <a:ext uri="{FF2B5EF4-FFF2-40B4-BE49-F238E27FC236}">
                      <a16:creationId xmlns:a16="http://schemas.microsoft.com/office/drawing/2014/main" id="{2A1B5325-75CC-D44B-B066-F20AE57681BB}"/>
                    </a:ext>
                  </a:extLst>
                </p14:cNvPr>
                <p14:cNvContentPartPr/>
                <p14:nvPr/>
              </p14:nvContentPartPr>
              <p14:xfrm>
                <a:off x="5426305" y="4039610"/>
                <a:ext cx="60480" cy="111960"/>
              </p14:xfrm>
            </p:contentPart>
          </mc:Choice>
          <mc:Fallback xmlns="">
            <p:pic>
              <p:nvPicPr>
                <p:cNvPr id="930" name="Entrada de lápiz 929">
                  <a:extLst>
                    <a:ext uri="{FF2B5EF4-FFF2-40B4-BE49-F238E27FC236}">
                      <a16:creationId xmlns:a16="http://schemas.microsoft.com/office/drawing/2014/main" id="{2A1B5325-75CC-D44B-B066-F20AE57681BB}"/>
                    </a:ext>
                  </a:extLst>
                </p:cNvPr>
                <p:cNvPicPr/>
                <p:nvPr/>
              </p:nvPicPr>
              <p:blipFill>
                <a:blip r:embed="rId598"/>
                <a:stretch>
                  <a:fillRect/>
                </a:stretch>
              </p:blipFill>
              <p:spPr>
                <a:xfrm>
                  <a:off x="5410825" y="4024130"/>
                  <a:ext cx="91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931" name="Entrada de lápiz 930">
                  <a:extLst>
                    <a:ext uri="{FF2B5EF4-FFF2-40B4-BE49-F238E27FC236}">
                      <a16:creationId xmlns:a16="http://schemas.microsoft.com/office/drawing/2014/main" id="{54481266-B47C-AA40-B663-71695207EB47}"/>
                    </a:ext>
                  </a:extLst>
                </p14:cNvPr>
                <p14:cNvContentPartPr/>
                <p14:nvPr/>
              </p14:nvContentPartPr>
              <p14:xfrm>
                <a:off x="5554465" y="4143650"/>
                <a:ext cx="4320" cy="4320"/>
              </p14:xfrm>
            </p:contentPart>
          </mc:Choice>
          <mc:Fallback xmlns="">
            <p:pic>
              <p:nvPicPr>
                <p:cNvPr id="931" name="Entrada de lápiz 930">
                  <a:extLst>
                    <a:ext uri="{FF2B5EF4-FFF2-40B4-BE49-F238E27FC236}">
                      <a16:creationId xmlns:a16="http://schemas.microsoft.com/office/drawing/2014/main" id="{54481266-B47C-AA40-B663-71695207EB47}"/>
                    </a:ext>
                  </a:extLst>
                </p:cNvPr>
                <p:cNvPicPr/>
                <p:nvPr/>
              </p:nvPicPr>
              <p:blipFill>
                <a:blip r:embed="rId561"/>
                <a:stretch>
                  <a:fillRect/>
                </a:stretch>
              </p:blipFill>
              <p:spPr>
                <a:xfrm>
                  <a:off x="5540176" y="4128170"/>
                  <a:ext cx="32566"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932" name="Entrada de lápiz 931">
                  <a:extLst>
                    <a:ext uri="{FF2B5EF4-FFF2-40B4-BE49-F238E27FC236}">
                      <a16:creationId xmlns:a16="http://schemas.microsoft.com/office/drawing/2014/main" id="{5834E05A-89A9-1C4A-B854-5917A89E476B}"/>
                    </a:ext>
                  </a:extLst>
                </p14:cNvPr>
                <p14:cNvContentPartPr/>
                <p14:nvPr/>
              </p14:nvContentPartPr>
              <p14:xfrm>
                <a:off x="5590465" y="4043210"/>
                <a:ext cx="56520" cy="122400"/>
              </p14:xfrm>
            </p:contentPart>
          </mc:Choice>
          <mc:Fallback xmlns="">
            <p:pic>
              <p:nvPicPr>
                <p:cNvPr id="932" name="Entrada de lápiz 931">
                  <a:extLst>
                    <a:ext uri="{FF2B5EF4-FFF2-40B4-BE49-F238E27FC236}">
                      <a16:creationId xmlns:a16="http://schemas.microsoft.com/office/drawing/2014/main" id="{5834E05A-89A9-1C4A-B854-5917A89E476B}"/>
                    </a:ext>
                  </a:extLst>
                </p:cNvPr>
                <p:cNvPicPr/>
                <p:nvPr/>
              </p:nvPicPr>
              <p:blipFill>
                <a:blip r:embed="rId601"/>
                <a:stretch>
                  <a:fillRect/>
                </a:stretch>
              </p:blipFill>
              <p:spPr>
                <a:xfrm>
                  <a:off x="5574886" y="4027730"/>
                  <a:ext cx="87316"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933" name="Entrada de lápiz 932">
                  <a:extLst>
                    <a:ext uri="{FF2B5EF4-FFF2-40B4-BE49-F238E27FC236}">
                      <a16:creationId xmlns:a16="http://schemas.microsoft.com/office/drawing/2014/main" id="{3E22715E-21AC-8645-B0A1-178DEA04946E}"/>
                    </a:ext>
                  </a:extLst>
                </p14:cNvPr>
                <p14:cNvContentPartPr/>
                <p14:nvPr/>
              </p14:nvContentPartPr>
              <p14:xfrm>
                <a:off x="5686585" y="4039250"/>
                <a:ext cx="60480" cy="128160"/>
              </p14:xfrm>
            </p:contentPart>
          </mc:Choice>
          <mc:Fallback xmlns="">
            <p:pic>
              <p:nvPicPr>
                <p:cNvPr id="933" name="Entrada de lápiz 932">
                  <a:extLst>
                    <a:ext uri="{FF2B5EF4-FFF2-40B4-BE49-F238E27FC236}">
                      <a16:creationId xmlns:a16="http://schemas.microsoft.com/office/drawing/2014/main" id="{3E22715E-21AC-8645-B0A1-178DEA04946E}"/>
                    </a:ext>
                  </a:extLst>
                </p:cNvPr>
                <p:cNvPicPr/>
                <p:nvPr/>
              </p:nvPicPr>
              <p:blipFill>
                <a:blip r:embed="rId603"/>
                <a:stretch>
                  <a:fillRect/>
                </a:stretch>
              </p:blipFill>
              <p:spPr>
                <a:xfrm>
                  <a:off x="5671105" y="4023770"/>
                  <a:ext cx="910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934" name="Entrada de lápiz 933">
                  <a:extLst>
                    <a:ext uri="{FF2B5EF4-FFF2-40B4-BE49-F238E27FC236}">
                      <a16:creationId xmlns:a16="http://schemas.microsoft.com/office/drawing/2014/main" id="{13097BAB-EDC9-404B-A555-580587AA5A66}"/>
                    </a:ext>
                  </a:extLst>
                </p14:cNvPr>
                <p14:cNvContentPartPr/>
                <p14:nvPr/>
              </p14:nvContentPartPr>
              <p14:xfrm>
                <a:off x="5754625" y="3967250"/>
                <a:ext cx="92520" cy="248760"/>
              </p14:xfrm>
            </p:contentPart>
          </mc:Choice>
          <mc:Fallback xmlns="">
            <p:pic>
              <p:nvPicPr>
                <p:cNvPr id="934" name="Entrada de lápiz 933">
                  <a:extLst>
                    <a:ext uri="{FF2B5EF4-FFF2-40B4-BE49-F238E27FC236}">
                      <a16:creationId xmlns:a16="http://schemas.microsoft.com/office/drawing/2014/main" id="{13097BAB-EDC9-404B-A555-580587AA5A66}"/>
                    </a:ext>
                  </a:extLst>
                </p:cNvPr>
                <p:cNvPicPr/>
                <p:nvPr/>
              </p:nvPicPr>
              <p:blipFill>
                <a:blip r:embed="rId605"/>
                <a:stretch>
                  <a:fillRect/>
                </a:stretch>
              </p:blipFill>
              <p:spPr>
                <a:xfrm>
                  <a:off x="5739145" y="3951770"/>
                  <a:ext cx="123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935" name="Entrada de lápiz 934">
                  <a:extLst>
                    <a:ext uri="{FF2B5EF4-FFF2-40B4-BE49-F238E27FC236}">
                      <a16:creationId xmlns:a16="http://schemas.microsoft.com/office/drawing/2014/main" id="{46FA26EA-AE40-BD4F-BB08-8033D06C5A33}"/>
                    </a:ext>
                  </a:extLst>
                </p14:cNvPr>
                <p14:cNvContentPartPr/>
                <p14:nvPr/>
              </p14:nvContentPartPr>
              <p14:xfrm>
                <a:off x="5898985" y="3898850"/>
                <a:ext cx="36360" cy="384480"/>
              </p14:xfrm>
            </p:contentPart>
          </mc:Choice>
          <mc:Fallback xmlns="">
            <p:pic>
              <p:nvPicPr>
                <p:cNvPr id="935" name="Entrada de lápiz 934">
                  <a:extLst>
                    <a:ext uri="{FF2B5EF4-FFF2-40B4-BE49-F238E27FC236}">
                      <a16:creationId xmlns:a16="http://schemas.microsoft.com/office/drawing/2014/main" id="{46FA26EA-AE40-BD4F-BB08-8033D06C5A33}"/>
                    </a:ext>
                  </a:extLst>
                </p:cNvPr>
                <p:cNvPicPr/>
                <p:nvPr/>
              </p:nvPicPr>
              <p:blipFill>
                <a:blip r:embed="rId607"/>
                <a:stretch>
                  <a:fillRect/>
                </a:stretch>
              </p:blipFill>
              <p:spPr>
                <a:xfrm>
                  <a:off x="5883505" y="3883370"/>
                  <a:ext cx="66960" cy="41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8">
            <p14:nvContentPartPr>
              <p14:cNvPr id="937" name="Entrada de lápiz 936">
                <a:extLst>
                  <a:ext uri="{FF2B5EF4-FFF2-40B4-BE49-F238E27FC236}">
                    <a16:creationId xmlns:a16="http://schemas.microsoft.com/office/drawing/2014/main" id="{CCBFB16D-70AD-D848-B671-E9B90AB23A56}"/>
                  </a:ext>
                </a:extLst>
              </p14:cNvPr>
              <p14:cNvContentPartPr/>
              <p14:nvPr/>
            </p14:nvContentPartPr>
            <p14:xfrm>
              <a:off x="6007800" y="3891642"/>
              <a:ext cx="44640" cy="409680"/>
            </p14:xfrm>
          </p:contentPart>
        </mc:Choice>
        <mc:Fallback xmlns="">
          <p:pic>
            <p:nvPicPr>
              <p:cNvPr id="937" name="Entrada de lápiz 936">
                <a:extLst>
                  <a:ext uri="{FF2B5EF4-FFF2-40B4-BE49-F238E27FC236}">
                    <a16:creationId xmlns:a16="http://schemas.microsoft.com/office/drawing/2014/main" id="{CCBFB16D-70AD-D848-B671-E9B90AB23A56}"/>
                  </a:ext>
                </a:extLst>
              </p:cNvPr>
              <p:cNvPicPr/>
              <p:nvPr/>
            </p:nvPicPr>
            <p:blipFill>
              <a:blip r:embed="rId609"/>
              <a:stretch>
                <a:fillRect/>
              </a:stretch>
            </p:blipFill>
            <p:spPr>
              <a:xfrm>
                <a:off x="5992320" y="3876162"/>
                <a:ext cx="75240" cy="440280"/>
              </a:xfrm>
              <a:prstGeom prst="rect">
                <a:avLst/>
              </a:prstGeom>
            </p:spPr>
          </p:pic>
        </mc:Fallback>
      </mc:AlternateContent>
      <p:grpSp>
        <p:nvGrpSpPr>
          <p:cNvPr id="940" name="Grupo 939">
            <a:extLst>
              <a:ext uri="{FF2B5EF4-FFF2-40B4-BE49-F238E27FC236}">
                <a16:creationId xmlns:a16="http://schemas.microsoft.com/office/drawing/2014/main" id="{87AC7B83-A1D9-234B-997F-DC6E582BCB9F}"/>
              </a:ext>
            </a:extLst>
          </p:cNvPr>
          <p:cNvGrpSpPr/>
          <p:nvPr/>
        </p:nvGrpSpPr>
        <p:grpSpPr>
          <a:xfrm>
            <a:off x="3534925" y="4441429"/>
            <a:ext cx="122040" cy="946080"/>
            <a:chOff x="3534925" y="4441429"/>
            <a:chExt cx="122040" cy="946080"/>
          </a:xfrm>
        </p:grpSpPr>
        <mc:AlternateContent xmlns:mc="http://schemas.openxmlformats.org/markup-compatibility/2006" xmlns:p14="http://schemas.microsoft.com/office/powerpoint/2010/main">
          <mc:Choice Requires="p14">
            <p:contentPart p14:bwMode="auto" r:id="rId610">
              <p14:nvContentPartPr>
                <p14:cNvPr id="938" name="Entrada de lápiz 937">
                  <a:extLst>
                    <a:ext uri="{FF2B5EF4-FFF2-40B4-BE49-F238E27FC236}">
                      <a16:creationId xmlns:a16="http://schemas.microsoft.com/office/drawing/2014/main" id="{0E4D1FDE-8FD0-8B46-AFC6-FA88242AD0A1}"/>
                    </a:ext>
                  </a:extLst>
                </p14:cNvPr>
                <p14:cNvContentPartPr/>
                <p14:nvPr/>
              </p14:nvContentPartPr>
              <p14:xfrm>
                <a:off x="3534925" y="4451869"/>
                <a:ext cx="122040" cy="935640"/>
              </p14:xfrm>
            </p:contentPart>
          </mc:Choice>
          <mc:Fallback xmlns="">
            <p:pic>
              <p:nvPicPr>
                <p:cNvPr id="938" name="Entrada de lápiz 937">
                  <a:extLst>
                    <a:ext uri="{FF2B5EF4-FFF2-40B4-BE49-F238E27FC236}">
                      <a16:creationId xmlns:a16="http://schemas.microsoft.com/office/drawing/2014/main" id="{0E4D1FDE-8FD0-8B46-AFC6-FA88242AD0A1}"/>
                    </a:ext>
                  </a:extLst>
                </p:cNvPr>
                <p:cNvPicPr/>
                <p:nvPr/>
              </p:nvPicPr>
              <p:blipFill>
                <a:blip r:embed="rId611"/>
                <a:stretch>
                  <a:fillRect/>
                </a:stretch>
              </p:blipFill>
              <p:spPr>
                <a:xfrm>
                  <a:off x="3519445" y="4436389"/>
                  <a:ext cx="152640" cy="9662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939" name="Entrada de lápiz 938">
                  <a:extLst>
                    <a:ext uri="{FF2B5EF4-FFF2-40B4-BE49-F238E27FC236}">
                      <a16:creationId xmlns:a16="http://schemas.microsoft.com/office/drawing/2014/main" id="{2D0708E0-F4FC-C349-9907-303C3012566C}"/>
                    </a:ext>
                  </a:extLst>
                </p14:cNvPr>
                <p14:cNvContentPartPr/>
                <p14:nvPr/>
              </p14:nvContentPartPr>
              <p14:xfrm>
                <a:off x="3550765" y="4441429"/>
                <a:ext cx="79560" cy="5760"/>
              </p14:xfrm>
            </p:contentPart>
          </mc:Choice>
          <mc:Fallback xmlns="">
            <p:pic>
              <p:nvPicPr>
                <p:cNvPr id="939" name="Entrada de lápiz 938">
                  <a:extLst>
                    <a:ext uri="{FF2B5EF4-FFF2-40B4-BE49-F238E27FC236}">
                      <a16:creationId xmlns:a16="http://schemas.microsoft.com/office/drawing/2014/main" id="{2D0708E0-F4FC-C349-9907-303C3012566C}"/>
                    </a:ext>
                  </a:extLst>
                </p:cNvPr>
                <p:cNvPicPr/>
                <p:nvPr/>
              </p:nvPicPr>
              <p:blipFill>
                <a:blip r:embed="rId613"/>
                <a:stretch>
                  <a:fillRect/>
                </a:stretch>
              </p:blipFill>
              <p:spPr>
                <a:xfrm>
                  <a:off x="3535285" y="4424917"/>
                  <a:ext cx="110160" cy="3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4">
            <p14:nvContentPartPr>
              <p14:cNvPr id="941" name="Entrada de lápiz 940">
                <a:extLst>
                  <a:ext uri="{FF2B5EF4-FFF2-40B4-BE49-F238E27FC236}">
                    <a16:creationId xmlns:a16="http://schemas.microsoft.com/office/drawing/2014/main" id="{69B1AEBA-FE76-2942-9AD4-3A9BE2BB1B27}"/>
                  </a:ext>
                </a:extLst>
              </p14:cNvPr>
              <p14:cNvContentPartPr/>
              <p14:nvPr/>
            </p14:nvContentPartPr>
            <p14:xfrm>
              <a:off x="3687925" y="4515949"/>
              <a:ext cx="73800" cy="115920"/>
            </p14:xfrm>
          </p:contentPart>
        </mc:Choice>
        <mc:Fallback xmlns="">
          <p:pic>
            <p:nvPicPr>
              <p:cNvPr id="941" name="Entrada de lápiz 940">
                <a:extLst>
                  <a:ext uri="{FF2B5EF4-FFF2-40B4-BE49-F238E27FC236}">
                    <a16:creationId xmlns:a16="http://schemas.microsoft.com/office/drawing/2014/main" id="{69B1AEBA-FE76-2942-9AD4-3A9BE2BB1B27}"/>
                  </a:ext>
                </a:extLst>
              </p:cNvPr>
              <p:cNvPicPr/>
              <p:nvPr/>
            </p:nvPicPr>
            <p:blipFill>
              <a:blip r:embed="rId615"/>
              <a:stretch>
                <a:fillRect/>
              </a:stretch>
            </p:blipFill>
            <p:spPr>
              <a:xfrm>
                <a:off x="3672445" y="4500469"/>
                <a:ext cx="104400" cy="146520"/>
              </a:xfrm>
              <a:prstGeom prst="rect">
                <a:avLst/>
              </a:prstGeom>
            </p:spPr>
          </p:pic>
        </mc:Fallback>
      </mc:AlternateContent>
      <p:grpSp>
        <p:nvGrpSpPr>
          <p:cNvPr id="949" name="Grupo 948">
            <a:extLst>
              <a:ext uri="{FF2B5EF4-FFF2-40B4-BE49-F238E27FC236}">
                <a16:creationId xmlns:a16="http://schemas.microsoft.com/office/drawing/2014/main" id="{BB2B3E2D-1095-CA47-AC63-179741DA7EF4}"/>
              </a:ext>
            </a:extLst>
          </p:cNvPr>
          <p:cNvGrpSpPr/>
          <p:nvPr/>
        </p:nvGrpSpPr>
        <p:grpSpPr>
          <a:xfrm>
            <a:off x="3851917" y="4514467"/>
            <a:ext cx="176400" cy="108360"/>
            <a:chOff x="3851917" y="4514467"/>
            <a:chExt cx="176400" cy="108360"/>
          </a:xfrm>
        </p:grpSpPr>
        <mc:AlternateContent xmlns:mc="http://schemas.openxmlformats.org/markup-compatibility/2006" xmlns:p14="http://schemas.microsoft.com/office/powerpoint/2010/main">
          <mc:Choice Requires="p14">
            <p:contentPart p14:bwMode="auto" r:id="rId616">
              <p14:nvContentPartPr>
                <p14:cNvPr id="946" name="Entrada de lápiz 945">
                  <a:extLst>
                    <a:ext uri="{FF2B5EF4-FFF2-40B4-BE49-F238E27FC236}">
                      <a16:creationId xmlns:a16="http://schemas.microsoft.com/office/drawing/2014/main" id="{709DCBB3-B641-F847-BE4A-C57D1AC6C1CF}"/>
                    </a:ext>
                  </a:extLst>
                </p14:cNvPr>
                <p14:cNvContentPartPr/>
                <p14:nvPr/>
              </p14:nvContentPartPr>
              <p14:xfrm>
                <a:off x="3851917" y="4614187"/>
                <a:ext cx="10440" cy="7200"/>
              </p14:xfrm>
            </p:contentPart>
          </mc:Choice>
          <mc:Fallback xmlns="">
            <p:pic>
              <p:nvPicPr>
                <p:cNvPr id="946" name="Entrada de lápiz 945">
                  <a:extLst>
                    <a:ext uri="{FF2B5EF4-FFF2-40B4-BE49-F238E27FC236}">
                      <a16:creationId xmlns:a16="http://schemas.microsoft.com/office/drawing/2014/main" id="{709DCBB3-B641-F847-BE4A-C57D1AC6C1CF}"/>
                    </a:ext>
                  </a:extLst>
                </p:cNvPr>
                <p:cNvPicPr/>
                <p:nvPr/>
              </p:nvPicPr>
              <p:blipFill>
                <a:blip r:embed="rId617"/>
                <a:stretch>
                  <a:fillRect/>
                </a:stretch>
              </p:blipFill>
              <p:spPr>
                <a:xfrm>
                  <a:off x="3836437" y="4597892"/>
                  <a:ext cx="41040" cy="39411"/>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947" name="Entrada de lápiz 946">
                  <a:extLst>
                    <a:ext uri="{FF2B5EF4-FFF2-40B4-BE49-F238E27FC236}">
                      <a16:creationId xmlns:a16="http://schemas.microsoft.com/office/drawing/2014/main" id="{AF92A52E-87F1-154E-A68E-1ACF444ADFB0}"/>
                    </a:ext>
                  </a:extLst>
                </p14:cNvPr>
                <p14:cNvContentPartPr/>
                <p14:nvPr/>
              </p14:nvContentPartPr>
              <p14:xfrm>
                <a:off x="3865597" y="4524187"/>
                <a:ext cx="69840" cy="98640"/>
              </p14:xfrm>
            </p:contentPart>
          </mc:Choice>
          <mc:Fallback xmlns="">
            <p:pic>
              <p:nvPicPr>
                <p:cNvPr id="947" name="Entrada de lápiz 946">
                  <a:extLst>
                    <a:ext uri="{FF2B5EF4-FFF2-40B4-BE49-F238E27FC236}">
                      <a16:creationId xmlns:a16="http://schemas.microsoft.com/office/drawing/2014/main" id="{AF92A52E-87F1-154E-A68E-1ACF444ADFB0}"/>
                    </a:ext>
                  </a:extLst>
                </p:cNvPr>
                <p:cNvPicPr/>
                <p:nvPr/>
              </p:nvPicPr>
              <p:blipFill>
                <a:blip r:embed="rId619"/>
                <a:stretch>
                  <a:fillRect/>
                </a:stretch>
              </p:blipFill>
              <p:spPr>
                <a:xfrm>
                  <a:off x="3850196" y="4508650"/>
                  <a:ext cx="100283" cy="129352"/>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948" name="Entrada de lápiz 947">
                  <a:extLst>
                    <a:ext uri="{FF2B5EF4-FFF2-40B4-BE49-F238E27FC236}">
                      <a16:creationId xmlns:a16="http://schemas.microsoft.com/office/drawing/2014/main" id="{0E9BEE40-8232-BA41-A76A-06B4F7907A92}"/>
                    </a:ext>
                  </a:extLst>
                </p14:cNvPr>
                <p14:cNvContentPartPr/>
                <p14:nvPr/>
              </p14:nvContentPartPr>
              <p14:xfrm>
                <a:off x="3968557" y="4514467"/>
                <a:ext cx="59760" cy="106920"/>
              </p14:xfrm>
            </p:contentPart>
          </mc:Choice>
          <mc:Fallback xmlns="">
            <p:pic>
              <p:nvPicPr>
                <p:cNvPr id="948" name="Entrada de lápiz 947">
                  <a:extLst>
                    <a:ext uri="{FF2B5EF4-FFF2-40B4-BE49-F238E27FC236}">
                      <a16:creationId xmlns:a16="http://schemas.microsoft.com/office/drawing/2014/main" id="{0E9BEE40-8232-BA41-A76A-06B4F7907A92}"/>
                    </a:ext>
                  </a:extLst>
                </p:cNvPr>
                <p:cNvPicPr/>
                <p:nvPr/>
              </p:nvPicPr>
              <p:blipFill>
                <a:blip r:embed="rId621"/>
                <a:stretch>
                  <a:fillRect/>
                </a:stretch>
              </p:blipFill>
              <p:spPr>
                <a:xfrm>
                  <a:off x="3953077" y="4498987"/>
                  <a:ext cx="90360" cy="137520"/>
                </a:xfrm>
                <a:prstGeom prst="rect">
                  <a:avLst/>
                </a:prstGeom>
              </p:spPr>
            </p:pic>
          </mc:Fallback>
        </mc:AlternateContent>
      </p:grpSp>
      <p:grpSp>
        <p:nvGrpSpPr>
          <p:cNvPr id="953" name="Grupo 952">
            <a:extLst>
              <a:ext uri="{FF2B5EF4-FFF2-40B4-BE49-F238E27FC236}">
                <a16:creationId xmlns:a16="http://schemas.microsoft.com/office/drawing/2014/main" id="{DE0F30C3-5AAA-5945-9DD6-B4157F52E678}"/>
              </a:ext>
            </a:extLst>
          </p:cNvPr>
          <p:cNvGrpSpPr/>
          <p:nvPr/>
        </p:nvGrpSpPr>
        <p:grpSpPr>
          <a:xfrm>
            <a:off x="4258357" y="4497547"/>
            <a:ext cx="240480" cy="123840"/>
            <a:chOff x="4258357" y="4497547"/>
            <a:chExt cx="240480" cy="123840"/>
          </a:xfrm>
        </p:grpSpPr>
        <mc:AlternateContent xmlns:mc="http://schemas.openxmlformats.org/markup-compatibility/2006" xmlns:p14="http://schemas.microsoft.com/office/powerpoint/2010/main">
          <mc:Choice Requires="p14">
            <p:contentPart p14:bwMode="auto" r:id="rId622">
              <p14:nvContentPartPr>
                <p14:cNvPr id="950" name="Entrada de lápiz 949">
                  <a:extLst>
                    <a:ext uri="{FF2B5EF4-FFF2-40B4-BE49-F238E27FC236}">
                      <a16:creationId xmlns:a16="http://schemas.microsoft.com/office/drawing/2014/main" id="{EF471DB5-E3B9-ED4B-8188-28394A47FB08}"/>
                    </a:ext>
                  </a:extLst>
                </p14:cNvPr>
                <p14:cNvContentPartPr/>
                <p14:nvPr/>
              </p14:nvContentPartPr>
              <p14:xfrm>
                <a:off x="4258357" y="4520947"/>
                <a:ext cx="77040" cy="93600"/>
              </p14:xfrm>
            </p:contentPart>
          </mc:Choice>
          <mc:Fallback xmlns="">
            <p:pic>
              <p:nvPicPr>
                <p:cNvPr id="950" name="Entrada de lápiz 949">
                  <a:extLst>
                    <a:ext uri="{FF2B5EF4-FFF2-40B4-BE49-F238E27FC236}">
                      <a16:creationId xmlns:a16="http://schemas.microsoft.com/office/drawing/2014/main" id="{EF471DB5-E3B9-ED4B-8188-28394A47FB08}"/>
                    </a:ext>
                  </a:extLst>
                </p:cNvPr>
                <p:cNvPicPr/>
                <p:nvPr/>
              </p:nvPicPr>
              <p:blipFill>
                <a:blip r:embed="rId623"/>
                <a:stretch>
                  <a:fillRect/>
                </a:stretch>
              </p:blipFill>
              <p:spPr>
                <a:xfrm>
                  <a:off x="4242877" y="4505467"/>
                  <a:ext cx="107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951" name="Entrada de lápiz 950">
                  <a:extLst>
                    <a:ext uri="{FF2B5EF4-FFF2-40B4-BE49-F238E27FC236}">
                      <a16:creationId xmlns:a16="http://schemas.microsoft.com/office/drawing/2014/main" id="{C98B1674-9C5A-FF4B-93F3-7E42087701E9}"/>
                    </a:ext>
                  </a:extLst>
                </p14:cNvPr>
                <p14:cNvContentPartPr/>
                <p14:nvPr/>
              </p14:nvContentPartPr>
              <p14:xfrm>
                <a:off x="4388317" y="4614187"/>
                <a:ext cx="3600" cy="7200"/>
              </p14:xfrm>
            </p:contentPart>
          </mc:Choice>
          <mc:Fallback xmlns="">
            <p:pic>
              <p:nvPicPr>
                <p:cNvPr id="951" name="Entrada de lápiz 950">
                  <a:extLst>
                    <a:ext uri="{FF2B5EF4-FFF2-40B4-BE49-F238E27FC236}">
                      <a16:creationId xmlns:a16="http://schemas.microsoft.com/office/drawing/2014/main" id="{C98B1674-9C5A-FF4B-93F3-7E42087701E9}"/>
                    </a:ext>
                  </a:extLst>
                </p:cNvPr>
                <p:cNvPicPr/>
                <p:nvPr/>
              </p:nvPicPr>
              <p:blipFill>
                <a:blip r:embed="rId625"/>
                <a:stretch>
                  <a:fillRect/>
                </a:stretch>
              </p:blipFill>
              <p:spPr>
                <a:xfrm>
                  <a:off x="4372837" y="4597892"/>
                  <a:ext cx="34200" cy="39411"/>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952" name="Entrada de lápiz 951">
                  <a:extLst>
                    <a:ext uri="{FF2B5EF4-FFF2-40B4-BE49-F238E27FC236}">
                      <a16:creationId xmlns:a16="http://schemas.microsoft.com/office/drawing/2014/main" id="{BEFF640E-591C-9B48-A564-FF3AA8597964}"/>
                    </a:ext>
                  </a:extLst>
                </p14:cNvPr>
                <p14:cNvContentPartPr/>
                <p14:nvPr/>
              </p14:nvContentPartPr>
              <p14:xfrm>
                <a:off x="4411717" y="4497547"/>
                <a:ext cx="87120" cy="105480"/>
              </p14:xfrm>
            </p:contentPart>
          </mc:Choice>
          <mc:Fallback xmlns="">
            <p:pic>
              <p:nvPicPr>
                <p:cNvPr id="952" name="Entrada de lápiz 951">
                  <a:extLst>
                    <a:ext uri="{FF2B5EF4-FFF2-40B4-BE49-F238E27FC236}">
                      <a16:creationId xmlns:a16="http://schemas.microsoft.com/office/drawing/2014/main" id="{BEFF640E-591C-9B48-A564-FF3AA8597964}"/>
                    </a:ext>
                  </a:extLst>
                </p:cNvPr>
                <p:cNvPicPr/>
                <p:nvPr/>
              </p:nvPicPr>
              <p:blipFill>
                <a:blip r:embed="rId627"/>
                <a:stretch>
                  <a:fillRect/>
                </a:stretch>
              </p:blipFill>
              <p:spPr>
                <a:xfrm>
                  <a:off x="4396173" y="4482067"/>
                  <a:ext cx="117847" cy="136080"/>
                </a:xfrm>
                <a:prstGeom prst="rect">
                  <a:avLst/>
                </a:prstGeom>
              </p:spPr>
            </p:pic>
          </mc:Fallback>
        </mc:AlternateContent>
      </p:grpSp>
      <p:grpSp>
        <p:nvGrpSpPr>
          <p:cNvPr id="964" name="Grupo 963">
            <a:extLst>
              <a:ext uri="{FF2B5EF4-FFF2-40B4-BE49-F238E27FC236}">
                <a16:creationId xmlns:a16="http://schemas.microsoft.com/office/drawing/2014/main" id="{DE757AD6-FBB5-1049-ADAF-C63250B71244}"/>
              </a:ext>
            </a:extLst>
          </p:cNvPr>
          <p:cNvGrpSpPr/>
          <p:nvPr/>
        </p:nvGrpSpPr>
        <p:grpSpPr>
          <a:xfrm>
            <a:off x="3685237" y="4795627"/>
            <a:ext cx="330480" cy="104760"/>
            <a:chOff x="3685237" y="4795627"/>
            <a:chExt cx="330480" cy="104760"/>
          </a:xfrm>
        </p:grpSpPr>
        <mc:AlternateContent xmlns:mc="http://schemas.openxmlformats.org/markup-compatibility/2006" xmlns:p14="http://schemas.microsoft.com/office/powerpoint/2010/main">
          <mc:Choice Requires="p14">
            <p:contentPart p14:bwMode="auto" r:id="rId628">
              <p14:nvContentPartPr>
                <p14:cNvPr id="960" name="Entrada de lápiz 959">
                  <a:extLst>
                    <a:ext uri="{FF2B5EF4-FFF2-40B4-BE49-F238E27FC236}">
                      <a16:creationId xmlns:a16="http://schemas.microsoft.com/office/drawing/2014/main" id="{037B56B9-1253-3A4E-A56F-271AC611BF96}"/>
                    </a:ext>
                  </a:extLst>
                </p14:cNvPr>
                <p14:cNvContentPartPr/>
                <p14:nvPr/>
              </p14:nvContentPartPr>
              <p14:xfrm>
                <a:off x="3685237" y="4807507"/>
                <a:ext cx="63360" cy="92880"/>
              </p14:xfrm>
            </p:contentPart>
          </mc:Choice>
          <mc:Fallback xmlns="">
            <p:pic>
              <p:nvPicPr>
                <p:cNvPr id="960" name="Entrada de lápiz 959">
                  <a:extLst>
                    <a:ext uri="{FF2B5EF4-FFF2-40B4-BE49-F238E27FC236}">
                      <a16:creationId xmlns:a16="http://schemas.microsoft.com/office/drawing/2014/main" id="{037B56B9-1253-3A4E-A56F-271AC611BF96}"/>
                    </a:ext>
                  </a:extLst>
                </p:cNvPr>
                <p:cNvPicPr/>
                <p:nvPr/>
              </p:nvPicPr>
              <p:blipFill>
                <a:blip r:embed="rId629"/>
                <a:stretch>
                  <a:fillRect/>
                </a:stretch>
              </p:blipFill>
              <p:spPr>
                <a:xfrm>
                  <a:off x="3669669" y="4792027"/>
                  <a:ext cx="94135"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961" name="Entrada de lápiz 960">
                  <a:extLst>
                    <a:ext uri="{FF2B5EF4-FFF2-40B4-BE49-F238E27FC236}">
                      <a16:creationId xmlns:a16="http://schemas.microsoft.com/office/drawing/2014/main" id="{B412C3C1-3B7E-8B41-9410-4F05075CF343}"/>
                    </a:ext>
                  </a:extLst>
                </p14:cNvPr>
                <p14:cNvContentPartPr/>
                <p14:nvPr/>
              </p14:nvContentPartPr>
              <p14:xfrm>
                <a:off x="3808717" y="4891027"/>
                <a:ext cx="3600" cy="7200"/>
              </p14:xfrm>
            </p:contentPart>
          </mc:Choice>
          <mc:Fallback xmlns="">
            <p:pic>
              <p:nvPicPr>
                <p:cNvPr id="961" name="Entrada de lápiz 960">
                  <a:extLst>
                    <a:ext uri="{FF2B5EF4-FFF2-40B4-BE49-F238E27FC236}">
                      <a16:creationId xmlns:a16="http://schemas.microsoft.com/office/drawing/2014/main" id="{B412C3C1-3B7E-8B41-9410-4F05075CF343}"/>
                    </a:ext>
                  </a:extLst>
                </p:cNvPr>
                <p:cNvPicPr/>
                <p:nvPr/>
              </p:nvPicPr>
              <p:blipFill>
                <a:blip r:embed="rId631"/>
                <a:stretch>
                  <a:fillRect/>
                </a:stretch>
              </p:blipFill>
              <p:spPr>
                <a:xfrm>
                  <a:off x="3793237" y="4875547"/>
                  <a:ext cx="34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962" name="Entrada de lápiz 961">
                  <a:extLst>
                    <a:ext uri="{FF2B5EF4-FFF2-40B4-BE49-F238E27FC236}">
                      <a16:creationId xmlns:a16="http://schemas.microsoft.com/office/drawing/2014/main" id="{91D8EE3B-9204-CD4D-A6A8-3DE5C0D25C8A}"/>
                    </a:ext>
                  </a:extLst>
                </p14:cNvPr>
                <p14:cNvContentPartPr/>
                <p14:nvPr/>
              </p14:nvContentPartPr>
              <p14:xfrm>
                <a:off x="3835357" y="4795627"/>
                <a:ext cx="63720" cy="95040"/>
              </p14:xfrm>
            </p:contentPart>
          </mc:Choice>
          <mc:Fallback xmlns="">
            <p:pic>
              <p:nvPicPr>
                <p:cNvPr id="962" name="Entrada de lápiz 961">
                  <a:extLst>
                    <a:ext uri="{FF2B5EF4-FFF2-40B4-BE49-F238E27FC236}">
                      <a16:creationId xmlns:a16="http://schemas.microsoft.com/office/drawing/2014/main" id="{91D8EE3B-9204-CD4D-A6A8-3DE5C0D25C8A}"/>
                    </a:ext>
                  </a:extLst>
                </p:cNvPr>
                <p:cNvPicPr/>
                <p:nvPr/>
              </p:nvPicPr>
              <p:blipFill>
                <a:blip r:embed="rId633"/>
                <a:stretch>
                  <a:fillRect/>
                </a:stretch>
              </p:blipFill>
              <p:spPr>
                <a:xfrm>
                  <a:off x="3819877" y="4780147"/>
                  <a:ext cx="94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963" name="Entrada de lápiz 962">
                  <a:extLst>
                    <a:ext uri="{FF2B5EF4-FFF2-40B4-BE49-F238E27FC236}">
                      <a16:creationId xmlns:a16="http://schemas.microsoft.com/office/drawing/2014/main" id="{F32591D7-625D-A944-B8D5-874DCDF5A3E9}"/>
                    </a:ext>
                  </a:extLst>
                </p14:cNvPr>
                <p14:cNvContentPartPr/>
                <p14:nvPr/>
              </p14:nvContentPartPr>
              <p14:xfrm>
                <a:off x="3939037" y="4797427"/>
                <a:ext cx="76680" cy="93600"/>
              </p14:xfrm>
            </p:contentPart>
          </mc:Choice>
          <mc:Fallback xmlns="">
            <p:pic>
              <p:nvPicPr>
                <p:cNvPr id="963" name="Entrada de lápiz 962">
                  <a:extLst>
                    <a:ext uri="{FF2B5EF4-FFF2-40B4-BE49-F238E27FC236}">
                      <a16:creationId xmlns:a16="http://schemas.microsoft.com/office/drawing/2014/main" id="{F32591D7-625D-A944-B8D5-874DCDF5A3E9}"/>
                    </a:ext>
                  </a:extLst>
                </p:cNvPr>
                <p:cNvPicPr/>
                <p:nvPr/>
              </p:nvPicPr>
              <p:blipFill>
                <a:blip r:embed="rId635"/>
                <a:stretch>
                  <a:fillRect/>
                </a:stretch>
              </p:blipFill>
              <p:spPr>
                <a:xfrm>
                  <a:off x="3923557" y="4781947"/>
                  <a:ext cx="107280" cy="124200"/>
                </a:xfrm>
                <a:prstGeom prst="rect">
                  <a:avLst/>
                </a:prstGeom>
              </p:spPr>
            </p:pic>
          </mc:Fallback>
        </mc:AlternateContent>
      </p:grpSp>
      <p:grpSp>
        <p:nvGrpSpPr>
          <p:cNvPr id="969" name="Grupo 968">
            <a:extLst>
              <a:ext uri="{FF2B5EF4-FFF2-40B4-BE49-F238E27FC236}">
                <a16:creationId xmlns:a16="http://schemas.microsoft.com/office/drawing/2014/main" id="{890EE646-A84D-044C-8FB4-53F9141ABDA0}"/>
              </a:ext>
            </a:extLst>
          </p:cNvPr>
          <p:cNvGrpSpPr/>
          <p:nvPr/>
        </p:nvGrpSpPr>
        <p:grpSpPr>
          <a:xfrm>
            <a:off x="4221637" y="4807507"/>
            <a:ext cx="300240" cy="106920"/>
            <a:chOff x="4221637" y="4807507"/>
            <a:chExt cx="300240" cy="106920"/>
          </a:xfrm>
        </p:grpSpPr>
        <mc:AlternateContent xmlns:mc="http://schemas.openxmlformats.org/markup-compatibility/2006" xmlns:p14="http://schemas.microsoft.com/office/powerpoint/2010/main">
          <mc:Choice Requires="p14">
            <p:contentPart p14:bwMode="auto" r:id="rId636">
              <p14:nvContentPartPr>
                <p14:cNvPr id="965" name="Entrada de lápiz 964">
                  <a:extLst>
                    <a:ext uri="{FF2B5EF4-FFF2-40B4-BE49-F238E27FC236}">
                      <a16:creationId xmlns:a16="http://schemas.microsoft.com/office/drawing/2014/main" id="{FF6C9F30-A4EF-E44D-B7B8-1EE098EA58B5}"/>
                    </a:ext>
                  </a:extLst>
                </p14:cNvPr>
                <p14:cNvContentPartPr/>
                <p14:nvPr/>
              </p14:nvContentPartPr>
              <p14:xfrm>
                <a:off x="4221637" y="4815067"/>
                <a:ext cx="70200" cy="96120"/>
              </p14:xfrm>
            </p:contentPart>
          </mc:Choice>
          <mc:Fallback xmlns="">
            <p:pic>
              <p:nvPicPr>
                <p:cNvPr id="965" name="Entrada de lápiz 964">
                  <a:extLst>
                    <a:ext uri="{FF2B5EF4-FFF2-40B4-BE49-F238E27FC236}">
                      <a16:creationId xmlns:a16="http://schemas.microsoft.com/office/drawing/2014/main" id="{FF6C9F30-A4EF-E44D-B7B8-1EE098EA58B5}"/>
                    </a:ext>
                  </a:extLst>
                </p:cNvPr>
                <p:cNvPicPr/>
                <p:nvPr/>
              </p:nvPicPr>
              <p:blipFill>
                <a:blip r:embed="rId637"/>
                <a:stretch>
                  <a:fillRect/>
                </a:stretch>
              </p:blipFill>
              <p:spPr>
                <a:xfrm>
                  <a:off x="4206157" y="4799645"/>
                  <a:ext cx="100800" cy="126606"/>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966" name="Entrada de lápiz 965">
                  <a:extLst>
                    <a:ext uri="{FF2B5EF4-FFF2-40B4-BE49-F238E27FC236}">
                      <a16:creationId xmlns:a16="http://schemas.microsoft.com/office/drawing/2014/main" id="{C23C4398-7D15-F648-A782-0E1028E03D10}"/>
                    </a:ext>
                  </a:extLst>
                </p14:cNvPr>
                <p14:cNvContentPartPr/>
                <p14:nvPr/>
              </p14:nvContentPartPr>
              <p14:xfrm>
                <a:off x="4335037" y="4910827"/>
                <a:ext cx="3600" cy="3600"/>
              </p14:xfrm>
            </p:contentPart>
          </mc:Choice>
          <mc:Fallback xmlns="">
            <p:pic>
              <p:nvPicPr>
                <p:cNvPr id="966" name="Entrada de lápiz 965">
                  <a:extLst>
                    <a:ext uri="{FF2B5EF4-FFF2-40B4-BE49-F238E27FC236}">
                      <a16:creationId xmlns:a16="http://schemas.microsoft.com/office/drawing/2014/main" id="{C23C4398-7D15-F648-A782-0E1028E03D10}"/>
                    </a:ext>
                  </a:extLst>
                </p:cNvPr>
                <p:cNvPicPr/>
                <p:nvPr/>
              </p:nvPicPr>
              <p:blipFill>
                <a:blip r:embed="rId639"/>
                <a:stretch>
                  <a:fillRect/>
                </a:stretch>
              </p:blipFill>
              <p:spPr>
                <a:xfrm>
                  <a:off x="4319557" y="4895347"/>
                  <a:ext cx="3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967" name="Entrada de lápiz 966">
                  <a:extLst>
                    <a:ext uri="{FF2B5EF4-FFF2-40B4-BE49-F238E27FC236}">
                      <a16:creationId xmlns:a16="http://schemas.microsoft.com/office/drawing/2014/main" id="{5611558C-D3C9-AA4F-BC8D-50F6AA46E0DD}"/>
                    </a:ext>
                  </a:extLst>
                </p14:cNvPr>
                <p14:cNvContentPartPr/>
                <p14:nvPr/>
              </p14:nvContentPartPr>
              <p14:xfrm>
                <a:off x="4361677" y="4807507"/>
                <a:ext cx="66960" cy="103320"/>
              </p14:xfrm>
            </p:contentPart>
          </mc:Choice>
          <mc:Fallback xmlns="">
            <p:pic>
              <p:nvPicPr>
                <p:cNvPr id="967" name="Entrada de lápiz 966">
                  <a:extLst>
                    <a:ext uri="{FF2B5EF4-FFF2-40B4-BE49-F238E27FC236}">
                      <a16:creationId xmlns:a16="http://schemas.microsoft.com/office/drawing/2014/main" id="{5611558C-D3C9-AA4F-BC8D-50F6AA46E0DD}"/>
                    </a:ext>
                  </a:extLst>
                </p:cNvPr>
                <p:cNvPicPr/>
                <p:nvPr/>
              </p:nvPicPr>
              <p:blipFill>
                <a:blip r:embed="rId641"/>
                <a:stretch>
                  <a:fillRect/>
                </a:stretch>
              </p:blipFill>
              <p:spPr>
                <a:xfrm>
                  <a:off x="4346197" y="4792027"/>
                  <a:ext cx="97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968" name="Entrada de lápiz 967">
                  <a:extLst>
                    <a:ext uri="{FF2B5EF4-FFF2-40B4-BE49-F238E27FC236}">
                      <a16:creationId xmlns:a16="http://schemas.microsoft.com/office/drawing/2014/main" id="{D91EE1B5-B86D-674B-8653-D668A2604328}"/>
                    </a:ext>
                  </a:extLst>
                </p14:cNvPr>
                <p14:cNvContentPartPr/>
                <p14:nvPr/>
              </p14:nvContentPartPr>
              <p14:xfrm>
                <a:off x="4454917" y="4807507"/>
                <a:ext cx="66960" cy="93600"/>
              </p14:xfrm>
            </p:contentPart>
          </mc:Choice>
          <mc:Fallback xmlns="">
            <p:pic>
              <p:nvPicPr>
                <p:cNvPr id="968" name="Entrada de lápiz 967">
                  <a:extLst>
                    <a:ext uri="{FF2B5EF4-FFF2-40B4-BE49-F238E27FC236}">
                      <a16:creationId xmlns:a16="http://schemas.microsoft.com/office/drawing/2014/main" id="{D91EE1B5-B86D-674B-8653-D668A2604328}"/>
                    </a:ext>
                  </a:extLst>
                </p:cNvPr>
                <p:cNvPicPr/>
                <p:nvPr/>
              </p:nvPicPr>
              <p:blipFill>
                <a:blip r:embed="rId643"/>
                <a:stretch>
                  <a:fillRect/>
                </a:stretch>
              </p:blipFill>
              <p:spPr>
                <a:xfrm>
                  <a:off x="4439437" y="4792027"/>
                  <a:ext cx="97560" cy="124200"/>
                </a:xfrm>
                <a:prstGeom prst="rect">
                  <a:avLst/>
                </a:prstGeom>
              </p:spPr>
            </p:pic>
          </mc:Fallback>
        </mc:AlternateContent>
      </p:grpSp>
      <p:grpSp>
        <p:nvGrpSpPr>
          <p:cNvPr id="979" name="Grupo 978">
            <a:extLst>
              <a:ext uri="{FF2B5EF4-FFF2-40B4-BE49-F238E27FC236}">
                <a16:creationId xmlns:a16="http://schemas.microsoft.com/office/drawing/2014/main" id="{19371021-FB43-DF41-8BE7-DBB9E9C4460C}"/>
              </a:ext>
            </a:extLst>
          </p:cNvPr>
          <p:cNvGrpSpPr/>
          <p:nvPr/>
        </p:nvGrpSpPr>
        <p:grpSpPr>
          <a:xfrm>
            <a:off x="3708637" y="5120707"/>
            <a:ext cx="326880" cy="117000"/>
            <a:chOff x="3708637" y="5120707"/>
            <a:chExt cx="326880" cy="117000"/>
          </a:xfrm>
        </p:grpSpPr>
        <mc:AlternateContent xmlns:mc="http://schemas.openxmlformats.org/markup-compatibility/2006" xmlns:p14="http://schemas.microsoft.com/office/powerpoint/2010/main">
          <mc:Choice Requires="p14">
            <p:contentPart p14:bwMode="auto" r:id="rId644">
              <p14:nvContentPartPr>
                <p14:cNvPr id="975" name="Entrada de lápiz 974">
                  <a:extLst>
                    <a:ext uri="{FF2B5EF4-FFF2-40B4-BE49-F238E27FC236}">
                      <a16:creationId xmlns:a16="http://schemas.microsoft.com/office/drawing/2014/main" id="{4AD7D390-F163-7D4C-B562-EEBF7AA36C08}"/>
                    </a:ext>
                  </a:extLst>
                </p14:cNvPr>
                <p14:cNvContentPartPr/>
                <p14:nvPr/>
              </p14:nvContentPartPr>
              <p14:xfrm>
                <a:off x="3708637" y="5127907"/>
                <a:ext cx="66960" cy="109800"/>
              </p14:xfrm>
            </p:contentPart>
          </mc:Choice>
          <mc:Fallback xmlns="">
            <p:pic>
              <p:nvPicPr>
                <p:cNvPr id="975" name="Entrada de lápiz 974">
                  <a:extLst>
                    <a:ext uri="{FF2B5EF4-FFF2-40B4-BE49-F238E27FC236}">
                      <a16:creationId xmlns:a16="http://schemas.microsoft.com/office/drawing/2014/main" id="{4AD7D390-F163-7D4C-B562-EEBF7AA36C08}"/>
                    </a:ext>
                  </a:extLst>
                </p:cNvPr>
                <p:cNvPicPr/>
                <p:nvPr/>
              </p:nvPicPr>
              <p:blipFill>
                <a:blip r:embed="rId645"/>
                <a:stretch>
                  <a:fillRect/>
                </a:stretch>
              </p:blipFill>
              <p:spPr>
                <a:xfrm>
                  <a:off x="3693240" y="5112478"/>
                  <a:ext cx="97396" cy="1403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976" name="Entrada de lápiz 975">
                  <a:extLst>
                    <a:ext uri="{FF2B5EF4-FFF2-40B4-BE49-F238E27FC236}">
                      <a16:creationId xmlns:a16="http://schemas.microsoft.com/office/drawing/2014/main" id="{0A37FF04-A4BC-7646-88C5-2A1765FC0C77}"/>
                    </a:ext>
                  </a:extLst>
                </p14:cNvPr>
                <p14:cNvContentPartPr/>
                <p14:nvPr/>
              </p14:nvContentPartPr>
              <p14:xfrm>
                <a:off x="3825277" y="5220787"/>
                <a:ext cx="7200" cy="360"/>
              </p14:xfrm>
            </p:contentPart>
          </mc:Choice>
          <mc:Fallback xmlns="">
            <p:pic>
              <p:nvPicPr>
                <p:cNvPr id="976" name="Entrada de lápiz 975">
                  <a:extLst>
                    <a:ext uri="{FF2B5EF4-FFF2-40B4-BE49-F238E27FC236}">
                      <a16:creationId xmlns:a16="http://schemas.microsoft.com/office/drawing/2014/main" id="{0A37FF04-A4BC-7646-88C5-2A1765FC0C77}"/>
                    </a:ext>
                  </a:extLst>
                </p:cNvPr>
                <p:cNvPicPr/>
                <p:nvPr/>
              </p:nvPicPr>
              <p:blipFill>
                <a:blip r:embed="rId647"/>
                <a:stretch>
                  <a:fillRect/>
                </a:stretch>
              </p:blipFill>
              <p:spPr>
                <a:xfrm>
                  <a:off x="3809797" y="5205307"/>
                  <a:ext cx="37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977" name="Entrada de lápiz 976">
                  <a:extLst>
                    <a:ext uri="{FF2B5EF4-FFF2-40B4-BE49-F238E27FC236}">
                      <a16:creationId xmlns:a16="http://schemas.microsoft.com/office/drawing/2014/main" id="{1B036E5A-3D02-FD40-9011-5E8E34F60270}"/>
                    </a:ext>
                  </a:extLst>
                </p14:cNvPr>
                <p14:cNvContentPartPr/>
                <p14:nvPr/>
              </p14:nvContentPartPr>
              <p14:xfrm>
                <a:off x="3861997" y="5120707"/>
                <a:ext cx="63720" cy="111600"/>
              </p14:xfrm>
            </p:contentPart>
          </mc:Choice>
          <mc:Fallback xmlns="">
            <p:pic>
              <p:nvPicPr>
                <p:cNvPr id="977" name="Entrada de lápiz 976">
                  <a:extLst>
                    <a:ext uri="{FF2B5EF4-FFF2-40B4-BE49-F238E27FC236}">
                      <a16:creationId xmlns:a16="http://schemas.microsoft.com/office/drawing/2014/main" id="{1B036E5A-3D02-FD40-9011-5E8E34F60270}"/>
                    </a:ext>
                  </a:extLst>
                </p:cNvPr>
                <p:cNvPicPr/>
                <p:nvPr/>
              </p:nvPicPr>
              <p:blipFill>
                <a:blip r:embed="rId649"/>
                <a:stretch>
                  <a:fillRect/>
                </a:stretch>
              </p:blipFill>
              <p:spPr>
                <a:xfrm>
                  <a:off x="3846517" y="5105177"/>
                  <a:ext cx="94320" cy="142299"/>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978" name="Entrada de lápiz 977">
                  <a:extLst>
                    <a:ext uri="{FF2B5EF4-FFF2-40B4-BE49-F238E27FC236}">
                      <a16:creationId xmlns:a16="http://schemas.microsoft.com/office/drawing/2014/main" id="{EB5BE53C-0090-4B49-94EA-85D3E93AA18E}"/>
                    </a:ext>
                  </a:extLst>
                </p14:cNvPr>
                <p14:cNvContentPartPr/>
                <p14:nvPr/>
              </p14:nvContentPartPr>
              <p14:xfrm>
                <a:off x="3958837" y="5120707"/>
                <a:ext cx="76680" cy="116640"/>
              </p14:xfrm>
            </p:contentPart>
          </mc:Choice>
          <mc:Fallback xmlns="">
            <p:pic>
              <p:nvPicPr>
                <p:cNvPr id="978" name="Entrada de lápiz 977">
                  <a:extLst>
                    <a:ext uri="{FF2B5EF4-FFF2-40B4-BE49-F238E27FC236}">
                      <a16:creationId xmlns:a16="http://schemas.microsoft.com/office/drawing/2014/main" id="{EB5BE53C-0090-4B49-94EA-85D3E93AA18E}"/>
                    </a:ext>
                  </a:extLst>
                </p:cNvPr>
                <p:cNvPicPr/>
                <p:nvPr/>
              </p:nvPicPr>
              <p:blipFill>
                <a:blip r:embed="rId651"/>
                <a:stretch>
                  <a:fillRect/>
                </a:stretch>
              </p:blipFill>
              <p:spPr>
                <a:xfrm>
                  <a:off x="3943357" y="5105227"/>
                  <a:ext cx="107280" cy="147240"/>
                </a:xfrm>
                <a:prstGeom prst="rect">
                  <a:avLst/>
                </a:prstGeom>
              </p:spPr>
            </p:pic>
          </mc:Fallback>
        </mc:AlternateContent>
      </p:grpSp>
      <p:grpSp>
        <p:nvGrpSpPr>
          <p:cNvPr id="985" name="Grupo 984">
            <a:extLst>
              <a:ext uri="{FF2B5EF4-FFF2-40B4-BE49-F238E27FC236}">
                <a16:creationId xmlns:a16="http://schemas.microsoft.com/office/drawing/2014/main" id="{77A75DFF-6BEE-0F43-8811-131DC5D6823A}"/>
              </a:ext>
            </a:extLst>
          </p:cNvPr>
          <p:cNvGrpSpPr/>
          <p:nvPr/>
        </p:nvGrpSpPr>
        <p:grpSpPr>
          <a:xfrm>
            <a:off x="4221637" y="5124307"/>
            <a:ext cx="310320" cy="126720"/>
            <a:chOff x="4221637" y="5124307"/>
            <a:chExt cx="310320" cy="126720"/>
          </a:xfrm>
        </p:grpSpPr>
        <mc:AlternateContent xmlns:mc="http://schemas.openxmlformats.org/markup-compatibility/2006" xmlns:p14="http://schemas.microsoft.com/office/powerpoint/2010/main">
          <mc:Choice Requires="p14">
            <p:contentPart p14:bwMode="auto" r:id="rId652">
              <p14:nvContentPartPr>
                <p14:cNvPr id="980" name="Entrada de lápiz 979">
                  <a:extLst>
                    <a:ext uri="{FF2B5EF4-FFF2-40B4-BE49-F238E27FC236}">
                      <a16:creationId xmlns:a16="http://schemas.microsoft.com/office/drawing/2014/main" id="{6CDE2BC1-4D51-3D42-98F6-B4856BBDD246}"/>
                    </a:ext>
                  </a:extLst>
                </p14:cNvPr>
                <p14:cNvContentPartPr/>
                <p14:nvPr/>
              </p14:nvContentPartPr>
              <p14:xfrm>
                <a:off x="4221637" y="5160667"/>
                <a:ext cx="70200" cy="90360"/>
              </p14:xfrm>
            </p:contentPart>
          </mc:Choice>
          <mc:Fallback xmlns="">
            <p:pic>
              <p:nvPicPr>
                <p:cNvPr id="980" name="Entrada de lápiz 979">
                  <a:extLst>
                    <a:ext uri="{FF2B5EF4-FFF2-40B4-BE49-F238E27FC236}">
                      <a16:creationId xmlns:a16="http://schemas.microsoft.com/office/drawing/2014/main" id="{6CDE2BC1-4D51-3D42-98F6-B4856BBDD246}"/>
                    </a:ext>
                  </a:extLst>
                </p:cNvPr>
                <p:cNvPicPr/>
                <p:nvPr/>
              </p:nvPicPr>
              <p:blipFill>
                <a:blip r:embed="rId653"/>
                <a:stretch>
                  <a:fillRect/>
                </a:stretch>
              </p:blipFill>
              <p:spPr>
                <a:xfrm>
                  <a:off x="4206157" y="5145187"/>
                  <a:ext cx="1008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981" name="Entrada de lápiz 980">
                  <a:extLst>
                    <a:ext uri="{FF2B5EF4-FFF2-40B4-BE49-F238E27FC236}">
                      <a16:creationId xmlns:a16="http://schemas.microsoft.com/office/drawing/2014/main" id="{C184F4E1-CBE1-3446-BD66-AEAA814A3B9E}"/>
                    </a:ext>
                  </a:extLst>
                </p14:cNvPr>
                <p14:cNvContentPartPr/>
                <p14:nvPr/>
              </p14:nvContentPartPr>
              <p14:xfrm>
                <a:off x="4341877" y="5244187"/>
                <a:ext cx="360" cy="3600"/>
              </p14:xfrm>
            </p:contentPart>
          </mc:Choice>
          <mc:Fallback xmlns="">
            <p:pic>
              <p:nvPicPr>
                <p:cNvPr id="981" name="Entrada de lápiz 980">
                  <a:extLst>
                    <a:ext uri="{FF2B5EF4-FFF2-40B4-BE49-F238E27FC236}">
                      <a16:creationId xmlns:a16="http://schemas.microsoft.com/office/drawing/2014/main" id="{C184F4E1-CBE1-3446-BD66-AEAA814A3B9E}"/>
                    </a:ext>
                  </a:extLst>
                </p:cNvPr>
                <p:cNvPicPr/>
                <p:nvPr/>
              </p:nvPicPr>
              <p:blipFill>
                <a:blip r:embed="rId655"/>
                <a:stretch>
                  <a:fillRect/>
                </a:stretch>
              </p:blipFill>
              <p:spPr>
                <a:xfrm>
                  <a:off x="4326397" y="5230114"/>
                  <a:ext cx="30960" cy="31418"/>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982" name="Entrada de lápiz 981">
                  <a:extLst>
                    <a:ext uri="{FF2B5EF4-FFF2-40B4-BE49-F238E27FC236}">
                      <a16:creationId xmlns:a16="http://schemas.microsoft.com/office/drawing/2014/main" id="{3A3392AE-49FF-0C4C-A8E9-AECAE2CCD4A8}"/>
                    </a:ext>
                  </a:extLst>
                </p14:cNvPr>
                <p14:cNvContentPartPr/>
                <p14:nvPr/>
              </p14:nvContentPartPr>
              <p14:xfrm>
                <a:off x="4361677" y="5137627"/>
                <a:ext cx="66960" cy="113400"/>
              </p14:xfrm>
            </p:contentPart>
          </mc:Choice>
          <mc:Fallback xmlns="">
            <p:pic>
              <p:nvPicPr>
                <p:cNvPr id="982" name="Entrada de lápiz 981">
                  <a:extLst>
                    <a:ext uri="{FF2B5EF4-FFF2-40B4-BE49-F238E27FC236}">
                      <a16:creationId xmlns:a16="http://schemas.microsoft.com/office/drawing/2014/main" id="{3A3392AE-49FF-0C4C-A8E9-AECAE2CCD4A8}"/>
                    </a:ext>
                  </a:extLst>
                </p:cNvPr>
                <p:cNvPicPr/>
                <p:nvPr/>
              </p:nvPicPr>
              <p:blipFill>
                <a:blip r:embed="rId657"/>
                <a:stretch>
                  <a:fillRect/>
                </a:stretch>
              </p:blipFill>
              <p:spPr>
                <a:xfrm>
                  <a:off x="4346197" y="5122147"/>
                  <a:ext cx="97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983" name="Entrada de lápiz 982">
                  <a:extLst>
                    <a:ext uri="{FF2B5EF4-FFF2-40B4-BE49-F238E27FC236}">
                      <a16:creationId xmlns:a16="http://schemas.microsoft.com/office/drawing/2014/main" id="{3CD03643-6373-9140-B159-93A150BCC4B3}"/>
                    </a:ext>
                  </a:extLst>
                </p14:cNvPr>
                <p14:cNvContentPartPr/>
                <p14:nvPr/>
              </p14:nvContentPartPr>
              <p14:xfrm>
                <a:off x="4468237" y="5124307"/>
                <a:ext cx="47160" cy="66960"/>
              </p14:xfrm>
            </p:contentPart>
          </mc:Choice>
          <mc:Fallback xmlns="">
            <p:pic>
              <p:nvPicPr>
                <p:cNvPr id="983" name="Entrada de lápiz 982">
                  <a:extLst>
                    <a:ext uri="{FF2B5EF4-FFF2-40B4-BE49-F238E27FC236}">
                      <a16:creationId xmlns:a16="http://schemas.microsoft.com/office/drawing/2014/main" id="{3CD03643-6373-9140-B159-93A150BCC4B3}"/>
                    </a:ext>
                  </a:extLst>
                </p:cNvPr>
                <p:cNvPicPr/>
                <p:nvPr/>
              </p:nvPicPr>
              <p:blipFill>
                <a:blip r:embed="rId659"/>
                <a:stretch>
                  <a:fillRect/>
                </a:stretch>
              </p:blipFill>
              <p:spPr>
                <a:xfrm>
                  <a:off x="4452638" y="5108827"/>
                  <a:ext cx="77995"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984" name="Entrada de lápiz 983">
                  <a:extLst>
                    <a:ext uri="{FF2B5EF4-FFF2-40B4-BE49-F238E27FC236}">
                      <a16:creationId xmlns:a16="http://schemas.microsoft.com/office/drawing/2014/main" id="{3E5F34FC-696E-4841-83DD-21EE9E7021AD}"/>
                    </a:ext>
                  </a:extLst>
                </p14:cNvPr>
                <p14:cNvContentPartPr/>
                <p14:nvPr/>
              </p14:nvContentPartPr>
              <p14:xfrm>
                <a:off x="4481557" y="5187667"/>
                <a:ext cx="50400" cy="60120"/>
              </p14:xfrm>
            </p:contentPart>
          </mc:Choice>
          <mc:Fallback xmlns="">
            <p:pic>
              <p:nvPicPr>
                <p:cNvPr id="984" name="Entrada de lápiz 983">
                  <a:extLst>
                    <a:ext uri="{FF2B5EF4-FFF2-40B4-BE49-F238E27FC236}">
                      <a16:creationId xmlns:a16="http://schemas.microsoft.com/office/drawing/2014/main" id="{3E5F34FC-696E-4841-83DD-21EE9E7021AD}"/>
                    </a:ext>
                  </a:extLst>
                </p:cNvPr>
                <p:cNvPicPr/>
                <p:nvPr/>
              </p:nvPicPr>
              <p:blipFill>
                <a:blip r:embed="rId661"/>
                <a:stretch>
                  <a:fillRect/>
                </a:stretch>
              </p:blipFill>
              <p:spPr>
                <a:xfrm>
                  <a:off x="4466077" y="5172187"/>
                  <a:ext cx="81000" cy="90720"/>
                </a:xfrm>
                <a:prstGeom prst="rect">
                  <a:avLst/>
                </a:prstGeom>
              </p:spPr>
            </p:pic>
          </mc:Fallback>
        </mc:AlternateContent>
      </p:grpSp>
      <p:grpSp>
        <p:nvGrpSpPr>
          <p:cNvPr id="991" name="Grupo 990">
            <a:extLst>
              <a:ext uri="{FF2B5EF4-FFF2-40B4-BE49-F238E27FC236}">
                <a16:creationId xmlns:a16="http://schemas.microsoft.com/office/drawing/2014/main" id="{B691A021-E6C8-C949-A52A-5F8A2519D947}"/>
              </a:ext>
            </a:extLst>
          </p:cNvPr>
          <p:cNvGrpSpPr/>
          <p:nvPr/>
        </p:nvGrpSpPr>
        <p:grpSpPr>
          <a:xfrm>
            <a:off x="4688197" y="4390987"/>
            <a:ext cx="440280" cy="960120"/>
            <a:chOff x="4688197" y="4390987"/>
            <a:chExt cx="440280" cy="960120"/>
          </a:xfrm>
        </p:grpSpPr>
        <mc:AlternateContent xmlns:mc="http://schemas.openxmlformats.org/markup-compatibility/2006" xmlns:p14="http://schemas.microsoft.com/office/powerpoint/2010/main">
          <mc:Choice Requires="p14">
            <p:contentPart p14:bwMode="auto" r:id="rId662">
              <p14:nvContentPartPr>
                <p14:cNvPr id="954" name="Entrada de lápiz 953">
                  <a:extLst>
                    <a:ext uri="{FF2B5EF4-FFF2-40B4-BE49-F238E27FC236}">
                      <a16:creationId xmlns:a16="http://schemas.microsoft.com/office/drawing/2014/main" id="{7CD939F7-04A6-9F41-A919-A104071D9725}"/>
                    </a:ext>
                  </a:extLst>
                </p14:cNvPr>
                <p14:cNvContentPartPr/>
                <p14:nvPr/>
              </p14:nvContentPartPr>
              <p14:xfrm>
                <a:off x="4688197" y="4507627"/>
                <a:ext cx="70200" cy="116280"/>
              </p14:xfrm>
            </p:contentPart>
          </mc:Choice>
          <mc:Fallback xmlns="">
            <p:pic>
              <p:nvPicPr>
                <p:cNvPr id="954" name="Entrada de lápiz 953">
                  <a:extLst>
                    <a:ext uri="{FF2B5EF4-FFF2-40B4-BE49-F238E27FC236}">
                      <a16:creationId xmlns:a16="http://schemas.microsoft.com/office/drawing/2014/main" id="{7CD939F7-04A6-9F41-A919-A104071D9725}"/>
                    </a:ext>
                  </a:extLst>
                </p:cNvPr>
                <p:cNvPicPr/>
                <p:nvPr/>
              </p:nvPicPr>
              <p:blipFill>
                <a:blip r:embed="rId663"/>
                <a:stretch>
                  <a:fillRect/>
                </a:stretch>
              </p:blipFill>
              <p:spPr>
                <a:xfrm>
                  <a:off x="4672717" y="4492147"/>
                  <a:ext cx="100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955" name="Entrada de lápiz 954">
                  <a:extLst>
                    <a:ext uri="{FF2B5EF4-FFF2-40B4-BE49-F238E27FC236}">
                      <a16:creationId xmlns:a16="http://schemas.microsoft.com/office/drawing/2014/main" id="{C903AC0B-3502-144F-A863-C4D0F369F9B6}"/>
                    </a:ext>
                  </a:extLst>
                </p14:cNvPr>
                <p14:cNvContentPartPr/>
                <p14:nvPr/>
              </p14:nvContentPartPr>
              <p14:xfrm>
                <a:off x="4794757" y="4610947"/>
                <a:ext cx="3600" cy="10440"/>
              </p14:xfrm>
            </p:contentPart>
          </mc:Choice>
          <mc:Fallback xmlns="">
            <p:pic>
              <p:nvPicPr>
                <p:cNvPr id="955" name="Entrada de lápiz 954">
                  <a:extLst>
                    <a:ext uri="{FF2B5EF4-FFF2-40B4-BE49-F238E27FC236}">
                      <a16:creationId xmlns:a16="http://schemas.microsoft.com/office/drawing/2014/main" id="{C903AC0B-3502-144F-A863-C4D0F369F9B6}"/>
                    </a:ext>
                  </a:extLst>
                </p:cNvPr>
                <p:cNvPicPr/>
                <p:nvPr/>
              </p:nvPicPr>
              <p:blipFill>
                <a:blip r:embed="rId665"/>
                <a:stretch>
                  <a:fillRect/>
                </a:stretch>
              </p:blipFill>
              <p:spPr>
                <a:xfrm>
                  <a:off x="4779277" y="4594914"/>
                  <a:ext cx="34200" cy="42133"/>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956" name="Entrada de lápiz 955">
                  <a:extLst>
                    <a:ext uri="{FF2B5EF4-FFF2-40B4-BE49-F238E27FC236}">
                      <a16:creationId xmlns:a16="http://schemas.microsoft.com/office/drawing/2014/main" id="{8B613DB0-88C9-0943-BA1A-03EBF7DAF6BC}"/>
                    </a:ext>
                  </a:extLst>
                </p14:cNvPr>
                <p14:cNvContentPartPr/>
                <p14:nvPr/>
              </p14:nvContentPartPr>
              <p14:xfrm>
                <a:off x="4841557" y="4497547"/>
                <a:ext cx="63720" cy="127080"/>
              </p14:xfrm>
            </p:contentPart>
          </mc:Choice>
          <mc:Fallback xmlns="">
            <p:pic>
              <p:nvPicPr>
                <p:cNvPr id="956" name="Entrada de lápiz 955">
                  <a:extLst>
                    <a:ext uri="{FF2B5EF4-FFF2-40B4-BE49-F238E27FC236}">
                      <a16:creationId xmlns:a16="http://schemas.microsoft.com/office/drawing/2014/main" id="{8B613DB0-88C9-0943-BA1A-03EBF7DAF6BC}"/>
                    </a:ext>
                  </a:extLst>
                </p:cNvPr>
                <p:cNvPicPr/>
                <p:nvPr/>
              </p:nvPicPr>
              <p:blipFill>
                <a:blip r:embed="rId667"/>
                <a:stretch>
                  <a:fillRect/>
                </a:stretch>
              </p:blipFill>
              <p:spPr>
                <a:xfrm>
                  <a:off x="4825989" y="4482067"/>
                  <a:ext cx="94494"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957" name="Entrada de lápiz 956">
                  <a:extLst>
                    <a:ext uri="{FF2B5EF4-FFF2-40B4-BE49-F238E27FC236}">
                      <a16:creationId xmlns:a16="http://schemas.microsoft.com/office/drawing/2014/main" id="{6232677B-8F3C-7440-87EB-4046C0726EC5}"/>
                    </a:ext>
                  </a:extLst>
                </p14:cNvPr>
                <p14:cNvContentPartPr/>
                <p14:nvPr/>
              </p14:nvContentPartPr>
              <p14:xfrm>
                <a:off x="4941637" y="4507627"/>
                <a:ext cx="56880" cy="56880"/>
              </p14:xfrm>
            </p:contentPart>
          </mc:Choice>
          <mc:Fallback xmlns="">
            <p:pic>
              <p:nvPicPr>
                <p:cNvPr id="957" name="Entrada de lápiz 956">
                  <a:extLst>
                    <a:ext uri="{FF2B5EF4-FFF2-40B4-BE49-F238E27FC236}">
                      <a16:creationId xmlns:a16="http://schemas.microsoft.com/office/drawing/2014/main" id="{6232677B-8F3C-7440-87EB-4046C0726EC5}"/>
                    </a:ext>
                  </a:extLst>
                </p:cNvPr>
                <p:cNvPicPr/>
                <p:nvPr/>
              </p:nvPicPr>
              <p:blipFill>
                <a:blip r:embed="rId669"/>
                <a:stretch>
                  <a:fillRect/>
                </a:stretch>
              </p:blipFill>
              <p:spPr>
                <a:xfrm>
                  <a:off x="4926254" y="4492147"/>
                  <a:ext cx="87288"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958" name="Entrada de lápiz 957">
                  <a:extLst>
                    <a:ext uri="{FF2B5EF4-FFF2-40B4-BE49-F238E27FC236}">
                      <a16:creationId xmlns:a16="http://schemas.microsoft.com/office/drawing/2014/main" id="{E06FD18F-55D2-5F4A-ADC8-71DAF9B0B713}"/>
                    </a:ext>
                  </a:extLst>
                </p14:cNvPr>
                <p14:cNvContentPartPr/>
                <p14:nvPr/>
              </p14:nvContentPartPr>
              <p14:xfrm>
                <a:off x="5008237" y="4504387"/>
                <a:ext cx="3600" cy="106920"/>
              </p14:xfrm>
            </p:contentPart>
          </mc:Choice>
          <mc:Fallback xmlns="">
            <p:pic>
              <p:nvPicPr>
                <p:cNvPr id="958" name="Entrada de lápiz 957">
                  <a:extLst>
                    <a:ext uri="{FF2B5EF4-FFF2-40B4-BE49-F238E27FC236}">
                      <a16:creationId xmlns:a16="http://schemas.microsoft.com/office/drawing/2014/main" id="{E06FD18F-55D2-5F4A-ADC8-71DAF9B0B713}"/>
                    </a:ext>
                  </a:extLst>
                </p:cNvPr>
                <p:cNvPicPr/>
                <p:nvPr/>
              </p:nvPicPr>
              <p:blipFill>
                <a:blip r:embed="rId671"/>
                <a:stretch>
                  <a:fillRect/>
                </a:stretch>
              </p:blipFill>
              <p:spPr>
                <a:xfrm>
                  <a:off x="4994164" y="4488959"/>
                  <a:ext cx="31418" cy="137417"/>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970" name="Entrada de lápiz 969">
                  <a:extLst>
                    <a:ext uri="{FF2B5EF4-FFF2-40B4-BE49-F238E27FC236}">
                      <a16:creationId xmlns:a16="http://schemas.microsoft.com/office/drawing/2014/main" id="{854470EC-BA45-8049-BCAA-FCAE6D0A84A3}"/>
                    </a:ext>
                  </a:extLst>
                </p14:cNvPr>
                <p14:cNvContentPartPr/>
                <p14:nvPr/>
              </p14:nvContentPartPr>
              <p14:xfrm>
                <a:off x="4691797" y="4827667"/>
                <a:ext cx="70200" cy="93240"/>
              </p14:xfrm>
            </p:contentPart>
          </mc:Choice>
          <mc:Fallback xmlns="">
            <p:pic>
              <p:nvPicPr>
                <p:cNvPr id="970" name="Entrada de lápiz 969">
                  <a:extLst>
                    <a:ext uri="{FF2B5EF4-FFF2-40B4-BE49-F238E27FC236}">
                      <a16:creationId xmlns:a16="http://schemas.microsoft.com/office/drawing/2014/main" id="{854470EC-BA45-8049-BCAA-FCAE6D0A84A3}"/>
                    </a:ext>
                  </a:extLst>
                </p:cNvPr>
                <p:cNvPicPr/>
                <p:nvPr/>
              </p:nvPicPr>
              <p:blipFill>
                <a:blip r:embed="rId673"/>
                <a:stretch>
                  <a:fillRect/>
                </a:stretch>
              </p:blipFill>
              <p:spPr>
                <a:xfrm>
                  <a:off x="4676317" y="4812187"/>
                  <a:ext cx="100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971" name="Entrada de lápiz 970">
                  <a:extLst>
                    <a:ext uri="{FF2B5EF4-FFF2-40B4-BE49-F238E27FC236}">
                      <a16:creationId xmlns:a16="http://schemas.microsoft.com/office/drawing/2014/main" id="{823964A2-F8C5-5449-A8DB-9144F3B0B9B4}"/>
                    </a:ext>
                  </a:extLst>
                </p14:cNvPr>
                <p14:cNvContentPartPr/>
                <p14:nvPr/>
              </p14:nvContentPartPr>
              <p14:xfrm>
                <a:off x="4805197" y="4907587"/>
                <a:ext cx="6480" cy="10440"/>
              </p14:xfrm>
            </p:contentPart>
          </mc:Choice>
          <mc:Fallback xmlns="">
            <p:pic>
              <p:nvPicPr>
                <p:cNvPr id="971" name="Entrada de lápiz 970">
                  <a:extLst>
                    <a:ext uri="{FF2B5EF4-FFF2-40B4-BE49-F238E27FC236}">
                      <a16:creationId xmlns:a16="http://schemas.microsoft.com/office/drawing/2014/main" id="{823964A2-F8C5-5449-A8DB-9144F3B0B9B4}"/>
                    </a:ext>
                  </a:extLst>
                </p:cNvPr>
                <p:cNvPicPr/>
                <p:nvPr/>
              </p:nvPicPr>
              <p:blipFill>
                <a:blip r:embed="rId675"/>
                <a:stretch>
                  <a:fillRect/>
                </a:stretch>
              </p:blipFill>
              <p:spPr>
                <a:xfrm>
                  <a:off x="4789717" y="4892107"/>
                  <a:ext cx="370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972" name="Entrada de lápiz 971">
                  <a:extLst>
                    <a:ext uri="{FF2B5EF4-FFF2-40B4-BE49-F238E27FC236}">
                      <a16:creationId xmlns:a16="http://schemas.microsoft.com/office/drawing/2014/main" id="{029C81DC-DA4F-994C-9CC4-8887D4C0C9A4}"/>
                    </a:ext>
                  </a:extLst>
                </p14:cNvPr>
                <p14:cNvContentPartPr/>
                <p14:nvPr/>
              </p14:nvContentPartPr>
              <p14:xfrm>
                <a:off x="4838317" y="4807507"/>
                <a:ext cx="66960" cy="106200"/>
              </p14:xfrm>
            </p:contentPart>
          </mc:Choice>
          <mc:Fallback xmlns="">
            <p:pic>
              <p:nvPicPr>
                <p:cNvPr id="972" name="Entrada de lápiz 971">
                  <a:extLst>
                    <a:ext uri="{FF2B5EF4-FFF2-40B4-BE49-F238E27FC236}">
                      <a16:creationId xmlns:a16="http://schemas.microsoft.com/office/drawing/2014/main" id="{029C81DC-DA4F-994C-9CC4-8887D4C0C9A4}"/>
                    </a:ext>
                  </a:extLst>
                </p:cNvPr>
                <p:cNvPicPr/>
                <p:nvPr/>
              </p:nvPicPr>
              <p:blipFill>
                <a:blip r:embed="rId677"/>
                <a:stretch>
                  <a:fillRect/>
                </a:stretch>
              </p:blipFill>
              <p:spPr>
                <a:xfrm>
                  <a:off x="4822837" y="4792027"/>
                  <a:ext cx="975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973" name="Entrada de lápiz 972">
                  <a:extLst>
                    <a:ext uri="{FF2B5EF4-FFF2-40B4-BE49-F238E27FC236}">
                      <a16:creationId xmlns:a16="http://schemas.microsoft.com/office/drawing/2014/main" id="{B578A031-8F9F-CB42-963A-16D2C2DB5309}"/>
                    </a:ext>
                  </a:extLst>
                </p14:cNvPr>
                <p14:cNvContentPartPr/>
                <p14:nvPr/>
              </p14:nvContentPartPr>
              <p14:xfrm>
                <a:off x="4948117" y="4804267"/>
                <a:ext cx="43560" cy="119880"/>
              </p14:xfrm>
            </p:contentPart>
          </mc:Choice>
          <mc:Fallback xmlns="">
            <p:pic>
              <p:nvPicPr>
                <p:cNvPr id="973" name="Entrada de lápiz 972">
                  <a:extLst>
                    <a:ext uri="{FF2B5EF4-FFF2-40B4-BE49-F238E27FC236}">
                      <a16:creationId xmlns:a16="http://schemas.microsoft.com/office/drawing/2014/main" id="{B578A031-8F9F-CB42-963A-16D2C2DB5309}"/>
                    </a:ext>
                  </a:extLst>
                </p:cNvPr>
                <p:cNvPicPr/>
                <p:nvPr/>
              </p:nvPicPr>
              <p:blipFill>
                <a:blip r:embed="rId679"/>
                <a:stretch>
                  <a:fillRect/>
                </a:stretch>
              </p:blipFill>
              <p:spPr>
                <a:xfrm>
                  <a:off x="4932637" y="4788833"/>
                  <a:ext cx="74160" cy="150388"/>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986" name="Entrada de lápiz 985">
                  <a:extLst>
                    <a:ext uri="{FF2B5EF4-FFF2-40B4-BE49-F238E27FC236}">
                      <a16:creationId xmlns:a16="http://schemas.microsoft.com/office/drawing/2014/main" id="{361B857E-C066-E248-A3D4-4AF33907384B}"/>
                    </a:ext>
                  </a:extLst>
                </p14:cNvPr>
                <p14:cNvContentPartPr/>
                <p14:nvPr/>
              </p14:nvContentPartPr>
              <p14:xfrm>
                <a:off x="4705117" y="5144107"/>
                <a:ext cx="63720" cy="103680"/>
              </p14:xfrm>
            </p:contentPart>
          </mc:Choice>
          <mc:Fallback xmlns="">
            <p:pic>
              <p:nvPicPr>
                <p:cNvPr id="986" name="Entrada de lápiz 985">
                  <a:extLst>
                    <a:ext uri="{FF2B5EF4-FFF2-40B4-BE49-F238E27FC236}">
                      <a16:creationId xmlns:a16="http://schemas.microsoft.com/office/drawing/2014/main" id="{361B857E-C066-E248-A3D4-4AF33907384B}"/>
                    </a:ext>
                  </a:extLst>
                </p:cNvPr>
                <p:cNvPicPr/>
                <p:nvPr/>
              </p:nvPicPr>
              <p:blipFill>
                <a:blip r:embed="rId681"/>
                <a:stretch>
                  <a:fillRect/>
                </a:stretch>
              </p:blipFill>
              <p:spPr>
                <a:xfrm>
                  <a:off x="4689637" y="5128627"/>
                  <a:ext cx="94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987" name="Entrada de lápiz 986">
                  <a:extLst>
                    <a:ext uri="{FF2B5EF4-FFF2-40B4-BE49-F238E27FC236}">
                      <a16:creationId xmlns:a16="http://schemas.microsoft.com/office/drawing/2014/main" id="{A9E04CA8-F929-AB43-8DF5-CA8FF5ECCD8C}"/>
                    </a:ext>
                  </a:extLst>
                </p14:cNvPr>
                <p14:cNvContentPartPr/>
                <p14:nvPr/>
              </p14:nvContentPartPr>
              <p14:xfrm>
                <a:off x="4818157" y="5247427"/>
                <a:ext cx="360" cy="360"/>
              </p14:xfrm>
            </p:contentPart>
          </mc:Choice>
          <mc:Fallback xmlns="">
            <p:pic>
              <p:nvPicPr>
                <p:cNvPr id="987" name="Entrada de lápiz 986">
                  <a:extLst>
                    <a:ext uri="{FF2B5EF4-FFF2-40B4-BE49-F238E27FC236}">
                      <a16:creationId xmlns:a16="http://schemas.microsoft.com/office/drawing/2014/main" id="{A9E04CA8-F929-AB43-8DF5-CA8FF5ECCD8C}"/>
                    </a:ext>
                  </a:extLst>
                </p:cNvPr>
                <p:cNvPicPr/>
                <p:nvPr/>
              </p:nvPicPr>
              <p:blipFill>
                <a:blip r:embed="rId655"/>
                <a:stretch>
                  <a:fillRect/>
                </a:stretch>
              </p:blipFill>
              <p:spPr>
                <a:xfrm>
                  <a:off x="4802677" y="5231947"/>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988" name="Entrada de lápiz 987">
                  <a:extLst>
                    <a:ext uri="{FF2B5EF4-FFF2-40B4-BE49-F238E27FC236}">
                      <a16:creationId xmlns:a16="http://schemas.microsoft.com/office/drawing/2014/main" id="{325F5D08-0293-9748-B980-FED8A04F3571}"/>
                    </a:ext>
                  </a:extLst>
                </p14:cNvPr>
                <p14:cNvContentPartPr/>
                <p14:nvPr/>
              </p14:nvContentPartPr>
              <p14:xfrm>
                <a:off x="4848397" y="5130787"/>
                <a:ext cx="47160" cy="110160"/>
              </p14:xfrm>
            </p:contentPart>
          </mc:Choice>
          <mc:Fallback xmlns="">
            <p:pic>
              <p:nvPicPr>
                <p:cNvPr id="988" name="Entrada de lápiz 987">
                  <a:extLst>
                    <a:ext uri="{FF2B5EF4-FFF2-40B4-BE49-F238E27FC236}">
                      <a16:creationId xmlns:a16="http://schemas.microsoft.com/office/drawing/2014/main" id="{325F5D08-0293-9748-B980-FED8A04F3571}"/>
                    </a:ext>
                  </a:extLst>
                </p:cNvPr>
                <p:cNvPicPr/>
                <p:nvPr/>
              </p:nvPicPr>
              <p:blipFill>
                <a:blip r:embed="rId684"/>
                <a:stretch>
                  <a:fillRect/>
                </a:stretch>
              </p:blipFill>
              <p:spPr>
                <a:xfrm>
                  <a:off x="4832917" y="5115307"/>
                  <a:ext cx="77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989" name="Entrada de lápiz 988">
                  <a:extLst>
                    <a:ext uri="{FF2B5EF4-FFF2-40B4-BE49-F238E27FC236}">
                      <a16:creationId xmlns:a16="http://schemas.microsoft.com/office/drawing/2014/main" id="{BBAB14F3-6D4B-204E-9CA1-FBE08800F9E0}"/>
                    </a:ext>
                  </a:extLst>
                </p14:cNvPr>
                <p14:cNvContentPartPr/>
                <p14:nvPr/>
              </p14:nvContentPartPr>
              <p14:xfrm>
                <a:off x="4938397" y="5127547"/>
                <a:ext cx="63720" cy="106920"/>
              </p14:xfrm>
            </p:contentPart>
          </mc:Choice>
          <mc:Fallback xmlns="">
            <p:pic>
              <p:nvPicPr>
                <p:cNvPr id="989" name="Entrada de lápiz 988">
                  <a:extLst>
                    <a:ext uri="{FF2B5EF4-FFF2-40B4-BE49-F238E27FC236}">
                      <a16:creationId xmlns:a16="http://schemas.microsoft.com/office/drawing/2014/main" id="{BBAB14F3-6D4B-204E-9CA1-FBE08800F9E0}"/>
                    </a:ext>
                  </a:extLst>
                </p:cNvPr>
                <p:cNvPicPr/>
                <p:nvPr/>
              </p:nvPicPr>
              <p:blipFill>
                <a:blip r:embed="rId686"/>
                <a:stretch>
                  <a:fillRect/>
                </a:stretch>
              </p:blipFill>
              <p:spPr>
                <a:xfrm>
                  <a:off x="4922917" y="5112067"/>
                  <a:ext cx="943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990" name="Entrada de lápiz 989">
                  <a:extLst>
                    <a:ext uri="{FF2B5EF4-FFF2-40B4-BE49-F238E27FC236}">
                      <a16:creationId xmlns:a16="http://schemas.microsoft.com/office/drawing/2014/main" id="{3B563D11-9C49-2244-BDA9-77F91569CE31}"/>
                    </a:ext>
                  </a:extLst>
                </p14:cNvPr>
                <p14:cNvContentPartPr/>
                <p14:nvPr/>
              </p14:nvContentPartPr>
              <p14:xfrm>
                <a:off x="4968277" y="4390987"/>
                <a:ext cx="160200" cy="960120"/>
              </p14:xfrm>
            </p:contentPart>
          </mc:Choice>
          <mc:Fallback xmlns="">
            <p:pic>
              <p:nvPicPr>
                <p:cNvPr id="990" name="Entrada de lápiz 989">
                  <a:extLst>
                    <a:ext uri="{FF2B5EF4-FFF2-40B4-BE49-F238E27FC236}">
                      <a16:creationId xmlns:a16="http://schemas.microsoft.com/office/drawing/2014/main" id="{3B563D11-9C49-2244-BDA9-77F91569CE31}"/>
                    </a:ext>
                  </a:extLst>
                </p:cNvPr>
                <p:cNvPicPr/>
                <p:nvPr/>
              </p:nvPicPr>
              <p:blipFill>
                <a:blip r:embed="rId688"/>
                <a:stretch>
                  <a:fillRect/>
                </a:stretch>
              </p:blipFill>
              <p:spPr>
                <a:xfrm>
                  <a:off x="4952832" y="4375501"/>
                  <a:ext cx="190731" cy="99073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9">
            <p14:nvContentPartPr>
              <p14:cNvPr id="1026" name="Entrada de lápiz 1025">
                <a:extLst>
                  <a:ext uri="{FF2B5EF4-FFF2-40B4-BE49-F238E27FC236}">
                    <a16:creationId xmlns:a16="http://schemas.microsoft.com/office/drawing/2014/main" id="{C1FCAC0D-122F-7249-A830-99117619860F}"/>
                  </a:ext>
                </a:extLst>
              </p14:cNvPr>
              <p14:cNvContentPartPr/>
              <p14:nvPr/>
            </p14:nvContentPartPr>
            <p14:xfrm>
              <a:off x="3325985" y="4644391"/>
              <a:ext cx="120960" cy="267840"/>
            </p14:xfrm>
          </p:contentPart>
        </mc:Choice>
        <mc:Fallback xmlns="">
          <p:pic>
            <p:nvPicPr>
              <p:cNvPr id="1026" name="Entrada de lápiz 1025">
                <a:extLst>
                  <a:ext uri="{FF2B5EF4-FFF2-40B4-BE49-F238E27FC236}">
                    <a16:creationId xmlns:a16="http://schemas.microsoft.com/office/drawing/2014/main" id="{C1FCAC0D-122F-7249-A830-99117619860F}"/>
                  </a:ext>
                </a:extLst>
              </p:cNvPr>
              <p:cNvPicPr/>
              <p:nvPr/>
            </p:nvPicPr>
            <p:blipFill>
              <a:blip r:embed="rId690"/>
              <a:stretch>
                <a:fillRect/>
              </a:stretch>
            </p:blipFill>
            <p:spPr>
              <a:xfrm>
                <a:off x="3310505" y="4628932"/>
                <a:ext cx="151560" cy="298399"/>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1028" name="Entrada de lápiz 1027">
                <a:extLst>
                  <a:ext uri="{FF2B5EF4-FFF2-40B4-BE49-F238E27FC236}">
                    <a16:creationId xmlns:a16="http://schemas.microsoft.com/office/drawing/2014/main" id="{3A77FCD0-5254-D442-87B7-C1C81D4BC359}"/>
                  </a:ext>
                </a:extLst>
              </p14:cNvPr>
              <p14:cNvContentPartPr/>
              <p14:nvPr/>
            </p14:nvContentPartPr>
            <p14:xfrm>
              <a:off x="2240776" y="3309365"/>
              <a:ext cx="107280" cy="133920"/>
            </p14:xfrm>
          </p:contentPart>
        </mc:Choice>
        <mc:Fallback xmlns="">
          <p:pic>
            <p:nvPicPr>
              <p:cNvPr id="1028" name="Entrada de lápiz 1027">
                <a:extLst>
                  <a:ext uri="{FF2B5EF4-FFF2-40B4-BE49-F238E27FC236}">
                    <a16:creationId xmlns:a16="http://schemas.microsoft.com/office/drawing/2014/main" id="{3A77FCD0-5254-D442-87B7-C1C81D4BC359}"/>
                  </a:ext>
                </a:extLst>
              </p:cNvPr>
              <p:cNvPicPr/>
              <p:nvPr/>
            </p:nvPicPr>
            <p:blipFill>
              <a:blip r:embed="rId692"/>
              <a:stretch>
                <a:fillRect/>
              </a:stretch>
            </p:blipFill>
            <p:spPr>
              <a:xfrm>
                <a:off x="2225296" y="3293885"/>
                <a:ext cx="137880" cy="164520"/>
              </a:xfrm>
              <a:prstGeom prst="rect">
                <a:avLst/>
              </a:prstGeom>
            </p:spPr>
          </p:pic>
        </mc:Fallback>
      </mc:AlternateContent>
      <p:grpSp>
        <p:nvGrpSpPr>
          <p:cNvPr id="1035" name="Grupo 1034">
            <a:extLst>
              <a:ext uri="{FF2B5EF4-FFF2-40B4-BE49-F238E27FC236}">
                <a16:creationId xmlns:a16="http://schemas.microsoft.com/office/drawing/2014/main" id="{36A6D3F2-F5C9-B843-8D27-3BCED9889E80}"/>
              </a:ext>
            </a:extLst>
          </p:cNvPr>
          <p:cNvGrpSpPr/>
          <p:nvPr/>
        </p:nvGrpSpPr>
        <p:grpSpPr>
          <a:xfrm>
            <a:off x="1557220" y="4643791"/>
            <a:ext cx="520801" cy="282600"/>
            <a:chOff x="1557220" y="4643791"/>
            <a:chExt cx="520801" cy="282600"/>
          </a:xfrm>
        </p:grpSpPr>
        <mc:AlternateContent xmlns:mc="http://schemas.openxmlformats.org/markup-compatibility/2006" xmlns:p14="http://schemas.microsoft.com/office/powerpoint/2010/main">
          <mc:Choice Requires="p14">
            <p:contentPart p14:bwMode="auto" r:id="rId693">
              <p14:nvContentPartPr>
                <p14:cNvPr id="1001" name="Entrada de lápiz 1000">
                  <a:extLst>
                    <a:ext uri="{FF2B5EF4-FFF2-40B4-BE49-F238E27FC236}">
                      <a16:creationId xmlns:a16="http://schemas.microsoft.com/office/drawing/2014/main" id="{B63D9E96-024C-1147-9CE7-59273D4AF1CB}"/>
                    </a:ext>
                  </a:extLst>
                </p14:cNvPr>
                <p14:cNvContentPartPr/>
                <p14:nvPr/>
              </p14:nvContentPartPr>
              <p14:xfrm>
                <a:off x="1557220" y="4650991"/>
                <a:ext cx="15120" cy="262080"/>
              </p14:xfrm>
            </p:contentPart>
          </mc:Choice>
          <mc:Fallback xmlns="">
            <p:pic>
              <p:nvPicPr>
                <p:cNvPr id="1001" name="Entrada de lápiz 1000">
                  <a:extLst>
                    <a:ext uri="{FF2B5EF4-FFF2-40B4-BE49-F238E27FC236}">
                      <a16:creationId xmlns:a16="http://schemas.microsoft.com/office/drawing/2014/main" id="{B63D9E96-024C-1147-9CE7-59273D4AF1CB}"/>
                    </a:ext>
                  </a:extLst>
                </p:cNvPr>
                <p:cNvPicPr/>
                <p:nvPr/>
              </p:nvPicPr>
              <p:blipFill>
                <a:blip r:embed="rId694"/>
                <a:stretch>
                  <a:fillRect/>
                </a:stretch>
              </p:blipFill>
              <p:spPr>
                <a:xfrm>
                  <a:off x="1541740" y="4635511"/>
                  <a:ext cx="457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1002" name="Entrada de lápiz 1001">
                  <a:extLst>
                    <a:ext uri="{FF2B5EF4-FFF2-40B4-BE49-F238E27FC236}">
                      <a16:creationId xmlns:a16="http://schemas.microsoft.com/office/drawing/2014/main" id="{A1334066-4F14-7345-984E-6A6F1204573D}"/>
                    </a:ext>
                  </a:extLst>
                </p14:cNvPr>
                <p14:cNvContentPartPr/>
                <p14:nvPr/>
              </p14:nvContentPartPr>
              <p14:xfrm>
                <a:off x="1571980" y="4643791"/>
                <a:ext cx="77400" cy="15120"/>
              </p14:xfrm>
            </p:contentPart>
          </mc:Choice>
          <mc:Fallback xmlns="">
            <p:pic>
              <p:nvPicPr>
                <p:cNvPr id="1002" name="Entrada de lápiz 1001">
                  <a:extLst>
                    <a:ext uri="{FF2B5EF4-FFF2-40B4-BE49-F238E27FC236}">
                      <a16:creationId xmlns:a16="http://schemas.microsoft.com/office/drawing/2014/main" id="{A1334066-4F14-7345-984E-6A6F1204573D}"/>
                    </a:ext>
                  </a:extLst>
                </p:cNvPr>
                <p:cNvPicPr/>
                <p:nvPr/>
              </p:nvPicPr>
              <p:blipFill>
                <a:blip r:embed="rId696"/>
                <a:stretch>
                  <a:fillRect/>
                </a:stretch>
              </p:blipFill>
              <p:spPr>
                <a:xfrm>
                  <a:off x="1556500" y="4628311"/>
                  <a:ext cx="1080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1003" name="Entrada de lápiz 1002">
                  <a:extLst>
                    <a:ext uri="{FF2B5EF4-FFF2-40B4-BE49-F238E27FC236}">
                      <a16:creationId xmlns:a16="http://schemas.microsoft.com/office/drawing/2014/main" id="{2699D8A3-A063-804B-A7D2-B088B1A33ADA}"/>
                    </a:ext>
                  </a:extLst>
                </p14:cNvPr>
                <p14:cNvContentPartPr/>
                <p14:nvPr/>
              </p14:nvContentPartPr>
              <p14:xfrm>
                <a:off x="1582780" y="4926031"/>
                <a:ext cx="62640" cy="360"/>
              </p14:xfrm>
            </p:contentPart>
          </mc:Choice>
          <mc:Fallback xmlns="">
            <p:pic>
              <p:nvPicPr>
                <p:cNvPr id="1003" name="Entrada de lápiz 1002">
                  <a:extLst>
                    <a:ext uri="{FF2B5EF4-FFF2-40B4-BE49-F238E27FC236}">
                      <a16:creationId xmlns:a16="http://schemas.microsoft.com/office/drawing/2014/main" id="{2699D8A3-A063-804B-A7D2-B088B1A33ADA}"/>
                    </a:ext>
                  </a:extLst>
                </p:cNvPr>
                <p:cNvPicPr/>
                <p:nvPr/>
              </p:nvPicPr>
              <p:blipFill>
                <a:blip r:embed="rId698"/>
                <a:stretch>
                  <a:fillRect/>
                </a:stretch>
              </p:blipFill>
              <p:spPr>
                <a:xfrm>
                  <a:off x="1567300" y="4910551"/>
                  <a:ext cx="93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1029" name="Entrada de lápiz 1028">
                  <a:extLst>
                    <a:ext uri="{FF2B5EF4-FFF2-40B4-BE49-F238E27FC236}">
                      <a16:creationId xmlns:a16="http://schemas.microsoft.com/office/drawing/2014/main" id="{567937C9-41F3-DE44-B0BD-A1CD9915C6F5}"/>
                    </a:ext>
                  </a:extLst>
                </p14:cNvPr>
                <p14:cNvContentPartPr/>
                <p14:nvPr/>
              </p14:nvContentPartPr>
              <p14:xfrm>
                <a:off x="1643501" y="4787724"/>
                <a:ext cx="30960" cy="4320"/>
              </p14:xfrm>
            </p:contentPart>
          </mc:Choice>
          <mc:Fallback xmlns="">
            <p:pic>
              <p:nvPicPr>
                <p:cNvPr id="1029" name="Entrada de lápiz 1028">
                  <a:extLst>
                    <a:ext uri="{FF2B5EF4-FFF2-40B4-BE49-F238E27FC236}">
                      <a16:creationId xmlns:a16="http://schemas.microsoft.com/office/drawing/2014/main" id="{567937C9-41F3-DE44-B0BD-A1CD9915C6F5}"/>
                    </a:ext>
                  </a:extLst>
                </p:cNvPr>
                <p:cNvPicPr/>
                <p:nvPr/>
              </p:nvPicPr>
              <p:blipFill>
                <a:blip r:embed="rId700"/>
                <a:stretch>
                  <a:fillRect/>
                </a:stretch>
              </p:blipFill>
              <p:spPr>
                <a:xfrm>
                  <a:off x="1627839" y="4772244"/>
                  <a:ext cx="61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1030" name="Entrada de lápiz 1029">
                  <a:extLst>
                    <a:ext uri="{FF2B5EF4-FFF2-40B4-BE49-F238E27FC236}">
                      <a16:creationId xmlns:a16="http://schemas.microsoft.com/office/drawing/2014/main" id="{03A8F8C4-5825-5441-963D-D7D3EC44718A}"/>
                    </a:ext>
                  </a:extLst>
                </p14:cNvPr>
                <p14:cNvContentPartPr/>
                <p14:nvPr/>
              </p14:nvContentPartPr>
              <p14:xfrm>
                <a:off x="1746461" y="4722924"/>
                <a:ext cx="72720" cy="136800"/>
              </p14:xfrm>
            </p:contentPart>
          </mc:Choice>
          <mc:Fallback xmlns="">
            <p:pic>
              <p:nvPicPr>
                <p:cNvPr id="1030" name="Entrada de lápiz 1029">
                  <a:extLst>
                    <a:ext uri="{FF2B5EF4-FFF2-40B4-BE49-F238E27FC236}">
                      <a16:creationId xmlns:a16="http://schemas.microsoft.com/office/drawing/2014/main" id="{03A8F8C4-5825-5441-963D-D7D3EC44718A}"/>
                    </a:ext>
                  </a:extLst>
                </p:cNvPr>
                <p:cNvPicPr/>
                <p:nvPr/>
              </p:nvPicPr>
              <p:blipFill>
                <a:blip r:embed="rId702"/>
                <a:stretch>
                  <a:fillRect/>
                </a:stretch>
              </p:blipFill>
              <p:spPr>
                <a:xfrm>
                  <a:off x="1730981" y="4707444"/>
                  <a:ext cx="103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1031" name="Entrada de lápiz 1030">
                  <a:extLst>
                    <a:ext uri="{FF2B5EF4-FFF2-40B4-BE49-F238E27FC236}">
                      <a16:creationId xmlns:a16="http://schemas.microsoft.com/office/drawing/2014/main" id="{D95582ED-2C83-CE4F-B5C4-715FA2AE661E}"/>
                    </a:ext>
                  </a:extLst>
                </p14:cNvPr>
                <p14:cNvContentPartPr/>
                <p14:nvPr/>
              </p14:nvContentPartPr>
              <p14:xfrm>
                <a:off x="1868141" y="4844604"/>
                <a:ext cx="4320" cy="4320"/>
              </p14:xfrm>
            </p:contentPart>
          </mc:Choice>
          <mc:Fallback xmlns="">
            <p:pic>
              <p:nvPicPr>
                <p:cNvPr id="1031" name="Entrada de lápiz 1030">
                  <a:extLst>
                    <a:ext uri="{FF2B5EF4-FFF2-40B4-BE49-F238E27FC236}">
                      <a16:creationId xmlns:a16="http://schemas.microsoft.com/office/drawing/2014/main" id="{D95582ED-2C83-CE4F-B5C4-715FA2AE661E}"/>
                    </a:ext>
                  </a:extLst>
                </p:cNvPr>
                <p:cNvPicPr/>
                <p:nvPr/>
              </p:nvPicPr>
              <p:blipFill>
                <a:blip r:embed="rId704"/>
                <a:stretch>
                  <a:fillRect/>
                </a:stretch>
              </p:blipFill>
              <p:spPr>
                <a:xfrm>
                  <a:off x="1851254" y="4827717"/>
                  <a:ext cx="37702" cy="37702"/>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1032" name="Entrada de lápiz 1031">
                  <a:extLst>
                    <a:ext uri="{FF2B5EF4-FFF2-40B4-BE49-F238E27FC236}">
                      <a16:creationId xmlns:a16="http://schemas.microsoft.com/office/drawing/2014/main" id="{19841FA1-AB30-BC44-83DD-BF73CF5BE65E}"/>
                    </a:ext>
                  </a:extLst>
                </p14:cNvPr>
                <p14:cNvContentPartPr/>
                <p14:nvPr/>
              </p14:nvContentPartPr>
              <p14:xfrm>
                <a:off x="1906301" y="4718964"/>
                <a:ext cx="61200" cy="80280"/>
              </p14:xfrm>
            </p:contentPart>
          </mc:Choice>
          <mc:Fallback xmlns="">
            <p:pic>
              <p:nvPicPr>
                <p:cNvPr id="1032" name="Entrada de lápiz 1031">
                  <a:extLst>
                    <a:ext uri="{FF2B5EF4-FFF2-40B4-BE49-F238E27FC236}">
                      <a16:creationId xmlns:a16="http://schemas.microsoft.com/office/drawing/2014/main" id="{19841FA1-AB30-BC44-83DD-BF73CF5BE65E}"/>
                    </a:ext>
                  </a:extLst>
                </p:cNvPr>
                <p:cNvPicPr/>
                <p:nvPr/>
              </p:nvPicPr>
              <p:blipFill>
                <a:blip r:embed="rId706"/>
                <a:stretch>
                  <a:fillRect/>
                </a:stretch>
              </p:blipFill>
              <p:spPr>
                <a:xfrm>
                  <a:off x="1890821" y="4703484"/>
                  <a:ext cx="91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1033" name="Entrada de lápiz 1032">
                  <a:extLst>
                    <a:ext uri="{FF2B5EF4-FFF2-40B4-BE49-F238E27FC236}">
                      <a16:creationId xmlns:a16="http://schemas.microsoft.com/office/drawing/2014/main" id="{FC72022A-4168-BE41-B9F8-DA22F0519AD3}"/>
                    </a:ext>
                  </a:extLst>
                </p14:cNvPr>
                <p14:cNvContentPartPr/>
                <p14:nvPr/>
              </p14:nvContentPartPr>
              <p14:xfrm>
                <a:off x="1978661" y="4722924"/>
                <a:ext cx="11880" cy="124200"/>
              </p14:xfrm>
            </p:contentPart>
          </mc:Choice>
          <mc:Fallback xmlns="">
            <p:pic>
              <p:nvPicPr>
                <p:cNvPr id="1033" name="Entrada de lápiz 1032">
                  <a:extLst>
                    <a:ext uri="{FF2B5EF4-FFF2-40B4-BE49-F238E27FC236}">
                      <a16:creationId xmlns:a16="http://schemas.microsoft.com/office/drawing/2014/main" id="{FC72022A-4168-BE41-B9F8-DA22F0519AD3}"/>
                    </a:ext>
                  </a:extLst>
                </p:cNvPr>
                <p:cNvPicPr/>
                <p:nvPr/>
              </p:nvPicPr>
              <p:blipFill>
                <a:blip r:embed="rId708"/>
                <a:stretch>
                  <a:fillRect/>
                </a:stretch>
              </p:blipFill>
              <p:spPr>
                <a:xfrm>
                  <a:off x="1963181" y="4707444"/>
                  <a:ext cx="42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1034" name="Entrada de lápiz 1033">
                  <a:extLst>
                    <a:ext uri="{FF2B5EF4-FFF2-40B4-BE49-F238E27FC236}">
                      <a16:creationId xmlns:a16="http://schemas.microsoft.com/office/drawing/2014/main" id="{13EEC994-CC5C-394A-99A7-B61F1B94CB8F}"/>
                    </a:ext>
                  </a:extLst>
                </p14:cNvPr>
                <p14:cNvContentPartPr/>
                <p14:nvPr/>
              </p14:nvContentPartPr>
              <p14:xfrm>
                <a:off x="2030141" y="4711764"/>
                <a:ext cx="47880" cy="155880"/>
              </p14:xfrm>
            </p:contentPart>
          </mc:Choice>
          <mc:Fallback xmlns="">
            <p:pic>
              <p:nvPicPr>
                <p:cNvPr id="1034" name="Entrada de lápiz 1033">
                  <a:extLst>
                    <a:ext uri="{FF2B5EF4-FFF2-40B4-BE49-F238E27FC236}">
                      <a16:creationId xmlns:a16="http://schemas.microsoft.com/office/drawing/2014/main" id="{13EEC994-CC5C-394A-99A7-B61F1B94CB8F}"/>
                    </a:ext>
                  </a:extLst>
                </p:cNvPr>
                <p:cNvPicPr/>
                <p:nvPr/>
              </p:nvPicPr>
              <p:blipFill>
                <a:blip r:embed="rId710"/>
                <a:stretch>
                  <a:fillRect/>
                </a:stretch>
              </p:blipFill>
              <p:spPr>
                <a:xfrm>
                  <a:off x="2014661" y="4696284"/>
                  <a:ext cx="78480" cy="186480"/>
                </a:xfrm>
                <a:prstGeom prst="rect">
                  <a:avLst/>
                </a:prstGeom>
              </p:spPr>
            </p:pic>
          </mc:Fallback>
        </mc:AlternateContent>
      </p:grpSp>
      <p:grpSp>
        <p:nvGrpSpPr>
          <p:cNvPr id="1043" name="Grupo 1042">
            <a:extLst>
              <a:ext uri="{FF2B5EF4-FFF2-40B4-BE49-F238E27FC236}">
                <a16:creationId xmlns:a16="http://schemas.microsoft.com/office/drawing/2014/main" id="{38A5BB33-4FED-FC4D-AE13-4A0ABF8F5D8D}"/>
              </a:ext>
            </a:extLst>
          </p:cNvPr>
          <p:cNvGrpSpPr/>
          <p:nvPr/>
        </p:nvGrpSpPr>
        <p:grpSpPr>
          <a:xfrm>
            <a:off x="2298341" y="4718964"/>
            <a:ext cx="399600" cy="150120"/>
            <a:chOff x="2298341" y="4718964"/>
            <a:chExt cx="399600" cy="150120"/>
          </a:xfrm>
        </p:grpSpPr>
        <mc:AlternateContent xmlns:mc="http://schemas.openxmlformats.org/markup-compatibility/2006" xmlns:p14="http://schemas.microsoft.com/office/powerpoint/2010/main">
          <mc:Choice Requires="p14">
            <p:contentPart p14:bwMode="auto" r:id="rId711">
              <p14:nvContentPartPr>
                <p14:cNvPr id="1036" name="Entrada de lápiz 1035">
                  <a:extLst>
                    <a:ext uri="{FF2B5EF4-FFF2-40B4-BE49-F238E27FC236}">
                      <a16:creationId xmlns:a16="http://schemas.microsoft.com/office/drawing/2014/main" id="{ABB89466-9AAE-A844-AD52-54D4979421C9}"/>
                    </a:ext>
                  </a:extLst>
                </p14:cNvPr>
                <p14:cNvContentPartPr/>
                <p14:nvPr/>
              </p14:nvContentPartPr>
              <p14:xfrm>
                <a:off x="2298341" y="4791324"/>
                <a:ext cx="30960" cy="7920"/>
              </p14:xfrm>
            </p:contentPart>
          </mc:Choice>
          <mc:Fallback xmlns="">
            <p:pic>
              <p:nvPicPr>
                <p:cNvPr id="1036" name="Entrada de lápiz 1035">
                  <a:extLst>
                    <a:ext uri="{FF2B5EF4-FFF2-40B4-BE49-F238E27FC236}">
                      <a16:creationId xmlns:a16="http://schemas.microsoft.com/office/drawing/2014/main" id="{ABB89466-9AAE-A844-AD52-54D4979421C9}"/>
                    </a:ext>
                  </a:extLst>
                </p:cNvPr>
                <p:cNvPicPr/>
                <p:nvPr/>
              </p:nvPicPr>
              <p:blipFill>
                <a:blip r:embed="rId712"/>
                <a:stretch>
                  <a:fillRect/>
                </a:stretch>
              </p:blipFill>
              <p:spPr>
                <a:xfrm>
                  <a:off x="2282861" y="4775844"/>
                  <a:ext cx="61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1037" name="Entrada de lápiz 1036">
                  <a:extLst>
                    <a:ext uri="{FF2B5EF4-FFF2-40B4-BE49-F238E27FC236}">
                      <a16:creationId xmlns:a16="http://schemas.microsoft.com/office/drawing/2014/main" id="{39C5C308-B7CC-6C4C-8BF7-338F2F4BAC8C}"/>
                    </a:ext>
                  </a:extLst>
                </p14:cNvPr>
                <p14:cNvContentPartPr/>
                <p14:nvPr/>
              </p14:nvContentPartPr>
              <p14:xfrm>
                <a:off x="2348021" y="4727244"/>
                <a:ext cx="75960" cy="136800"/>
              </p14:xfrm>
            </p:contentPart>
          </mc:Choice>
          <mc:Fallback xmlns="">
            <p:pic>
              <p:nvPicPr>
                <p:cNvPr id="1037" name="Entrada de lápiz 1036">
                  <a:extLst>
                    <a:ext uri="{FF2B5EF4-FFF2-40B4-BE49-F238E27FC236}">
                      <a16:creationId xmlns:a16="http://schemas.microsoft.com/office/drawing/2014/main" id="{39C5C308-B7CC-6C4C-8BF7-338F2F4BAC8C}"/>
                    </a:ext>
                  </a:extLst>
                </p:cNvPr>
                <p:cNvPicPr/>
                <p:nvPr/>
              </p:nvPicPr>
              <p:blipFill>
                <a:blip r:embed="rId714"/>
                <a:stretch>
                  <a:fillRect/>
                </a:stretch>
              </p:blipFill>
              <p:spPr>
                <a:xfrm>
                  <a:off x="2332541" y="4711805"/>
                  <a:ext cx="106560" cy="16732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1038" name="Entrada de lápiz 1037">
                  <a:extLst>
                    <a:ext uri="{FF2B5EF4-FFF2-40B4-BE49-F238E27FC236}">
                      <a16:creationId xmlns:a16="http://schemas.microsoft.com/office/drawing/2014/main" id="{F2E7D42F-C4E1-A04F-A414-D57B9D1B0788}"/>
                    </a:ext>
                  </a:extLst>
                </p14:cNvPr>
                <p14:cNvContentPartPr/>
                <p14:nvPr/>
              </p14:nvContentPartPr>
              <p14:xfrm>
                <a:off x="2473301" y="4841004"/>
                <a:ext cx="360" cy="4320"/>
              </p14:xfrm>
            </p:contentPart>
          </mc:Choice>
          <mc:Fallback xmlns="">
            <p:pic>
              <p:nvPicPr>
                <p:cNvPr id="1038" name="Entrada de lápiz 1037">
                  <a:extLst>
                    <a:ext uri="{FF2B5EF4-FFF2-40B4-BE49-F238E27FC236}">
                      <a16:creationId xmlns:a16="http://schemas.microsoft.com/office/drawing/2014/main" id="{F2E7D42F-C4E1-A04F-A414-D57B9D1B0788}"/>
                    </a:ext>
                  </a:extLst>
                </p:cNvPr>
                <p:cNvPicPr/>
                <p:nvPr/>
              </p:nvPicPr>
              <p:blipFill>
                <a:blip r:embed="rId655"/>
                <a:stretch>
                  <a:fillRect/>
                </a:stretch>
              </p:blipFill>
              <p:spPr>
                <a:xfrm>
                  <a:off x="2457821" y="4825524"/>
                  <a:ext cx="30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1040" name="Entrada de lápiz 1039">
                  <a:extLst>
                    <a:ext uri="{FF2B5EF4-FFF2-40B4-BE49-F238E27FC236}">
                      <a16:creationId xmlns:a16="http://schemas.microsoft.com/office/drawing/2014/main" id="{8379BC5F-882D-464A-A81F-12C2E1E31954}"/>
                    </a:ext>
                  </a:extLst>
                </p14:cNvPr>
                <p14:cNvContentPartPr/>
                <p14:nvPr/>
              </p14:nvContentPartPr>
              <p14:xfrm>
                <a:off x="2534141" y="4718964"/>
                <a:ext cx="65160" cy="87840"/>
              </p14:xfrm>
            </p:contentPart>
          </mc:Choice>
          <mc:Fallback xmlns="">
            <p:pic>
              <p:nvPicPr>
                <p:cNvPr id="1040" name="Entrada de lápiz 1039">
                  <a:extLst>
                    <a:ext uri="{FF2B5EF4-FFF2-40B4-BE49-F238E27FC236}">
                      <a16:creationId xmlns:a16="http://schemas.microsoft.com/office/drawing/2014/main" id="{8379BC5F-882D-464A-A81F-12C2E1E31954}"/>
                    </a:ext>
                  </a:extLst>
                </p:cNvPr>
                <p:cNvPicPr/>
                <p:nvPr/>
              </p:nvPicPr>
              <p:blipFill>
                <a:blip r:embed="rId717"/>
                <a:stretch>
                  <a:fillRect/>
                </a:stretch>
              </p:blipFill>
              <p:spPr>
                <a:xfrm>
                  <a:off x="2518575" y="4703484"/>
                  <a:ext cx="9593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1041" name="Entrada de lápiz 1040">
                  <a:extLst>
                    <a:ext uri="{FF2B5EF4-FFF2-40B4-BE49-F238E27FC236}">
                      <a16:creationId xmlns:a16="http://schemas.microsoft.com/office/drawing/2014/main" id="{F5A01D2A-F567-0C4E-B172-8FCB0DFC3868}"/>
                    </a:ext>
                  </a:extLst>
                </p14:cNvPr>
                <p14:cNvContentPartPr/>
                <p14:nvPr/>
              </p14:nvContentPartPr>
              <p14:xfrm>
                <a:off x="2598941" y="4726884"/>
                <a:ext cx="11880" cy="128160"/>
              </p14:xfrm>
            </p:contentPart>
          </mc:Choice>
          <mc:Fallback xmlns="">
            <p:pic>
              <p:nvPicPr>
                <p:cNvPr id="1041" name="Entrada de lápiz 1040">
                  <a:extLst>
                    <a:ext uri="{FF2B5EF4-FFF2-40B4-BE49-F238E27FC236}">
                      <a16:creationId xmlns:a16="http://schemas.microsoft.com/office/drawing/2014/main" id="{F5A01D2A-F567-0C4E-B172-8FCB0DFC3868}"/>
                    </a:ext>
                  </a:extLst>
                </p:cNvPr>
                <p:cNvPicPr/>
                <p:nvPr/>
              </p:nvPicPr>
              <p:blipFill>
                <a:blip r:embed="rId719"/>
                <a:stretch>
                  <a:fillRect/>
                </a:stretch>
              </p:blipFill>
              <p:spPr>
                <a:xfrm>
                  <a:off x="2583461" y="4711404"/>
                  <a:ext cx="424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1042" name="Entrada de lápiz 1041">
                  <a:extLst>
                    <a:ext uri="{FF2B5EF4-FFF2-40B4-BE49-F238E27FC236}">
                      <a16:creationId xmlns:a16="http://schemas.microsoft.com/office/drawing/2014/main" id="{28A6F2CC-C688-144F-8439-3EF999252D42}"/>
                    </a:ext>
                  </a:extLst>
                </p14:cNvPr>
                <p14:cNvContentPartPr/>
                <p14:nvPr/>
              </p14:nvContentPartPr>
              <p14:xfrm>
                <a:off x="2648261" y="4722924"/>
                <a:ext cx="49680" cy="146160"/>
              </p14:xfrm>
            </p:contentPart>
          </mc:Choice>
          <mc:Fallback xmlns="">
            <p:pic>
              <p:nvPicPr>
                <p:cNvPr id="1042" name="Entrada de lápiz 1041">
                  <a:extLst>
                    <a:ext uri="{FF2B5EF4-FFF2-40B4-BE49-F238E27FC236}">
                      <a16:creationId xmlns:a16="http://schemas.microsoft.com/office/drawing/2014/main" id="{28A6F2CC-C688-144F-8439-3EF999252D42}"/>
                    </a:ext>
                  </a:extLst>
                </p:cNvPr>
                <p:cNvPicPr/>
                <p:nvPr/>
              </p:nvPicPr>
              <p:blipFill>
                <a:blip r:embed="rId721"/>
                <a:stretch>
                  <a:fillRect/>
                </a:stretch>
              </p:blipFill>
              <p:spPr>
                <a:xfrm>
                  <a:off x="2632781" y="4707444"/>
                  <a:ext cx="80280" cy="176760"/>
                </a:xfrm>
                <a:prstGeom prst="rect">
                  <a:avLst/>
                </a:prstGeom>
              </p:spPr>
            </p:pic>
          </mc:Fallback>
        </mc:AlternateContent>
      </p:grpSp>
      <p:grpSp>
        <p:nvGrpSpPr>
          <p:cNvPr id="1048" name="Grupo 1047">
            <a:extLst>
              <a:ext uri="{FF2B5EF4-FFF2-40B4-BE49-F238E27FC236}">
                <a16:creationId xmlns:a16="http://schemas.microsoft.com/office/drawing/2014/main" id="{2C1F686A-9DA5-4141-84AF-B14C643BF53C}"/>
              </a:ext>
            </a:extLst>
          </p:cNvPr>
          <p:cNvGrpSpPr/>
          <p:nvPr/>
        </p:nvGrpSpPr>
        <p:grpSpPr>
          <a:xfrm>
            <a:off x="2933741" y="4718964"/>
            <a:ext cx="342720" cy="137520"/>
            <a:chOff x="2933741" y="4718964"/>
            <a:chExt cx="342720" cy="137520"/>
          </a:xfrm>
        </p:grpSpPr>
        <mc:AlternateContent xmlns:mc="http://schemas.openxmlformats.org/markup-compatibility/2006" xmlns:p14="http://schemas.microsoft.com/office/powerpoint/2010/main">
          <mc:Choice Requires="p14">
            <p:contentPart p14:bwMode="auto" r:id="rId722">
              <p14:nvContentPartPr>
                <p14:cNvPr id="1044" name="Entrada de lápiz 1043">
                  <a:extLst>
                    <a:ext uri="{FF2B5EF4-FFF2-40B4-BE49-F238E27FC236}">
                      <a16:creationId xmlns:a16="http://schemas.microsoft.com/office/drawing/2014/main" id="{285B2C0D-A7C5-3E42-BD6C-C03BF881CCC6}"/>
                    </a:ext>
                  </a:extLst>
                </p14:cNvPr>
                <p14:cNvContentPartPr/>
                <p14:nvPr/>
              </p14:nvContentPartPr>
              <p14:xfrm>
                <a:off x="2933741" y="4722924"/>
                <a:ext cx="75960" cy="129600"/>
              </p14:xfrm>
            </p:contentPart>
          </mc:Choice>
          <mc:Fallback xmlns="">
            <p:pic>
              <p:nvPicPr>
                <p:cNvPr id="1044" name="Entrada de lápiz 1043">
                  <a:extLst>
                    <a:ext uri="{FF2B5EF4-FFF2-40B4-BE49-F238E27FC236}">
                      <a16:creationId xmlns:a16="http://schemas.microsoft.com/office/drawing/2014/main" id="{285B2C0D-A7C5-3E42-BD6C-C03BF881CCC6}"/>
                    </a:ext>
                  </a:extLst>
                </p:cNvPr>
                <p:cNvPicPr/>
                <p:nvPr/>
              </p:nvPicPr>
              <p:blipFill>
                <a:blip r:embed="rId723"/>
                <a:stretch>
                  <a:fillRect/>
                </a:stretch>
              </p:blipFill>
              <p:spPr>
                <a:xfrm>
                  <a:off x="2918261" y="4707444"/>
                  <a:ext cx="1065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1045" name="Entrada de lápiz 1044">
                  <a:extLst>
                    <a:ext uri="{FF2B5EF4-FFF2-40B4-BE49-F238E27FC236}">
                      <a16:creationId xmlns:a16="http://schemas.microsoft.com/office/drawing/2014/main" id="{BB7DC4FE-D56F-CF49-9E98-80727C8BF2D4}"/>
                    </a:ext>
                  </a:extLst>
                </p14:cNvPr>
                <p14:cNvContentPartPr/>
                <p14:nvPr/>
              </p14:nvContentPartPr>
              <p14:xfrm>
                <a:off x="3063341" y="4844604"/>
                <a:ext cx="4320" cy="11880"/>
              </p14:xfrm>
            </p:contentPart>
          </mc:Choice>
          <mc:Fallback xmlns="">
            <p:pic>
              <p:nvPicPr>
                <p:cNvPr id="1045" name="Entrada de lápiz 1044">
                  <a:extLst>
                    <a:ext uri="{FF2B5EF4-FFF2-40B4-BE49-F238E27FC236}">
                      <a16:creationId xmlns:a16="http://schemas.microsoft.com/office/drawing/2014/main" id="{BB7DC4FE-D56F-CF49-9E98-80727C8BF2D4}"/>
                    </a:ext>
                  </a:extLst>
                </p:cNvPr>
                <p:cNvPicPr/>
                <p:nvPr/>
              </p:nvPicPr>
              <p:blipFill>
                <a:blip r:embed="rId725"/>
                <a:stretch>
                  <a:fillRect/>
                </a:stretch>
              </p:blipFill>
              <p:spPr>
                <a:xfrm>
                  <a:off x="3047861" y="4829124"/>
                  <a:ext cx="34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1046" name="Entrada de lápiz 1045">
                  <a:extLst>
                    <a:ext uri="{FF2B5EF4-FFF2-40B4-BE49-F238E27FC236}">
                      <a16:creationId xmlns:a16="http://schemas.microsoft.com/office/drawing/2014/main" id="{154FDDF1-2BCA-F54A-8226-F5F8349019D3}"/>
                    </a:ext>
                  </a:extLst>
                </p14:cNvPr>
                <p14:cNvContentPartPr/>
                <p14:nvPr/>
              </p14:nvContentPartPr>
              <p14:xfrm>
                <a:off x="3105101" y="4726884"/>
                <a:ext cx="87840" cy="106920"/>
              </p14:xfrm>
            </p:contentPart>
          </mc:Choice>
          <mc:Fallback xmlns="">
            <p:pic>
              <p:nvPicPr>
                <p:cNvPr id="1046" name="Entrada de lápiz 1045">
                  <a:extLst>
                    <a:ext uri="{FF2B5EF4-FFF2-40B4-BE49-F238E27FC236}">
                      <a16:creationId xmlns:a16="http://schemas.microsoft.com/office/drawing/2014/main" id="{154FDDF1-2BCA-F54A-8226-F5F8349019D3}"/>
                    </a:ext>
                  </a:extLst>
                </p:cNvPr>
                <p:cNvPicPr/>
                <p:nvPr/>
              </p:nvPicPr>
              <p:blipFill>
                <a:blip r:embed="rId727"/>
                <a:stretch>
                  <a:fillRect/>
                </a:stretch>
              </p:blipFill>
              <p:spPr>
                <a:xfrm>
                  <a:off x="3089684" y="4711404"/>
                  <a:ext cx="118315"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1047" name="Entrada de lápiz 1046">
                  <a:extLst>
                    <a:ext uri="{FF2B5EF4-FFF2-40B4-BE49-F238E27FC236}">
                      <a16:creationId xmlns:a16="http://schemas.microsoft.com/office/drawing/2014/main" id="{DC29BE2F-7B4C-174D-950B-DA7E5982F3AB}"/>
                    </a:ext>
                  </a:extLst>
                </p14:cNvPr>
                <p14:cNvContentPartPr/>
                <p14:nvPr/>
              </p14:nvContentPartPr>
              <p14:xfrm>
                <a:off x="3260981" y="4718964"/>
                <a:ext cx="15480" cy="114480"/>
              </p14:xfrm>
            </p:contentPart>
          </mc:Choice>
          <mc:Fallback xmlns="">
            <p:pic>
              <p:nvPicPr>
                <p:cNvPr id="1047" name="Entrada de lápiz 1046">
                  <a:extLst>
                    <a:ext uri="{FF2B5EF4-FFF2-40B4-BE49-F238E27FC236}">
                      <a16:creationId xmlns:a16="http://schemas.microsoft.com/office/drawing/2014/main" id="{DC29BE2F-7B4C-174D-950B-DA7E5982F3AB}"/>
                    </a:ext>
                  </a:extLst>
                </p:cNvPr>
                <p:cNvPicPr/>
                <p:nvPr/>
              </p:nvPicPr>
              <p:blipFill>
                <a:blip r:embed="rId729"/>
                <a:stretch>
                  <a:fillRect/>
                </a:stretch>
              </p:blipFill>
              <p:spPr>
                <a:xfrm>
                  <a:off x="3245501" y="4703484"/>
                  <a:ext cx="4608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0">
            <p14:nvContentPartPr>
              <p14:cNvPr id="1049" name="Entrada de lápiz 1048">
                <a:extLst>
                  <a:ext uri="{FF2B5EF4-FFF2-40B4-BE49-F238E27FC236}">
                    <a16:creationId xmlns:a16="http://schemas.microsoft.com/office/drawing/2014/main" id="{D09BCB39-AD13-7A4E-80F6-6347F1315C43}"/>
                  </a:ext>
                </a:extLst>
              </p14:cNvPr>
              <p14:cNvContentPartPr/>
              <p14:nvPr/>
            </p14:nvContentPartPr>
            <p14:xfrm>
              <a:off x="2876861" y="4787724"/>
              <a:ext cx="38520" cy="4320"/>
            </p14:xfrm>
          </p:contentPart>
        </mc:Choice>
        <mc:Fallback xmlns="">
          <p:pic>
            <p:nvPicPr>
              <p:cNvPr id="1049" name="Entrada de lápiz 1048">
                <a:extLst>
                  <a:ext uri="{FF2B5EF4-FFF2-40B4-BE49-F238E27FC236}">
                    <a16:creationId xmlns:a16="http://schemas.microsoft.com/office/drawing/2014/main" id="{D09BCB39-AD13-7A4E-80F6-6347F1315C43}"/>
                  </a:ext>
                </a:extLst>
              </p:cNvPr>
              <p:cNvPicPr/>
              <p:nvPr/>
            </p:nvPicPr>
            <p:blipFill>
              <a:blip r:embed="rId286"/>
              <a:stretch>
                <a:fillRect/>
              </a:stretch>
            </p:blipFill>
            <p:spPr>
              <a:xfrm>
                <a:off x="2861381" y="4772244"/>
                <a:ext cx="69120" cy="34920"/>
              </a:xfrm>
              <a:prstGeom prst="rect">
                <a:avLst/>
              </a:prstGeom>
            </p:spPr>
          </p:pic>
        </mc:Fallback>
      </mc:AlternateContent>
      <p:grpSp>
        <p:nvGrpSpPr>
          <p:cNvPr id="1061" name="Grupo 1060">
            <a:extLst>
              <a:ext uri="{FF2B5EF4-FFF2-40B4-BE49-F238E27FC236}">
                <a16:creationId xmlns:a16="http://schemas.microsoft.com/office/drawing/2014/main" id="{11BDAB9E-70F7-2D44-8B9B-A70FCB3C4CD3}"/>
              </a:ext>
            </a:extLst>
          </p:cNvPr>
          <p:cNvGrpSpPr/>
          <p:nvPr/>
        </p:nvGrpSpPr>
        <p:grpSpPr>
          <a:xfrm>
            <a:off x="724503" y="4700526"/>
            <a:ext cx="689492" cy="512640"/>
            <a:chOff x="724503" y="4700526"/>
            <a:chExt cx="689492" cy="512640"/>
          </a:xfrm>
        </p:grpSpPr>
        <mc:AlternateContent xmlns:mc="http://schemas.openxmlformats.org/markup-compatibility/2006" xmlns:p14="http://schemas.microsoft.com/office/powerpoint/2010/main">
          <mc:Choice Requires="p14">
            <p:contentPart p14:bwMode="auto" r:id="rId731">
              <p14:nvContentPartPr>
                <p14:cNvPr id="992" name="Entrada de lápiz 991">
                  <a:extLst>
                    <a:ext uri="{FF2B5EF4-FFF2-40B4-BE49-F238E27FC236}">
                      <a16:creationId xmlns:a16="http://schemas.microsoft.com/office/drawing/2014/main" id="{86B22A72-8939-494D-8215-77CEAFB4146B}"/>
                    </a:ext>
                  </a:extLst>
                </p14:cNvPr>
                <p14:cNvContentPartPr/>
                <p14:nvPr/>
              </p14:nvContentPartPr>
              <p14:xfrm>
                <a:off x="1335515" y="4773101"/>
                <a:ext cx="65880" cy="4320"/>
              </p14:xfrm>
            </p:contentPart>
          </mc:Choice>
          <mc:Fallback xmlns="">
            <p:pic>
              <p:nvPicPr>
                <p:cNvPr id="992" name="Entrada de lápiz 991">
                  <a:extLst>
                    <a:ext uri="{FF2B5EF4-FFF2-40B4-BE49-F238E27FC236}">
                      <a16:creationId xmlns:a16="http://schemas.microsoft.com/office/drawing/2014/main" id="{86B22A72-8939-494D-8215-77CEAFB4146B}"/>
                    </a:ext>
                  </a:extLst>
                </p:cNvPr>
                <p:cNvPicPr/>
                <p:nvPr/>
              </p:nvPicPr>
              <p:blipFill>
                <a:blip r:embed="rId732"/>
                <a:stretch>
                  <a:fillRect/>
                </a:stretch>
              </p:blipFill>
              <p:spPr>
                <a:xfrm>
                  <a:off x="1320035" y="4758812"/>
                  <a:ext cx="96480" cy="32566"/>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993" name="Entrada de lápiz 992">
                  <a:extLst>
                    <a:ext uri="{FF2B5EF4-FFF2-40B4-BE49-F238E27FC236}">
                      <a16:creationId xmlns:a16="http://schemas.microsoft.com/office/drawing/2014/main" id="{014E3C78-662A-3E41-993B-7A0555FD4B00}"/>
                    </a:ext>
                  </a:extLst>
                </p14:cNvPr>
                <p14:cNvContentPartPr/>
                <p14:nvPr/>
              </p14:nvContentPartPr>
              <p14:xfrm>
                <a:off x="1348115" y="4822061"/>
                <a:ext cx="65880" cy="16920"/>
              </p14:xfrm>
            </p:contentPart>
          </mc:Choice>
          <mc:Fallback xmlns="">
            <p:pic>
              <p:nvPicPr>
                <p:cNvPr id="993" name="Entrada de lápiz 992">
                  <a:extLst>
                    <a:ext uri="{FF2B5EF4-FFF2-40B4-BE49-F238E27FC236}">
                      <a16:creationId xmlns:a16="http://schemas.microsoft.com/office/drawing/2014/main" id="{014E3C78-662A-3E41-993B-7A0555FD4B00}"/>
                    </a:ext>
                  </a:extLst>
                </p:cNvPr>
                <p:cNvPicPr/>
                <p:nvPr/>
              </p:nvPicPr>
              <p:blipFill>
                <a:blip r:embed="rId734"/>
                <a:stretch>
                  <a:fillRect/>
                </a:stretch>
              </p:blipFill>
              <p:spPr>
                <a:xfrm>
                  <a:off x="1332635" y="4806581"/>
                  <a:ext cx="96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1050" name="Entrada de lápiz 1049">
                  <a:extLst>
                    <a:ext uri="{FF2B5EF4-FFF2-40B4-BE49-F238E27FC236}">
                      <a16:creationId xmlns:a16="http://schemas.microsoft.com/office/drawing/2014/main" id="{28253CB8-0440-9B47-89FF-0A6B1535D82A}"/>
                    </a:ext>
                  </a:extLst>
                </p14:cNvPr>
                <p14:cNvContentPartPr/>
                <p14:nvPr/>
              </p14:nvContentPartPr>
              <p14:xfrm>
                <a:off x="748263" y="4700526"/>
                <a:ext cx="77040" cy="153360"/>
              </p14:xfrm>
            </p:contentPart>
          </mc:Choice>
          <mc:Fallback xmlns="">
            <p:pic>
              <p:nvPicPr>
                <p:cNvPr id="1050" name="Entrada de lápiz 1049">
                  <a:extLst>
                    <a:ext uri="{FF2B5EF4-FFF2-40B4-BE49-F238E27FC236}">
                      <a16:creationId xmlns:a16="http://schemas.microsoft.com/office/drawing/2014/main" id="{28253CB8-0440-9B47-89FF-0A6B1535D82A}"/>
                    </a:ext>
                  </a:extLst>
                </p:cNvPr>
                <p:cNvPicPr/>
                <p:nvPr/>
              </p:nvPicPr>
              <p:blipFill>
                <a:blip r:embed="rId736"/>
                <a:stretch>
                  <a:fillRect/>
                </a:stretch>
              </p:blipFill>
              <p:spPr>
                <a:xfrm>
                  <a:off x="732783" y="4685046"/>
                  <a:ext cx="107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1051" name="Entrada de lápiz 1050">
                  <a:extLst>
                    <a:ext uri="{FF2B5EF4-FFF2-40B4-BE49-F238E27FC236}">
                      <a16:creationId xmlns:a16="http://schemas.microsoft.com/office/drawing/2014/main" id="{FDC3E271-2674-C94E-9D3C-F66C79521870}"/>
                    </a:ext>
                  </a:extLst>
                </p14:cNvPr>
                <p14:cNvContentPartPr/>
                <p14:nvPr/>
              </p14:nvContentPartPr>
              <p14:xfrm>
                <a:off x="765903" y="4783686"/>
                <a:ext cx="47520" cy="34920"/>
              </p14:xfrm>
            </p:contentPart>
          </mc:Choice>
          <mc:Fallback xmlns="">
            <p:pic>
              <p:nvPicPr>
                <p:cNvPr id="1051" name="Entrada de lápiz 1050">
                  <a:extLst>
                    <a:ext uri="{FF2B5EF4-FFF2-40B4-BE49-F238E27FC236}">
                      <a16:creationId xmlns:a16="http://schemas.microsoft.com/office/drawing/2014/main" id="{FDC3E271-2674-C94E-9D3C-F66C79521870}"/>
                    </a:ext>
                  </a:extLst>
                </p:cNvPr>
                <p:cNvPicPr/>
                <p:nvPr/>
              </p:nvPicPr>
              <p:blipFill>
                <a:blip r:embed="rId738"/>
                <a:stretch>
                  <a:fillRect/>
                </a:stretch>
              </p:blipFill>
              <p:spPr>
                <a:xfrm>
                  <a:off x="750423" y="4768364"/>
                  <a:ext cx="78120" cy="65208"/>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1052" name="Entrada de lápiz 1051">
                  <a:extLst>
                    <a:ext uri="{FF2B5EF4-FFF2-40B4-BE49-F238E27FC236}">
                      <a16:creationId xmlns:a16="http://schemas.microsoft.com/office/drawing/2014/main" id="{E342102E-A838-664A-AAD5-AF1E37BE5652}"/>
                    </a:ext>
                  </a:extLst>
                </p14:cNvPr>
                <p14:cNvContentPartPr/>
                <p14:nvPr/>
              </p14:nvContentPartPr>
              <p14:xfrm>
                <a:off x="901263" y="4700526"/>
                <a:ext cx="53280" cy="159480"/>
              </p14:xfrm>
            </p:contentPart>
          </mc:Choice>
          <mc:Fallback xmlns="">
            <p:pic>
              <p:nvPicPr>
                <p:cNvPr id="1052" name="Entrada de lápiz 1051">
                  <a:extLst>
                    <a:ext uri="{FF2B5EF4-FFF2-40B4-BE49-F238E27FC236}">
                      <a16:creationId xmlns:a16="http://schemas.microsoft.com/office/drawing/2014/main" id="{E342102E-A838-664A-AAD5-AF1E37BE5652}"/>
                    </a:ext>
                  </a:extLst>
                </p:cNvPr>
                <p:cNvPicPr/>
                <p:nvPr/>
              </p:nvPicPr>
              <p:blipFill>
                <a:blip r:embed="rId740"/>
                <a:stretch>
                  <a:fillRect/>
                </a:stretch>
              </p:blipFill>
              <p:spPr>
                <a:xfrm>
                  <a:off x="885887" y="4685011"/>
                  <a:ext cx="83675" cy="190149"/>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1053" name="Entrada de lápiz 1052">
                  <a:extLst>
                    <a:ext uri="{FF2B5EF4-FFF2-40B4-BE49-F238E27FC236}">
                      <a16:creationId xmlns:a16="http://schemas.microsoft.com/office/drawing/2014/main" id="{0CDE5D0B-974D-B145-98F8-373953450ECC}"/>
                    </a:ext>
                  </a:extLst>
                </p14:cNvPr>
                <p14:cNvContentPartPr/>
                <p14:nvPr/>
              </p14:nvContentPartPr>
              <p14:xfrm>
                <a:off x="895143" y="4706286"/>
                <a:ext cx="70920" cy="6120"/>
              </p14:xfrm>
            </p:contentPart>
          </mc:Choice>
          <mc:Fallback xmlns="">
            <p:pic>
              <p:nvPicPr>
                <p:cNvPr id="1053" name="Entrada de lápiz 1052">
                  <a:extLst>
                    <a:ext uri="{FF2B5EF4-FFF2-40B4-BE49-F238E27FC236}">
                      <a16:creationId xmlns:a16="http://schemas.microsoft.com/office/drawing/2014/main" id="{0CDE5D0B-974D-B145-98F8-373953450ECC}"/>
                    </a:ext>
                  </a:extLst>
                </p:cNvPr>
                <p:cNvPicPr/>
                <p:nvPr/>
              </p:nvPicPr>
              <p:blipFill>
                <a:blip r:embed="rId742"/>
                <a:stretch>
                  <a:fillRect/>
                </a:stretch>
              </p:blipFill>
              <p:spPr>
                <a:xfrm>
                  <a:off x="879663" y="4690806"/>
                  <a:ext cx="101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1054" name="Entrada de lápiz 1053">
                  <a:extLst>
                    <a:ext uri="{FF2B5EF4-FFF2-40B4-BE49-F238E27FC236}">
                      <a16:creationId xmlns:a16="http://schemas.microsoft.com/office/drawing/2014/main" id="{691C65CE-4AAC-674E-A5BC-466DE02DEC67}"/>
                    </a:ext>
                  </a:extLst>
                </p14:cNvPr>
                <p14:cNvContentPartPr/>
                <p14:nvPr/>
              </p14:nvContentPartPr>
              <p14:xfrm>
                <a:off x="748263" y="4924446"/>
                <a:ext cx="247680" cy="6120"/>
              </p14:xfrm>
            </p:contentPart>
          </mc:Choice>
          <mc:Fallback xmlns="">
            <p:pic>
              <p:nvPicPr>
                <p:cNvPr id="1054" name="Entrada de lápiz 1053">
                  <a:extLst>
                    <a:ext uri="{FF2B5EF4-FFF2-40B4-BE49-F238E27FC236}">
                      <a16:creationId xmlns:a16="http://schemas.microsoft.com/office/drawing/2014/main" id="{691C65CE-4AAC-674E-A5BC-466DE02DEC67}"/>
                    </a:ext>
                  </a:extLst>
                </p:cNvPr>
                <p:cNvPicPr/>
                <p:nvPr/>
              </p:nvPicPr>
              <p:blipFill>
                <a:blip r:embed="rId744"/>
                <a:stretch>
                  <a:fillRect/>
                </a:stretch>
              </p:blipFill>
              <p:spPr>
                <a:xfrm>
                  <a:off x="732783" y="4908966"/>
                  <a:ext cx="278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1056" name="Entrada de lápiz 1055">
                  <a:extLst>
                    <a:ext uri="{FF2B5EF4-FFF2-40B4-BE49-F238E27FC236}">
                      <a16:creationId xmlns:a16="http://schemas.microsoft.com/office/drawing/2014/main" id="{B53EE627-7927-1246-B7F5-D16CABC260DF}"/>
                    </a:ext>
                  </a:extLst>
                </p14:cNvPr>
                <p14:cNvContentPartPr/>
                <p14:nvPr/>
              </p14:nvContentPartPr>
              <p14:xfrm>
                <a:off x="724503" y="5018406"/>
                <a:ext cx="100440" cy="194760"/>
              </p14:xfrm>
            </p:contentPart>
          </mc:Choice>
          <mc:Fallback xmlns="">
            <p:pic>
              <p:nvPicPr>
                <p:cNvPr id="1056" name="Entrada de lápiz 1055">
                  <a:extLst>
                    <a:ext uri="{FF2B5EF4-FFF2-40B4-BE49-F238E27FC236}">
                      <a16:creationId xmlns:a16="http://schemas.microsoft.com/office/drawing/2014/main" id="{B53EE627-7927-1246-B7F5-D16CABC260DF}"/>
                    </a:ext>
                  </a:extLst>
                </p:cNvPr>
                <p:cNvPicPr/>
                <p:nvPr/>
              </p:nvPicPr>
              <p:blipFill>
                <a:blip r:embed="rId746"/>
                <a:stretch>
                  <a:fillRect/>
                </a:stretch>
              </p:blipFill>
              <p:spPr>
                <a:xfrm>
                  <a:off x="709023" y="5002897"/>
                  <a:ext cx="131040" cy="225417"/>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1057" name="Entrada de lápiz 1056">
                  <a:extLst>
                    <a:ext uri="{FF2B5EF4-FFF2-40B4-BE49-F238E27FC236}">
                      <a16:creationId xmlns:a16="http://schemas.microsoft.com/office/drawing/2014/main" id="{E8B57D70-C636-654E-B84A-67A4C1432492}"/>
                    </a:ext>
                  </a:extLst>
                </p14:cNvPr>
                <p14:cNvContentPartPr/>
                <p14:nvPr/>
              </p14:nvContentPartPr>
              <p14:xfrm>
                <a:off x="865983" y="5083926"/>
                <a:ext cx="165240" cy="129240"/>
              </p14:xfrm>
            </p:contentPart>
          </mc:Choice>
          <mc:Fallback xmlns="">
            <p:pic>
              <p:nvPicPr>
                <p:cNvPr id="1057" name="Entrada de lápiz 1056">
                  <a:extLst>
                    <a:ext uri="{FF2B5EF4-FFF2-40B4-BE49-F238E27FC236}">
                      <a16:creationId xmlns:a16="http://schemas.microsoft.com/office/drawing/2014/main" id="{E8B57D70-C636-654E-B84A-67A4C1432492}"/>
                    </a:ext>
                  </a:extLst>
                </p:cNvPr>
                <p:cNvPicPr/>
                <p:nvPr/>
              </p:nvPicPr>
              <p:blipFill>
                <a:blip r:embed="rId748"/>
                <a:stretch>
                  <a:fillRect/>
                </a:stretch>
              </p:blipFill>
              <p:spPr>
                <a:xfrm>
                  <a:off x="850503" y="5068446"/>
                  <a:ext cx="195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1058" name="Entrada de lápiz 1057">
                  <a:extLst>
                    <a:ext uri="{FF2B5EF4-FFF2-40B4-BE49-F238E27FC236}">
                      <a16:creationId xmlns:a16="http://schemas.microsoft.com/office/drawing/2014/main" id="{853C0056-C5AF-3D40-8E36-0AB0D654A488}"/>
                    </a:ext>
                  </a:extLst>
                </p14:cNvPr>
                <p14:cNvContentPartPr/>
                <p14:nvPr/>
              </p14:nvContentPartPr>
              <p14:xfrm>
                <a:off x="1136703" y="5000766"/>
                <a:ext cx="35640" cy="88560"/>
              </p14:xfrm>
            </p:contentPart>
          </mc:Choice>
          <mc:Fallback xmlns="">
            <p:pic>
              <p:nvPicPr>
                <p:cNvPr id="1058" name="Entrada de lápiz 1057">
                  <a:extLst>
                    <a:ext uri="{FF2B5EF4-FFF2-40B4-BE49-F238E27FC236}">
                      <a16:creationId xmlns:a16="http://schemas.microsoft.com/office/drawing/2014/main" id="{853C0056-C5AF-3D40-8E36-0AB0D654A488}"/>
                    </a:ext>
                  </a:extLst>
                </p:cNvPr>
                <p:cNvPicPr/>
                <p:nvPr/>
              </p:nvPicPr>
              <p:blipFill>
                <a:blip r:embed="rId750"/>
                <a:stretch>
                  <a:fillRect/>
                </a:stretch>
              </p:blipFill>
              <p:spPr>
                <a:xfrm>
                  <a:off x="1121378" y="4985286"/>
                  <a:ext cx="65934"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1059" name="Entrada de lápiz 1058">
                  <a:extLst>
                    <a:ext uri="{FF2B5EF4-FFF2-40B4-BE49-F238E27FC236}">
                      <a16:creationId xmlns:a16="http://schemas.microsoft.com/office/drawing/2014/main" id="{33AD1AC6-D75D-0447-837E-481607539809}"/>
                    </a:ext>
                  </a:extLst>
                </p14:cNvPr>
                <p14:cNvContentPartPr/>
                <p14:nvPr/>
              </p14:nvContentPartPr>
              <p14:xfrm>
                <a:off x="1077663" y="4983126"/>
                <a:ext cx="59400" cy="118080"/>
              </p14:xfrm>
            </p:contentPart>
          </mc:Choice>
          <mc:Fallback xmlns="">
            <p:pic>
              <p:nvPicPr>
                <p:cNvPr id="1059" name="Entrada de lápiz 1058">
                  <a:extLst>
                    <a:ext uri="{FF2B5EF4-FFF2-40B4-BE49-F238E27FC236}">
                      <a16:creationId xmlns:a16="http://schemas.microsoft.com/office/drawing/2014/main" id="{33AD1AC6-D75D-0447-837E-481607539809}"/>
                    </a:ext>
                  </a:extLst>
                </p:cNvPr>
                <p:cNvPicPr/>
                <p:nvPr/>
              </p:nvPicPr>
              <p:blipFill>
                <a:blip r:embed="rId752"/>
                <a:stretch>
                  <a:fillRect/>
                </a:stretch>
              </p:blipFill>
              <p:spPr>
                <a:xfrm>
                  <a:off x="1062089" y="4967646"/>
                  <a:ext cx="90187"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1060" name="Entrada de lápiz 1059">
                  <a:extLst>
                    <a:ext uri="{FF2B5EF4-FFF2-40B4-BE49-F238E27FC236}">
                      <a16:creationId xmlns:a16="http://schemas.microsoft.com/office/drawing/2014/main" id="{7FE0E07D-40D2-114E-B4B1-B7C54B9ED92A}"/>
                    </a:ext>
                  </a:extLst>
                </p14:cNvPr>
                <p14:cNvContentPartPr/>
                <p14:nvPr/>
              </p14:nvContentPartPr>
              <p14:xfrm>
                <a:off x="1189623" y="4988886"/>
                <a:ext cx="41400" cy="118080"/>
              </p14:xfrm>
            </p:contentPart>
          </mc:Choice>
          <mc:Fallback xmlns="">
            <p:pic>
              <p:nvPicPr>
                <p:cNvPr id="1060" name="Entrada de lápiz 1059">
                  <a:extLst>
                    <a:ext uri="{FF2B5EF4-FFF2-40B4-BE49-F238E27FC236}">
                      <a16:creationId xmlns:a16="http://schemas.microsoft.com/office/drawing/2014/main" id="{7FE0E07D-40D2-114E-B4B1-B7C54B9ED92A}"/>
                    </a:ext>
                  </a:extLst>
                </p:cNvPr>
                <p:cNvPicPr/>
                <p:nvPr/>
              </p:nvPicPr>
              <p:blipFill>
                <a:blip r:embed="rId754"/>
                <a:stretch>
                  <a:fillRect/>
                </a:stretch>
              </p:blipFill>
              <p:spPr>
                <a:xfrm>
                  <a:off x="1174143" y="4973406"/>
                  <a:ext cx="72000" cy="148680"/>
                </a:xfrm>
                <a:prstGeom prst="rect">
                  <a:avLst/>
                </a:prstGeom>
              </p:spPr>
            </p:pic>
          </mc:Fallback>
        </mc:AlternateContent>
      </p:grpSp>
      <p:grpSp>
        <p:nvGrpSpPr>
          <p:cNvPr id="1074" name="Grupo 1073">
            <a:extLst>
              <a:ext uri="{FF2B5EF4-FFF2-40B4-BE49-F238E27FC236}">
                <a16:creationId xmlns:a16="http://schemas.microsoft.com/office/drawing/2014/main" id="{DCC8F2B1-EAE3-7247-85AA-5DEA3C3B0994}"/>
              </a:ext>
            </a:extLst>
          </p:cNvPr>
          <p:cNvGrpSpPr/>
          <p:nvPr/>
        </p:nvGrpSpPr>
        <p:grpSpPr>
          <a:xfrm>
            <a:off x="783969" y="5596326"/>
            <a:ext cx="407160" cy="417240"/>
            <a:chOff x="783969" y="5596326"/>
            <a:chExt cx="407160" cy="417240"/>
          </a:xfrm>
        </p:grpSpPr>
        <mc:AlternateContent xmlns:mc="http://schemas.openxmlformats.org/markup-compatibility/2006" xmlns:p14="http://schemas.microsoft.com/office/powerpoint/2010/main">
          <mc:Choice Requires="p14">
            <p:contentPart p14:bwMode="auto" r:id="rId755">
              <p14:nvContentPartPr>
                <p14:cNvPr id="1062" name="Entrada de lápiz 1061">
                  <a:extLst>
                    <a:ext uri="{FF2B5EF4-FFF2-40B4-BE49-F238E27FC236}">
                      <a16:creationId xmlns:a16="http://schemas.microsoft.com/office/drawing/2014/main" id="{1D2D892E-8F91-7349-A064-CAB1BF86A88A}"/>
                    </a:ext>
                  </a:extLst>
                </p14:cNvPr>
                <p14:cNvContentPartPr/>
                <p14:nvPr/>
              </p14:nvContentPartPr>
              <p14:xfrm>
                <a:off x="794049" y="5596326"/>
                <a:ext cx="72360" cy="137880"/>
              </p14:xfrm>
            </p:contentPart>
          </mc:Choice>
          <mc:Fallback xmlns="">
            <p:pic>
              <p:nvPicPr>
                <p:cNvPr id="1062" name="Entrada de lápiz 1061">
                  <a:extLst>
                    <a:ext uri="{FF2B5EF4-FFF2-40B4-BE49-F238E27FC236}">
                      <a16:creationId xmlns:a16="http://schemas.microsoft.com/office/drawing/2014/main" id="{1D2D892E-8F91-7349-A064-CAB1BF86A88A}"/>
                    </a:ext>
                  </a:extLst>
                </p:cNvPr>
                <p:cNvPicPr/>
                <p:nvPr/>
              </p:nvPicPr>
              <p:blipFill>
                <a:blip r:embed="rId756"/>
                <a:stretch>
                  <a:fillRect/>
                </a:stretch>
              </p:blipFill>
              <p:spPr>
                <a:xfrm>
                  <a:off x="778646" y="5580846"/>
                  <a:ext cx="102809"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1063" name="Entrada de lápiz 1062">
                  <a:extLst>
                    <a:ext uri="{FF2B5EF4-FFF2-40B4-BE49-F238E27FC236}">
                      <a16:creationId xmlns:a16="http://schemas.microsoft.com/office/drawing/2014/main" id="{12221E01-FEC5-0F48-8AC6-0253B9C046F6}"/>
                    </a:ext>
                  </a:extLst>
                </p14:cNvPr>
                <p14:cNvContentPartPr/>
                <p14:nvPr/>
              </p14:nvContentPartPr>
              <p14:xfrm>
                <a:off x="915369" y="5598126"/>
                <a:ext cx="59040" cy="139680"/>
              </p14:xfrm>
            </p:contentPart>
          </mc:Choice>
          <mc:Fallback xmlns="">
            <p:pic>
              <p:nvPicPr>
                <p:cNvPr id="1063" name="Entrada de lápiz 1062">
                  <a:extLst>
                    <a:ext uri="{FF2B5EF4-FFF2-40B4-BE49-F238E27FC236}">
                      <a16:creationId xmlns:a16="http://schemas.microsoft.com/office/drawing/2014/main" id="{12221E01-FEC5-0F48-8AC6-0253B9C046F6}"/>
                    </a:ext>
                  </a:extLst>
                </p:cNvPr>
                <p:cNvPicPr/>
                <p:nvPr/>
              </p:nvPicPr>
              <p:blipFill>
                <a:blip r:embed="rId758"/>
                <a:stretch>
                  <a:fillRect/>
                </a:stretch>
              </p:blipFill>
              <p:spPr>
                <a:xfrm>
                  <a:off x="899889" y="5582646"/>
                  <a:ext cx="89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1064" name="Entrada de lápiz 1063">
                  <a:extLst>
                    <a:ext uri="{FF2B5EF4-FFF2-40B4-BE49-F238E27FC236}">
                      <a16:creationId xmlns:a16="http://schemas.microsoft.com/office/drawing/2014/main" id="{870B4915-724A-FE40-BABB-D93B647F0765}"/>
                    </a:ext>
                  </a:extLst>
                </p14:cNvPr>
                <p14:cNvContentPartPr/>
                <p14:nvPr/>
              </p14:nvContentPartPr>
              <p14:xfrm>
                <a:off x="921849" y="5596326"/>
                <a:ext cx="75960" cy="10080"/>
              </p14:xfrm>
            </p:contentPart>
          </mc:Choice>
          <mc:Fallback xmlns="">
            <p:pic>
              <p:nvPicPr>
                <p:cNvPr id="1064" name="Entrada de lápiz 1063">
                  <a:extLst>
                    <a:ext uri="{FF2B5EF4-FFF2-40B4-BE49-F238E27FC236}">
                      <a16:creationId xmlns:a16="http://schemas.microsoft.com/office/drawing/2014/main" id="{870B4915-724A-FE40-BABB-D93B647F0765}"/>
                    </a:ext>
                  </a:extLst>
                </p:cNvPr>
                <p:cNvPicPr/>
                <p:nvPr/>
              </p:nvPicPr>
              <p:blipFill>
                <a:blip r:embed="rId760"/>
                <a:stretch>
                  <a:fillRect/>
                </a:stretch>
              </p:blipFill>
              <p:spPr>
                <a:xfrm>
                  <a:off x="906295" y="5580846"/>
                  <a:ext cx="106706"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1065" name="Entrada de lápiz 1064">
                  <a:extLst>
                    <a:ext uri="{FF2B5EF4-FFF2-40B4-BE49-F238E27FC236}">
                      <a16:creationId xmlns:a16="http://schemas.microsoft.com/office/drawing/2014/main" id="{051A3B6D-A24E-EE49-BC15-0703D78CE28A}"/>
                    </a:ext>
                  </a:extLst>
                </p14:cNvPr>
                <p14:cNvContentPartPr/>
                <p14:nvPr/>
              </p14:nvContentPartPr>
              <p14:xfrm>
                <a:off x="783969" y="5773446"/>
                <a:ext cx="275400" cy="13320"/>
              </p14:xfrm>
            </p:contentPart>
          </mc:Choice>
          <mc:Fallback xmlns="">
            <p:pic>
              <p:nvPicPr>
                <p:cNvPr id="1065" name="Entrada de lápiz 1064">
                  <a:extLst>
                    <a:ext uri="{FF2B5EF4-FFF2-40B4-BE49-F238E27FC236}">
                      <a16:creationId xmlns:a16="http://schemas.microsoft.com/office/drawing/2014/main" id="{051A3B6D-A24E-EE49-BC15-0703D78CE28A}"/>
                    </a:ext>
                  </a:extLst>
                </p:cNvPr>
                <p:cNvPicPr/>
                <p:nvPr/>
              </p:nvPicPr>
              <p:blipFill>
                <a:blip r:embed="rId762"/>
                <a:stretch>
                  <a:fillRect/>
                </a:stretch>
              </p:blipFill>
              <p:spPr>
                <a:xfrm>
                  <a:off x="768489" y="5757966"/>
                  <a:ext cx="306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1066" name="Entrada de lápiz 1065">
                  <a:extLst>
                    <a:ext uri="{FF2B5EF4-FFF2-40B4-BE49-F238E27FC236}">
                      <a16:creationId xmlns:a16="http://schemas.microsoft.com/office/drawing/2014/main" id="{B781C29D-C6E0-3648-B0DE-918F4259B088}"/>
                    </a:ext>
                  </a:extLst>
                </p14:cNvPr>
                <p14:cNvContentPartPr/>
                <p14:nvPr/>
              </p14:nvContentPartPr>
              <p14:xfrm>
                <a:off x="813489" y="5843646"/>
                <a:ext cx="62280" cy="169920"/>
              </p14:xfrm>
            </p:contentPart>
          </mc:Choice>
          <mc:Fallback xmlns="">
            <p:pic>
              <p:nvPicPr>
                <p:cNvPr id="1066" name="Entrada de lápiz 1065">
                  <a:extLst>
                    <a:ext uri="{FF2B5EF4-FFF2-40B4-BE49-F238E27FC236}">
                      <a16:creationId xmlns:a16="http://schemas.microsoft.com/office/drawing/2014/main" id="{B781C29D-C6E0-3648-B0DE-918F4259B088}"/>
                    </a:ext>
                  </a:extLst>
                </p:cNvPr>
                <p:cNvPicPr/>
                <p:nvPr/>
              </p:nvPicPr>
              <p:blipFill>
                <a:blip r:embed="rId764"/>
                <a:stretch>
                  <a:fillRect/>
                </a:stretch>
              </p:blipFill>
              <p:spPr>
                <a:xfrm>
                  <a:off x="798009" y="5828166"/>
                  <a:ext cx="928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1067" name="Entrada de lápiz 1066">
                  <a:extLst>
                    <a:ext uri="{FF2B5EF4-FFF2-40B4-BE49-F238E27FC236}">
                      <a16:creationId xmlns:a16="http://schemas.microsoft.com/office/drawing/2014/main" id="{8DA7C578-A9AC-EC48-8110-580A4D926761}"/>
                    </a:ext>
                  </a:extLst>
                </p14:cNvPr>
                <p14:cNvContentPartPr/>
                <p14:nvPr/>
              </p14:nvContentPartPr>
              <p14:xfrm>
                <a:off x="905649" y="5878566"/>
                <a:ext cx="141480" cy="127800"/>
              </p14:xfrm>
            </p:contentPart>
          </mc:Choice>
          <mc:Fallback xmlns="">
            <p:pic>
              <p:nvPicPr>
                <p:cNvPr id="1067" name="Entrada de lápiz 1066">
                  <a:extLst>
                    <a:ext uri="{FF2B5EF4-FFF2-40B4-BE49-F238E27FC236}">
                      <a16:creationId xmlns:a16="http://schemas.microsoft.com/office/drawing/2014/main" id="{8DA7C578-A9AC-EC48-8110-580A4D926761}"/>
                    </a:ext>
                  </a:extLst>
                </p:cNvPr>
                <p:cNvPicPr/>
                <p:nvPr/>
              </p:nvPicPr>
              <p:blipFill>
                <a:blip r:embed="rId766"/>
                <a:stretch>
                  <a:fillRect/>
                </a:stretch>
              </p:blipFill>
              <p:spPr>
                <a:xfrm>
                  <a:off x="890169" y="5863086"/>
                  <a:ext cx="172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1068" name="Entrada de lápiz 1067">
                  <a:extLst>
                    <a:ext uri="{FF2B5EF4-FFF2-40B4-BE49-F238E27FC236}">
                      <a16:creationId xmlns:a16="http://schemas.microsoft.com/office/drawing/2014/main" id="{EB49DFAF-3C04-F540-BB8D-DF63C66E496B}"/>
                    </a:ext>
                  </a:extLst>
                </p14:cNvPr>
                <p14:cNvContentPartPr/>
                <p14:nvPr/>
              </p14:nvContentPartPr>
              <p14:xfrm>
                <a:off x="1089249" y="5822766"/>
                <a:ext cx="42840" cy="75600"/>
              </p14:xfrm>
            </p:contentPart>
          </mc:Choice>
          <mc:Fallback xmlns="">
            <p:pic>
              <p:nvPicPr>
                <p:cNvPr id="1068" name="Entrada de lápiz 1067">
                  <a:extLst>
                    <a:ext uri="{FF2B5EF4-FFF2-40B4-BE49-F238E27FC236}">
                      <a16:creationId xmlns:a16="http://schemas.microsoft.com/office/drawing/2014/main" id="{EB49DFAF-3C04-F540-BB8D-DF63C66E496B}"/>
                    </a:ext>
                  </a:extLst>
                </p:cNvPr>
                <p:cNvPicPr/>
                <p:nvPr/>
              </p:nvPicPr>
              <p:blipFill>
                <a:blip r:embed="rId768"/>
                <a:stretch>
                  <a:fillRect/>
                </a:stretch>
              </p:blipFill>
              <p:spPr>
                <a:xfrm>
                  <a:off x="1073898" y="5807212"/>
                  <a:ext cx="73185" cy="106346"/>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1069" name="Entrada de lápiz 1068">
                  <a:extLst>
                    <a:ext uri="{FF2B5EF4-FFF2-40B4-BE49-F238E27FC236}">
                      <a16:creationId xmlns:a16="http://schemas.microsoft.com/office/drawing/2014/main" id="{F102F85E-B6C8-5046-8AD7-D39ACC284612}"/>
                    </a:ext>
                  </a:extLst>
                </p14:cNvPr>
                <p14:cNvContentPartPr/>
                <p14:nvPr/>
              </p14:nvContentPartPr>
              <p14:xfrm>
                <a:off x="1062969" y="5816286"/>
                <a:ext cx="29880" cy="95400"/>
              </p14:xfrm>
            </p:contentPart>
          </mc:Choice>
          <mc:Fallback xmlns="">
            <p:pic>
              <p:nvPicPr>
                <p:cNvPr id="1069" name="Entrada de lápiz 1068">
                  <a:extLst>
                    <a:ext uri="{FF2B5EF4-FFF2-40B4-BE49-F238E27FC236}">
                      <a16:creationId xmlns:a16="http://schemas.microsoft.com/office/drawing/2014/main" id="{F102F85E-B6C8-5046-8AD7-D39ACC284612}"/>
                    </a:ext>
                  </a:extLst>
                </p:cNvPr>
                <p:cNvPicPr/>
                <p:nvPr/>
              </p:nvPicPr>
              <p:blipFill>
                <a:blip r:embed="rId770"/>
                <a:stretch>
                  <a:fillRect/>
                </a:stretch>
              </p:blipFill>
              <p:spPr>
                <a:xfrm>
                  <a:off x="1047489" y="5800864"/>
                  <a:ext cx="60480" cy="125885"/>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1070" name="Entrada de lápiz 1069">
                  <a:extLst>
                    <a:ext uri="{FF2B5EF4-FFF2-40B4-BE49-F238E27FC236}">
                      <a16:creationId xmlns:a16="http://schemas.microsoft.com/office/drawing/2014/main" id="{EAFD2A0C-A22F-394E-98FF-AB0456BA3CCC}"/>
                    </a:ext>
                  </a:extLst>
                </p14:cNvPr>
                <p14:cNvContentPartPr/>
                <p14:nvPr/>
              </p14:nvContentPartPr>
              <p14:xfrm>
                <a:off x="1158009" y="5799726"/>
                <a:ext cx="33120" cy="108720"/>
              </p14:xfrm>
            </p:contentPart>
          </mc:Choice>
          <mc:Fallback xmlns="">
            <p:pic>
              <p:nvPicPr>
                <p:cNvPr id="1070" name="Entrada de lápiz 1069">
                  <a:extLst>
                    <a:ext uri="{FF2B5EF4-FFF2-40B4-BE49-F238E27FC236}">
                      <a16:creationId xmlns:a16="http://schemas.microsoft.com/office/drawing/2014/main" id="{EAFD2A0C-A22F-394E-98FF-AB0456BA3CCC}"/>
                    </a:ext>
                  </a:extLst>
                </p:cNvPr>
                <p:cNvPicPr/>
                <p:nvPr/>
              </p:nvPicPr>
              <p:blipFill>
                <a:blip r:embed="rId772"/>
                <a:stretch>
                  <a:fillRect/>
                </a:stretch>
              </p:blipFill>
              <p:spPr>
                <a:xfrm>
                  <a:off x="1142529" y="5784246"/>
                  <a:ext cx="63720" cy="139320"/>
                </a:xfrm>
                <a:prstGeom prst="rect">
                  <a:avLst/>
                </a:prstGeom>
              </p:spPr>
            </p:pic>
          </mc:Fallback>
        </mc:AlternateContent>
      </p:grpSp>
      <p:grpSp>
        <p:nvGrpSpPr>
          <p:cNvPr id="1073" name="Grupo 1072">
            <a:extLst>
              <a:ext uri="{FF2B5EF4-FFF2-40B4-BE49-F238E27FC236}">
                <a16:creationId xmlns:a16="http://schemas.microsoft.com/office/drawing/2014/main" id="{3746AB18-F5EF-564D-AAD6-86C845747123}"/>
              </a:ext>
            </a:extLst>
          </p:cNvPr>
          <p:cNvGrpSpPr/>
          <p:nvPr/>
        </p:nvGrpSpPr>
        <p:grpSpPr>
          <a:xfrm>
            <a:off x="1335129" y="5740686"/>
            <a:ext cx="59400" cy="52920"/>
            <a:chOff x="1335129" y="5740686"/>
            <a:chExt cx="59400" cy="52920"/>
          </a:xfrm>
        </p:grpSpPr>
        <mc:AlternateContent xmlns:mc="http://schemas.openxmlformats.org/markup-compatibility/2006" xmlns:p14="http://schemas.microsoft.com/office/powerpoint/2010/main">
          <mc:Choice Requires="p14">
            <p:contentPart p14:bwMode="auto" r:id="rId773">
              <p14:nvContentPartPr>
                <p14:cNvPr id="1071" name="Entrada de lápiz 1070">
                  <a:extLst>
                    <a:ext uri="{FF2B5EF4-FFF2-40B4-BE49-F238E27FC236}">
                      <a16:creationId xmlns:a16="http://schemas.microsoft.com/office/drawing/2014/main" id="{B26EF44C-205D-824A-87B3-519260F6F166}"/>
                    </a:ext>
                  </a:extLst>
                </p14:cNvPr>
                <p14:cNvContentPartPr/>
                <p14:nvPr/>
              </p14:nvContentPartPr>
              <p14:xfrm>
                <a:off x="1335129" y="5740686"/>
                <a:ext cx="46440" cy="6840"/>
              </p14:xfrm>
            </p:contentPart>
          </mc:Choice>
          <mc:Fallback xmlns="">
            <p:pic>
              <p:nvPicPr>
                <p:cNvPr id="1071" name="Entrada de lápiz 1070">
                  <a:extLst>
                    <a:ext uri="{FF2B5EF4-FFF2-40B4-BE49-F238E27FC236}">
                      <a16:creationId xmlns:a16="http://schemas.microsoft.com/office/drawing/2014/main" id="{B26EF44C-205D-824A-87B3-519260F6F166}"/>
                    </a:ext>
                  </a:extLst>
                </p:cNvPr>
                <p:cNvPicPr/>
                <p:nvPr/>
              </p:nvPicPr>
              <p:blipFill>
                <a:blip r:embed="rId774"/>
                <a:stretch>
                  <a:fillRect/>
                </a:stretch>
              </p:blipFill>
              <p:spPr>
                <a:xfrm>
                  <a:off x="1319528" y="5725206"/>
                  <a:ext cx="77279"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1072" name="Entrada de lápiz 1071">
                  <a:extLst>
                    <a:ext uri="{FF2B5EF4-FFF2-40B4-BE49-F238E27FC236}">
                      <a16:creationId xmlns:a16="http://schemas.microsoft.com/office/drawing/2014/main" id="{5137C1D4-EF20-7C43-B014-05875A447725}"/>
                    </a:ext>
                  </a:extLst>
                </p14:cNvPr>
                <p14:cNvContentPartPr/>
                <p14:nvPr/>
              </p14:nvContentPartPr>
              <p14:xfrm>
                <a:off x="1358169" y="5783526"/>
                <a:ext cx="36360" cy="10080"/>
              </p14:xfrm>
            </p:contentPart>
          </mc:Choice>
          <mc:Fallback xmlns="">
            <p:pic>
              <p:nvPicPr>
                <p:cNvPr id="1072" name="Entrada de lápiz 1071">
                  <a:extLst>
                    <a:ext uri="{FF2B5EF4-FFF2-40B4-BE49-F238E27FC236}">
                      <a16:creationId xmlns:a16="http://schemas.microsoft.com/office/drawing/2014/main" id="{5137C1D4-EF20-7C43-B014-05875A447725}"/>
                    </a:ext>
                  </a:extLst>
                </p:cNvPr>
                <p:cNvPicPr/>
                <p:nvPr/>
              </p:nvPicPr>
              <p:blipFill>
                <a:blip r:embed="rId776"/>
                <a:stretch>
                  <a:fillRect/>
                </a:stretch>
              </p:blipFill>
              <p:spPr>
                <a:xfrm>
                  <a:off x="1342689" y="5768580"/>
                  <a:ext cx="66960" cy="39625"/>
                </a:xfrm>
                <a:prstGeom prst="rect">
                  <a:avLst/>
                </a:prstGeom>
              </p:spPr>
            </p:pic>
          </mc:Fallback>
        </mc:AlternateContent>
      </p:grpSp>
      <p:grpSp>
        <p:nvGrpSpPr>
          <p:cNvPr id="1082" name="Grupo 1081">
            <a:extLst>
              <a:ext uri="{FF2B5EF4-FFF2-40B4-BE49-F238E27FC236}">
                <a16:creationId xmlns:a16="http://schemas.microsoft.com/office/drawing/2014/main" id="{EF493C08-7D4F-8D4E-8E6F-1D95A21E4ED4}"/>
              </a:ext>
            </a:extLst>
          </p:cNvPr>
          <p:cNvGrpSpPr/>
          <p:nvPr/>
        </p:nvGrpSpPr>
        <p:grpSpPr>
          <a:xfrm>
            <a:off x="1525223" y="5621841"/>
            <a:ext cx="335520" cy="223920"/>
            <a:chOff x="1525223" y="5621841"/>
            <a:chExt cx="335520" cy="223920"/>
          </a:xfrm>
        </p:grpSpPr>
        <mc:AlternateContent xmlns:mc="http://schemas.openxmlformats.org/markup-compatibility/2006" xmlns:p14="http://schemas.microsoft.com/office/powerpoint/2010/main">
          <mc:Choice Requires="p14">
            <p:contentPart p14:bwMode="auto" r:id="rId777">
              <p14:nvContentPartPr>
                <p14:cNvPr id="1075" name="Entrada de lápiz 1074">
                  <a:extLst>
                    <a:ext uri="{FF2B5EF4-FFF2-40B4-BE49-F238E27FC236}">
                      <a16:creationId xmlns:a16="http://schemas.microsoft.com/office/drawing/2014/main" id="{733A65D4-CD34-3847-AA6E-8B0913BE2A9E}"/>
                    </a:ext>
                  </a:extLst>
                </p14:cNvPr>
                <p14:cNvContentPartPr/>
                <p14:nvPr/>
              </p14:nvContentPartPr>
              <p14:xfrm>
                <a:off x="1525223" y="5646681"/>
                <a:ext cx="62640" cy="199080"/>
              </p14:xfrm>
            </p:contentPart>
          </mc:Choice>
          <mc:Fallback xmlns="">
            <p:pic>
              <p:nvPicPr>
                <p:cNvPr id="1075" name="Entrada de lápiz 1074">
                  <a:extLst>
                    <a:ext uri="{FF2B5EF4-FFF2-40B4-BE49-F238E27FC236}">
                      <a16:creationId xmlns:a16="http://schemas.microsoft.com/office/drawing/2014/main" id="{733A65D4-CD34-3847-AA6E-8B0913BE2A9E}"/>
                    </a:ext>
                  </a:extLst>
                </p:cNvPr>
                <p:cNvPicPr/>
                <p:nvPr/>
              </p:nvPicPr>
              <p:blipFill>
                <a:blip r:embed="rId778"/>
                <a:stretch>
                  <a:fillRect/>
                </a:stretch>
              </p:blipFill>
              <p:spPr>
                <a:xfrm>
                  <a:off x="1509743" y="5631201"/>
                  <a:ext cx="93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1076" name="Entrada de lápiz 1075">
                  <a:extLst>
                    <a:ext uri="{FF2B5EF4-FFF2-40B4-BE49-F238E27FC236}">
                      <a16:creationId xmlns:a16="http://schemas.microsoft.com/office/drawing/2014/main" id="{6CF8256B-E266-7145-9E95-BAB9D834827B}"/>
                    </a:ext>
                  </a:extLst>
                </p14:cNvPr>
                <p14:cNvContentPartPr/>
                <p14:nvPr/>
              </p14:nvContentPartPr>
              <p14:xfrm>
                <a:off x="1534943" y="5621841"/>
                <a:ext cx="50040" cy="5400"/>
              </p14:xfrm>
            </p:contentPart>
          </mc:Choice>
          <mc:Fallback xmlns="">
            <p:pic>
              <p:nvPicPr>
                <p:cNvPr id="1076" name="Entrada de lápiz 1075">
                  <a:extLst>
                    <a:ext uri="{FF2B5EF4-FFF2-40B4-BE49-F238E27FC236}">
                      <a16:creationId xmlns:a16="http://schemas.microsoft.com/office/drawing/2014/main" id="{6CF8256B-E266-7145-9E95-BAB9D834827B}"/>
                    </a:ext>
                  </a:extLst>
                </p:cNvPr>
                <p:cNvPicPr/>
                <p:nvPr/>
              </p:nvPicPr>
              <p:blipFill>
                <a:blip r:embed="rId780"/>
                <a:stretch>
                  <a:fillRect/>
                </a:stretch>
              </p:blipFill>
              <p:spPr>
                <a:xfrm>
                  <a:off x="1519463" y="5606361"/>
                  <a:ext cx="80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1078" name="Entrada de lápiz 1077">
                  <a:extLst>
                    <a:ext uri="{FF2B5EF4-FFF2-40B4-BE49-F238E27FC236}">
                      <a16:creationId xmlns:a16="http://schemas.microsoft.com/office/drawing/2014/main" id="{EE12A5DE-89E1-AB4D-B787-8D60CE948F27}"/>
                    </a:ext>
                  </a:extLst>
                </p14:cNvPr>
                <p14:cNvContentPartPr/>
                <p14:nvPr/>
              </p14:nvContentPartPr>
              <p14:xfrm>
                <a:off x="1604783" y="5743521"/>
                <a:ext cx="27720" cy="2880"/>
              </p14:xfrm>
            </p:contentPart>
          </mc:Choice>
          <mc:Fallback xmlns="">
            <p:pic>
              <p:nvPicPr>
                <p:cNvPr id="1078" name="Entrada de lápiz 1077">
                  <a:extLst>
                    <a:ext uri="{FF2B5EF4-FFF2-40B4-BE49-F238E27FC236}">
                      <a16:creationId xmlns:a16="http://schemas.microsoft.com/office/drawing/2014/main" id="{EE12A5DE-89E1-AB4D-B787-8D60CE948F27}"/>
                    </a:ext>
                  </a:extLst>
                </p:cNvPr>
                <p:cNvPicPr/>
                <p:nvPr/>
              </p:nvPicPr>
              <p:blipFill>
                <a:blip r:embed="rId782"/>
                <a:stretch>
                  <a:fillRect/>
                </a:stretch>
              </p:blipFill>
              <p:spPr>
                <a:xfrm>
                  <a:off x="1589303" y="5728041"/>
                  <a:ext cx="58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1079" name="Entrada de lápiz 1078">
                  <a:extLst>
                    <a:ext uri="{FF2B5EF4-FFF2-40B4-BE49-F238E27FC236}">
                      <a16:creationId xmlns:a16="http://schemas.microsoft.com/office/drawing/2014/main" id="{5F5F6CC4-23F4-1041-9E27-D7AA7ADD749C}"/>
                    </a:ext>
                  </a:extLst>
                </p14:cNvPr>
                <p14:cNvContentPartPr/>
                <p14:nvPr/>
              </p14:nvContentPartPr>
              <p14:xfrm>
                <a:off x="1679303" y="5688801"/>
                <a:ext cx="60120" cy="117000"/>
              </p14:xfrm>
            </p:contentPart>
          </mc:Choice>
          <mc:Fallback xmlns="">
            <p:pic>
              <p:nvPicPr>
                <p:cNvPr id="1079" name="Entrada de lápiz 1078">
                  <a:extLst>
                    <a:ext uri="{FF2B5EF4-FFF2-40B4-BE49-F238E27FC236}">
                      <a16:creationId xmlns:a16="http://schemas.microsoft.com/office/drawing/2014/main" id="{5F5F6CC4-23F4-1041-9E27-D7AA7ADD749C}"/>
                    </a:ext>
                  </a:extLst>
                </p:cNvPr>
                <p:cNvPicPr/>
                <p:nvPr/>
              </p:nvPicPr>
              <p:blipFill>
                <a:blip r:embed="rId784"/>
                <a:stretch>
                  <a:fillRect/>
                </a:stretch>
              </p:blipFill>
              <p:spPr>
                <a:xfrm>
                  <a:off x="1663823" y="5673321"/>
                  <a:ext cx="90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1080" name="Entrada de lápiz 1079">
                  <a:extLst>
                    <a:ext uri="{FF2B5EF4-FFF2-40B4-BE49-F238E27FC236}">
                      <a16:creationId xmlns:a16="http://schemas.microsoft.com/office/drawing/2014/main" id="{DE205D3A-C6E7-6642-BE9A-D0C7B5C45D59}"/>
                    </a:ext>
                  </a:extLst>
                </p14:cNvPr>
                <p14:cNvContentPartPr/>
                <p14:nvPr/>
              </p14:nvContentPartPr>
              <p14:xfrm>
                <a:off x="1785863" y="5800761"/>
                <a:ext cx="360" cy="2880"/>
              </p14:xfrm>
            </p:contentPart>
          </mc:Choice>
          <mc:Fallback xmlns="">
            <p:pic>
              <p:nvPicPr>
                <p:cNvPr id="1080" name="Entrada de lápiz 1079">
                  <a:extLst>
                    <a:ext uri="{FF2B5EF4-FFF2-40B4-BE49-F238E27FC236}">
                      <a16:creationId xmlns:a16="http://schemas.microsoft.com/office/drawing/2014/main" id="{DE205D3A-C6E7-6642-BE9A-D0C7B5C45D59}"/>
                    </a:ext>
                  </a:extLst>
                </p:cNvPr>
                <p:cNvPicPr/>
                <p:nvPr/>
              </p:nvPicPr>
              <p:blipFill>
                <a:blip r:embed="rId655"/>
                <a:stretch>
                  <a:fillRect/>
                </a:stretch>
              </p:blipFill>
              <p:spPr>
                <a:xfrm>
                  <a:off x="1770383" y="5785281"/>
                  <a:ext cx="30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1081" name="Entrada de lápiz 1080">
                  <a:extLst>
                    <a:ext uri="{FF2B5EF4-FFF2-40B4-BE49-F238E27FC236}">
                      <a16:creationId xmlns:a16="http://schemas.microsoft.com/office/drawing/2014/main" id="{FE8CAB10-800F-F243-8AB3-1CE3820638DA}"/>
                    </a:ext>
                  </a:extLst>
                </p14:cNvPr>
                <p14:cNvContentPartPr/>
                <p14:nvPr/>
              </p14:nvContentPartPr>
              <p14:xfrm>
                <a:off x="1808543" y="5686281"/>
                <a:ext cx="52200" cy="122040"/>
              </p14:xfrm>
            </p:contentPart>
          </mc:Choice>
          <mc:Fallback xmlns="">
            <p:pic>
              <p:nvPicPr>
                <p:cNvPr id="1081" name="Entrada de lápiz 1080">
                  <a:extLst>
                    <a:ext uri="{FF2B5EF4-FFF2-40B4-BE49-F238E27FC236}">
                      <a16:creationId xmlns:a16="http://schemas.microsoft.com/office/drawing/2014/main" id="{FE8CAB10-800F-F243-8AB3-1CE3820638DA}"/>
                    </a:ext>
                  </a:extLst>
                </p:cNvPr>
                <p:cNvPicPr/>
                <p:nvPr/>
              </p:nvPicPr>
              <p:blipFill>
                <a:blip r:embed="rId787"/>
                <a:stretch>
                  <a:fillRect/>
                </a:stretch>
              </p:blipFill>
              <p:spPr>
                <a:xfrm>
                  <a:off x="1793063" y="5670801"/>
                  <a:ext cx="82800" cy="152640"/>
                </a:xfrm>
                <a:prstGeom prst="rect">
                  <a:avLst/>
                </a:prstGeom>
              </p:spPr>
            </p:pic>
          </mc:Fallback>
        </mc:AlternateContent>
      </p:grpSp>
      <p:grpSp>
        <p:nvGrpSpPr>
          <p:cNvPr id="1088" name="Grupo 1087">
            <a:extLst>
              <a:ext uri="{FF2B5EF4-FFF2-40B4-BE49-F238E27FC236}">
                <a16:creationId xmlns:a16="http://schemas.microsoft.com/office/drawing/2014/main" id="{2E5B0A4A-5D79-B544-8D79-51766A9D97AB}"/>
              </a:ext>
            </a:extLst>
          </p:cNvPr>
          <p:cNvGrpSpPr/>
          <p:nvPr/>
        </p:nvGrpSpPr>
        <p:grpSpPr>
          <a:xfrm>
            <a:off x="2086463" y="5687361"/>
            <a:ext cx="363240" cy="128520"/>
            <a:chOff x="2086463" y="5687361"/>
            <a:chExt cx="363240" cy="128520"/>
          </a:xfrm>
        </p:grpSpPr>
        <mc:AlternateContent xmlns:mc="http://schemas.openxmlformats.org/markup-compatibility/2006" xmlns:p14="http://schemas.microsoft.com/office/powerpoint/2010/main">
          <mc:Choice Requires="p14">
            <p:contentPart p14:bwMode="auto" r:id="rId788">
              <p14:nvContentPartPr>
                <p14:cNvPr id="1083" name="Entrada de lápiz 1082">
                  <a:extLst>
                    <a:ext uri="{FF2B5EF4-FFF2-40B4-BE49-F238E27FC236}">
                      <a16:creationId xmlns:a16="http://schemas.microsoft.com/office/drawing/2014/main" id="{8498F330-AFA0-1446-81A3-67033D97A265}"/>
                    </a:ext>
                  </a:extLst>
                </p14:cNvPr>
                <p14:cNvContentPartPr/>
                <p14:nvPr/>
              </p14:nvContentPartPr>
              <p14:xfrm>
                <a:off x="2086463" y="5741001"/>
                <a:ext cx="32760" cy="5400"/>
              </p14:xfrm>
            </p:contentPart>
          </mc:Choice>
          <mc:Fallback xmlns="">
            <p:pic>
              <p:nvPicPr>
                <p:cNvPr id="1083" name="Entrada de lápiz 1082">
                  <a:extLst>
                    <a:ext uri="{FF2B5EF4-FFF2-40B4-BE49-F238E27FC236}">
                      <a16:creationId xmlns:a16="http://schemas.microsoft.com/office/drawing/2014/main" id="{8498F330-AFA0-1446-81A3-67033D97A265}"/>
                    </a:ext>
                  </a:extLst>
                </p:cNvPr>
                <p:cNvPicPr/>
                <p:nvPr/>
              </p:nvPicPr>
              <p:blipFill>
                <a:blip r:embed="rId789"/>
                <a:stretch>
                  <a:fillRect/>
                </a:stretch>
              </p:blipFill>
              <p:spPr>
                <a:xfrm>
                  <a:off x="2070983" y="5725521"/>
                  <a:ext cx="63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1084" name="Entrada de lápiz 1083">
                  <a:extLst>
                    <a:ext uri="{FF2B5EF4-FFF2-40B4-BE49-F238E27FC236}">
                      <a16:creationId xmlns:a16="http://schemas.microsoft.com/office/drawing/2014/main" id="{644B42DA-9BA3-144F-A29A-BDF8B017EDAD}"/>
                    </a:ext>
                  </a:extLst>
                </p14:cNvPr>
                <p14:cNvContentPartPr/>
                <p14:nvPr/>
              </p14:nvContentPartPr>
              <p14:xfrm>
                <a:off x="2173583" y="5698881"/>
                <a:ext cx="52560" cy="112320"/>
              </p14:xfrm>
            </p:contentPart>
          </mc:Choice>
          <mc:Fallback xmlns="">
            <p:pic>
              <p:nvPicPr>
                <p:cNvPr id="1084" name="Entrada de lápiz 1083">
                  <a:extLst>
                    <a:ext uri="{FF2B5EF4-FFF2-40B4-BE49-F238E27FC236}">
                      <a16:creationId xmlns:a16="http://schemas.microsoft.com/office/drawing/2014/main" id="{644B42DA-9BA3-144F-A29A-BDF8B017EDAD}"/>
                    </a:ext>
                  </a:extLst>
                </p:cNvPr>
                <p:cNvPicPr/>
                <p:nvPr/>
              </p:nvPicPr>
              <p:blipFill>
                <a:blip r:embed="rId791"/>
                <a:stretch>
                  <a:fillRect/>
                </a:stretch>
              </p:blipFill>
              <p:spPr>
                <a:xfrm>
                  <a:off x="2158103" y="5683401"/>
                  <a:ext cx="83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1085" name="Entrada de lápiz 1084">
                  <a:extLst>
                    <a:ext uri="{FF2B5EF4-FFF2-40B4-BE49-F238E27FC236}">
                      <a16:creationId xmlns:a16="http://schemas.microsoft.com/office/drawing/2014/main" id="{DB2A48E5-7188-DA4A-AA55-46297AD35762}"/>
                    </a:ext>
                  </a:extLst>
                </p14:cNvPr>
                <p14:cNvContentPartPr/>
                <p14:nvPr/>
              </p14:nvContentPartPr>
              <p14:xfrm>
                <a:off x="2295263" y="5795721"/>
                <a:ext cx="2880" cy="7920"/>
              </p14:xfrm>
            </p:contentPart>
          </mc:Choice>
          <mc:Fallback xmlns="">
            <p:pic>
              <p:nvPicPr>
                <p:cNvPr id="1085" name="Entrada de lápiz 1084">
                  <a:extLst>
                    <a:ext uri="{FF2B5EF4-FFF2-40B4-BE49-F238E27FC236}">
                      <a16:creationId xmlns:a16="http://schemas.microsoft.com/office/drawing/2014/main" id="{DB2A48E5-7188-DA4A-AA55-46297AD35762}"/>
                    </a:ext>
                  </a:extLst>
                </p:cNvPr>
                <p:cNvPicPr/>
                <p:nvPr/>
              </p:nvPicPr>
              <p:blipFill>
                <a:blip r:embed="rId725"/>
                <a:stretch>
                  <a:fillRect/>
                </a:stretch>
              </p:blipFill>
              <p:spPr>
                <a:xfrm>
                  <a:off x="2279783" y="5780241"/>
                  <a:ext cx="33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1086" name="Entrada de lápiz 1085">
                  <a:extLst>
                    <a:ext uri="{FF2B5EF4-FFF2-40B4-BE49-F238E27FC236}">
                      <a16:creationId xmlns:a16="http://schemas.microsoft.com/office/drawing/2014/main" id="{E910549B-A13B-A547-9A37-E0E1B72FDD6A}"/>
                    </a:ext>
                  </a:extLst>
                </p14:cNvPr>
                <p14:cNvContentPartPr/>
                <p14:nvPr/>
              </p14:nvContentPartPr>
              <p14:xfrm>
                <a:off x="2327663" y="5688801"/>
                <a:ext cx="57600" cy="127080"/>
              </p14:xfrm>
            </p:contentPart>
          </mc:Choice>
          <mc:Fallback xmlns="">
            <p:pic>
              <p:nvPicPr>
                <p:cNvPr id="1086" name="Entrada de lápiz 1085">
                  <a:extLst>
                    <a:ext uri="{FF2B5EF4-FFF2-40B4-BE49-F238E27FC236}">
                      <a16:creationId xmlns:a16="http://schemas.microsoft.com/office/drawing/2014/main" id="{E910549B-A13B-A547-9A37-E0E1B72FDD6A}"/>
                    </a:ext>
                  </a:extLst>
                </p:cNvPr>
                <p:cNvPicPr/>
                <p:nvPr/>
              </p:nvPicPr>
              <p:blipFill>
                <a:blip r:embed="rId794"/>
                <a:stretch>
                  <a:fillRect/>
                </a:stretch>
              </p:blipFill>
              <p:spPr>
                <a:xfrm>
                  <a:off x="2312183" y="5673277"/>
                  <a:ext cx="88200" cy="157767"/>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1087" name="Entrada de lápiz 1086">
                  <a:extLst>
                    <a:ext uri="{FF2B5EF4-FFF2-40B4-BE49-F238E27FC236}">
                      <a16:creationId xmlns:a16="http://schemas.microsoft.com/office/drawing/2014/main" id="{554CA0E9-D7B4-6D44-967C-0580C5F5E7B5}"/>
                    </a:ext>
                  </a:extLst>
                </p14:cNvPr>
                <p14:cNvContentPartPr/>
                <p14:nvPr/>
              </p14:nvContentPartPr>
              <p14:xfrm>
                <a:off x="2436743" y="5687361"/>
                <a:ext cx="12960" cy="122760"/>
              </p14:xfrm>
            </p:contentPart>
          </mc:Choice>
          <mc:Fallback xmlns="">
            <p:pic>
              <p:nvPicPr>
                <p:cNvPr id="1087" name="Entrada de lápiz 1086">
                  <a:extLst>
                    <a:ext uri="{FF2B5EF4-FFF2-40B4-BE49-F238E27FC236}">
                      <a16:creationId xmlns:a16="http://schemas.microsoft.com/office/drawing/2014/main" id="{554CA0E9-D7B4-6D44-967C-0580C5F5E7B5}"/>
                    </a:ext>
                  </a:extLst>
                </p:cNvPr>
                <p:cNvPicPr/>
                <p:nvPr/>
              </p:nvPicPr>
              <p:blipFill>
                <a:blip r:embed="rId796"/>
                <a:stretch>
                  <a:fillRect/>
                </a:stretch>
              </p:blipFill>
              <p:spPr>
                <a:xfrm>
                  <a:off x="2420821" y="5671881"/>
                  <a:ext cx="44434" cy="153360"/>
                </a:xfrm>
                <a:prstGeom prst="rect">
                  <a:avLst/>
                </a:prstGeom>
              </p:spPr>
            </p:pic>
          </mc:Fallback>
        </mc:AlternateContent>
      </p:grpSp>
      <p:grpSp>
        <p:nvGrpSpPr>
          <p:cNvPr id="1098" name="Grupo 1097">
            <a:extLst>
              <a:ext uri="{FF2B5EF4-FFF2-40B4-BE49-F238E27FC236}">
                <a16:creationId xmlns:a16="http://schemas.microsoft.com/office/drawing/2014/main" id="{28010761-9799-7743-ABBE-242FFE75697C}"/>
              </a:ext>
            </a:extLst>
          </p:cNvPr>
          <p:cNvGrpSpPr/>
          <p:nvPr/>
        </p:nvGrpSpPr>
        <p:grpSpPr>
          <a:xfrm>
            <a:off x="2603423" y="5575761"/>
            <a:ext cx="497160" cy="270000"/>
            <a:chOff x="2603423" y="5575761"/>
            <a:chExt cx="497160" cy="270000"/>
          </a:xfrm>
        </p:grpSpPr>
        <mc:AlternateContent xmlns:mc="http://schemas.openxmlformats.org/markup-compatibility/2006" xmlns:p14="http://schemas.microsoft.com/office/powerpoint/2010/main">
          <mc:Choice Requires="p14">
            <p:contentPart p14:bwMode="auto" r:id="rId797">
              <p14:nvContentPartPr>
                <p14:cNvPr id="1089" name="Entrada de lápiz 1088">
                  <a:extLst>
                    <a:ext uri="{FF2B5EF4-FFF2-40B4-BE49-F238E27FC236}">
                      <a16:creationId xmlns:a16="http://schemas.microsoft.com/office/drawing/2014/main" id="{7E2A4192-B676-0949-B7D0-EC6024194020}"/>
                    </a:ext>
                  </a:extLst>
                </p14:cNvPr>
                <p14:cNvContentPartPr/>
                <p14:nvPr/>
              </p14:nvContentPartPr>
              <p14:xfrm>
                <a:off x="2603423" y="5738481"/>
                <a:ext cx="42480" cy="12960"/>
              </p14:xfrm>
            </p:contentPart>
          </mc:Choice>
          <mc:Fallback xmlns="">
            <p:pic>
              <p:nvPicPr>
                <p:cNvPr id="1089" name="Entrada de lápiz 1088">
                  <a:extLst>
                    <a:ext uri="{FF2B5EF4-FFF2-40B4-BE49-F238E27FC236}">
                      <a16:creationId xmlns:a16="http://schemas.microsoft.com/office/drawing/2014/main" id="{7E2A4192-B676-0949-B7D0-EC6024194020}"/>
                    </a:ext>
                  </a:extLst>
                </p:cNvPr>
                <p:cNvPicPr/>
                <p:nvPr/>
              </p:nvPicPr>
              <p:blipFill>
                <a:blip r:embed="rId798"/>
                <a:stretch>
                  <a:fillRect/>
                </a:stretch>
              </p:blipFill>
              <p:spPr>
                <a:xfrm>
                  <a:off x="2587943" y="5722559"/>
                  <a:ext cx="7308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1090" name="Entrada de lápiz 1089">
                  <a:extLst>
                    <a:ext uri="{FF2B5EF4-FFF2-40B4-BE49-F238E27FC236}">
                      <a16:creationId xmlns:a16="http://schemas.microsoft.com/office/drawing/2014/main" id="{081A304F-C22E-304A-AD85-57073C3787DE}"/>
                    </a:ext>
                  </a:extLst>
                </p14:cNvPr>
                <p14:cNvContentPartPr/>
                <p14:nvPr/>
              </p14:nvContentPartPr>
              <p14:xfrm>
                <a:off x="2693063" y="5698881"/>
                <a:ext cx="62280" cy="107280"/>
              </p14:xfrm>
            </p:contentPart>
          </mc:Choice>
          <mc:Fallback xmlns="">
            <p:pic>
              <p:nvPicPr>
                <p:cNvPr id="1090" name="Entrada de lápiz 1089">
                  <a:extLst>
                    <a:ext uri="{FF2B5EF4-FFF2-40B4-BE49-F238E27FC236}">
                      <a16:creationId xmlns:a16="http://schemas.microsoft.com/office/drawing/2014/main" id="{081A304F-C22E-304A-AD85-57073C3787DE}"/>
                    </a:ext>
                  </a:extLst>
                </p:cNvPr>
                <p:cNvPicPr/>
                <p:nvPr/>
              </p:nvPicPr>
              <p:blipFill>
                <a:blip r:embed="rId800"/>
                <a:stretch>
                  <a:fillRect/>
                </a:stretch>
              </p:blipFill>
              <p:spPr>
                <a:xfrm>
                  <a:off x="2677583" y="5683401"/>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1092" name="Entrada de lápiz 1091">
                  <a:extLst>
                    <a:ext uri="{FF2B5EF4-FFF2-40B4-BE49-F238E27FC236}">
                      <a16:creationId xmlns:a16="http://schemas.microsoft.com/office/drawing/2014/main" id="{7DB33981-3F41-BD47-AD9A-A4A361420B76}"/>
                    </a:ext>
                  </a:extLst>
                </p14:cNvPr>
                <p14:cNvContentPartPr/>
                <p14:nvPr/>
              </p14:nvContentPartPr>
              <p14:xfrm>
                <a:off x="2834183" y="5793201"/>
                <a:ext cx="2880" cy="5400"/>
              </p14:xfrm>
            </p:contentPart>
          </mc:Choice>
          <mc:Fallback xmlns="">
            <p:pic>
              <p:nvPicPr>
                <p:cNvPr id="1092" name="Entrada de lápiz 1091">
                  <a:extLst>
                    <a:ext uri="{FF2B5EF4-FFF2-40B4-BE49-F238E27FC236}">
                      <a16:creationId xmlns:a16="http://schemas.microsoft.com/office/drawing/2014/main" id="{7DB33981-3F41-BD47-AD9A-A4A361420B76}"/>
                    </a:ext>
                  </a:extLst>
                </p:cNvPr>
                <p:cNvPicPr/>
                <p:nvPr/>
              </p:nvPicPr>
              <p:blipFill>
                <a:blip r:embed="rId704"/>
                <a:stretch>
                  <a:fillRect/>
                </a:stretch>
              </p:blipFill>
              <p:spPr>
                <a:xfrm>
                  <a:off x="2818703" y="5777721"/>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1093" name="Entrada de lápiz 1092">
                  <a:extLst>
                    <a:ext uri="{FF2B5EF4-FFF2-40B4-BE49-F238E27FC236}">
                      <a16:creationId xmlns:a16="http://schemas.microsoft.com/office/drawing/2014/main" id="{641E857B-8CDF-4641-B143-1881AB315A2E}"/>
                    </a:ext>
                  </a:extLst>
                </p14:cNvPr>
                <p14:cNvContentPartPr/>
                <p14:nvPr/>
              </p14:nvContentPartPr>
              <p14:xfrm>
                <a:off x="2861543" y="5683761"/>
                <a:ext cx="55080" cy="64800"/>
              </p14:xfrm>
            </p:contentPart>
          </mc:Choice>
          <mc:Fallback xmlns="">
            <p:pic>
              <p:nvPicPr>
                <p:cNvPr id="1093" name="Entrada de lápiz 1092">
                  <a:extLst>
                    <a:ext uri="{FF2B5EF4-FFF2-40B4-BE49-F238E27FC236}">
                      <a16:creationId xmlns:a16="http://schemas.microsoft.com/office/drawing/2014/main" id="{641E857B-8CDF-4641-B143-1881AB315A2E}"/>
                    </a:ext>
                  </a:extLst>
                </p:cNvPr>
                <p:cNvPicPr/>
                <p:nvPr/>
              </p:nvPicPr>
              <p:blipFill>
                <a:blip r:embed="rId803"/>
                <a:stretch>
                  <a:fillRect/>
                </a:stretch>
              </p:blipFill>
              <p:spPr>
                <a:xfrm>
                  <a:off x="2846063" y="5668281"/>
                  <a:ext cx="85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1094" name="Entrada de lápiz 1093">
                  <a:extLst>
                    <a:ext uri="{FF2B5EF4-FFF2-40B4-BE49-F238E27FC236}">
                      <a16:creationId xmlns:a16="http://schemas.microsoft.com/office/drawing/2014/main" id="{3745F6D7-BB50-FB48-A3FD-5C6DFC1D41F4}"/>
                    </a:ext>
                  </a:extLst>
                </p14:cNvPr>
                <p14:cNvContentPartPr/>
                <p14:nvPr/>
              </p14:nvContentPartPr>
              <p14:xfrm>
                <a:off x="2874143" y="5746401"/>
                <a:ext cx="55080" cy="61560"/>
              </p14:xfrm>
            </p:contentPart>
          </mc:Choice>
          <mc:Fallback xmlns="">
            <p:pic>
              <p:nvPicPr>
                <p:cNvPr id="1094" name="Entrada de lápiz 1093">
                  <a:extLst>
                    <a:ext uri="{FF2B5EF4-FFF2-40B4-BE49-F238E27FC236}">
                      <a16:creationId xmlns:a16="http://schemas.microsoft.com/office/drawing/2014/main" id="{3745F6D7-BB50-FB48-A3FD-5C6DFC1D41F4}"/>
                    </a:ext>
                  </a:extLst>
                </p:cNvPr>
                <p:cNvPicPr/>
                <p:nvPr/>
              </p:nvPicPr>
              <p:blipFill>
                <a:blip r:embed="rId805"/>
                <a:stretch>
                  <a:fillRect/>
                </a:stretch>
              </p:blipFill>
              <p:spPr>
                <a:xfrm>
                  <a:off x="2858663" y="5730921"/>
                  <a:ext cx="856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1095" name="Entrada de lápiz 1094">
                  <a:extLst>
                    <a:ext uri="{FF2B5EF4-FFF2-40B4-BE49-F238E27FC236}">
                      <a16:creationId xmlns:a16="http://schemas.microsoft.com/office/drawing/2014/main" id="{4A87E202-30AB-5845-B064-F291CD5493D0}"/>
                    </a:ext>
                  </a:extLst>
                </p14:cNvPr>
                <p14:cNvContentPartPr/>
                <p14:nvPr/>
              </p14:nvContentPartPr>
              <p14:xfrm>
                <a:off x="2956223" y="5671521"/>
                <a:ext cx="45000" cy="54720"/>
              </p14:xfrm>
            </p:contentPart>
          </mc:Choice>
          <mc:Fallback xmlns="">
            <p:pic>
              <p:nvPicPr>
                <p:cNvPr id="1095" name="Entrada de lápiz 1094">
                  <a:extLst>
                    <a:ext uri="{FF2B5EF4-FFF2-40B4-BE49-F238E27FC236}">
                      <a16:creationId xmlns:a16="http://schemas.microsoft.com/office/drawing/2014/main" id="{4A87E202-30AB-5845-B064-F291CD5493D0}"/>
                    </a:ext>
                  </a:extLst>
                </p:cNvPr>
                <p:cNvPicPr/>
                <p:nvPr/>
              </p:nvPicPr>
              <p:blipFill>
                <a:blip r:embed="rId807"/>
                <a:stretch>
                  <a:fillRect/>
                </a:stretch>
              </p:blipFill>
              <p:spPr>
                <a:xfrm>
                  <a:off x="2940743" y="5656041"/>
                  <a:ext cx="75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1096" name="Entrada de lápiz 1095">
                  <a:extLst>
                    <a:ext uri="{FF2B5EF4-FFF2-40B4-BE49-F238E27FC236}">
                      <a16:creationId xmlns:a16="http://schemas.microsoft.com/office/drawing/2014/main" id="{45CE9391-C7DA-8D46-A825-94CBB3AAA898}"/>
                    </a:ext>
                  </a:extLst>
                </p14:cNvPr>
                <p14:cNvContentPartPr/>
                <p14:nvPr/>
              </p14:nvContentPartPr>
              <p14:xfrm>
                <a:off x="2968823" y="5733441"/>
                <a:ext cx="49680" cy="64800"/>
              </p14:xfrm>
            </p:contentPart>
          </mc:Choice>
          <mc:Fallback xmlns="">
            <p:pic>
              <p:nvPicPr>
                <p:cNvPr id="1096" name="Entrada de lápiz 1095">
                  <a:extLst>
                    <a:ext uri="{FF2B5EF4-FFF2-40B4-BE49-F238E27FC236}">
                      <a16:creationId xmlns:a16="http://schemas.microsoft.com/office/drawing/2014/main" id="{45CE9391-C7DA-8D46-A825-94CBB3AAA898}"/>
                    </a:ext>
                  </a:extLst>
                </p:cNvPr>
                <p:cNvPicPr/>
                <p:nvPr/>
              </p:nvPicPr>
              <p:blipFill>
                <a:blip r:embed="rId809"/>
                <a:stretch>
                  <a:fillRect/>
                </a:stretch>
              </p:blipFill>
              <p:spPr>
                <a:xfrm>
                  <a:off x="2953454" y="5717961"/>
                  <a:ext cx="800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1097" name="Entrada de lápiz 1096">
                  <a:extLst>
                    <a:ext uri="{FF2B5EF4-FFF2-40B4-BE49-F238E27FC236}">
                      <a16:creationId xmlns:a16="http://schemas.microsoft.com/office/drawing/2014/main" id="{2F2F3ACE-4131-F14E-9DE0-E3C50033B24E}"/>
                    </a:ext>
                  </a:extLst>
                </p14:cNvPr>
                <p14:cNvContentPartPr/>
                <p14:nvPr/>
              </p14:nvContentPartPr>
              <p14:xfrm>
                <a:off x="2988623" y="5575761"/>
                <a:ext cx="111960" cy="270000"/>
              </p14:xfrm>
            </p:contentPart>
          </mc:Choice>
          <mc:Fallback xmlns="">
            <p:pic>
              <p:nvPicPr>
                <p:cNvPr id="1097" name="Entrada de lápiz 1096">
                  <a:extLst>
                    <a:ext uri="{FF2B5EF4-FFF2-40B4-BE49-F238E27FC236}">
                      <a16:creationId xmlns:a16="http://schemas.microsoft.com/office/drawing/2014/main" id="{2F2F3ACE-4131-F14E-9DE0-E3C50033B24E}"/>
                    </a:ext>
                  </a:extLst>
                </p:cNvPr>
                <p:cNvPicPr/>
                <p:nvPr/>
              </p:nvPicPr>
              <p:blipFill>
                <a:blip r:embed="rId811"/>
                <a:stretch>
                  <a:fillRect/>
                </a:stretch>
              </p:blipFill>
              <p:spPr>
                <a:xfrm>
                  <a:off x="2973093" y="5560281"/>
                  <a:ext cx="142659" cy="30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2">
            <p14:nvContentPartPr>
              <p14:cNvPr id="1099" name="Entrada de lápiz 1098">
                <a:extLst>
                  <a:ext uri="{FF2B5EF4-FFF2-40B4-BE49-F238E27FC236}">
                    <a16:creationId xmlns:a16="http://schemas.microsoft.com/office/drawing/2014/main" id="{38A42BC7-6F4D-B947-8DE9-A65035EDB9B2}"/>
                  </a:ext>
                </a:extLst>
              </p14:cNvPr>
              <p14:cNvContentPartPr/>
              <p14:nvPr/>
            </p14:nvContentPartPr>
            <p14:xfrm>
              <a:off x="7448449" y="2039196"/>
              <a:ext cx="65160" cy="78120"/>
            </p14:xfrm>
          </p:contentPart>
        </mc:Choice>
        <mc:Fallback xmlns="">
          <p:pic>
            <p:nvPicPr>
              <p:cNvPr id="1099" name="Entrada de lápiz 1098">
                <a:extLst>
                  <a:ext uri="{FF2B5EF4-FFF2-40B4-BE49-F238E27FC236}">
                    <a16:creationId xmlns:a16="http://schemas.microsoft.com/office/drawing/2014/main" id="{38A42BC7-6F4D-B947-8DE9-A65035EDB9B2}"/>
                  </a:ext>
                </a:extLst>
              </p:cNvPr>
              <p:cNvPicPr/>
              <p:nvPr/>
            </p:nvPicPr>
            <p:blipFill>
              <a:blip r:embed="rId813"/>
              <a:stretch>
                <a:fillRect/>
              </a:stretch>
            </p:blipFill>
            <p:spPr>
              <a:xfrm>
                <a:off x="7433054" y="2023787"/>
                <a:ext cx="95592" cy="108580"/>
              </a:xfrm>
              <a:prstGeom prst="rect">
                <a:avLst/>
              </a:prstGeom>
            </p:spPr>
          </p:pic>
        </mc:Fallback>
      </mc:AlternateContent>
      <p:grpSp>
        <p:nvGrpSpPr>
          <p:cNvPr id="1110" name="Grupo 1109">
            <a:extLst>
              <a:ext uri="{FF2B5EF4-FFF2-40B4-BE49-F238E27FC236}">
                <a16:creationId xmlns:a16="http://schemas.microsoft.com/office/drawing/2014/main" id="{D03C1045-3BA9-2547-B74C-630A9A22417E}"/>
              </a:ext>
            </a:extLst>
          </p:cNvPr>
          <p:cNvGrpSpPr/>
          <p:nvPr/>
        </p:nvGrpSpPr>
        <p:grpSpPr>
          <a:xfrm>
            <a:off x="7148428" y="4850223"/>
            <a:ext cx="497160" cy="617400"/>
            <a:chOff x="7148428" y="4850223"/>
            <a:chExt cx="497160" cy="617400"/>
          </a:xfrm>
        </p:grpSpPr>
        <mc:AlternateContent xmlns:mc="http://schemas.openxmlformats.org/markup-compatibility/2006" xmlns:p14="http://schemas.microsoft.com/office/powerpoint/2010/main">
          <mc:Choice Requires="p14">
            <p:contentPart p14:bwMode="auto" r:id="rId814">
              <p14:nvContentPartPr>
                <p14:cNvPr id="1100" name="Entrada de lápiz 1099">
                  <a:extLst>
                    <a:ext uri="{FF2B5EF4-FFF2-40B4-BE49-F238E27FC236}">
                      <a16:creationId xmlns:a16="http://schemas.microsoft.com/office/drawing/2014/main" id="{AEBBCFBA-55E5-8A4A-9320-DC6FEDC30A3F}"/>
                    </a:ext>
                  </a:extLst>
                </p14:cNvPr>
                <p14:cNvContentPartPr/>
                <p14:nvPr/>
              </p14:nvContentPartPr>
              <p14:xfrm>
                <a:off x="7148428" y="4850223"/>
                <a:ext cx="126000" cy="203760"/>
              </p14:xfrm>
            </p:contentPart>
          </mc:Choice>
          <mc:Fallback xmlns="">
            <p:pic>
              <p:nvPicPr>
                <p:cNvPr id="1100" name="Entrada de lápiz 1099">
                  <a:extLst>
                    <a:ext uri="{FF2B5EF4-FFF2-40B4-BE49-F238E27FC236}">
                      <a16:creationId xmlns:a16="http://schemas.microsoft.com/office/drawing/2014/main" id="{AEBBCFBA-55E5-8A4A-9320-DC6FEDC30A3F}"/>
                    </a:ext>
                  </a:extLst>
                </p:cNvPr>
                <p:cNvPicPr/>
                <p:nvPr/>
              </p:nvPicPr>
              <p:blipFill>
                <a:blip r:embed="rId815"/>
                <a:stretch>
                  <a:fillRect/>
                </a:stretch>
              </p:blipFill>
              <p:spPr>
                <a:xfrm>
                  <a:off x="7132948" y="4834743"/>
                  <a:ext cx="156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1101" name="Entrada de lápiz 1100">
                  <a:extLst>
                    <a:ext uri="{FF2B5EF4-FFF2-40B4-BE49-F238E27FC236}">
                      <a16:creationId xmlns:a16="http://schemas.microsoft.com/office/drawing/2014/main" id="{016C673C-8534-8B40-AE43-CA1EE8B04410}"/>
                    </a:ext>
                  </a:extLst>
                </p14:cNvPr>
                <p14:cNvContentPartPr/>
                <p14:nvPr/>
              </p14:nvContentPartPr>
              <p14:xfrm>
                <a:off x="7352188" y="4876143"/>
                <a:ext cx="73440" cy="199080"/>
              </p14:xfrm>
            </p:contentPart>
          </mc:Choice>
          <mc:Fallback xmlns="">
            <p:pic>
              <p:nvPicPr>
                <p:cNvPr id="1101" name="Entrada de lápiz 1100">
                  <a:extLst>
                    <a:ext uri="{FF2B5EF4-FFF2-40B4-BE49-F238E27FC236}">
                      <a16:creationId xmlns:a16="http://schemas.microsoft.com/office/drawing/2014/main" id="{016C673C-8534-8B40-AE43-CA1EE8B04410}"/>
                    </a:ext>
                  </a:extLst>
                </p:cNvPr>
                <p:cNvPicPr/>
                <p:nvPr/>
              </p:nvPicPr>
              <p:blipFill>
                <a:blip r:embed="rId817"/>
                <a:stretch>
                  <a:fillRect/>
                </a:stretch>
              </p:blipFill>
              <p:spPr>
                <a:xfrm>
                  <a:off x="7336708" y="4860663"/>
                  <a:ext cx="104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1102" name="Entrada de lápiz 1101">
                  <a:extLst>
                    <a:ext uri="{FF2B5EF4-FFF2-40B4-BE49-F238E27FC236}">
                      <a16:creationId xmlns:a16="http://schemas.microsoft.com/office/drawing/2014/main" id="{03C026B0-AA7C-DC4A-98F1-38D96645C8E5}"/>
                    </a:ext>
                  </a:extLst>
                </p14:cNvPr>
                <p14:cNvContentPartPr/>
                <p14:nvPr/>
              </p14:nvContentPartPr>
              <p14:xfrm>
                <a:off x="7352188" y="4855263"/>
                <a:ext cx="94680" cy="16200"/>
              </p14:xfrm>
            </p:contentPart>
          </mc:Choice>
          <mc:Fallback xmlns="">
            <p:pic>
              <p:nvPicPr>
                <p:cNvPr id="1102" name="Entrada de lápiz 1101">
                  <a:extLst>
                    <a:ext uri="{FF2B5EF4-FFF2-40B4-BE49-F238E27FC236}">
                      <a16:creationId xmlns:a16="http://schemas.microsoft.com/office/drawing/2014/main" id="{03C026B0-AA7C-DC4A-98F1-38D96645C8E5}"/>
                    </a:ext>
                  </a:extLst>
                </p:cNvPr>
                <p:cNvPicPr/>
                <p:nvPr/>
              </p:nvPicPr>
              <p:blipFill>
                <a:blip r:embed="rId819"/>
                <a:stretch>
                  <a:fillRect/>
                </a:stretch>
              </p:blipFill>
              <p:spPr>
                <a:xfrm>
                  <a:off x="7336649" y="4839431"/>
                  <a:ext cx="125397" cy="47495"/>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1104" name="Entrada de lápiz 1103">
                  <a:extLst>
                    <a:ext uri="{FF2B5EF4-FFF2-40B4-BE49-F238E27FC236}">
                      <a16:creationId xmlns:a16="http://schemas.microsoft.com/office/drawing/2014/main" id="{1C67C44E-5FE6-FE46-B8DE-E36AA474C2FF}"/>
                    </a:ext>
                  </a:extLst>
                </p14:cNvPr>
                <p14:cNvContentPartPr/>
                <p14:nvPr/>
              </p14:nvContentPartPr>
              <p14:xfrm>
                <a:off x="7163908" y="5148303"/>
                <a:ext cx="308880" cy="16200"/>
              </p14:xfrm>
            </p:contentPart>
          </mc:Choice>
          <mc:Fallback xmlns="">
            <p:pic>
              <p:nvPicPr>
                <p:cNvPr id="1104" name="Entrada de lápiz 1103">
                  <a:extLst>
                    <a:ext uri="{FF2B5EF4-FFF2-40B4-BE49-F238E27FC236}">
                      <a16:creationId xmlns:a16="http://schemas.microsoft.com/office/drawing/2014/main" id="{1C67C44E-5FE6-FE46-B8DE-E36AA474C2FF}"/>
                    </a:ext>
                  </a:extLst>
                </p:cNvPr>
                <p:cNvPicPr/>
                <p:nvPr/>
              </p:nvPicPr>
              <p:blipFill>
                <a:blip r:embed="rId821"/>
                <a:stretch>
                  <a:fillRect/>
                </a:stretch>
              </p:blipFill>
              <p:spPr>
                <a:xfrm>
                  <a:off x="7148428" y="5132823"/>
                  <a:ext cx="339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1105" name="Entrada de lápiz 1104">
                  <a:extLst>
                    <a:ext uri="{FF2B5EF4-FFF2-40B4-BE49-F238E27FC236}">
                      <a16:creationId xmlns:a16="http://schemas.microsoft.com/office/drawing/2014/main" id="{7E5BBBC5-0A87-934F-BD1F-8290D23CEF86}"/>
                    </a:ext>
                  </a:extLst>
                </p14:cNvPr>
                <p14:cNvContentPartPr/>
                <p14:nvPr/>
              </p14:nvContentPartPr>
              <p14:xfrm>
                <a:off x="7185148" y="5247663"/>
                <a:ext cx="78840" cy="219960"/>
              </p14:xfrm>
            </p:contentPart>
          </mc:Choice>
          <mc:Fallback xmlns="">
            <p:pic>
              <p:nvPicPr>
                <p:cNvPr id="1105" name="Entrada de lápiz 1104">
                  <a:extLst>
                    <a:ext uri="{FF2B5EF4-FFF2-40B4-BE49-F238E27FC236}">
                      <a16:creationId xmlns:a16="http://schemas.microsoft.com/office/drawing/2014/main" id="{7E5BBBC5-0A87-934F-BD1F-8290D23CEF86}"/>
                    </a:ext>
                  </a:extLst>
                </p:cNvPr>
                <p:cNvPicPr/>
                <p:nvPr/>
              </p:nvPicPr>
              <p:blipFill>
                <a:blip r:embed="rId823"/>
                <a:stretch>
                  <a:fillRect/>
                </a:stretch>
              </p:blipFill>
              <p:spPr>
                <a:xfrm>
                  <a:off x="7169668" y="5232183"/>
                  <a:ext cx="1094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1106" name="Entrada de lápiz 1105">
                  <a:extLst>
                    <a:ext uri="{FF2B5EF4-FFF2-40B4-BE49-F238E27FC236}">
                      <a16:creationId xmlns:a16="http://schemas.microsoft.com/office/drawing/2014/main" id="{796F9609-05EB-0A4F-90B8-87392E509174}"/>
                    </a:ext>
                  </a:extLst>
                </p14:cNvPr>
                <p14:cNvContentPartPr/>
                <p14:nvPr/>
              </p14:nvContentPartPr>
              <p14:xfrm>
                <a:off x="7305388" y="5315703"/>
                <a:ext cx="183240" cy="136440"/>
              </p14:xfrm>
            </p:contentPart>
          </mc:Choice>
          <mc:Fallback xmlns="">
            <p:pic>
              <p:nvPicPr>
                <p:cNvPr id="1106" name="Entrada de lápiz 1105">
                  <a:extLst>
                    <a:ext uri="{FF2B5EF4-FFF2-40B4-BE49-F238E27FC236}">
                      <a16:creationId xmlns:a16="http://schemas.microsoft.com/office/drawing/2014/main" id="{796F9609-05EB-0A4F-90B8-87392E509174}"/>
                    </a:ext>
                  </a:extLst>
                </p:cNvPr>
                <p:cNvPicPr/>
                <p:nvPr/>
              </p:nvPicPr>
              <p:blipFill>
                <a:blip r:embed="rId825"/>
                <a:stretch>
                  <a:fillRect/>
                </a:stretch>
              </p:blipFill>
              <p:spPr>
                <a:xfrm>
                  <a:off x="7289938" y="5300223"/>
                  <a:ext cx="2137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1107" name="Entrada de lápiz 1106">
                  <a:extLst>
                    <a:ext uri="{FF2B5EF4-FFF2-40B4-BE49-F238E27FC236}">
                      <a16:creationId xmlns:a16="http://schemas.microsoft.com/office/drawing/2014/main" id="{987FAC3E-ECE2-804C-8F2A-35CED262477C}"/>
                    </a:ext>
                  </a:extLst>
                </p14:cNvPr>
                <p14:cNvContentPartPr/>
                <p14:nvPr/>
              </p14:nvContentPartPr>
              <p14:xfrm>
                <a:off x="7540468" y="5237223"/>
                <a:ext cx="46800" cy="78840"/>
              </p14:xfrm>
            </p:contentPart>
          </mc:Choice>
          <mc:Fallback xmlns="">
            <p:pic>
              <p:nvPicPr>
                <p:cNvPr id="1107" name="Entrada de lápiz 1106">
                  <a:extLst>
                    <a:ext uri="{FF2B5EF4-FFF2-40B4-BE49-F238E27FC236}">
                      <a16:creationId xmlns:a16="http://schemas.microsoft.com/office/drawing/2014/main" id="{987FAC3E-ECE2-804C-8F2A-35CED262477C}"/>
                    </a:ext>
                  </a:extLst>
                </p:cNvPr>
                <p:cNvPicPr/>
                <p:nvPr/>
              </p:nvPicPr>
              <p:blipFill>
                <a:blip r:embed="rId827"/>
                <a:stretch>
                  <a:fillRect/>
                </a:stretch>
              </p:blipFill>
              <p:spPr>
                <a:xfrm>
                  <a:off x="7524988" y="5221743"/>
                  <a:ext cx="77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1108" name="Entrada de lápiz 1107">
                  <a:extLst>
                    <a:ext uri="{FF2B5EF4-FFF2-40B4-BE49-F238E27FC236}">
                      <a16:creationId xmlns:a16="http://schemas.microsoft.com/office/drawing/2014/main" id="{C6FAFBB2-26A0-A546-95D0-B82F57822908}"/>
                    </a:ext>
                  </a:extLst>
                </p14:cNvPr>
                <p14:cNvContentPartPr/>
                <p14:nvPr/>
              </p14:nvContentPartPr>
              <p14:xfrm>
                <a:off x="7498708" y="5221383"/>
                <a:ext cx="47520" cy="120600"/>
              </p14:xfrm>
            </p:contentPart>
          </mc:Choice>
          <mc:Fallback xmlns="">
            <p:pic>
              <p:nvPicPr>
                <p:cNvPr id="1108" name="Entrada de lápiz 1107">
                  <a:extLst>
                    <a:ext uri="{FF2B5EF4-FFF2-40B4-BE49-F238E27FC236}">
                      <a16:creationId xmlns:a16="http://schemas.microsoft.com/office/drawing/2014/main" id="{C6FAFBB2-26A0-A546-95D0-B82F57822908}"/>
                    </a:ext>
                  </a:extLst>
                </p:cNvPr>
                <p:cNvPicPr/>
                <p:nvPr/>
              </p:nvPicPr>
              <p:blipFill>
                <a:blip r:embed="rId829"/>
                <a:stretch>
                  <a:fillRect/>
                </a:stretch>
              </p:blipFill>
              <p:spPr>
                <a:xfrm>
                  <a:off x="7483110" y="5205903"/>
                  <a:ext cx="78354"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1109" name="Entrada de lápiz 1108">
                  <a:extLst>
                    <a:ext uri="{FF2B5EF4-FFF2-40B4-BE49-F238E27FC236}">
                      <a16:creationId xmlns:a16="http://schemas.microsoft.com/office/drawing/2014/main" id="{AC5F551F-936D-3E4A-B7E9-696B5DAD470C}"/>
                    </a:ext>
                  </a:extLst>
                </p14:cNvPr>
                <p14:cNvContentPartPr/>
                <p14:nvPr/>
              </p14:nvContentPartPr>
              <p14:xfrm>
                <a:off x="7608508" y="5205543"/>
                <a:ext cx="37080" cy="136440"/>
              </p14:xfrm>
            </p:contentPart>
          </mc:Choice>
          <mc:Fallback xmlns="">
            <p:pic>
              <p:nvPicPr>
                <p:cNvPr id="1109" name="Entrada de lápiz 1108">
                  <a:extLst>
                    <a:ext uri="{FF2B5EF4-FFF2-40B4-BE49-F238E27FC236}">
                      <a16:creationId xmlns:a16="http://schemas.microsoft.com/office/drawing/2014/main" id="{AC5F551F-936D-3E4A-B7E9-696B5DAD470C}"/>
                    </a:ext>
                  </a:extLst>
                </p:cNvPr>
                <p:cNvPicPr/>
                <p:nvPr/>
              </p:nvPicPr>
              <p:blipFill>
                <a:blip r:embed="rId831"/>
                <a:stretch>
                  <a:fillRect/>
                </a:stretch>
              </p:blipFill>
              <p:spPr>
                <a:xfrm>
                  <a:off x="7593028" y="5190063"/>
                  <a:ext cx="67680" cy="167040"/>
                </a:xfrm>
                <a:prstGeom prst="rect">
                  <a:avLst/>
                </a:prstGeom>
              </p:spPr>
            </p:pic>
          </mc:Fallback>
        </mc:AlternateContent>
      </p:grpSp>
      <p:grpSp>
        <p:nvGrpSpPr>
          <p:cNvPr id="1113" name="Grupo 1112">
            <a:extLst>
              <a:ext uri="{FF2B5EF4-FFF2-40B4-BE49-F238E27FC236}">
                <a16:creationId xmlns:a16="http://schemas.microsoft.com/office/drawing/2014/main" id="{1E8A2A7F-A105-D143-B766-3B1AE13E41A2}"/>
              </a:ext>
            </a:extLst>
          </p:cNvPr>
          <p:cNvGrpSpPr/>
          <p:nvPr/>
        </p:nvGrpSpPr>
        <p:grpSpPr>
          <a:xfrm>
            <a:off x="7793615" y="5079541"/>
            <a:ext cx="106920" cy="102240"/>
            <a:chOff x="7793615" y="5079541"/>
            <a:chExt cx="106920" cy="102240"/>
          </a:xfrm>
        </p:grpSpPr>
        <mc:AlternateContent xmlns:mc="http://schemas.openxmlformats.org/markup-compatibility/2006" xmlns:p14="http://schemas.microsoft.com/office/powerpoint/2010/main">
          <mc:Choice Requires="p14">
            <p:contentPart p14:bwMode="auto" r:id="rId832">
              <p14:nvContentPartPr>
                <p14:cNvPr id="1111" name="Entrada de lápiz 1110">
                  <a:extLst>
                    <a:ext uri="{FF2B5EF4-FFF2-40B4-BE49-F238E27FC236}">
                      <a16:creationId xmlns:a16="http://schemas.microsoft.com/office/drawing/2014/main" id="{3A48E3F8-B3A5-7A48-BC24-9CEEFC550138}"/>
                    </a:ext>
                  </a:extLst>
                </p14:cNvPr>
                <p14:cNvContentPartPr/>
                <p14:nvPr/>
              </p14:nvContentPartPr>
              <p14:xfrm>
                <a:off x="7812335" y="5079541"/>
                <a:ext cx="60840" cy="14400"/>
              </p14:xfrm>
            </p:contentPart>
          </mc:Choice>
          <mc:Fallback xmlns="">
            <p:pic>
              <p:nvPicPr>
                <p:cNvPr id="1111" name="Entrada de lápiz 1110">
                  <a:extLst>
                    <a:ext uri="{FF2B5EF4-FFF2-40B4-BE49-F238E27FC236}">
                      <a16:creationId xmlns:a16="http://schemas.microsoft.com/office/drawing/2014/main" id="{3A48E3F8-B3A5-7A48-BC24-9CEEFC550138}"/>
                    </a:ext>
                  </a:extLst>
                </p:cNvPr>
                <p:cNvPicPr/>
                <p:nvPr/>
              </p:nvPicPr>
              <p:blipFill>
                <a:blip r:embed="rId833"/>
                <a:stretch>
                  <a:fillRect/>
                </a:stretch>
              </p:blipFill>
              <p:spPr>
                <a:xfrm>
                  <a:off x="7796763" y="5064061"/>
                  <a:ext cx="91622"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1112" name="Entrada de lápiz 1111">
                  <a:extLst>
                    <a:ext uri="{FF2B5EF4-FFF2-40B4-BE49-F238E27FC236}">
                      <a16:creationId xmlns:a16="http://schemas.microsoft.com/office/drawing/2014/main" id="{C3165C1B-AF37-654E-B77C-777AF2FCA604}"/>
                    </a:ext>
                  </a:extLst>
                </p14:cNvPr>
                <p14:cNvContentPartPr/>
                <p14:nvPr/>
              </p14:nvContentPartPr>
              <p14:xfrm>
                <a:off x="7793615" y="5176741"/>
                <a:ext cx="106920" cy="5040"/>
              </p14:xfrm>
            </p:contentPart>
          </mc:Choice>
          <mc:Fallback xmlns="">
            <p:pic>
              <p:nvPicPr>
                <p:cNvPr id="1112" name="Entrada de lápiz 1111">
                  <a:extLst>
                    <a:ext uri="{FF2B5EF4-FFF2-40B4-BE49-F238E27FC236}">
                      <a16:creationId xmlns:a16="http://schemas.microsoft.com/office/drawing/2014/main" id="{C3165C1B-AF37-654E-B77C-777AF2FCA604}"/>
                    </a:ext>
                  </a:extLst>
                </p:cNvPr>
                <p:cNvPicPr/>
                <p:nvPr/>
              </p:nvPicPr>
              <p:blipFill>
                <a:blip r:embed="rId835"/>
                <a:stretch>
                  <a:fillRect/>
                </a:stretch>
              </p:blipFill>
              <p:spPr>
                <a:xfrm>
                  <a:off x="7778135" y="5161261"/>
                  <a:ext cx="137520" cy="35640"/>
                </a:xfrm>
                <a:prstGeom prst="rect">
                  <a:avLst/>
                </a:prstGeom>
              </p:spPr>
            </p:pic>
          </mc:Fallback>
        </mc:AlternateContent>
      </p:grpSp>
      <p:grpSp>
        <p:nvGrpSpPr>
          <p:cNvPr id="1115" name="Grupo 1114">
            <a:extLst>
              <a:ext uri="{FF2B5EF4-FFF2-40B4-BE49-F238E27FC236}">
                <a16:creationId xmlns:a16="http://schemas.microsoft.com/office/drawing/2014/main" id="{CD40AB02-9A88-154F-81E1-13FD89B072D6}"/>
              </a:ext>
            </a:extLst>
          </p:cNvPr>
          <p:cNvGrpSpPr/>
          <p:nvPr/>
        </p:nvGrpSpPr>
        <p:grpSpPr>
          <a:xfrm>
            <a:off x="10709984" y="2339839"/>
            <a:ext cx="447120" cy="291600"/>
            <a:chOff x="10709984" y="2339839"/>
            <a:chExt cx="447120" cy="291600"/>
          </a:xfrm>
        </p:grpSpPr>
        <mc:AlternateContent xmlns:mc="http://schemas.openxmlformats.org/markup-compatibility/2006" xmlns:p14="http://schemas.microsoft.com/office/powerpoint/2010/main">
          <mc:Choice Requires="p14">
            <p:contentPart p14:bwMode="auto" r:id="rId836">
              <p14:nvContentPartPr>
                <p14:cNvPr id="777" name="Entrada de lápiz 776">
                  <a:extLst>
                    <a:ext uri="{FF2B5EF4-FFF2-40B4-BE49-F238E27FC236}">
                      <a16:creationId xmlns:a16="http://schemas.microsoft.com/office/drawing/2014/main" id="{4E35828A-D4CA-5143-A5BB-2D41180485F8}"/>
                    </a:ext>
                  </a:extLst>
                </p14:cNvPr>
                <p14:cNvContentPartPr/>
                <p14:nvPr/>
              </p14:nvContentPartPr>
              <p14:xfrm>
                <a:off x="10709984" y="2470879"/>
                <a:ext cx="46440" cy="160560"/>
              </p14:xfrm>
            </p:contentPart>
          </mc:Choice>
          <mc:Fallback xmlns="">
            <p:pic>
              <p:nvPicPr>
                <p:cNvPr id="777" name="Entrada de lápiz 776">
                  <a:extLst>
                    <a:ext uri="{FF2B5EF4-FFF2-40B4-BE49-F238E27FC236}">
                      <a16:creationId xmlns:a16="http://schemas.microsoft.com/office/drawing/2014/main" id="{4E35828A-D4CA-5143-A5BB-2D41180485F8}"/>
                    </a:ext>
                  </a:extLst>
                </p:cNvPr>
                <p:cNvPicPr/>
                <p:nvPr/>
              </p:nvPicPr>
              <p:blipFill>
                <a:blip r:embed="rId837"/>
                <a:stretch>
                  <a:fillRect/>
                </a:stretch>
              </p:blipFill>
              <p:spPr>
                <a:xfrm>
                  <a:off x="10694623" y="2455364"/>
                  <a:ext cx="76805" cy="191229"/>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778" name="Entrada de lápiz 777">
                  <a:extLst>
                    <a:ext uri="{FF2B5EF4-FFF2-40B4-BE49-F238E27FC236}">
                      <a16:creationId xmlns:a16="http://schemas.microsoft.com/office/drawing/2014/main" id="{EB170C48-EF93-1046-A545-34A71FAB9511}"/>
                    </a:ext>
                  </a:extLst>
                </p14:cNvPr>
                <p14:cNvContentPartPr/>
                <p14:nvPr/>
              </p14:nvContentPartPr>
              <p14:xfrm>
                <a:off x="10760024" y="2474839"/>
                <a:ext cx="57960" cy="142560"/>
              </p14:xfrm>
            </p:contentPart>
          </mc:Choice>
          <mc:Fallback xmlns="">
            <p:pic>
              <p:nvPicPr>
                <p:cNvPr id="778" name="Entrada de lápiz 777">
                  <a:extLst>
                    <a:ext uri="{FF2B5EF4-FFF2-40B4-BE49-F238E27FC236}">
                      <a16:creationId xmlns:a16="http://schemas.microsoft.com/office/drawing/2014/main" id="{EB170C48-EF93-1046-A545-34A71FAB9511}"/>
                    </a:ext>
                  </a:extLst>
                </p:cNvPr>
                <p:cNvPicPr/>
                <p:nvPr/>
              </p:nvPicPr>
              <p:blipFill>
                <a:blip r:embed="rId839"/>
                <a:stretch>
                  <a:fillRect/>
                </a:stretch>
              </p:blipFill>
              <p:spPr>
                <a:xfrm>
                  <a:off x="10744640" y="2459359"/>
                  <a:ext cx="88371"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779" name="Entrada de lápiz 778">
                  <a:extLst>
                    <a:ext uri="{FF2B5EF4-FFF2-40B4-BE49-F238E27FC236}">
                      <a16:creationId xmlns:a16="http://schemas.microsoft.com/office/drawing/2014/main" id="{1242C45E-C068-8647-AF6A-624D982CFCCE}"/>
                    </a:ext>
                  </a:extLst>
                </p14:cNvPr>
                <p14:cNvContentPartPr/>
                <p14:nvPr/>
              </p14:nvContentPartPr>
              <p14:xfrm>
                <a:off x="10744544" y="2536399"/>
                <a:ext cx="57960" cy="11880"/>
              </p14:xfrm>
            </p:contentPart>
          </mc:Choice>
          <mc:Fallback xmlns="">
            <p:pic>
              <p:nvPicPr>
                <p:cNvPr id="779" name="Entrada de lápiz 778">
                  <a:extLst>
                    <a:ext uri="{FF2B5EF4-FFF2-40B4-BE49-F238E27FC236}">
                      <a16:creationId xmlns:a16="http://schemas.microsoft.com/office/drawing/2014/main" id="{1242C45E-C068-8647-AF6A-624D982CFCCE}"/>
                    </a:ext>
                  </a:extLst>
                </p:cNvPr>
                <p:cNvPicPr/>
                <p:nvPr/>
              </p:nvPicPr>
              <p:blipFill>
                <a:blip r:embed="rId841"/>
                <a:stretch>
                  <a:fillRect/>
                </a:stretch>
              </p:blipFill>
              <p:spPr>
                <a:xfrm>
                  <a:off x="10729064" y="2520919"/>
                  <a:ext cx="88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780" name="Entrada de lápiz 779">
                  <a:extLst>
                    <a:ext uri="{FF2B5EF4-FFF2-40B4-BE49-F238E27FC236}">
                      <a16:creationId xmlns:a16="http://schemas.microsoft.com/office/drawing/2014/main" id="{2502E15C-23EE-A549-B889-7A1C40DB9AA7}"/>
                    </a:ext>
                  </a:extLst>
                </p14:cNvPr>
                <p14:cNvContentPartPr/>
                <p14:nvPr/>
              </p14:nvContentPartPr>
              <p14:xfrm>
                <a:off x="10860104" y="2389879"/>
                <a:ext cx="15840" cy="84960"/>
              </p14:xfrm>
            </p:contentPart>
          </mc:Choice>
          <mc:Fallback xmlns="">
            <p:pic>
              <p:nvPicPr>
                <p:cNvPr id="780" name="Entrada de lápiz 779">
                  <a:extLst>
                    <a:ext uri="{FF2B5EF4-FFF2-40B4-BE49-F238E27FC236}">
                      <a16:creationId xmlns:a16="http://schemas.microsoft.com/office/drawing/2014/main" id="{2502E15C-23EE-A549-B889-7A1C40DB9AA7}"/>
                    </a:ext>
                  </a:extLst>
                </p:cNvPr>
                <p:cNvPicPr/>
                <p:nvPr/>
              </p:nvPicPr>
              <p:blipFill>
                <a:blip r:embed="rId843"/>
                <a:stretch>
                  <a:fillRect/>
                </a:stretch>
              </p:blipFill>
              <p:spPr>
                <a:xfrm>
                  <a:off x="10844624" y="2374399"/>
                  <a:ext cx="464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781" name="Entrada de lápiz 780">
                  <a:extLst>
                    <a:ext uri="{FF2B5EF4-FFF2-40B4-BE49-F238E27FC236}">
                      <a16:creationId xmlns:a16="http://schemas.microsoft.com/office/drawing/2014/main" id="{C132DF03-1190-6140-A0BD-5DD2505FE571}"/>
                    </a:ext>
                  </a:extLst>
                </p14:cNvPr>
                <p14:cNvContentPartPr/>
                <p14:nvPr/>
              </p14:nvContentPartPr>
              <p14:xfrm>
                <a:off x="10829144" y="2386279"/>
                <a:ext cx="46440" cy="4320"/>
              </p14:xfrm>
            </p:contentPart>
          </mc:Choice>
          <mc:Fallback xmlns="">
            <p:pic>
              <p:nvPicPr>
                <p:cNvPr id="781" name="Entrada de lápiz 780">
                  <a:extLst>
                    <a:ext uri="{FF2B5EF4-FFF2-40B4-BE49-F238E27FC236}">
                      <a16:creationId xmlns:a16="http://schemas.microsoft.com/office/drawing/2014/main" id="{C132DF03-1190-6140-A0BD-5DD2505FE571}"/>
                    </a:ext>
                  </a:extLst>
                </p:cNvPr>
                <p:cNvPicPr/>
                <p:nvPr/>
              </p:nvPicPr>
              <p:blipFill>
                <a:blip r:embed="rId845"/>
                <a:stretch>
                  <a:fillRect/>
                </a:stretch>
              </p:blipFill>
              <p:spPr>
                <a:xfrm>
                  <a:off x="10813664" y="2370799"/>
                  <a:ext cx="77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783" name="Entrada de lápiz 782">
                  <a:extLst>
                    <a:ext uri="{FF2B5EF4-FFF2-40B4-BE49-F238E27FC236}">
                      <a16:creationId xmlns:a16="http://schemas.microsoft.com/office/drawing/2014/main" id="{954088EA-ED8A-FE4F-8E3F-39D119322F1C}"/>
                    </a:ext>
                  </a:extLst>
                </p14:cNvPr>
                <p14:cNvContentPartPr/>
                <p14:nvPr/>
              </p14:nvContentPartPr>
              <p14:xfrm>
                <a:off x="10964144" y="2351359"/>
                <a:ext cx="38880" cy="115920"/>
              </p14:xfrm>
            </p:contentPart>
          </mc:Choice>
          <mc:Fallback xmlns="">
            <p:pic>
              <p:nvPicPr>
                <p:cNvPr id="783" name="Entrada de lápiz 782">
                  <a:extLst>
                    <a:ext uri="{FF2B5EF4-FFF2-40B4-BE49-F238E27FC236}">
                      <a16:creationId xmlns:a16="http://schemas.microsoft.com/office/drawing/2014/main" id="{954088EA-ED8A-FE4F-8E3F-39D119322F1C}"/>
                    </a:ext>
                  </a:extLst>
                </p:cNvPr>
                <p:cNvPicPr/>
                <p:nvPr/>
              </p:nvPicPr>
              <p:blipFill>
                <a:blip r:embed="rId847"/>
                <a:stretch>
                  <a:fillRect/>
                </a:stretch>
              </p:blipFill>
              <p:spPr>
                <a:xfrm>
                  <a:off x="10948664" y="2335879"/>
                  <a:ext cx="69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785" name="Entrada de lápiz 784">
                  <a:extLst>
                    <a:ext uri="{FF2B5EF4-FFF2-40B4-BE49-F238E27FC236}">
                      <a16:creationId xmlns:a16="http://schemas.microsoft.com/office/drawing/2014/main" id="{D133B8A6-EBB1-3145-B56D-E4EF73972205}"/>
                    </a:ext>
                  </a:extLst>
                </p14:cNvPr>
                <p14:cNvContentPartPr/>
                <p14:nvPr/>
              </p14:nvContentPartPr>
              <p14:xfrm>
                <a:off x="11106704" y="2339839"/>
                <a:ext cx="50400" cy="127440"/>
              </p14:xfrm>
            </p:contentPart>
          </mc:Choice>
          <mc:Fallback xmlns="">
            <p:pic>
              <p:nvPicPr>
                <p:cNvPr id="785" name="Entrada de lápiz 784">
                  <a:extLst>
                    <a:ext uri="{FF2B5EF4-FFF2-40B4-BE49-F238E27FC236}">
                      <a16:creationId xmlns:a16="http://schemas.microsoft.com/office/drawing/2014/main" id="{D133B8A6-EBB1-3145-B56D-E4EF73972205}"/>
                    </a:ext>
                  </a:extLst>
                </p:cNvPr>
                <p:cNvPicPr/>
                <p:nvPr/>
              </p:nvPicPr>
              <p:blipFill>
                <a:blip r:embed="rId849"/>
                <a:stretch>
                  <a:fillRect/>
                </a:stretch>
              </p:blipFill>
              <p:spPr>
                <a:xfrm>
                  <a:off x="11091224" y="2324359"/>
                  <a:ext cx="81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1114" name="Entrada de lápiz 1113">
                  <a:extLst>
                    <a:ext uri="{FF2B5EF4-FFF2-40B4-BE49-F238E27FC236}">
                      <a16:creationId xmlns:a16="http://schemas.microsoft.com/office/drawing/2014/main" id="{325B3AA7-B343-0A45-8981-62C83CD76E6F}"/>
                    </a:ext>
                  </a:extLst>
                </p14:cNvPr>
                <p14:cNvContentPartPr/>
                <p14:nvPr/>
              </p14:nvContentPartPr>
              <p14:xfrm>
                <a:off x="11053284" y="2390092"/>
                <a:ext cx="15480" cy="51840"/>
              </p14:xfrm>
            </p:contentPart>
          </mc:Choice>
          <mc:Fallback xmlns="">
            <p:pic>
              <p:nvPicPr>
                <p:cNvPr id="1114" name="Entrada de lápiz 1113">
                  <a:extLst>
                    <a:ext uri="{FF2B5EF4-FFF2-40B4-BE49-F238E27FC236}">
                      <a16:creationId xmlns:a16="http://schemas.microsoft.com/office/drawing/2014/main" id="{325B3AA7-B343-0A45-8981-62C83CD76E6F}"/>
                    </a:ext>
                  </a:extLst>
                </p:cNvPr>
                <p:cNvPicPr/>
                <p:nvPr/>
              </p:nvPicPr>
              <p:blipFill>
                <a:blip r:embed="rId851"/>
                <a:stretch>
                  <a:fillRect/>
                </a:stretch>
              </p:blipFill>
              <p:spPr>
                <a:xfrm>
                  <a:off x="11037804" y="2374612"/>
                  <a:ext cx="46080" cy="82440"/>
                </a:xfrm>
                <a:prstGeom prst="rect">
                  <a:avLst/>
                </a:prstGeom>
              </p:spPr>
            </p:pic>
          </mc:Fallback>
        </mc:AlternateContent>
      </p:grpSp>
      <p:grpSp>
        <p:nvGrpSpPr>
          <p:cNvPr id="1168" name="Grupo 1167">
            <a:extLst>
              <a:ext uri="{FF2B5EF4-FFF2-40B4-BE49-F238E27FC236}">
                <a16:creationId xmlns:a16="http://schemas.microsoft.com/office/drawing/2014/main" id="{009193D6-0DE3-C444-A1F0-4B5033461315}"/>
              </a:ext>
            </a:extLst>
          </p:cNvPr>
          <p:cNvGrpSpPr/>
          <p:nvPr/>
        </p:nvGrpSpPr>
        <p:grpSpPr>
          <a:xfrm>
            <a:off x="8313527" y="4664178"/>
            <a:ext cx="782280" cy="1042920"/>
            <a:chOff x="8313527" y="4664178"/>
            <a:chExt cx="782280" cy="1042920"/>
          </a:xfrm>
        </p:grpSpPr>
        <mc:AlternateContent xmlns:mc="http://schemas.openxmlformats.org/markup-compatibility/2006" xmlns:p14="http://schemas.microsoft.com/office/powerpoint/2010/main">
          <mc:Choice Requires="p14">
            <p:contentPart p14:bwMode="auto" r:id="rId852">
              <p14:nvContentPartPr>
                <p14:cNvPr id="1119" name="Entrada de lápiz 1118">
                  <a:extLst>
                    <a:ext uri="{FF2B5EF4-FFF2-40B4-BE49-F238E27FC236}">
                      <a16:creationId xmlns:a16="http://schemas.microsoft.com/office/drawing/2014/main" id="{42D27680-4DC1-0D4B-B908-2826F4E003BD}"/>
                    </a:ext>
                  </a:extLst>
                </p14:cNvPr>
                <p14:cNvContentPartPr/>
                <p14:nvPr/>
              </p14:nvContentPartPr>
              <p14:xfrm>
                <a:off x="8446007" y="4804578"/>
                <a:ext cx="4320" cy="102240"/>
              </p14:xfrm>
            </p:contentPart>
          </mc:Choice>
          <mc:Fallback xmlns="">
            <p:pic>
              <p:nvPicPr>
                <p:cNvPr id="1119" name="Entrada de lápiz 1118">
                  <a:extLst>
                    <a:ext uri="{FF2B5EF4-FFF2-40B4-BE49-F238E27FC236}">
                      <a16:creationId xmlns:a16="http://schemas.microsoft.com/office/drawing/2014/main" id="{42D27680-4DC1-0D4B-B908-2826F4E003BD}"/>
                    </a:ext>
                  </a:extLst>
                </p:cNvPr>
                <p:cNvPicPr/>
                <p:nvPr/>
              </p:nvPicPr>
              <p:blipFill>
                <a:blip r:embed="rId853"/>
                <a:stretch>
                  <a:fillRect/>
                </a:stretch>
              </p:blipFill>
              <p:spPr>
                <a:xfrm>
                  <a:off x="8431718" y="4789152"/>
                  <a:ext cx="32566" cy="132733"/>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1120" name="Entrada de lápiz 1119">
                  <a:extLst>
                    <a:ext uri="{FF2B5EF4-FFF2-40B4-BE49-F238E27FC236}">
                      <a16:creationId xmlns:a16="http://schemas.microsoft.com/office/drawing/2014/main" id="{D20ED73B-ABBE-1948-AB6F-91498157334A}"/>
                    </a:ext>
                  </a:extLst>
                </p14:cNvPr>
                <p14:cNvContentPartPr/>
                <p14:nvPr/>
              </p14:nvContentPartPr>
              <p14:xfrm>
                <a:off x="8530247" y="4788378"/>
                <a:ext cx="80640" cy="116640"/>
              </p14:xfrm>
            </p:contentPart>
          </mc:Choice>
          <mc:Fallback xmlns="">
            <p:pic>
              <p:nvPicPr>
                <p:cNvPr id="1120" name="Entrada de lápiz 1119">
                  <a:extLst>
                    <a:ext uri="{FF2B5EF4-FFF2-40B4-BE49-F238E27FC236}">
                      <a16:creationId xmlns:a16="http://schemas.microsoft.com/office/drawing/2014/main" id="{D20ED73B-ABBE-1948-AB6F-91498157334A}"/>
                    </a:ext>
                  </a:extLst>
                </p:cNvPr>
                <p:cNvPicPr/>
                <p:nvPr/>
              </p:nvPicPr>
              <p:blipFill>
                <a:blip r:embed="rId855"/>
                <a:stretch>
                  <a:fillRect/>
                </a:stretch>
              </p:blipFill>
              <p:spPr>
                <a:xfrm>
                  <a:off x="8514767" y="4772898"/>
                  <a:ext cx="111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1121" name="Entrada de lápiz 1120">
                  <a:extLst>
                    <a:ext uri="{FF2B5EF4-FFF2-40B4-BE49-F238E27FC236}">
                      <a16:creationId xmlns:a16="http://schemas.microsoft.com/office/drawing/2014/main" id="{CF721AB3-0529-5844-8532-0D9994C1EE16}"/>
                    </a:ext>
                  </a:extLst>
                </p14:cNvPr>
                <p14:cNvContentPartPr/>
                <p14:nvPr/>
              </p14:nvContentPartPr>
              <p14:xfrm>
                <a:off x="8674607" y="4792338"/>
                <a:ext cx="64440" cy="108720"/>
              </p14:xfrm>
            </p:contentPart>
          </mc:Choice>
          <mc:Fallback xmlns="">
            <p:pic>
              <p:nvPicPr>
                <p:cNvPr id="1121" name="Entrada de lápiz 1120">
                  <a:extLst>
                    <a:ext uri="{FF2B5EF4-FFF2-40B4-BE49-F238E27FC236}">
                      <a16:creationId xmlns:a16="http://schemas.microsoft.com/office/drawing/2014/main" id="{CF721AB3-0529-5844-8532-0D9994C1EE16}"/>
                    </a:ext>
                  </a:extLst>
                </p:cNvPr>
                <p:cNvPicPr/>
                <p:nvPr/>
              </p:nvPicPr>
              <p:blipFill>
                <a:blip r:embed="rId857"/>
                <a:stretch>
                  <a:fillRect/>
                </a:stretch>
              </p:blipFill>
              <p:spPr>
                <a:xfrm>
                  <a:off x="8659213" y="4776858"/>
                  <a:ext cx="9487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1123" name="Entrada de lápiz 1122">
                  <a:extLst>
                    <a:ext uri="{FF2B5EF4-FFF2-40B4-BE49-F238E27FC236}">
                      <a16:creationId xmlns:a16="http://schemas.microsoft.com/office/drawing/2014/main" id="{03586307-CC0D-534A-BD68-EC3C61361BB8}"/>
                    </a:ext>
                  </a:extLst>
                </p14:cNvPr>
                <p14:cNvContentPartPr/>
                <p14:nvPr/>
              </p14:nvContentPartPr>
              <p14:xfrm>
                <a:off x="8830847" y="4904658"/>
                <a:ext cx="8280" cy="4320"/>
              </p14:xfrm>
            </p:contentPart>
          </mc:Choice>
          <mc:Fallback xmlns="">
            <p:pic>
              <p:nvPicPr>
                <p:cNvPr id="1123" name="Entrada de lápiz 1122">
                  <a:extLst>
                    <a:ext uri="{FF2B5EF4-FFF2-40B4-BE49-F238E27FC236}">
                      <a16:creationId xmlns:a16="http://schemas.microsoft.com/office/drawing/2014/main" id="{03586307-CC0D-534A-BD68-EC3C61361BB8}"/>
                    </a:ext>
                  </a:extLst>
                </p:cNvPr>
                <p:cNvPicPr/>
                <p:nvPr/>
              </p:nvPicPr>
              <p:blipFill>
                <a:blip r:embed="rId859"/>
                <a:stretch>
                  <a:fillRect/>
                </a:stretch>
              </p:blipFill>
              <p:spPr>
                <a:xfrm>
                  <a:off x="8815367" y="4889178"/>
                  <a:ext cx="38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1124" name="Entrada de lápiz 1123">
                  <a:extLst>
                    <a:ext uri="{FF2B5EF4-FFF2-40B4-BE49-F238E27FC236}">
                      <a16:creationId xmlns:a16="http://schemas.microsoft.com/office/drawing/2014/main" id="{05C11890-F873-C44E-BC28-531B43BE2FA5}"/>
                    </a:ext>
                  </a:extLst>
                </p14:cNvPr>
                <p14:cNvContentPartPr/>
                <p14:nvPr/>
              </p14:nvContentPartPr>
              <p14:xfrm>
                <a:off x="8879087" y="4804578"/>
                <a:ext cx="76680" cy="103680"/>
              </p14:xfrm>
            </p:contentPart>
          </mc:Choice>
          <mc:Fallback xmlns="">
            <p:pic>
              <p:nvPicPr>
                <p:cNvPr id="1124" name="Entrada de lápiz 1123">
                  <a:extLst>
                    <a:ext uri="{FF2B5EF4-FFF2-40B4-BE49-F238E27FC236}">
                      <a16:creationId xmlns:a16="http://schemas.microsoft.com/office/drawing/2014/main" id="{05C11890-F873-C44E-BC28-531B43BE2FA5}"/>
                    </a:ext>
                  </a:extLst>
                </p:cNvPr>
                <p:cNvPicPr/>
                <p:nvPr/>
              </p:nvPicPr>
              <p:blipFill>
                <a:blip r:embed="rId861"/>
                <a:stretch>
                  <a:fillRect/>
                </a:stretch>
              </p:blipFill>
              <p:spPr>
                <a:xfrm>
                  <a:off x="8863534" y="4789098"/>
                  <a:ext cx="107424"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1125" name="Entrada de lápiz 1124">
                  <a:extLst>
                    <a:ext uri="{FF2B5EF4-FFF2-40B4-BE49-F238E27FC236}">
                      <a16:creationId xmlns:a16="http://schemas.microsoft.com/office/drawing/2014/main" id="{DA960D97-E0C0-3E4B-BF8C-D1D6632DFDB3}"/>
                    </a:ext>
                  </a:extLst>
                </p14:cNvPr>
                <p14:cNvContentPartPr/>
                <p14:nvPr/>
              </p14:nvContentPartPr>
              <p14:xfrm>
                <a:off x="9031367" y="4792338"/>
                <a:ext cx="64440" cy="108720"/>
              </p14:xfrm>
            </p:contentPart>
          </mc:Choice>
          <mc:Fallback xmlns="">
            <p:pic>
              <p:nvPicPr>
                <p:cNvPr id="1125" name="Entrada de lápiz 1124">
                  <a:extLst>
                    <a:ext uri="{FF2B5EF4-FFF2-40B4-BE49-F238E27FC236}">
                      <a16:creationId xmlns:a16="http://schemas.microsoft.com/office/drawing/2014/main" id="{DA960D97-E0C0-3E4B-BF8C-D1D6632DFDB3}"/>
                    </a:ext>
                  </a:extLst>
                </p:cNvPr>
                <p:cNvPicPr/>
                <p:nvPr/>
              </p:nvPicPr>
              <p:blipFill>
                <a:blip r:embed="rId863"/>
                <a:stretch>
                  <a:fillRect/>
                </a:stretch>
              </p:blipFill>
              <p:spPr>
                <a:xfrm>
                  <a:off x="9015887" y="4776858"/>
                  <a:ext cx="95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1137" name="Entrada de lápiz 1136">
                  <a:extLst>
                    <a:ext uri="{FF2B5EF4-FFF2-40B4-BE49-F238E27FC236}">
                      <a16:creationId xmlns:a16="http://schemas.microsoft.com/office/drawing/2014/main" id="{0DEDB824-B322-7042-BC2A-9DE2E2911F71}"/>
                    </a:ext>
                  </a:extLst>
                </p14:cNvPr>
                <p14:cNvContentPartPr/>
                <p14:nvPr/>
              </p14:nvContentPartPr>
              <p14:xfrm>
                <a:off x="8578487" y="5137938"/>
                <a:ext cx="76680" cy="124200"/>
              </p14:xfrm>
            </p:contentPart>
          </mc:Choice>
          <mc:Fallback xmlns="">
            <p:pic>
              <p:nvPicPr>
                <p:cNvPr id="1137" name="Entrada de lápiz 1136">
                  <a:extLst>
                    <a:ext uri="{FF2B5EF4-FFF2-40B4-BE49-F238E27FC236}">
                      <a16:creationId xmlns:a16="http://schemas.microsoft.com/office/drawing/2014/main" id="{0DEDB824-B322-7042-BC2A-9DE2E2911F71}"/>
                    </a:ext>
                  </a:extLst>
                </p:cNvPr>
                <p:cNvPicPr/>
                <p:nvPr/>
              </p:nvPicPr>
              <p:blipFill>
                <a:blip r:embed="rId865"/>
                <a:stretch>
                  <a:fillRect/>
                </a:stretch>
              </p:blipFill>
              <p:spPr>
                <a:xfrm>
                  <a:off x="8563007" y="5122458"/>
                  <a:ext cx="107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1138" name="Entrada de lápiz 1137">
                  <a:extLst>
                    <a:ext uri="{FF2B5EF4-FFF2-40B4-BE49-F238E27FC236}">
                      <a16:creationId xmlns:a16="http://schemas.microsoft.com/office/drawing/2014/main" id="{2522B97D-0224-C544-930C-81FD598E80AC}"/>
                    </a:ext>
                  </a:extLst>
                </p14:cNvPr>
                <p14:cNvContentPartPr/>
                <p14:nvPr/>
              </p14:nvContentPartPr>
              <p14:xfrm>
                <a:off x="8698727" y="5153778"/>
                <a:ext cx="16560" cy="108360"/>
              </p14:xfrm>
            </p:contentPart>
          </mc:Choice>
          <mc:Fallback xmlns="">
            <p:pic>
              <p:nvPicPr>
                <p:cNvPr id="1138" name="Entrada de lápiz 1137">
                  <a:extLst>
                    <a:ext uri="{FF2B5EF4-FFF2-40B4-BE49-F238E27FC236}">
                      <a16:creationId xmlns:a16="http://schemas.microsoft.com/office/drawing/2014/main" id="{2522B97D-0224-C544-930C-81FD598E80AC}"/>
                    </a:ext>
                  </a:extLst>
                </p:cNvPr>
                <p:cNvPicPr/>
                <p:nvPr/>
              </p:nvPicPr>
              <p:blipFill>
                <a:blip r:embed="rId867"/>
                <a:stretch>
                  <a:fillRect/>
                </a:stretch>
              </p:blipFill>
              <p:spPr>
                <a:xfrm>
                  <a:off x="8683247" y="5138246"/>
                  <a:ext cx="47160" cy="139062"/>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1139" name="Entrada de lápiz 1138">
                  <a:extLst>
                    <a:ext uri="{FF2B5EF4-FFF2-40B4-BE49-F238E27FC236}">
                      <a16:creationId xmlns:a16="http://schemas.microsoft.com/office/drawing/2014/main" id="{1336D6E6-4511-C448-BC29-B7168A767C1C}"/>
                    </a:ext>
                  </a:extLst>
                </p14:cNvPr>
                <p14:cNvContentPartPr/>
                <p14:nvPr/>
              </p14:nvContentPartPr>
              <p14:xfrm>
                <a:off x="8770727" y="5261778"/>
                <a:ext cx="4320" cy="8280"/>
              </p14:xfrm>
            </p:contentPart>
          </mc:Choice>
          <mc:Fallback xmlns="">
            <p:pic>
              <p:nvPicPr>
                <p:cNvPr id="1139" name="Entrada de lápiz 1138">
                  <a:extLst>
                    <a:ext uri="{FF2B5EF4-FFF2-40B4-BE49-F238E27FC236}">
                      <a16:creationId xmlns:a16="http://schemas.microsoft.com/office/drawing/2014/main" id="{1336D6E6-4511-C448-BC29-B7168A767C1C}"/>
                    </a:ext>
                  </a:extLst>
                </p:cNvPr>
                <p:cNvPicPr/>
                <p:nvPr/>
              </p:nvPicPr>
              <p:blipFill>
                <a:blip r:embed="rId869"/>
                <a:stretch>
                  <a:fillRect/>
                </a:stretch>
              </p:blipFill>
              <p:spPr>
                <a:xfrm>
                  <a:off x="8755247" y="5246298"/>
                  <a:ext cx="34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1141" name="Entrada de lápiz 1140">
                  <a:extLst>
                    <a:ext uri="{FF2B5EF4-FFF2-40B4-BE49-F238E27FC236}">
                      <a16:creationId xmlns:a16="http://schemas.microsoft.com/office/drawing/2014/main" id="{D6E2CB20-5EB4-4443-8657-5CD790862FAE}"/>
                    </a:ext>
                  </a:extLst>
                </p14:cNvPr>
                <p14:cNvContentPartPr/>
                <p14:nvPr/>
              </p14:nvContentPartPr>
              <p14:xfrm>
                <a:off x="8847047" y="5149458"/>
                <a:ext cx="64440" cy="112680"/>
              </p14:xfrm>
            </p:contentPart>
          </mc:Choice>
          <mc:Fallback xmlns="">
            <p:pic>
              <p:nvPicPr>
                <p:cNvPr id="1141" name="Entrada de lápiz 1140">
                  <a:extLst>
                    <a:ext uri="{FF2B5EF4-FFF2-40B4-BE49-F238E27FC236}">
                      <a16:creationId xmlns:a16="http://schemas.microsoft.com/office/drawing/2014/main" id="{D6E2CB20-5EB4-4443-8657-5CD790862FAE}"/>
                    </a:ext>
                  </a:extLst>
                </p:cNvPr>
                <p:cNvPicPr/>
                <p:nvPr/>
              </p:nvPicPr>
              <p:blipFill>
                <a:blip r:embed="rId871"/>
                <a:stretch>
                  <a:fillRect/>
                </a:stretch>
              </p:blipFill>
              <p:spPr>
                <a:xfrm>
                  <a:off x="8831653" y="5133978"/>
                  <a:ext cx="9487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1150" name="Entrada de lápiz 1149">
                  <a:extLst>
                    <a:ext uri="{FF2B5EF4-FFF2-40B4-BE49-F238E27FC236}">
                      <a16:creationId xmlns:a16="http://schemas.microsoft.com/office/drawing/2014/main" id="{D0A4003B-A6D0-E34C-9A3D-D1F9FABC0F7F}"/>
                    </a:ext>
                  </a:extLst>
                </p14:cNvPr>
                <p14:cNvContentPartPr/>
                <p14:nvPr/>
              </p14:nvContentPartPr>
              <p14:xfrm>
                <a:off x="8622407" y="5500098"/>
                <a:ext cx="12240" cy="106560"/>
              </p14:xfrm>
            </p:contentPart>
          </mc:Choice>
          <mc:Fallback xmlns="">
            <p:pic>
              <p:nvPicPr>
                <p:cNvPr id="1150" name="Entrada de lápiz 1149">
                  <a:extLst>
                    <a:ext uri="{FF2B5EF4-FFF2-40B4-BE49-F238E27FC236}">
                      <a16:creationId xmlns:a16="http://schemas.microsoft.com/office/drawing/2014/main" id="{D0A4003B-A6D0-E34C-9A3D-D1F9FABC0F7F}"/>
                    </a:ext>
                  </a:extLst>
                </p:cNvPr>
                <p:cNvPicPr/>
                <p:nvPr/>
              </p:nvPicPr>
              <p:blipFill>
                <a:blip r:embed="rId873"/>
                <a:stretch>
                  <a:fillRect/>
                </a:stretch>
              </p:blipFill>
              <p:spPr>
                <a:xfrm>
                  <a:off x="8606927" y="5484618"/>
                  <a:ext cx="42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1151" name="Entrada de lápiz 1150">
                  <a:extLst>
                    <a:ext uri="{FF2B5EF4-FFF2-40B4-BE49-F238E27FC236}">
                      <a16:creationId xmlns:a16="http://schemas.microsoft.com/office/drawing/2014/main" id="{15A96DA3-DB41-7842-9876-854640B5BA27}"/>
                    </a:ext>
                  </a:extLst>
                </p14:cNvPr>
                <p14:cNvContentPartPr/>
                <p14:nvPr/>
              </p14:nvContentPartPr>
              <p14:xfrm>
                <a:off x="8706647" y="5494338"/>
                <a:ext cx="60480" cy="128520"/>
              </p14:xfrm>
            </p:contentPart>
          </mc:Choice>
          <mc:Fallback xmlns="">
            <p:pic>
              <p:nvPicPr>
                <p:cNvPr id="1151" name="Entrada de lápiz 1150">
                  <a:extLst>
                    <a:ext uri="{FF2B5EF4-FFF2-40B4-BE49-F238E27FC236}">
                      <a16:creationId xmlns:a16="http://schemas.microsoft.com/office/drawing/2014/main" id="{15A96DA3-DB41-7842-9876-854640B5BA27}"/>
                    </a:ext>
                  </a:extLst>
                </p:cNvPr>
                <p:cNvPicPr/>
                <p:nvPr/>
              </p:nvPicPr>
              <p:blipFill>
                <a:blip r:embed="rId875"/>
                <a:stretch>
                  <a:fillRect/>
                </a:stretch>
              </p:blipFill>
              <p:spPr>
                <a:xfrm>
                  <a:off x="8691167" y="5478901"/>
                  <a:ext cx="91080" cy="159035"/>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1153" name="Entrada de lápiz 1152">
                  <a:extLst>
                    <a:ext uri="{FF2B5EF4-FFF2-40B4-BE49-F238E27FC236}">
                      <a16:creationId xmlns:a16="http://schemas.microsoft.com/office/drawing/2014/main" id="{0A2F236A-B459-9D4E-8109-C471D58039E8}"/>
                    </a:ext>
                  </a:extLst>
                </p14:cNvPr>
                <p14:cNvContentPartPr/>
                <p14:nvPr/>
              </p14:nvContentPartPr>
              <p14:xfrm>
                <a:off x="8847047" y="5606658"/>
                <a:ext cx="8280" cy="4320"/>
              </p14:xfrm>
            </p:contentPart>
          </mc:Choice>
          <mc:Fallback xmlns="">
            <p:pic>
              <p:nvPicPr>
                <p:cNvPr id="1153" name="Entrada de lápiz 1152">
                  <a:extLst>
                    <a:ext uri="{FF2B5EF4-FFF2-40B4-BE49-F238E27FC236}">
                      <a16:creationId xmlns:a16="http://schemas.microsoft.com/office/drawing/2014/main" id="{0A2F236A-B459-9D4E-8109-C471D58039E8}"/>
                    </a:ext>
                  </a:extLst>
                </p:cNvPr>
                <p:cNvPicPr/>
                <p:nvPr/>
              </p:nvPicPr>
              <p:blipFill>
                <a:blip r:embed="rId877"/>
                <a:stretch>
                  <a:fillRect/>
                </a:stretch>
              </p:blipFill>
              <p:spPr>
                <a:xfrm>
                  <a:off x="8832212" y="5591178"/>
                  <a:ext cx="37605"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1154" name="Entrada de lápiz 1153">
                  <a:extLst>
                    <a:ext uri="{FF2B5EF4-FFF2-40B4-BE49-F238E27FC236}">
                      <a16:creationId xmlns:a16="http://schemas.microsoft.com/office/drawing/2014/main" id="{764B0F1D-9FE6-294F-AA9D-4D328C7315BB}"/>
                    </a:ext>
                  </a:extLst>
                </p14:cNvPr>
                <p14:cNvContentPartPr/>
                <p14:nvPr/>
              </p14:nvContentPartPr>
              <p14:xfrm>
                <a:off x="8895287" y="5510178"/>
                <a:ext cx="56520" cy="104760"/>
              </p14:xfrm>
            </p:contentPart>
          </mc:Choice>
          <mc:Fallback xmlns="">
            <p:pic>
              <p:nvPicPr>
                <p:cNvPr id="1154" name="Entrada de lápiz 1153">
                  <a:extLst>
                    <a:ext uri="{FF2B5EF4-FFF2-40B4-BE49-F238E27FC236}">
                      <a16:creationId xmlns:a16="http://schemas.microsoft.com/office/drawing/2014/main" id="{764B0F1D-9FE6-294F-AA9D-4D328C7315BB}"/>
                    </a:ext>
                  </a:extLst>
                </p:cNvPr>
                <p:cNvPicPr/>
                <p:nvPr/>
              </p:nvPicPr>
              <p:blipFill>
                <a:blip r:embed="rId879"/>
                <a:stretch>
                  <a:fillRect/>
                </a:stretch>
              </p:blipFill>
              <p:spPr>
                <a:xfrm>
                  <a:off x="8879807" y="5494645"/>
                  <a:ext cx="87120" cy="135466"/>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1155" name="Entrada de lápiz 1154">
                  <a:extLst>
                    <a:ext uri="{FF2B5EF4-FFF2-40B4-BE49-F238E27FC236}">
                      <a16:creationId xmlns:a16="http://schemas.microsoft.com/office/drawing/2014/main" id="{4B2CCFEC-BE07-9540-B72B-8D5647A9AE89}"/>
                    </a:ext>
                  </a:extLst>
                </p14:cNvPr>
                <p14:cNvContentPartPr/>
                <p14:nvPr/>
              </p14:nvContentPartPr>
              <p14:xfrm>
                <a:off x="8991407" y="5506218"/>
                <a:ext cx="60480" cy="64440"/>
              </p14:xfrm>
            </p:contentPart>
          </mc:Choice>
          <mc:Fallback xmlns="">
            <p:pic>
              <p:nvPicPr>
                <p:cNvPr id="1155" name="Entrada de lápiz 1154">
                  <a:extLst>
                    <a:ext uri="{FF2B5EF4-FFF2-40B4-BE49-F238E27FC236}">
                      <a16:creationId xmlns:a16="http://schemas.microsoft.com/office/drawing/2014/main" id="{4B2CCFEC-BE07-9540-B72B-8D5647A9AE89}"/>
                    </a:ext>
                  </a:extLst>
                </p:cNvPr>
                <p:cNvPicPr/>
                <p:nvPr/>
              </p:nvPicPr>
              <p:blipFill>
                <a:blip r:embed="rId881"/>
                <a:stretch>
                  <a:fillRect/>
                </a:stretch>
              </p:blipFill>
              <p:spPr>
                <a:xfrm>
                  <a:off x="8975927" y="5490738"/>
                  <a:ext cx="91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1156" name="Entrada de lápiz 1155">
                  <a:extLst>
                    <a:ext uri="{FF2B5EF4-FFF2-40B4-BE49-F238E27FC236}">
                      <a16:creationId xmlns:a16="http://schemas.microsoft.com/office/drawing/2014/main" id="{C2D8560C-5101-374B-A672-7909429EAFD7}"/>
                    </a:ext>
                  </a:extLst>
                </p14:cNvPr>
                <p14:cNvContentPartPr/>
                <p14:nvPr/>
              </p14:nvContentPartPr>
              <p14:xfrm>
                <a:off x="9007607" y="5578578"/>
                <a:ext cx="60480" cy="60120"/>
              </p14:xfrm>
            </p:contentPart>
          </mc:Choice>
          <mc:Fallback xmlns="">
            <p:pic>
              <p:nvPicPr>
                <p:cNvPr id="1156" name="Entrada de lápiz 1155">
                  <a:extLst>
                    <a:ext uri="{FF2B5EF4-FFF2-40B4-BE49-F238E27FC236}">
                      <a16:creationId xmlns:a16="http://schemas.microsoft.com/office/drawing/2014/main" id="{C2D8560C-5101-374B-A672-7909429EAFD7}"/>
                    </a:ext>
                  </a:extLst>
                </p:cNvPr>
                <p:cNvPicPr/>
                <p:nvPr/>
              </p:nvPicPr>
              <p:blipFill>
                <a:blip r:embed="rId883"/>
                <a:stretch>
                  <a:fillRect/>
                </a:stretch>
              </p:blipFill>
              <p:spPr>
                <a:xfrm>
                  <a:off x="8992127" y="5563098"/>
                  <a:ext cx="91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1164" name="Entrada de lápiz 1163">
                  <a:extLst>
                    <a:ext uri="{FF2B5EF4-FFF2-40B4-BE49-F238E27FC236}">
                      <a16:creationId xmlns:a16="http://schemas.microsoft.com/office/drawing/2014/main" id="{B6811541-CFC3-9C41-B364-EEFC2E3B9A02}"/>
                    </a:ext>
                  </a:extLst>
                </p14:cNvPr>
                <p14:cNvContentPartPr/>
                <p14:nvPr/>
              </p14:nvContentPartPr>
              <p14:xfrm>
                <a:off x="8313527" y="4683978"/>
                <a:ext cx="228960" cy="1023120"/>
              </p14:xfrm>
            </p:contentPart>
          </mc:Choice>
          <mc:Fallback xmlns="">
            <p:pic>
              <p:nvPicPr>
                <p:cNvPr id="1164" name="Entrada de lápiz 1163">
                  <a:extLst>
                    <a:ext uri="{FF2B5EF4-FFF2-40B4-BE49-F238E27FC236}">
                      <a16:creationId xmlns:a16="http://schemas.microsoft.com/office/drawing/2014/main" id="{B6811541-CFC3-9C41-B364-EEFC2E3B9A02}"/>
                    </a:ext>
                  </a:extLst>
                </p:cNvPr>
                <p:cNvPicPr/>
                <p:nvPr/>
              </p:nvPicPr>
              <p:blipFill>
                <a:blip r:embed="rId885"/>
                <a:stretch>
                  <a:fillRect/>
                </a:stretch>
              </p:blipFill>
              <p:spPr>
                <a:xfrm>
                  <a:off x="8298047" y="4668498"/>
                  <a:ext cx="259560" cy="105372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1165" name="Entrada de lápiz 1164">
                  <a:extLst>
                    <a:ext uri="{FF2B5EF4-FFF2-40B4-BE49-F238E27FC236}">
                      <a16:creationId xmlns:a16="http://schemas.microsoft.com/office/drawing/2014/main" id="{51F90D76-A2BE-5B4C-A28E-3AE61246220C}"/>
                    </a:ext>
                  </a:extLst>
                </p14:cNvPr>
                <p14:cNvContentPartPr/>
                <p14:nvPr/>
              </p14:nvContentPartPr>
              <p14:xfrm>
                <a:off x="8333687" y="4664178"/>
                <a:ext cx="52560" cy="8280"/>
              </p14:xfrm>
            </p:contentPart>
          </mc:Choice>
          <mc:Fallback xmlns="">
            <p:pic>
              <p:nvPicPr>
                <p:cNvPr id="1165" name="Entrada de lápiz 1164">
                  <a:extLst>
                    <a:ext uri="{FF2B5EF4-FFF2-40B4-BE49-F238E27FC236}">
                      <a16:creationId xmlns:a16="http://schemas.microsoft.com/office/drawing/2014/main" id="{51F90D76-A2BE-5B4C-A28E-3AE61246220C}"/>
                    </a:ext>
                  </a:extLst>
                </p:cNvPr>
                <p:cNvPicPr/>
                <p:nvPr/>
              </p:nvPicPr>
              <p:blipFill>
                <a:blip r:embed="rId887"/>
                <a:stretch>
                  <a:fillRect/>
                </a:stretch>
              </p:blipFill>
              <p:spPr>
                <a:xfrm>
                  <a:off x="8318100" y="4649343"/>
                  <a:ext cx="83371" cy="37605"/>
                </a:xfrm>
                <a:prstGeom prst="rect">
                  <a:avLst/>
                </a:prstGeom>
              </p:spPr>
            </p:pic>
          </mc:Fallback>
        </mc:AlternateContent>
      </p:grpSp>
      <p:grpSp>
        <p:nvGrpSpPr>
          <p:cNvPr id="1167" name="Grupo 1166">
            <a:extLst>
              <a:ext uri="{FF2B5EF4-FFF2-40B4-BE49-F238E27FC236}">
                <a16:creationId xmlns:a16="http://schemas.microsoft.com/office/drawing/2014/main" id="{24EC13AB-8C56-A34F-8F3B-1FE7C17AA06C}"/>
              </a:ext>
            </a:extLst>
          </p:cNvPr>
          <p:cNvGrpSpPr/>
          <p:nvPr/>
        </p:nvGrpSpPr>
        <p:grpSpPr>
          <a:xfrm>
            <a:off x="9408647" y="4683978"/>
            <a:ext cx="782280" cy="1083240"/>
            <a:chOff x="9408647" y="4683978"/>
            <a:chExt cx="782280" cy="1083240"/>
          </a:xfrm>
        </p:grpSpPr>
        <mc:AlternateContent xmlns:mc="http://schemas.openxmlformats.org/markup-compatibility/2006" xmlns:p14="http://schemas.microsoft.com/office/powerpoint/2010/main">
          <mc:Choice Requires="p14">
            <p:contentPart p14:bwMode="auto" r:id="rId888">
              <p14:nvContentPartPr>
                <p14:cNvPr id="1127" name="Entrada de lápiz 1126">
                  <a:extLst>
                    <a:ext uri="{FF2B5EF4-FFF2-40B4-BE49-F238E27FC236}">
                      <a16:creationId xmlns:a16="http://schemas.microsoft.com/office/drawing/2014/main" id="{4D4713CA-5CA3-2046-84DB-51F458FA22F3}"/>
                    </a:ext>
                  </a:extLst>
                </p14:cNvPr>
                <p14:cNvContentPartPr/>
                <p14:nvPr/>
              </p14:nvContentPartPr>
              <p14:xfrm>
                <a:off x="9408647" y="4833018"/>
                <a:ext cx="56520" cy="96120"/>
              </p14:xfrm>
            </p:contentPart>
          </mc:Choice>
          <mc:Fallback xmlns="">
            <p:pic>
              <p:nvPicPr>
                <p:cNvPr id="1127" name="Entrada de lápiz 1126">
                  <a:extLst>
                    <a:ext uri="{FF2B5EF4-FFF2-40B4-BE49-F238E27FC236}">
                      <a16:creationId xmlns:a16="http://schemas.microsoft.com/office/drawing/2014/main" id="{4D4713CA-5CA3-2046-84DB-51F458FA22F3}"/>
                    </a:ext>
                  </a:extLst>
                </p:cNvPr>
                <p:cNvPicPr/>
                <p:nvPr/>
              </p:nvPicPr>
              <p:blipFill>
                <a:blip r:embed="rId889"/>
                <a:stretch>
                  <a:fillRect/>
                </a:stretch>
              </p:blipFill>
              <p:spPr>
                <a:xfrm>
                  <a:off x="9393167" y="4817596"/>
                  <a:ext cx="87120" cy="126606"/>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1128" name="Entrada de lápiz 1127">
                  <a:extLst>
                    <a:ext uri="{FF2B5EF4-FFF2-40B4-BE49-F238E27FC236}">
                      <a16:creationId xmlns:a16="http://schemas.microsoft.com/office/drawing/2014/main" id="{3CF1AC09-558A-3C48-B40A-AF2018EAFE17}"/>
                    </a:ext>
                  </a:extLst>
                </p14:cNvPr>
                <p14:cNvContentPartPr/>
                <p14:nvPr/>
              </p14:nvContentPartPr>
              <p14:xfrm>
                <a:off x="9520607" y="4824378"/>
                <a:ext cx="60480" cy="112680"/>
              </p14:xfrm>
            </p:contentPart>
          </mc:Choice>
          <mc:Fallback xmlns="">
            <p:pic>
              <p:nvPicPr>
                <p:cNvPr id="1128" name="Entrada de lápiz 1127">
                  <a:extLst>
                    <a:ext uri="{FF2B5EF4-FFF2-40B4-BE49-F238E27FC236}">
                      <a16:creationId xmlns:a16="http://schemas.microsoft.com/office/drawing/2014/main" id="{3CF1AC09-558A-3C48-B40A-AF2018EAFE17}"/>
                    </a:ext>
                  </a:extLst>
                </p:cNvPr>
                <p:cNvPicPr/>
                <p:nvPr/>
              </p:nvPicPr>
              <p:blipFill>
                <a:blip r:embed="rId891"/>
                <a:stretch>
                  <a:fillRect/>
                </a:stretch>
              </p:blipFill>
              <p:spPr>
                <a:xfrm>
                  <a:off x="9505127" y="4808898"/>
                  <a:ext cx="910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1129" name="Entrada de lápiz 1128">
                  <a:extLst>
                    <a:ext uri="{FF2B5EF4-FFF2-40B4-BE49-F238E27FC236}">
                      <a16:creationId xmlns:a16="http://schemas.microsoft.com/office/drawing/2014/main" id="{BFF202B9-CF12-9244-BC64-C7DCD009A32D}"/>
                    </a:ext>
                  </a:extLst>
                </p14:cNvPr>
                <p14:cNvContentPartPr/>
                <p14:nvPr/>
              </p14:nvContentPartPr>
              <p14:xfrm>
                <a:off x="9621047" y="4820418"/>
                <a:ext cx="64080" cy="108720"/>
              </p14:xfrm>
            </p:contentPart>
          </mc:Choice>
          <mc:Fallback xmlns="">
            <p:pic>
              <p:nvPicPr>
                <p:cNvPr id="1129" name="Entrada de lápiz 1128">
                  <a:extLst>
                    <a:ext uri="{FF2B5EF4-FFF2-40B4-BE49-F238E27FC236}">
                      <a16:creationId xmlns:a16="http://schemas.microsoft.com/office/drawing/2014/main" id="{BFF202B9-CF12-9244-BC64-C7DCD009A32D}"/>
                    </a:ext>
                  </a:extLst>
                </p:cNvPr>
                <p:cNvPicPr/>
                <p:nvPr/>
              </p:nvPicPr>
              <p:blipFill>
                <a:blip r:embed="rId893"/>
                <a:stretch>
                  <a:fillRect/>
                </a:stretch>
              </p:blipFill>
              <p:spPr>
                <a:xfrm>
                  <a:off x="9605567" y="4804938"/>
                  <a:ext cx="946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1130" name="Entrada de lápiz 1129">
                  <a:extLst>
                    <a:ext uri="{FF2B5EF4-FFF2-40B4-BE49-F238E27FC236}">
                      <a16:creationId xmlns:a16="http://schemas.microsoft.com/office/drawing/2014/main" id="{F4666960-EFD7-2541-84E0-E7424A858FD3}"/>
                    </a:ext>
                  </a:extLst>
                </p14:cNvPr>
                <p14:cNvContentPartPr/>
                <p14:nvPr/>
              </p14:nvContentPartPr>
              <p14:xfrm>
                <a:off x="9765407" y="4916898"/>
                <a:ext cx="4320" cy="8280"/>
              </p14:xfrm>
            </p:contentPart>
          </mc:Choice>
          <mc:Fallback xmlns="">
            <p:pic>
              <p:nvPicPr>
                <p:cNvPr id="1130" name="Entrada de lápiz 1129">
                  <a:extLst>
                    <a:ext uri="{FF2B5EF4-FFF2-40B4-BE49-F238E27FC236}">
                      <a16:creationId xmlns:a16="http://schemas.microsoft.com/office/drawing/2014/main" id="{F4666960-EFD7-2541-84E0-E7424A858FD3}"/>
                    </a:ext>
                  </a:extLst>
                </p:cNvPr>
                <p:cNvPicPr/>
                <p:nvPr/>
              </p:nvPicPr>
              <p:blipFill>
                <a:blip r:embed="rId895"/>
                <a:stretch>
                  <a:fillRect/>
                </a:stretch>
              </p:blipFill>
              <p:spPr>
                <a:xfrm>
                  <a:off x="9749927" y="4901418"/>
                  <a:ext cx="34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1132" name="Entrada de lápiz 1131">
                  <a:extLst>
                    <a:ext uri="{FF2B5EF4-FFF2-40B4-BE49-F238E27FC236}">
                      <a16:creationId xmlns:a16="http://schemas.microsoft.com/office/drawing/2014/main" id="{B55180C4-2DF5-CE45-A333-B951A77A065F}"/>
                    </a:ext>
                  </a:extLst>
                </p14:cNvPr>
                <p14:cNvContentPartPr/>
                <p14:nvPr/>
              </p14:nvContentPartPr>
              <p14:xfrm>
                <a:off x="9837767" y="4816458"/>
                <a:ext cx="56520" cy="100800"/>
              </p14:xfrm>
            </p:contentPart>
          </mc:Choice>
          <mc:Fallback xmlns="">
            <p:pic>
              <p:nvPicPr>
                <p:cNvPr id="1132" name="Entrada de lápiz 1131">
                  <a:extLst>
                    <a:ext uri="{FF2B5EF4-FFF2-40B4-BE49-F238E27FC236}">
                      <a16:creationId xmlns:a16="http://schemas.microsoft.com/office/drawing/2014/main" id="{B55180C4-2DF5-CE45-A333-B951A77A065F}"/>
                    </a:ext>
                  </a:extLst>
                </p:cNvPr>
                <p:cNvPicPr/>
                <p:nvPr/>
              </p:nvPicPr>
              <p:blipFill>
                <a:blip r:embed="rId897"/>
                <a:stretch>
                  <a:fillRect/>
                </a:stretch>
              </p:blipFill>
              <p:spPr>
                <a:xfrm>
                  <a:off x="9822287" y="4800923"/>
                  <a:ext cx="87120" cy="13151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1133" name="Entrada de lápiz 1132">
                  <a:extLst>
                    <a:ext uri="{FF2B5EF4-FFF2-40B4-BE49-F238E27FC236}">
                      <a16:creationId xmlns:a16="http://schemas.microsoft.com/office/drawing/2014/main" id="{9276E3B8-8114-924D-9DFC-087A2E2384B8}"/>
                    </a:ext>
                  </a:extLst>
                </p14:cNvPr>
                <p14:cNvContentPartPr/>
                <p14:nvPr/>
              </p14:nvContentPartPr>
              <p14:xfrm>
                <a:off x="9941807" y="4812498"/>
                <a:ext cx="56520" cy="60480"/>
              </p14:xfrm>
            </p:contentPart>
          </mc:Choice>
          <mc:Fallback xmlns="">
            <p:pic>
              <p:nvPicPr>
                <p:cNvPr id="1133" name="Entrada de lápiz 1132">
                  <a:extLst>
                    <a:ext uri="{FF2B5EF4-FFF2-40B4-BE49-F238E27FC236}">
                      <a16:creationId xmlns:a16="http://schemas.microsoft.com/office/drawing/2014/main" id="{9276E3B8-8114-924D-9DFC-087A2E2384B8}"/>
                    </a:ext>
                  </a:extLst>
                </p:cNvPr>
                <p:cNvPicPr/>
                <p:nvPr/>
              </p:nvPicPr>
              <p:blipFill>
                <a:blip r:embed="rId899"/>
                <a:stretch>
                  <a:fillRect/>
                </a:stretch>
              </p:blipFill>
              <p:spPr>
                <a:xfrm>
                  <a:off x="9926327" y="4797110"/>
                  <a:ext cx="87120" cy="90899"/>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1134" name="Entrada de lápiz 1133">
                  <a:extLst>
                    <a:ext uri="{FF2B5EF4-FFF2-40B4-BE49-F238E27FC236}">
                      <a16:creationId xmlns:a16="http://schemas.microsoft.com/office/drawing/2014/main" id="{BE70E8BD-49F3-B540-855E-CC98AEB22EAC}"/>
                    </a:ext>
                  </a:extLst>
                </p14:cNvPr>
                <p14:cNvContentPartPr/>
                <p14:nvPr/>
              </p14:nvContentPartPr>
              <p14:xfrm>
                <a:off x="10005887" y="4808538"/>
                <a:ext cx="12240" cy="96480"/>
              </p14:xfrm>
            </p:contentPart>
          </mc:Choice>
          <mc:Fallback xmlns="">
            <p:pic>
              <p:nvPicPr>
                <p:cNvPr id="1134" name="Entrada de lápiz 1133">
                  <a:extLst>
                    <a:ext uri="{FF2B5EF4-FFF2-40B4-BE49-F238E27FC236}">
                      <a16:creationId xmlns:a16="http://schemas.microsoft.com/office/drawing/2014/main" id="{BE70E8BD-49F3-B540-855E-CC98AEB22EAC}"/>
                    </a:ext>
                  </a:extLst>
                </p:cNvPr>
                <p:cNvPicPr/>
                <p:nvPr/>
              </p:nvPicPr>
              <p:blipFill>
                <a:blip r:embed="rId901"/>
                <a:stretch>
                  <a:fillRect/>
                </a:stretch>
              </p:blipFill>
              <p:spPr>
                <a:xfrm>
                  <a:off x="9990407" y="4793116"/>
                  <a:ext cx="42840" cy="126966"/>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1143" name="Entrada de lápiz 1142">
                  <a:extLst>
                    <a:ext uri="{FF2B5EF4-FFF2-40B4-BE49-F238E27FC236}">
                      <a16:creationId xmlns:a16="http://schemas.microsoft.com/office/drawing/2014/main" id="{5633A7BE-769A-644C-98F3-BB8F86CE2715}"/>
                    </a:ext>
                  </a:extLst>
                </p14:cNvPr>
                <p14:cNvContentPartPr/>
                <p14:nvPr/>
              </p14:nvContentPartPr>
              <p14:xfrm>
                <a:off x="9508727" y="5157378"/>
                <a:ext cx="60480" cy="108720"/>
              </p14:xfrm>
            </p:contentPart>
          </mc:Choice>
          <mc:Fallback xmlns="">
            <p:pic>
              <p:nvPicPr>
                <p:cNvPr id="1143" name="Entrada de lápiz 1142">
                  <a:extLst>
                    <a:ext uri="{FF2B5EF4-FFF2-40B4-BE49-F238E27FC236}">
                      <a16:creationId xmlns:a16="http://schemas.microsoft.com/office/drawing/2014/main" id="{5633A7BE-769A-644C-98F3-BB8F86CE2715}"/>
                    </a:ext>
                  </a:extLst>
                </p:cNvPr>
                <p:cNvPicPr/>
                <p:nvPr/>
              </p:nvPicPr>
              <p:blipFill>
                <a:blip r:embed="rId903"/>
                <a:stretch>
                  <a:fillRect/>
                </a:stretch>
              </p:blipFill>
              <p:spPr>
                <a:xfrm>
                  <a:off x="9493247" y="5141847"/>
                  <a:ext cx="91080" cy="139422"/>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1144" name="Entrada de lápiz 1143">
                  <a:extLst>
                    <a:ext uri="{FF2B5EF4-FFF2-40B4-BE49-F238E27FC236}">
                      <a16:creationId xmlns:a16="http://schemas.microsoft.com/office/drawing/2014/main" id="{C71A6D20-B37D-1644-B21B-11C4813A3730}"/>
                    </a:ext>
                  </a:extLst>
                </p14:cNvPr>
                <p14:cNvContentPartPr/>
                <p14:nvPr/>
              </p14:nvContentPartPr>
              <p14:xfrm>
                <a:off x="9613127" y="5157378"/>
                <a:ext cx="56520" cy="104760"/>
              </p14:xfrm>
            </p:contentPart>
          </mc:Choice>
          <mc:Fallback xmlns="">
            <p:pic>
              <p:nvPicPr>
                <p:cNvPr id="1144" name="Entrada de lápiz 1143">
                  <a:extLst>
                    <a:ext uri="{FF2B5EF4-FFF2-40B4-BE49-F238E27FC236}">
                      <a16:creationId xmlns:a16="http://schemas.microsoft.com/office/drawing/2014/main" id="{C71A6D20-B37D-1644-B21B-11C4813A3730}"/>
                    </a:ext>
                  </a:extLst>
                </p:cNvPr>
                <p:cNvPicPr/>
                <p:nvPr/>
              </p:nvPicPr>
              <p:blipFill>
                <a:blip r:embed="rId905"/>
                <a:stretch>
                  <a:fillRect/>
                </a:stretch>
              </p:blipFill>
              <p:spPr>
                <a:xfrm>
                  <a:off x="9597647" y="5141845"/>
                  <a:ext cx="87120" cy="135466"/>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1145" name="Entrada de lápiz 1144">
                  <a:extLst>
                    <a:ext uri="{FF2B5EF4-FFF2-40B4-BE49-F238E27FC236}">
                      <a16:creationId xmlns:a16="http://schemas.microsoft.com/office/drawing/2014/main" id="{298A864F-AAA5-2B4B-8480-282DB57A3C22}"/>
                    </a:ext>
                  </a:extLst>
                </p14:cNvPr>
                <p14:cNvContentPartPr/>
                <p14:nvPr/>
              </p14:nvContentPartPr>
              <p14:xfrm>
                <a:off x="9721847" y="5261778"/>
                <a:ext cx="7920" cy="12240"/>
              </p14:xfrm>
            </p:contentPart>
          </mc:Choice>
          <mc:Fallback xmlns="">
            <p:pic>
              <p:nvPicPr>
                <p:cNvPr id="1145" name="Entrada de lápiz 1144">
                  <a:extLst>
                    <a:ext uri="{FF2B5EF4-FFF2-40B4-BE49-F238E27FC236}">
                      <a16:creationId xmlns:a16="http://schemas.microsoft.com/office/drawing/2014/main" id="{298A864F-AAA5-2B4B-8480-282DB57A3C22}"/>
                    </a:ext>
                  </a:extLst>
                </p:cNvPr>
                <p:cNvPicPr/>
                <p:nvPr/>
              </p:nvPicPr>
              <p:blipFill>
                <a:blip r:embed="rId907"/>
                <a:stretch>
                  <a:fillRect/>
                </a:stretch>
              </p:blipFill>
              <p:spPr>
                <a:xfrm>
                  <a:off x="9706367" y="5246740"/>
                  <a:ext cx="38520" cy="41966"/>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1146" name="Entrada de lápiz 1145">
                  <a:extLst>
                    <a:ext uri="{FF2B5EF4-FFF2-40B4-BE49-F238E27FC236}">
                      <a16:creationId xmlns:a16="http://schemas.microsoft.com/office/drawing/2014/main" id="{4188752D-4239-1C47-AA30-A931886C5175}"/>
                    </a:ext>
                  </a:extLst>
                </p14:cNvPr>
                <p14:cNvContentPartPr/>
                <p14:nvPr/>
              </p14:nvContentPartPr>
              <p14:xfrm>
                <a:off x="9765407" y="5149458"/>
                <a:ext cx="60480" cy="76680"/>
              </p14:xfrm>
            </p:contentPart>
          </mc:Choice>
          <mc:Fallback xmlns="">
            <p:pic>
              <p:nvPicPr>
                <p:cNvPr id="1146" name="Entrada de lápiz 1145">
                  <a:extLst>
                    <a:ext uri="{FF2B5EF4-FFF2-40B4-BE49-F238E27FC236}">
                      <a16:creationId xmlns:a16="http://schemas.microsoft.com/office/drawing/2014/main" id="{4188752D-4239-1C47-AA30-A931886C5175}"/>
                    </a:ext>
                  </a:extLst>
                </p:cNvPr>
                <p:cNvPicPr/>
                <p:nvPr/>
              </p:nvPicPr>
              <p:blipFill>
                <a:blip r:embed="rId909"/>
                <a:stretch>
                  <a:fillRect/>
                </a:stretch>
              </p:blipFill>
              <p:spPr>
                <a:xfrm>
                  <a:off x="9749927" y="5133978"/>
                  <a:ext cx="91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1147" name="Entrada de lápiz 1146">
                  <a:extLst>
                    <a:ext uri="{FF2B5EF4-FFF2-40B4-BE49-F238E27FC236}">
                      <a16:creationId xmlns:a16="http://schemas.microsoft.com/office/drawing/2014/main" id="{1AB1B816-C5A8-2C4C-A957-402CC8C5D0FA}"/>
                    </a:ext>
                  </a:extLst>
                </p14:cNvPr>
                <p14:cNvContentPartPr/>
                <p14:nvPr/>
              </p14:nvContentPartPr>
              <p14:xfrm>
                <a:off x="9789527" y="5229738"/>
                <a:ext cx="52560" cy="56520"/>
              </p14:xfrm>
            </p:contentPart>
          </mc:Choice>
          <mc:Fallback xmlns="">
            <p:pic>
              <p:nvPicPr>
                <p:cNvPr id="1147" name="Entrada de lápiz 1146">
                  <a:extLst>
                    <a:ext uri="{FF2B5EF4-FFF2-40B4-BE49-F238E27FC236}">
                      <a16:creationId xmlns:a16="http://schemas.microsoft.com/office/drawing/2014/main" id="{1AB1B816-C5A8-2C4C-A957-402CC8C5D0FA}"/>
                    </a:ext>
                  </a:extLst>
                </p:cNvPr>
                <p:cNvPicPr/>
                <p:nvPr/>
              </p:nvPicPr>
              <p:blipFill>
                <a:blip r:embed="rId911"/>
                <a:stretch>
                  <a:fillRect/>
                </a:stretch>
              </p:blipFill>
              <p:spPr>
                <a:xfrm>
                  <a:off x="9774047" y="5214258"/>
                  <a:ext cx="83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1148" name="Entrada de lápiz 1147">
                  <a:extLst>
                    <a:ext uri="{FF2B5EF4-FFF2-40B4-BE49-F238E27FC236}">
                      <a16:creationId xmlns:a16="http://schemas.microsoft.com/office/drawing/2014/main" id="{9DB7B8C5-0221-2C49-A4DA-119034BC455C}"/>
                    </a:ext>
                  </a:extLst>
                </p14:cNvPr>
                <p14:cNvContentPartPr/>
                <p14:nvPr/>
              </p14:nvContentPartPr>
              <p14:xfrm>
                <a:off x="9881687" y="5149458"/>
                <a:ext cx="48600" cy="120600"/>
              </p14:xfrm>
            </p:contentPart>
          </mc:Choice>
          <mc:Fallback xmlns="">
            <p:pic>
              <p:nvPicPr>
                <p:cNvPr id="1148" name="Entrada de lápiz 1147">
                  <a:extLst>
                    <a:ext uri="{FF2B5EF4-FFF2-40B4-BE49-F238E27FC236}">
                      <a16:creationId xmlns:a16="http://schemas.microsoft.com/office/drawing/2014/main" id="{9DB7B8C5-0221-2C49-A4DA-119034BC455C}"/>
                    </a:ext>
                  </a:extLst>
                </p:cNvPr>
                <p:cNvPicPr/>
                <p:nvPr/>
              </p:nvPicPr>
              <p:blipFill>
                <a:blip r:embed="rId913"/>
                <a:stretch>
                  <a:fillRect/>
                </a:stretch>
              </p:blipFill>
              <p:spPr>
                <a:xfrm>
                  <a:off x="9866091" y="5133978"/>
                  <a:ext cx="79428"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1158" name="Entrada de lápiz 1157">
                  <a:extLst>
                    <a:ext uri="{FF2B5EF4-FFF2-40B4-BE49-F238E27FC236}">
                      <a16:creationId xmlns:a16="http://schemas.microsoft.com/office/drawing/2014/main" id="{8709EB2C-2E86-7546-8E97-3C0EC257D95B}"/>
                    </a:ext>
                  </a:extLst>
                </p14:cNvPr>
                <p14:cNvContentPartPr/>
                <p14:nvPr/>
              </p14:nvContentPartPr>
              <p14:xfrm>
                <a:off x="9553007" y="5526378"/>
                <a:ext cx="12240" cy="88200"/>
              </p14:xfrm>
            </p:contentPart>
          </mc:Choice>
          <mc:Fallback xmlns="">
            <p:pic>
              <p:nvPicPr>
                <p:cNvPr id="1158" name="Entrada de lápiz 1157">
                  <a:extLst>
                    <a:ext uri="{FF2B5EF4-FFF2-40B4-BE49-F238E27FC236}">
                      <a16:creationId xmlns:a16="http://schemas.microsoft.com/office/drawing/2014/main" id="{8709EB2C-2E86-7546-8E97-3C0EC257D95B}"/>
                    </a:ext>
                  </a:extLst>
                </p:cNvPr>
                <p:cNvPicPr/>
                <p:nvPr/>
              </p:nvPicPr>
              <p:blipFill>
                <a:blip r:embed="rId915"/>
                <a:stretch>
                  <a:fillRect/>
                </a:stretch>
              </p:blipFill>
              <p:spPr>
                <a:xfrm>
                  <a:off x="9537969" y="5510898"/>
                  <a:ext cx="41966"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1159" name="Entrada de lápiz 1158">
                  <a:extLst>
                    <a:ext uri="{FF2B5EF4-FFF2-40B4-BE49-F238E27FC236}">
                      <a16:creationId xmlns:a16="http://schemas.microsoft.com/office/drawing/2014/main" id="{AA911A4C-7C47-AB4B-AE01-27B0754F6C0E}"/>
                    </a:ext>
                  </a:extLst>
                </p14:cNvPr>
                <p14:cNvContentPartPr/>
                <p14:nvPr/>
              </p14:nvContentPartPr>
              <p14:xfrm>
                <a:off x="9592967" y="5507298"/>
                <a:ext cx="76680" cy="131760"/>
              </p14:xfrm>
            </p:contentPart>
          </mc:Choice>
          <mc:Fallback xmlns="">
            <p:pic>
              <p:nvPicPr>
                <p:cNvPr id="1159" name="Entrada de lápiz 1158">
                  <a:extLst>
                    <a:ext uri="{FF2B5EF4-FFF2-40B4-BE49-F238E27FC236}">
                      <a16:creationId xmlns:a16="http://schemas.microsoft.com/office/drawing/2014/main" id="{AA911A4C-7C47-AB4B-AE01-27B0754F6C0E}"/>
                    </a:ext>
                  </a:extLst>
                </p:cNvPr>
                <p:cNvPicPr/>
                <p:nvPr/>
              </p:nvPicPr>
              <p:blipFill>
                <a:blip r:embed="rId917"/>
                <a:stretch>
                  <a:fillRect/>
                </a:stretch>
              </p:blipFill>
              <p:spPr>
                <a:xfrm>
                  <a:off x="9577414" y="5491818"/>
                  <a:ext cx="107424"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1160" name="Entrada de lápiz 1159">
                  <a:extLst>
                    <a:ext uri="{FF2B5EF4-FFF2-40B4-BE49-F238E27FC236}">
                      <a16:creationId xmlns:a16="http://schemas.microsoft.com/office/drawing/2014/main" id="{251F54AB-2595-4047-8611-BF07C0F04555}"/>
                    </a:ext>
                  </a:extLst>
                </p14:cNvPr>
                <p14:cNvContentPartPr/>
                <p14:nvPr/>
              </p14:nvContentPartPr>
              <p14:xfrm>
                <a:off x="9765407" y="5626458"/>
                <a:ext cx="8280" cy="8280"/>
              </p14:xfrm>
            </p:contentPart>
          </mc:Choice>
          <mc:Fallback xmlns="">
            <p:pic>
              <p:nvPicPr>
                <p:cNvPr id="1160" name="Entrada de lápiz 1159">
                  <a:extLst>
                    <a:ext uri="{FF2B5EF4-FFF2-40B4-BE49-F238E27FC236}">
                      <a16:creationId xmlns:a16="http://schemas.microsoft.com/office/drawing/2014/main" id="{251F54AB-2595-4047-8611-BF07C0F04555}"/>
                    </a:ext>
                  </a:extLst>
                </p:cNvPr>
                <p:cNvPicPr/>
                <p:nvPr/>
              </p:nvPicPr>
              <p:blipFill>
                <a:blip r:embed="rId919"/>
                <a:stretch>
                  <a:fillRect/>
                </a:stretch>
              </p:blipFill>
              <p:spPr>
                <a:xfrm>
                  <a:off x="9749927" y="5610978"/>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1161" name="Entrada de lápiz 1160">
                  <a:extLst>
                    <a:ext uri="{FF2B5EF4-FFF2-40B4-BE49-F238E27FC236}">
                      <a16:creationId xmlns:a16="http://schemas.microsoft.com/office/drawing/2014/main" id="{5A91B4D4-D73C-014A-8BC4-CEF4621DAA5D}"/>
                    </a:ext>
                  </a:extLst>
                </p14:cNvPr>
                <p14:cNvContentPartPr/>
                <p14:nvPr/>
              </p14:nvContentPartPr>
              <p14:xfrm>
                <a:off x="9841727" y="5542218"/>
                <a:ext cx="12240" cy="88200"/>
              </p14:xfrm>
            </p:contentPart>
          </mc:Choice>
          <mc:Fallback xmlns="">
            <p:pic>
              <p:nvPicPr>
                <p:cNvPr id="1161" name="Entrada de lápiz 1160">
                  <a:extLst>
                    <a:ext uri="{FF2B5EF4-FFF2-40B4-BE49-F238E27FC236}">
                      <a16:creationId xmlns:a16="http://schemas.microsoft.com/office/drawing/2014/main" id="{5A91B4D4-D73C-014A-8BC4-CEF4621DAA5D}"/>
                    </a:ext>
                  </a:extLst>
                </p:cNvPr>
                <p:cNvPicPr/>
                <p:nvPr/>
              </p:nvPicPr>
              <p:blipFill>
                <a:blip r:embed="rId921"/>
                <a:stretch>
                  <a:fillRect/>
                </a:stretch>
              </p:blipFill>
              <p:spPr>
                <a:xfrm>
                  <a:off x="9826689" y="5526738"/>
                  <a:ext cx="41966"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1162" name="Entrada de lápiz 1161">
                  <a:extLst>
                    <a:ext uri="{FF2B5EF4-FFF2-40B4-BE49-F238E27FC236}">
                      <a16:creationId xmlns:a16="http://schemas.microsoft.com/office/drawing/2014/main" id="{54A825AA-69BA-544E-B904-FF9BC6946FDF}"/>
                    </a:ext>
                  </a:extLst>
                </p14:cNvPr>
                <p14:cNvContentPartPr/>
                <p14:nvPr/>
              </p14:nvContentPartPr>
              <p14:xfrm>
                <a:off x="9885647" y="5515218"/>
                <a:ext cx="68400" cy="63720"/>
              </p14:xfrm>
            </p:contentPart>
          </mc:Choice>
          <mc:Fallback xmlns="">
            <p:pic>
              <p:nvPicPr>
                <p:cNvPr id="1162" name="Entrada de lápiz 1161">
                  <a:extLst>
                    <a:ext uri="{FF2B5EF4-FFF2-40B4-BE49-F238E27FC236}">
                      <a16:creationId xmlns:a16="http://schemas.microsoft.com/office/drawing/2014/main" id="{54A825AA-69BA-544E-B904-FF9BC6946FDF}"/>
                    </a:ext>
                  </a:extLst>
                </p:cNvPr>
                <p:cNvPicPr/>
                <p:nvPr/>
              </p:nvPicPr>
              <p:blipFill>
                <a:blip r:embed="rId923"/>
                <a:stretch>
                  <a:fillRect/>
                </a:stretch>
              </p:blipFill>
              <p:spPr>
                <a:xfrm>
                  <a:off x="9870167" y="5499738"/>
                  <a:ext cx="99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1163" name="Entrada de lápiz 1162">
                  <a:extLst>
                    <a:ext uri="{FF2B5EF4-FFF2-40B4-BE49-F238E27FC236}">
                      <a16:creationId xmlns:a16="http://schemas.microsoft.com/office/drawing/2014/main" id="{92207CEA-1EEC-3949-885F-85BDB09F092A}"/>
                    </a:ext>
                  </a:extLst>
                </p14:cNvPr>
                <p14:cNvContentPartPr/>
                <p14:nvPr/>
              </p14:nvContentPartPr>
              <p14:xfrm>
                <a:off x="9921647" y="5598378"/>
                <a:ext cx="52560" cy="48600"/>
              </p14:xfrm>
            </p:contentPart>
          </mc:Choice>
          <mc:Fallback xmlns="">
            <p:pic>
              <p:nvPicPr>
                <p:cNvPr id="1163" name="Entrada de lápiz 1162">
                  <a:extLst>
                    <a:ext uri="{FF2B5EF4-FFF2-40B4-BE49-F238E27FC236}">
                      <a16:creationId xmlns:a16="http://schemas.microsoft.com/office/drawing/2014/main" id="{92207CEA-1EEC-3949-885F-85BDB09F092A}"/>
                    </a:ext>
                  </a:extLst>
                </p:cNvPr>
                <p:cNvPicPr/>
                <p:nvPr/>
              </p:nvPicPr>
              <p:blipFill>
                <a:blip r:embed="rId925"/>
                <a:stretch>
                  <a:fillRect/>
                </a:stretch>
              </p:blipFill>
              <p:spPr>
                <a:xfrm>
                  <a:off x="9906167" y="5582898"/>
                  <a:ext cx="831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26">
              <p14:nvContentPartPr>
                <p14:cNvPr id="1166" name="Entrada de lápiz 1165">
                  <a:extLst>
                    <a:ext uri="{FF2B5EF4-FFF2-40B4-BE49-F238E27FC236}">
                      <a16:creationId xmlns:a16="http://schemas.microsoft.com/office/drawing/2014/main" id="{9914E06D-AC75-694B-83CB-193A580A3EB6}"/>
                    </a:ext>
                  </a:extLst>
                </p14:cNvPr>
                <p14:cNvContentPartPr/>
                <p14:nvPr/>
              </p14:nvContentPartPr>
              <p14:xfrm>
                <a:off x="10010207" y="4683978"/>
                <a:ext cx="180720" cy="1083240"/>
              </p14:xfrm>
            </p:contentPart>
          </mc:Choice>
          <mc:Fallback xmlns="">
            <p:pic>
              <p:nvPicPr>
                <p:cNvPr id="1166" name="Entrada de lápiz 1165">
                  <a:extLst>
                    <a:ext uri="{FF2B5EF4-FFF2-40B4-BE49-F238E27FC236}">
                      <a16:creationId xmlns:a16="http://schemas.microsoft.com/office/drawing/2014/main" id="{9914E06D-AC75-694B-83CB-193A580A3EB6}"/>
                    </a:ext>
                  </a:extLst>
                </p:cNvPr>
                <p:cNvPicPr/>
                <p:nvPr/>
              </p:nvPicPr>
              <p:blipFill>
                <a:blip r:embed="rId927"/>
                <a:stretch>
                  <a:fillRect/>
                </a:stretch>
              </p:blipFill>
              <p:spPr>
                <a:xfrm>
                  <a:off x="9994727" y="4668498"/>
                  <a:ext cx="211320" cy="111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8">
            <p14:nvContentPartPr>
              <p14:cNvPr id="1169" name="Entrada de lápiz 1168">
                <a:extLst>
                  <a:ext uri="{FF2B5EF4-FFF2-40B4-BE49-F238E27FC236}">
                    <a16:creationId xmlns:a16="http://schemas.microsoft.com/office/drawing/2014/main" id="{77E4CCA7-5E1F-654E-AC94-2817BD3E9BF4}"/>
                  </a:ext>
                </a:extLst>
              </p14:cNvPr>
              <p14:cNvContentPartPr/>
              <p14:nvPr/>
            </p14:nvContentPartPr>
            <p14:xfrm>
              <a:off x="6915375" y="5105095"/>
              <a:ext cx="78840" cy="105120"/>
            </p14:xfrm>
          </p:contentPart>
        </mc:Choice>
        <mc:Fallback xmlns="">
          <p:pic>
            <p:nvPicPr>
              <p:cNvPr id="1169" name="Entrada de lápiz 1168">
                <a:extLst>
                  <a:ext uri="{FF2B5EF4-FFF2-40B4-BE49-F238E27FC236}">
                    <a16:creationId xmlns:a16="http://schemas.microsoft.com/office/drawing/2014/main" id="{77E4CCA7-5E1F-654E-AC94-2817BD3E9BF4}"/>
                  </a:ext>
                </a:extLst>
              </p:cNvPr>
              <p:cNvPicPr/>
              <p:nvPr/>
            </p:nvPicPr>
            <p:blipFill>
              <a:blip r:embed="rId929"/>
              <a:stretch>
                <a:fillRect/>
              </a:stretch>
            </p:blipFill>
            <p:spPr>
              <a:xfrm>
                <a:off x="6899895" y="5089615"/>
                <a:ext cx="109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1170" name="Entrada de lápiz 1169">
                <a:extLst>
                  <a:ext uri="{FF2B5EF4-FFF2-40B4-BE49-F238E27FC236}">
                    <a16:creationId xmlns:a16="http://schemas.microsoft.com/office/drawing/2014/main" id="{06623BA5-F272-5545-AA30-2F8AA76F418A}"/>
                  </a:ext>
                </a:extLst>
              </p14:cNvPr>
              <p14:cNvContentPartPr/>
              <p14:nvPr/>
            </p14:nvContentPartPr>
            <p14:xfrm>
              <a:off x="492297" y="5727535"/>
              <a:ext cx="110880" cy="111600"/>
            </p14:xfrm>
          </p:contentPart>
        </mc:Choice>
        <mc:Fallback xmlns="">
          <p:pic>
            <p:nvPicPr>
              <p:cNvPr id="1170" name="Entrada de lápiz 1169">
                <a:extLst>
                  <a:ext uri="{FF2B5EF4-FFF2-40B4-BE49-F238E27FC236}">
                    <a16:creationId xmlns:a16="http://schemas.microsoft.com/office/drawing/2014/main" id="{06623BA5-F272-5545-AA30-2F8AA76F418A}"/>
                  </a:ext>
                </a:extLst>
              </p:cNvPr>
              <p:cNvPicPr/>
              <p:nvPr/>
            </p:nvPicPr>
            <p:blipFill>
              <a:blip r:embed="rId931"/>
              <a:stretch>
                <a:fillRect/>
              </a:stretch>
            </p:blipFill>
            <p:spPr>
              <a:xfrm>
                <a:off x="476817" y="5712055"/>
                <a:ext cx="141480" cy="142200"/>
              </a:xfrm>
              <a:prstGeom prst="rect">
                <a:avLst/>
              </a:prstGeom>
            </p:spPr>
          </p:pic>
        </mc:Fallback>
      </mc:AlternateContent>
    </p:spTree>
    <p:extLst>
      <p:ext uri="{BB962C8B-B14F-4D97-AF65-F5344CB8AC3E}">
        <p14:creationId xmlns:p14="http://schemas.microsoft.com/office/powerpoint/2010/main" val="406085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6283"/>
            <a:ext cx="10568270" cy="531360"/>
          </a:xfrm>
        </p:spPr>
        <p:txBody>
          <a:bodyPr/>
          <a:lstStyle/>
          <a:p>
            <a:r>
              <a:rPr lang="es-ES_tradnl"/>
              <a:t>Ejemplo</a:t>
            </a:r>
          </a:p>
        </p:txBody>
      </p:sp>
      <p:grpSp>
        <p:nvGrpSpPr>
          <p:cNvPr id="47" name="Grupo 46">
            <a:extLst>
              <a:ext uri="{FF2B5EF4-FFF2-40B4-BE49-F238E27FC236}">
                <a16:creationId xmlns:a16="http://schemas.microsoft.com/office/drawing/2014/main" id="{A38202AE-BA7A-8B4A-A102-82A1DBB935A4}"/>
              </a:ext>
            </a:extLst>
          </p:cNvPr>
          <p:cNvGrpSpPr/>
          <p:nvPr/>
        </p:nvGrpSpPr>
        <p:grpSpPr>
          <a:xfrm>
            <a:off x="875152" y="1490887"/>
            <a:ext cx="2601000" cy="1852200"/>
            <a:chOff x="875152" y="1490887"/>
            <a:chExt cx="2601000" cy="1852200"/>
          </a:xfrm>
        </p:grpSpPr>
        <mc:AlternateContent xmlns:mc="http://schemas.openxmlformats.org/markup-compatibility/2006" xmlns:p14="http://schemas.microsoft.com/office/powerpoint/2010/main">
          <mc:Choice Requires="p14">
            <p:contentPart p14:bwMode="auto" r:id="rId3">
              <p14:nvContentPartPr>
                <p14:cNvPr id="19" name="Entrada de lápiz 18">
                  <a:extLst>
                    <a:ext uri="{FF2B5EF4-FFF2-40B4-BE49-F238E27FC236}">
                      <a16:creationId xmlns:a16="http://schemas.microsoft.com/office/drawing/2014/main" id="{DBDFDB64-832A-0745-BAE2-590E4B15B08A}"/>
                    </a:ext>
                  </a:extLst>
                </p14:cNvPr>
                <p14:cNvContentPartPr/>
                <p14:nvPr/>
              </p14:nvContentPartPr>
              <p14:xfrm>
                <a:off x="3180952" y="2299807"/>
                <a:ext cx="295200" cy="272520"/>
              </p14:xfrm>
            </p:contentPart>
          </mc:Choice>
          <mc:Fallback xmlns="">
            <p:pic>
              <p:nvPicPr>
                <p:cNvPr id="19" name="Entrada de lápiz 18">
                  <a:extLst>
                    <a:ext uri="{FF2B5EF4-FFF2-40B4-BE49-F238E27FC236}">
                      <a16:creationId xmlns:a16="http://schemas.microsoft.com/office/drawing/2014/main" id="{DBDFDB64-832A-0745-BAE2-590E4B15B08A}"/>
                    </a:ext>
                  </a:extLst>
                </p:cNvPr>
                <p:cNvPicPr/>
                <p:nvPr/>
              </p:nvPicPr>
              <p:blipFill>
                <a:blip r:embed="rId4"/>
                <a:stretch>
                  <a:fillRect/>
                </a:stretch>
              </p:blipFill>
              <p:spPr>
                <a:xfrm>
                  <a:off x="3165472" y="2284327"/>
                  <a:ext cx="325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F15139F2-3AF8-274A-B37F-E06E929183EA}"/>
                    </a:ext>
                  </a:extLst>
                </p14:cNvPr>
                <p14:cNvContentPartPr/>
                <p14:nvPr/>
              </p14:nvContentPartPr>
              <p14:xfrm>
                <a:off x="1510192" y="1959607"/>
                <a:ext cx="287640" cy="317880"/>
              </p14:xfrm>
            </p:contentPart>
          </mc:Choice>
          <mc:Fallback xmlns="">
            <p:pic>
              <p:nvPicPr>
                <p:cNvPr id="13" name="Entrada de lápiz 12">
                  <a:extLst>
                    <a:ext uri="{FF2B5EF4-FFF2-40B4-BE49-F238E27FC236}">
                      <a16:creationId xmlns:a16="http://schemas.microsoft.com/office/drawing/2014/main" id="{F15139F2-3AF8-274A-B37F-E06E929183EA}"/>
                    </a:ext>
                  </a:extLst>
                </p:cNvPr>
                <p:cNvPicPr/>
                <p:nvPr/>
              </p:nvPicPr>
              <p:blipFill>
                <a:blip r:embed="rId6"/>
                <a:stretch>
                  <a:fillRect/>
                </a:stretch>
              </p:blipFill>
              <p:spPr>
                <a:xfrm>
                  <a:off x="1494712" y="1944127"/>
                  <a:ext cx="3182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07F396D-89CF-DB4C-97E9-501B7602455D}"/>
                    </a:ext>
                  </a:extLst>
                </p14:cNvPr>
                <p14:cNvContentPartPr/>
                <p14:nvPr/>
              </p14:nvContentPartPr>
              <p14:xfrm>
                <a:off x="1547992" y="2624527"/>
                <a:ext cx="295200" cy="302760"/>
              </p14:xfrm>
            </p:contentPart>
          </mc:Choice>
          <mc:Fallback xmlns="">
            <p:pic>
              <p:nvPicPr>
                <p:cNvPr id="14" name="Entrada de lápiz 13">
                  <a:extLst>
                    <a:ext uri="{FF2B5EF4-FFF2-40B4-BE49-F238E27FC236}">
                      <a16:creationId xmlns:a16="http://schemas.microsoft.com/office/drawing/2014/main" id="{D07F396D-89CF-DB4C-97E9-501B7602455D}"/>
                    </a:ext>
                  </a:extLst>
                </p:cNvPr>
                <p:cNvPicPr/>
                <p:nvPr/>
              </p:nvPicPr>
              <p:blipFill>
                <a:blip r:embed="rId8"/>
                <a:stretch>
                  <a:fillRect/>
                </a:stretch>
              </p:blipFill>
              <p:spPr>
                <a:xfrm>
                  <a:off x="1532512" y="2609047"/>
                  <a:ext cx="325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01CDDA9-A2B9-C646-936F-C9AF759EFFBC}"/>
                    </a:ext>
                  </a:extLst>
                </p14:cNvPr>
                <p14:cNvContentPartPr/>
                <p14:nvPr/>
              </p14:nvContentPartPr>
              <p14:xfrm>
                <a:off x="2349352" y="1490887"/>
                <a:ext cx="295200" cy="317880"/>
              </p14:xfrm>
            </p:contentPart>
          </mc:Choice>
          <mc:Fallback xmlns="">
            <p:pic>
              <p:nvPicPr>
                <p:cNvPr id="15" name="Entrada de lápiz 14">
                  <a:extLst>
                    <a:ext uri="{FF2B5EF4-FFF2-40B4-BE49-F238E27FC236}">
                      <a16:creationId xmlns:a16="http://schemas.microsoft.com/office/drawing/2014/main" id="{E01CDDA9-A2B9-C646-936F-C9AF759EFFBC}"/>
                    </a:ext>
                  </a:extLst>
                </p:cNvPr>
                <p:cNvPicPr/>
                <p:nvPr/>
              </p:nvPicPr>
              <p:blipFill>
                <a:blip r:embed="rId10"/>
                <a:stretch>
                  <a:fillRect/>
                </a:stretch>
              </p:blipFill>
              <p:spPr>
                <a:xfrm>
                  <a:off x="2333872" y="1475407"/>
                  <a:ext cx="3258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5B9B2E85-7239-B045-91C3-C7FC886DCFA9}"/>
                    </a:ext>
                  </a:extLst>
                </p14:cNvPr>
                <p14:cNvContentPartPr/>
                <p14:nvPr/>
              </p14:nvContentPartPr>
              <p14:xfrm>
                <a:off x="2372752" y="2269567"/>
                <a:ext cx="271800" cy="295200"/>
              </p14:xfrm>
            </p:contentPart>
          </mc:Choice>
          <mc:Fallback xmlns="">
            <p:pic>
              <p:nvPicPr>
                <p:cNvPr id="16" name="Entrada de lápiz 15">
                  <a:extLst>
                    <a:ext uri="{FF2B5EF4-FFF2-40B4-BE49-F238E27FC236}">
                      <a16:creationId xmlns:a16="http://schemas.microsoft.com/office/drawing/2014/main" id="{5B9B2E85-7239-B045-91C3-C7FC886DCFA9}"/>
                    </a:ext>
                  </a:extLst>
                </p:cNvPr>
                <p:cNvPicPr/>
                <p:nvPr/>
              </p:nvPicPr>
              <p:blipFill>
                <a:blip r:embed="rId12"/>
                <a:stretch>
                  <a:fillRect/>
                </a:stretch>
              </p:blipFill>
              <p:spPr>
                <a:xfrm>
                  <a:off x="2357272" y="2254087"/>
                  <a:ext cx="3024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5FE0FDA2-8E64-3945-AE32-F68905DCDB54}"/>
                    </a:ext>
                  </a:extLst>
                </p14:cNvPr>
                <p14:cNvContentPartPr/>
                <p14:nvPr/>
              </p14:nvContentPartPr>
              <p14:xfrm>
                <a:off x="2432512" y="2987407"/>
                <a:ext cx="302760" cy="355680"/>
              </p14:xfrm>
            </p:contentPart>
          </mc:Choice>
          <mc:Fallback xmlns="">
            <p:pic>
              <p:nvPicPr>
                <p:cNvPr id="18" name="Entrada de lápiz 17">
                  <a:extLst>
                    <a:ext uri="{FF2B5EF4-FFF2-40B4-BE49-F238E27FC236}">
                      <a16:creationId xmlns:a16="http://schemas.microsoft.com/office/drawing/2014/main" id="{5FE0FDA2-8E64-3945-AE32-F68905DCDB54}"/>
                    </a:ext>
                  </a:extLst>
                </p:cNvPr>
                <p:cNvPicPr/>
                <p:nvPr/>
              </p:nvPicPr>
              <p:blipFill>
                <a:blip r:embed="rId14"/>
                <a:stretch>
                  <a:fillRect/>
                </a:stretch>
              </p:blipFill>
              <p:spPr>
                <a:xfrm>
                  <a:off x="2417032" y="2971927"/>
                  <a:ext cx="3333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Entrada de lápiz 25">
                  <a:extLst>
                    <a:ext uri="{FF2B5EF4-FFF2-40B4-BE49-F238E27FC236}">
                      <a16:creationId xmlns:a16="http://schemas.microsoft.com/office/drawing/2014/main" id="{C426D66D-7C90-484A-93BA-0F1D556FAEBC}"/>
                    </a:ext>
                  </a:extLst>
                </p14:cNvPr>
                <p14:cNvContentPartPr/>
                <p14:nvPr/>
              </p14:nvContentPartPr>
              <p14:xfrm>
                <a:off x="1873072" y="1695007"/>
                <a:ext cx="397800" cy="295200"/>
              </p14:xfrm>
            </p:contentPart>
          </mc:Choice>
          <mc:Fallback xmlns="">
            <p:pic>
              <p:nvPicPr>
                <p:cNvPr id="26" name="Entrada de lápiz 25">
                  <a:extLst>
                    <a:ext uri="{FF2B5EF4-FFF2-40B4-BE49-F238E27FC236}">
                      <a16:creationId xmlns:a16="http://schemas.microsoft.com/office/drawing/2014/main" id="{C426D66D-7C90-484A-93BA-0F1D556FAEBC}"/>
                    </a:ext>
                  </a:extLst>
                </p:cNvPr>
                <p:cNvPicPr/>
                <p:nvPr/>
              </p:nvPicPr>
              <p:blipFill>
                <a:blip r:embed="rId16"/>
                <a:stretch>
                  <a:fillRect/>
                </a:stretch>
              </p:blipFill>
              <p:spPr>
                <a:xfrm>
                  <a:off x="1857578" y="1679527"/>
                  <a:ext cx="428428"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Entrada de lápiz 26">
                  <a:extLst>
                    <a:ext uri="{FF2B5EF4-FFF2-40B4-BE49-F238E27FC236}">
                      <a16:creationId xmlns:a16="http://schemas.microsoft.com/office/drawing/2014/main" id="{F4082769-AA8C-5343-AB87-1194EA782712}"/>
                    </a:ext>
                  </a:extLst>
                </p14:cNvPr>
                <p14:cNvContentPartPr/>
                <p14:nvPr/>
              </p14:nvContentPartPr>
              <p14:xfrm>
                <a:off x="1873072" y="2027647"/>
                <a:ext cx="461520" cy="355680"/>
              </p14:xfrm>
            </p:contentPart>
          </mc:Choice>
          <mc:Fallback xmlns="">
            <p:pic>
              <p:nvPicPr>
                <p:cNvPr id="27" name="Entrada de lápiz 26">
                  <a:extLst>
                    <a:ext uri="{FF2B5EF4-FFF2-40B4-BE49-F238E27FC236}">
                      <a16:creationId xmlns:a16="http://schemas.microsoft.com/office/drawing/2014/main" id="{F4082769-AA8C-5343-AB87-1194EA782712}"/>
                    </a:ext>
                  </a:extLst>
                </p:cNvPr>
                <p:cNvPicPr/>
                <p:nvPr/>
              </p:nvPicPr>
              <p:blipFill>
                <a:blip r:embed="rId18"/>
                <a:stretch>
                  <a:fillRect/>
                </a:stretch>
              </p:blipFill>
              <p:spPr>
                <a:xfrm>
                  <a:off x="1857592" y="2012167"/>
                  <a:ext cx="4921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Entrada de lápiz 28">
                  <a:extLst>
                    <a:ext uri="{FF2B5EF4-FFF2-40B4-BE49-F238E27FC236}">
                      <a16:creationId xmlns:a16="http://schemas.microsoft.com/office/drawing/2014/main" id="{F21C3D88-449E-F048-9719-1AC52F67B505}"/>
                    </a:ext>
                  </a:extLst>
                </p14:cNvPr>
                <p14:cNvContentPartPr/>
                <p14:nvPr/>
              </p14:nvContentPartPr>
              <p14:xfrm>
                <a:off x="1857952" y="2004967"/>
                <a:ext cx="574920" cy="1107360"/>
              </p14:xfrm>
            </p:contentPart>
          </mc:Choice>
          <mc:Fallback xmlns="">
            <p:pic>
              <p:nvPicPr>
                <p:cNvPr id="29" name="Entrada de lápiz 28">
                  <a:extLst>
                    <a:ext uri="{FF2B5EF4-FFF2-40B4-BE49-F238E27FC236}">
                      <a16:creationId xmlns:a16="http://schemas.microsoft.com/office/drawing/2014/main" id="{F21C3D88-449E-F048-9719-1AC52F67B505}"/>
                    </a:ext>
                  </a:extLst>
                </p:cNvPr>
                <p:cNvPicPr/>
                <p:nvPr/>
              </p:nvPicPr>
              <p:blipFill>
                <a:blip r:embed="rId20"/>
                <a:stretch>
                  <a:fillRect/>
                </a:stretch>
              </p:blipFill>
              <p:spPr>
                <a:xfrm>
                  <a:off x="1842472" y="1989487"/>
                  <a:ext cx="605520" cy="113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4EDEF988-2FBE-544D-A5D3-90DABD825E7B}"/>
                    </a:ext>
                  </a:extLst>
                </p14:cNvPr>
                <p14:cNvContentPartPr/>
                <p14:nvPr/>
              </p14:nvContentPartPr>
              <p14:xfrm>
                <a:off x="1857952" y="1705807"/>
                <a:ext cx="438840" cy="1017360"/>
              </p14:xfrm>
            </p:contentPart>
          </mc:Choice>
          <mc:Fallback xmlns="">
            <p:pic>
              <p:nvPicPr>
                <p:cNvPr id="31" name="Entrada de lápiz 30">
                  <a:extLst>
                    <a:ext uri="{FF2B5EF4-FFF2-40B4-BE49-F238E27FC236}">
                      <a16:creationId xmlns:a16="http://schemas.microsoft.com/office/drawing/2014/main" id="{4EDEF988-2FBE-544D-A5D3-90DABD825E7B}"/>
                    </a:ext>
                  </a:extLst>
                </p:cNvPr>
                <p:cNvPicPr/>
                <p:nvPr/>
              </p:nvPicPr>
              <p:blipFill>
                <a:blip r:embed="rId22"/>
                <a:stretch>
                  <a:fillRect/>
                </a:stretch>
              </p:blipFill>
              <p:spPr>
                <a:xfrm>
                  <a:off x="1842472" y="1690332"/>
                  <a:ext cx="469440" cy="104794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1B938858-8F61-0C43-8E02-A40A9D8F694B}"/>
                    </a:ext>
                  </a:extLst>
                </p14:cNvPr>
                <p14:cNvContentPartPr/>
                <p14:nvPr/>
              </p14:nvContentPartPr>
              <p14:xfrm>
                <a:off x="1880632" y="2359927"/>
                <a:ext cx="544680" cy="363240"/>
              </p14:xfrm>
            </p:contentPart>
          </mc:Choice>
          <mc:Fallback xmlns="">
            <p:pic>
              <p:nvPicPr>
                <p:cNvPr id="32" name="Entrada de lápiz 31">
                  <a:extLst>
                    <a:ext uri="{FF2B5EF4-FFF2-40B4-BE49-F238E27FC236}">
                      <a16:creationId xmlns:a16="http://schemas.microsoft.com/office/drawing/2014/main" id="{1B938858-8F61-0C43-8E02-A40A9D8F694B}"/>
                    </a:ext>
                  </a:extLst>
                </p:cNvPr>
                <p:cNvPicPr/>
                <p:nvPr/>
              </p:nvPicPr>
              <p:blipFill>
                <a:blip r:embed="rId24"/>
                <a:stretch>
                  <a:fillRect/>
                </a:stretch>
              </p:blipFill>
              <p:spPr>
                <a:xfrm>
                  <a:off x="1865152" y="2344447"/>
                  <a:ext cx="5752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A7B061F2-DC9C-2E44-8520-98730B430B35}"/>
                    </a:ext>
                  </a:extLst>
                </p14:cNvPr>
                <p14:cNvContentPartPr/>
                <p14:nvPr/>
              </p14:nvContentPartPr>
              <p14:xfrm>
                <a:off x="1865512" y="2707687"/>
                <a:ext cx="605160" cy="431280"/>
              </p14:xfrm>
            </p:contentPart>
          </mc:Choice>
          <mc:Fallback xmlns="">
            <p:pic>
              <p:nvPicPr>
                <p:cNvPr id="33" name="Entrada de lápiz 32">
                  <a:extLst>
                    <a:ext uri="{FF2B5EF4-FFF2-40B4-BE49-F238E27FC236}">
                      <a16:creationId xmlns:a16="http://schemas.microsoft.com/office/drawing/2014/main" id="{A7B061F2-DC9C-2E44-8520-98730B430B35}"/>
                    </a:ext>
                  </a:extLst>
                </p:cNvPr>
                <p:cNvPicPr/>
                <p:nvPr/>
              </p:nvPicPr>
              <p:blipFill>
                <a:blip r:embed="rId26"/>
                <a:stretch>
                  <a:fillRect/>
                </a:stretch>
              </p:blipFill>
              <p:spPr>
                <a:xfrm>
                  <a:off x="1850032" y="2692207"/>
                  <a:ext cx="635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43CDE81-4FE5-4A43-A46C-92EEACB25449}"/>
                    </a:ext>
                  </a:extLst>
                </p14:cNvPr>
                <p14:cNvContentPartPr/>
                <p14:nvPr/>
              </p14:nvContentPartPr>
              <p14:xfrm>
                <a:off x="2613952" y="1717687"/>
                <a:ext cx="612000" cy="657360"/>
              </p14:xfrm>
            </p:contentPart>
          </mc:Choice>
          <mc:Fallback xmlns="">
            <p:pic>
              <p:nvPicPr>
                <p:cNvPr id="34" name="Entrada de lápiz 33">
                  <a:extLst>
                    <a:ext uri="{FF2B5EF4-FFF2-40B4-BE49-F238E27FC236}">
                      <a16:creationId xmlns:a16="http://schemas.microsoft.com/office/drawing/2014/main" id="{543CDE81-4FE5-4A43-A46C-92EEACB25449}"/>
                    </a:ext>
                  </a:extLst>
                </p:cNvPr>
                <p:cNvPicPr/>
                <p:nvPr/>
              </p:nvPicPr>
              <p:blipFill>
                <a:blip r:embed="rId28"/>
                <a:stretch>
                  <a:fillRect/>
                </a:stretch>
              </p:blipFill>
              <p:spPr>
                <a:xfrm>
                  <a:off x="2598463" y="1702207"/>
                  <a:ext cx="642618"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Entrada de lápiz 34">
                  <a:extLst>
                    <a:ext uri="{FF2B5EF4-FFF2-40B4-BE49-F238E27FC236}">
                      <a16:creationId xmlns:a16="http://schemas.microsoft.com/office/drawing/2014/main" id="{3177C6E7-AFFE-A942-BA2D-3A7EDCFC5C3F}"/>
                    </a:ext>
                  </a:extLst>
                </p14:cNvPr>
                <p14:cNvContentPartPr/>
                <p14:nvPr/>
              </p14:nvContentPartPr>
              <p14:xfrm>
                <a:off x="2674432" y="2397727"/>
                <a:ext cx="551520" cy="60840"/>
              </p14:xfrm>
            </p:contentPart>
          </mc:Choice>
          <mc:Fallback xmlns="">
            <p:pic>
              <p:nvPicPr>
                <p:cNvPr id="35" name="Entrada de lápiz 34">
                  <a:extLst>
                    <a:ext uri="{FF2B5EF4-FFF2-40B4-BE49-F238E27FC236}">
                      <a16:creationId xmlns:a16="http://schemas.microsoft.com/office/drawing/2014/main" id="{3177C6E7-AFFE-A942-BA2D-3A7EDCFC5C3F}"/>
                    </a:ext>
                  </a:extLst>
                </p:cNvPr>
                <p:cNvPicPr/>
                <p:nvPr/>
              </p:nvPicPr>
              <p:blipFill>
                <a:blip r:embed="rId30"/>
                <a:stretch>
                  <a:fillRect/>
                </a:stretch>
              </p:blipFill>
              <p:spPr>
                <a:xfrm>
                  <a:off x="2658942" y="2382247"/>
                  <a:ext cx="5821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Entrada de lápiz 35">
                  <a:extLst>
                    <a:ext uri="{FF2B5EF4-FFF2-40B4-BE49-F238E27FC236}">
                      <a16:creationId xmlns:a16="http://schemas.microsoft.com/office/drawing/2014/main" id="{609C5CA7-BBF0-4043-8F5E-2190B00B13A3}"/>
                    </a:ext>
                  </a:extLst>
                </p14:cNvPr>
                <p14:cNvContentPartPr/>
                <p14:nvPr/>
              </p14:nvContentPartPr>
              <p14:xfrm>
                <a:off x="2734912" y="2368567"/>
                <a:ext cx="563040" cy="755640"/>
              </p14:xfrm>
            </p:contentPart>
          </mc:Choice>
          <mc:Fallback xmlns="">
            <p:pic>
              <p:nvPicPr>
                <p:cNvPr id="36" name="Entrada de lápiz 35">
                  <a:extLst>
                    <a:ext uri="{FF2B5EF4-FFF2-40B4-BE49-F238E27FC236}">
                      <a16:creationId xmlns:a16="http://schemas.microsoft.com/office/drawing/2014/main" id="{609C5CA7-BBF0-4043-8F5E-2190B00B13A3}"/>
                    </a:ext>
                  </a:extLst>
                </p:cNvPr>
                <p:cNvPicPr/>
                <p:nvPr/>
              </p:nvPicPr>
              <p:blipFill>
                <a:blip r:embed="rId32"/>
                <a:stretch>
                  <a:fillRect/>
                </a:stretch>
              </p:blipFill>
              <p:spPr>
                <a:xfrm>
                  <a:off x="2719432" y="2353087"/>
                  <a:ext cx="593640" cy="786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Entrada de lápiz 37">
                  <a:extLst>
                    <a:ext uri="{FF2B5EF4-FFF2-40B4-BE49-F238E27FC236}">
                      <a16:creationId xmlns:a16="http://schemas.microsoft.com/office/drawing/2014/main" id="{543AEAF5-6B60-484D-B988-52762725F8FD}"/>
                    </a:ext>
                  </a:extLst>
                </p14:cNvPr>
                <p14:cNvContentPartPr/>
                <p14:nvPr/>
              </p14:nvContentPartPr>
              <p14:xfrm>
                <a:off x="1222912" y="2110807"/>
                <a:ext cx="181800" cy="30600"/>
              </p14:xfrm>
            </p:contentPart>
          </mc:Choice>
          <mc:Fallback xmlns="">
            <p:pic>
              <p:nvPicPr>
                <p:cNvPr id="38" name="Entrada de lápiz 37">
                  <a:extLst>
                    <a:ext uri="{FF2B5EF4-FFF2-40B4-BE49-F238E27FC236}">
                      <a16:creationId xmlns:a16="http://schemas.microsoft.com/office/drawing/2014/main" id="{543AEAF5-6B60-484D-B988-52762725F8FD}"/>
                    </a:ext>
                  </a:extLst>
                </p:cNvPr>
                <p:cNvPicPr/>
                <p:nvPr/>
              </p:nvPicPr>
              <p:blipFill>
                <a:blip r:embed="rId34"/>
                <a:stretch>
                  <a:fillRect/>
                </a:stretch>
              </p:blipFill>
              <p:spPr>
                <a:xfrm>
                  <a:off x="1207432" y="2095327"/>
                  <a:ext cx="21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Entrada de lápiz 38">
                  <a:extLst>
                    <a:ext uri="{FF2B5EF4-FFF2-40B4-BE49-F238E27FC236}">
                      <a16:creationId xmlns:a16="http://schemas.microsoft.com/office/drawing/2014/main" id="{3E774720-B1EF-B74A-BF68-807D8292886E}"/>
                    </a:ext>
                  </a:extLst>
                </p14:cNvPr>
                <p14:cNvContentPartPr/>
                <p14:nvPr/>
              </p14:nvContentPartPr>
              <p14:xfrm>
                <a:off x="1245592" y="2110807"/>
                <a:ext cx="275040" cy="23040"/>
              </p14:xfrm>
            </p:contentPart>
          </mc:Choice>
          <mc:Fallback xmlns="">
            <p:pic>
              <p:nvPicPr>
                <p:cNvPr id="39" name="Entrada de lápiz 38">
                  <a:extLst>
                    <a:ext uri="{FF2B5EF4-FFF2-40B4-BE49-F238E27FC236}">
                      <a16:creationId xmlns:a16="http://schemas.microsoft.com/office/drawing/2014/main" id="{3E774720-B1EF-B74A-BF68-807D8292886E}"/>
                    </a:ext>
                  </a:extLst>
                </p:cNvPr>
                <p:cNvPicPr/>
                <p:nvPr/>
              </p:nvPicPr>
              <p:blipFill>
                <a:blip r:embed="rId36"/>
                <a:stretch>
                  <a:fillRect/>
                </a:stretch>
              </p:blipFill>
              <p:spPr>
                <a:xfrm>
                  <a:off x="1230112" y="2095327"/>
                  <a:ext cx="305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Entrada de lápiz 39">
                  <a:extLst>
                    <a:ext uri="{FF2B5EF4-FFF2-40B4-BE49-F238E27FC236}">
                      <a16:creationId xmlns:a16="http://schemas.microsoft.com/office/drawing/2014/main" id="{F9754B1C-C838-2B4D-B572-1B416CAD75A5}"/>
                    </a:ext>
                  </a:extLst>
                </p14:cNvPr>
                <p14:cNvContentPartPr/>
                <p14:nvPr/>
              </p14:nvContentPartPr>
              <p14:xfrm>
                <a:off x="875152" y="2027647"/>
                <a:ext cx="106200" cy="121320"/>
              </p14:xfrm>
            </p:contentPart>
          </mc:Choice>
          <mc:Fallback xmlns="">
            <p:pic>
              <p:nvPicPr>
                <p:cNvPr id="40" name="Entrada de lápiz 39">
                  <a:extLst>
                    <a:ext uri="{FF2B5EF4-FFF2-40B4-BE49-F238E27FC236}">
                      <a16:creationId xmlns:a16="http://schemas.microsoft.com/office/drawing/2014/main" id="{F9754B1C-C838-2B4D-B572-1B416CAD75A5}"/>
                    </a:ext>
                  </a:extLst>
                </p:cNvPr>
                <p:cNvPicPr/>
                <p:nvPr/>
              </p:nvPicPr>
              <p:blipFill>
                <a:blip r:embed="rId38"/>
                <a:stretch>
                  <a:fillRect/>
                </a:stretch>
              </p:blipFill>
              <p:spPr>
                <a:xfrm>
                  <a:off x="859672" y="2012167"/>
                  <a:ext cx="136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Entrada de lápiz 40">
                  <a:extLst>
                    <a:ext uri="{FF2B5EF4-FFF2-40B4-BE49-F238E27FC236}">
                      <a16:creationId xmlns:a16="http://schemas.microsoft.com/office/drawing/2014/main" id="{8CB8D6EC-467C-FC40-AD6C-C9D092536D8E}"/>
                    </a:ext>
                  </a:extLst>
                </p14:cNvPr>
                <p14:cNvContentPartPr/>
                <p14:nvPr/>
              </p14:nvContentPartPr>
              <p14:xfrm>
                <a:off x="890272" y="2004967"/>
                <a:ext cx="68400" cy="166680"/>
              </p14:xfrm>
            </p:contentPart>
          </mc:Choice>
          <mc:Fallback xmlns="">
            <p:pic>
              <p:nvPicPr>
                <p:cNvPr id="41" name="Entrada de lápiz 40">
                  <a:extLst>
                    <a:ext uri="{FF2B5EF4-FFF2-40B4-BE49-F238E27FC236}">
                      <a16:creationId xmlns:a16="http://schemas.microsoft.com/office/drawing/2014/main" id="{8CB8D6EC-467C-FC40-AD6C-C9D092536D8E}"/>
                    </a:ext>
                  </a:extLst>
                </p:cNvPr>
                <p:cNvPicPr/>
                <p:nvPr/>
              </p:nvPicPr>
              <p:blipFill>
                <a:blip r:embed="rId40"/>
                <a:stretch>
                  <a:fillRect/>
                </a:stretch>
              </p:blipFill>
              <p:spPr>
                <a:xfrm>
                  <a:off x="874792" y="198948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Entrada de lápiz 41">
                  <a:extLst>
                    <a:ext uri="{FF2B5EF4-FFF2-40B4-BE49-F238E27FC236}">
                      <a16:creationId xmlns:a16="http://schemas.microsoft.com/office/drawing/2014/main" id="{D01C0CE0-E029-CC45-B76E-26DBCD35410C}"/>
                    </a:ext>
                  </a:extLst>
                </p14:cNvPr>
                <p14:cNvContentPartPr/>
                <p14:nvPr/>
              </p14:nvContentPartPr>
              <p14:xfrm>
                <a:off x="1056592" y="2118367"/>
                <a:ext cx="30600" cy="91080"/>
              </p14:xfrm>
            </p:contentPart>
          </mc:Choice>
          <mc:Fallback xmlns="">
            <p:pic>
              <p:nvPicPr>
                <p:cNvPr id="42" name="Entrada de lápiz 41">
                  <a:extLst>
                    <a:ext uri="{FF2B5EF4-FFF2-40B4-BE49-F238E27FC236}">
                      <a16:creationId xmlns:a16="http://schemas.microsoft.com/office/drawing/2014/main" id="{D01C0CE0-E029-CC45-B76E-26DBCD35410C}"/>
                    </a:ext>
                  </a:extLst>
                </p:cNvPr>
                <p:cNvPicPr/>
                <p:nvPr/>
              </p:nvPicPr>
              <p:blipFill>
                <a:blip r:embed="rId42"/>
                <a:stretch>
                  <a:fillRect/>
                </a:stretch>
              </p:blipFill>
              <p:spPr>
                <a:xfrm>
                  <a:off x="1041112" y="2102887"/>
                  <a:ext cx="61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Entrada de lápiz 43">
                  <a:extLst>
                    <a:ext uri="{FF2B5EF4-FFF2-40B4-BE49-F238E27FC236}">
                      <a16:creationId xmlns:a16="http://schemas.microsoft.com/office/drawing/2014/main" id="{75A6B181-85CB-B74B-B39C-30D12A2B958C}"/>
                    </a:ext>
                  </a:extLst>
                </p14:cNvPr>
                <p14:cNvContentPartPr/>
                <p14:nvPr/>
              </p14:nvContentPartPr>
              <p14:xfrm>
                <a:off x="882712" y="2662327"/>
                <a:ext cx="105480" cy="173520"/>
              </p14:xfrm>
            </p:contentPart>
          </mc:Choice>
          <mc:Fallback xmlns="">
            <p:pic>
              <p:nvPicPr>
                <p:cNvPr id="44" name="Entrada de lápiz 43">
                  <a:extLst>
                    <a:ext uri="{FF2B5EF4-FFF2-40B4-BE49-F238E27FC236}">
                      <a16:creationId xmlns:a16="http://schemas.microsoft.com/office/drawing/2014/main" id="{75A6B181-85CB-B74B-B39C-30D12A2B958C}"/>
                    </a:ext>
                  </a:extLst>
                </p:cNvPr>
                <p:cNvPicPr/>
                <p:nvPr/>
              </p:nvPicPr>
              <p:blipFill>
                <a:blip r:embed="rId44"/>
                <a:stretch>
                  <a:fillRect/>
                </a:stretch>
              </p:blipFill>
              <p:spPr>
                <a:xfrm>
                  <a:off x="867232" y="2646847"/>
                  <a:ext cx="136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Entrada de lápiz 44">
                  <a:extLst>
                    <a:ext uri="{FF2B5EF4-FFF2-40B4-BE49-F238E27FC236}">
                      <a16:creationId xmlns:a16="http://schemas.microsoft.com/office/drawing/2014/main" id="{F8C450BE-75C1-794F-B384-48CF939A122C}"/>
                    </a:ext>
                  </a:extLst>
                </p14:cNvPr>
                <p14:cNvContentPartPr/>
                <p14:nvPr/>
              </p14:nvContentPartPr>
              <p14:xfrm>
                <a:off x="897832" y="2662327"/>
                <a:ext cx="75960" cy="189360"/>
              </p14:xfrm>
            </p:contentPart>
          </mc:Choice>
          <mc:Fallback xmlns="">
            <p:pic>
              <p:nvPicPr>
                <p:cNvPr id="45" name="Entrada de lápiz 44">
                  <a:extLst>
                    <a:ext uri="{FF2B5EF4-FFF2-40B4-BE49-F238E27FC236}">
                      <a16:creationId xmlns:a16="http://schemas.microsoft.com/office/drawing/2014/main" id="{F8C450BE-75C1-794F-B384-48CF939A122C}"/>
                    </a:ext>
                  </a:extLst>
                </p:cNvPr>
                <p:cNvPicPr/>
                <p:nvPr/>
              </p:nvPicPr>
              <p:blipFill>
                <a:blip r:embed="rId46"/>
                <a:stretch>
                  <a:fillRect/>
                </a:stretch>
              </p:blipFill>
              <p:spPr>
                <a:xfrm>
                  <a:off x="882352" y="2646847"/>
                  <a:ext cx="106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Entrada de lápiz 45">
                  <a:extLst>
                    <a:ext uri="{FF2B5EF4-FFF2-40B4-BE49-F238E27FC236}">
                      <a16:creationId xmlns:a16="http://schemas.microsoft.com/office/drawing/2014/main" id="{9C8FE5D8-EEA7-A346-B8C5-AE7DCED12018}"/>
                    </a:ext>
                  </a:extLst>
                </p14:cNvPr>
                <p14:cNvContentPartPr/>
                <p14:nvPr/>
              </p14:nvContentPartPr>
              <p14:xfrm>
                <a:off x="1071712" y="2760607"/>
                <a:ext cx="60840" cy="97920"/>
              </p14:xfrm>
            </p:contentPart>
          </mc:Choice>
          <mc:Fallback xmlns="">
            <p:pic>
              <p:nvPicPr>
                <p:cNvPr id="46" name="Entrada de lápiz 45">
                  <a:extLst>
                    <a:ext uri="{FF2B5EF4-FFF2-40B4-BE49-F238E27FC236}">
                      <a16:creationId xmlns:a16="http://schemas.microsoft.com/office/drawing/2014/main" id="{9C8FE5D8-EEA7-A346-B8C5-AE7DCED12018}"/>
                    </a:ext>
                  </a:extLst>
                </p:cNvPr>
                <p:cNvPicPr/>
                <p:nvPr/>
              </p:nvPicPr>
              <p:blipFill>
                <a:blip r:embed="rId48"/>
                <a:stretch>
                  <a:fillRect/>
                </a:stretch>
              </p:blipFill>
              <p:spPr>
                <a:xfrm>
                  <a:off x="1056232" y="2745127"/>
                  <a:ext cx="91440" cy="128520"/>
                </a:xfrm>
                <a:prstGeom prst="rect">
                  <a:avLst/>
                </a:prstGeom>
              </p:spPr>
            </p:pic>
          </mc:Fallback>
        </mc:AlternateContent>
      </p:grpSp>
      <p:grpSp>
        <p:nvGrpSpPr>
          <p:cNvPr id="50" name="Grupo 49">
            <a:extLst>
              <a:ext uri="{FF2B5EF4-FFF2-40B4-BE49-F238E27FC236}">
                <a16:creationId xmlns:a16="http://schemas.microsoft.com/office/drawing/2014/main" id="{BE79FE48-B3AF-D842-9C36-F464916E5B1D}"/>
              </a:ext>
            </a:extLst>
          </p:cNvPr>
          <p:cNvGrpSpPr/>
          <p:nvPr/>
        </p:nvGrpSpPr>
        <p:grpSpPr>
          <a:xfrm>
            <a:off x="2228392" y="1657207"/>
            <a:ext cx="113760" cy="128880"/>
            <a:chOff x="2228392" y="1657207"/>
            <a:chExt cx="113760" cy="128880"/>
          </a:xfrm>
        </p:grpSpPr>
        <mc:AlternateContent xmlns:mc="http://schemas.openxmlformats.org/markup-compatibility/2006" xmlns:p14="http://schemas.microsoft.com/office/powerpoint/2010/main">
          <mc:Choice Requires="p14">
            <p:contentPart p14:bwMode="auto" r:id="rId49">
              <p14:nvContentPartPr>
                <p14:cNvPr id="48" name="Entrada de lápiz 47">
                  <a:extLst>
                    <a:ext uri="{FF2B5EF4-FFF2-40B4-BE49-F238E27FC236}">
                      <a16:creationId xmlns:a16="http://schemas.microsoft.com/office/drawing/2014/main" id="{E09BB40F-4E67-4E4E-A6A0-AB4824E0E148}"/>
                    </a:ext>
                  </a:extLst>
                </p14:cNvPr>
                <p14:cNvContentPartPr/>
                <p14:nvPr/>
              </p14:nvContentPartPr>
              <p14:xfrm>
                <a:off x="2251072" y="1657207"/>
                <a:ext cx="91080" cy="128880"/>
              </p14:xfrm>
            </p:contentPart>
          </mc:Choice>
          <mc:Fallback xmlns="">
            <p:pic>
              <p:nvPicPr>
                <p:cNvPr id="48" name="Entrada de lápiz 47">
                  <a:extLst>
                    <a:ext uri="{FF2B5EF4-FFF2-40B4-BE49-F238E27FC236}">
                      <a16:creationId xmlns:a16="http://schemas.microsoft.com/office/drawing/2014/main" id="{E09BB40F-4E67-4E4E-A6A0-AB4824E0E148}"/>
                    </a:ext>
                  </a:extLst>
                </p:cNvPr>
                <p:cNvPicPr/>
                <p:nvPr/>
              </p:nvPicPr>
              <p:blipFill>
                <a:blip r:embed="rId50"/>
                <a:stretch>
                  <a:fillRect/>
                </a:stretch>
              </p:blipFill>
              <p:spPr>
                <a:xfrm>
                  <a:off x="2235592" y="1641727"/>
                  <a:ext cx="121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Entrada de lápiz 48">
                  <a:extLst>
                    <a:ext uri="{FF2B5EF4-FFF2-40B4-BE49-F238E27FC236}">
                      <a16:creationId xmlns:a16="http://schemas.microsoft.com/office/drawing/2014/main" id="{C82AC555-0866-8D44-A556-BC791E752A13}"/>
                    </a:ext>
                  </a:extLst>
                </p14:cNvPr>
                <p14:cNvContentPartPr/>
                <p14:nvPr/>
              </p14:nvContentPartPr>
              <p14:xfrm>
                <a:off x="2228392" y="1657207"/>
                <a:ext cx="106200" cy="68400"/>
              </p14:xfrm>
            </p:contentPart>
          </mc:Choice>
          <mc:Fallback xmlns="">
            <p:pic>
              <p:nvPicPr>
                <p:cNvPr id="49" name="Entrada de lápiz 48">
                  <a:extLst>
                    <a:ext uri="{FF2B5EF4-FFF2-40B4-BE49-F238E27FC236}">
                      <a16:creationId xmlns:a16="http://schemas.microsoft.com/office/drawing/2014/main" id="{C82AC555-0866-8D44-A556-BC791E752A13}"/>
                    </a:ext>
                  </a:extLst>
                </p:cNvPr>
                <p:cNvPicPr/>
                <p:nvPr/>
              </p:nvPicPr>
              <p:blipFill>
                <a:blip r:embed="rId52"/>
                <a:stretch>
                  <a:fillRect/>
                </a:stretch>
              </p:blipFill>
              <p:spPr>
                <a:xfrm>
                  <a:off x="2212912" y="1641727"/>
                  <a:ext cx="136800" cy="99000"/>
                </a:xfrm>
                <a:prstGeom prst="rect">
                  <a:avLst/>
                </a:prstGeom>
              </p:spPr>
            </p:pic>
          </mc:Fallback>
        </mc:AlternateContent>
      </p:grpSp>
      <p:grpSp>
        <p:nvGrpSpPr>
          <p:cNvPr id="21" name="Grupo 20">
            <a:extLst>
              <a:ext uri="{FF2B5EF4-FFF2-40B4-BE49-F238E27FC236}">
                <a16:creationId xmlns:a16="http://schemas.microsoft.com/office/drawing/2014/main" id="{7C12928C-B5BC-4742-BD59-4BEFA1871A9F}"/>
              </a:ext>
            </a:extLst>
          </p:cNvPr>
          <p:cNvGrpSpPr/>
          <p:nvPr/>
        </p:nvGrpSpPr>
        <p:grpSpPr>
          <a:xfrm>
            <a:off x="2899780" y="1813922"/>
            <a:ext cx="149040" cy="172800"/>
            <a:chOff x="2899780" y="1813922"/>
            <a:chExt cx="149040" cy="172800"/>
          </a:xfrm>
        </p:grpSpPr>
        <mc:AlternateContent xmlns:mc="http://schemas.openxmlformats.org/markup-compatibility/2006" xmlns:p14="http://schemas.microsoft.com/office/powerpoint/2010/main">
          <mc:Choice Requires="p14">
            <p:contentPart p14:bwMode="auto" r:id="rId53">
              <p14:nvContentPartPr>
                <p14:cNvPr id="5" name="Entrada de lápiz 4">
                  <a:extLst>
                    <a:ext uri="{FF2B5EF4-FFF2-40B4-BE49-F238E27FC236}">
                      <a16:creationId xmlns:a16="http://schemas.microsoft.com/office/drawing/2014/main" id="{4602DE03-7820-DB4E-A972-EE6357918D5F}"/>
                    </a:ext>
                  </a:extLst>
                </p14:cNvPr>
                <p14:cNvContentPartPr/>
                <p14:nvPr/>
              </p14:nvContentPartPr>
              <p14:xfrm>
                <a:off x="2915980" y="1841642"/>
                <a:ext cx="132840" cy="145080"/>
              </p14:xfrm>
            </p:contentPart>
          </mc:Choice>
          <mc:Fallback xmlns="">
            <p:pic>
              <p:nvPicPr>
                <p:cNvPr id="5" name="Entrada de lápiz 4">
                  <a:extLst>
                    <a:ext uri="{FF2B5EF4-FFF2-40B4-BE49-F238E27FC236}">
                      <a16:creationId xmlns:a16="http://schemas.microsoft.com/office/drawing/2014/main" id="{4602DE03-7820-DB4E-A972-EE6357918D5F}"/>
                    </a:ext>
                  </a:extLst>
                </p:cNvPr>
                <p:cNvPicPr/>
                <p:nvPr/>
              </p:nvPicPr>
              <p:blipFill>
                <a:blip r:embed="rId54"/>
                <a:stretch>
                  <a:fillRect/>
                </a:stretch>
              </p:blipFill>
              <p:spPr>
                <a:xfrm>
                  <a:off x="2900500" y="1826162"/>
                  <a:ext cx="163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 name="Entrada de lápiz 5">
                  <a:extLst>
                    <a:ext uri="{FF2B5EF4-FFF2-40B4-BE49-F238E27FC236}">
                      <a16:creationId xmlns:a16="http://schemas.microsoft.com/office/drawing/2014/main" id="{1724A64C-8B6B-7C40-8820-0A06586E0C32}"/>
                    </a:ext>
                  </a:extLst>
                </p14:cNvPr>
                <p14:cNvContentPartPr/>
                <p14:nvPr/>
              </p14:nvContentPartPr>
              <p14:xfrm>
                <a:off x="2899780" y="1813922"/>
                <a:ext cx="41040" cy="72720"/>
              </p14:xfrm>
            </p:contentPart>
          </mc:Choice>
          <mc:Fallback xmlns="">
            <p:pic>
              <p:nvPicPr>
                <p:cNvPr id="6" name="Entrada de lápiz 5">
                  <a:extLst>
                    <a:ext uri="{FF2B5EF4-FFF2-40B4-BE49-F238E27FC236}">
                      <a16:creationId xmlns:a16="http://schemas.microsoft.com/office/drawing/2014/main" id="{1724A64C-8B6B-7C40-8820-0A06586E0C32}"/>
                    </a:ext>
                  </a:extLst>
                </p:cNvPr>
                <p:cNvPicPr/>
                <p:nvPr/>
              </p:nvPicPr>
              <p:blipFill>
                <a:blip r:embed="rId56"/>
                <a:stretch>
                  <a:fillRect/>
                </a:stretch>
              </p:blipFill>
              <p:spPr>
                <a:xfrm>
                  <a:off x="2884300" y="1798442"/>
                  <a:ext cx="71640" cy="103320"/>
                </a:xfrm>
                <a:prstGeom prst="rect">
                  <a:avLst/>
                </a:prstGeom>
              </p:spPr>
            </p:pic>
          </mc:Fallback>
        </mc:AlternateContent>
      </p:grpSp>
      <p:grpSp>
        <p:nvGrpSpPr>
          <p:cNvPr id="20" name="Grupo 19">
            <a:extLst>
              <a:ext uri="{FF2B5EF4-FFF2-40B4-BE49-F238E27FC236}">
                <a16:creationId xmlns:a16="http://schemas.microsoft.com/office/drawing/2014/main" id="{292B5911-09BC-954C-80D8-88C02F030C62}"/>
              </a:ext>
            </a:extLst>
          </p:cNvPr>
          <p:cNvGrpSpPr/>
          <p:nvPr/>
        </p:nvGrpSpPr>
        <p:grpSpPr>
          <a:xfrm>
            <a:off x="2834620" y="2268602"/>
            <a:ext cx="163080" cy="102240"/>
            <a:chOff x="2834620" y="2268602"/>
            <a:chExt cx="163080" cy="102240"/>
          </a:xfrm>
        </p:grpSpPr>
        <mc:AlternateContent xmlns:mc="http://schemas.openxmlformats.org/markup-compatibility/2006" xmlns:p14="http://schemas.microsoft.com/office/powerpoint/2010/main">
          <mc:Choice Requires="p14">
            <p:contentPart p14:bwMode="auto" r:id="rId57">
              <p14:nvContentPartPr>
                <p14:cNvPr id="7" name="Entrada de lápiz 6">
                  <a:extLst>
                    <a:ext uri="{FF2B5EF4-FFF2-40B4-BE49-F238E27FC236}">
                      <a16:creationId xmlns:a16="http://schemas.microsoft.com/office/drawing/2014/main" id="{16915745-F1B5-D545-9672-174897E4BE21}"/>
                    </a:ext>
                  </a:extLst>
                </p14:cNvPr>
                <p14:cNvContentPartPr/>
                <p14:nvPr/>
              </p14:nvContentPartPr>
              <p14:xfrm>
                <a:off x="2867020" y="2329802"/>
                <a:ext cx="130680" cy="360"/>
              </p14:xfrm>
            </p:contentPart>
          </mc:Choice>
          <mc:Fallback xmlns="">
            <p:pic>
              <p:nvPicPr>
                <p:cNvPr id="7" name="Entrada de lápiz 6">
                  <a:extLst>
                    <a:ext uri="{FF2B5EF4-FFF2-40B4-BE49-F238E27FC236}">
                      <a16:creationId xmlns:a16="http://schemas.microsoft.com/office/drawing/2014/main" id="{16915745-F1B5-D545-9672-174897E4BE21}"/>
                    </a:ext>
                  </a:extLst>
                </p:cNvPr>
                <p:cNvPicPr/>
                <p:nvPr/>
              </p:nvPicPr>
              <p:blipFill>
                <a:blip r:embed="rId58"/>
                <a:stretch>
                  <a:fillRect/>
                </a:stretch>
              </p:blipFill>
              <p:spPr>
                <a:xfrm>
                  <a:off x="2851497" y="2314322"/>
                  <a:ext cx="161365"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 name="Entrada de lápiz 7">
                  <a:extLst>
                    <a:ext uri="{FF2B5EF4-FFF2-40B4-BE49-F238E27FC236}">
                      <a16:creationId xmlns:a16="http://schemas.microsoft.com/office/drawing/2014/main" id="{B4CE4D2B-7A07-6B49-8790-0F2158570289}"/>
                    </a:ext>
                  </a:extLst>
                </p14:cNvPr>
                <p14:cNvContentPartPr/>
                <p14:nvPr/>
              </p14:nvContentPartPr>
              <p14:xfrm>
                <a:off x="2845060" y="2268602"/>
                <a:ext cx="63360" cy="69120"/>
              </p14:xfrm>
            </p:contentPart>
          </mc:Choice>
          <mc:Fallback xmlns="">
            <p:pic>
              <p:nvPicPr>
                <p:cNvPr id="8" name="Entrada de lápiz 7">
                  <a:extLst>
                    <a:ext uri="{FF2B5EF4-FFF2-40B4-BE49-F238E27FC236}">
                      <a16:creationId xmlns:a16="http://schemas.microsoft.com/office/drawing/2014/main" id="{B4CE4D2B-7A07-6B49-8790-0F2158570289}"/>
                    </a:ext>
                  </a:extLst>
                </p:cNvPr>
                <p:cNvPicPr/>
                <p:nvPr/>
              </p:nvPicPr>
              <p:blipFill>
                <a:blip r:embed="rId60"/>
                <a:stretch>
                  <a:fillRect/>
                </a:stretch>
              </p:blipFill>
              <p:spPr>
                <a:xfrm>
                  <a:off x="2829580" y="2253122"/>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 name="Entrada de lápiz 8">
                  <a:extLst>
                    <a:ext uri="{FF2B5EF4-FFF2-40B4-BE49-F238E27FC236}">
                      <a16:creationId xmlns:a16="http://schemas.microsoft.com/office/drawing/2014/main" id="{D91275E7-70B9-DE4E-8557-624A52DC4BEC}"/>
                    </a:ext>
                  </a:extLst>
                </p14:cNvPr>
                <p14:cNvContentPartPr/>
                <p14:nvPr/>
              </p14:nvContentPartPr>
              <p14:xfrm>
                <a:off x="2834620" y="2313602"/>
                <a:ext cx="73440" cy="57240"/>
              </p14:xfrm>
            </p:contentPart>
          </mc:Choice>
          <mc:Fallback xmlns="">
            <p:pic>
              <p:nvPicPr>
                <p:cNvPr id="9" name="Entrada de lápiz 8">
                  <a:extLst>
                    <a:ext uri="{FF2B5EF4-FFF2-40B4-BE49-F238E27FC236}">
                      <a16:creationId xmlns:a16="http://schemas.microsoft.com/office/drawing/2014/main" id="{D91275E7-70B9-DE4E-8557-624A52DC4BEC}"/>
                    </a:ext>
                  </a:extLst>
                </p:cNvPr>
                <p:cNvPicPr/>
                <p:nvPr/>
              </p:nvPicPr>
              <p:blipFill>
                <a:blip r:embed="rId62"/>
                <a:stretch>
                  <a:fillRect/>
                </a:stretch>
              </p:blipFill>
              <p:spPr>
                <a:xfrm>
                  <a:off x="2819216" y="2298122"/>
                  <a:ext cx="103891" cy="87840"/>
                </a:xfrm>
                <a:prstGeom prst="rect">
                  <a:avLst/>
                </a:prstGeom>
              </p:spPr>
            </p:pic>
          </mc:Fallback>
        </mc:AlternateContent>
      </p:grpSp>
      <p:grpSp>
        <p:nvGrpSpPr>
          <p:cNvPr id="12" name="Grupo 11">
            <a:extLst>
              <a:ext uri="{FF2B5EF4-FFF2-40B4-BE49-F238E27FC236}">
                <a16:creationId xmlns:a16="http://schemas.microsoft.com/office/drawing/2014/main" id="{C8990331-CF2B-034D-82E4-8473DB6DF3FD}"/>
              </a:ext>
            </a:extLst>
          </p:cNvPr>
          <p:cNvGrpSpPr/>
          <p:nvPr/>
        </p:nvGrpSpPr>
        <p:grpSpPr>
          <a:xfrm>
            <a:off x="2810140" y="2622482"/>
            <a:ext cx="142920" cy="228240"/>
            <a:chOff x="2810140" y="2622482"/>
            <a:chExt cx="142920" cy="228240"/>
          </a:xfrm>
        </p:grpSpPr>
        <mc:AlternateContent xmlns:mc="http://schemas.openxmlformats.org/markup-compatibility/2006" xmlns:p14="http://schemas.microsoft.com/office/powerpoint/2010/main">
          <mc:Choice Requires="p14">
            <p:contentPart p14:bwMode="auto" r:id="rId63">
              <p14:nvContentPartPr>
                <p14:cNvPr id="10" name="Entrada de lápiz 9">
                  <a:extLst>
                    <a:ext uri="{FF2B5EF4-FFF2-40B4-BE49-F238E27FC236}">
                      <a16:creationId xmlns:a16="http://schemas.microsoft.com/office/drawing/2014/main" id="{93902638-838C-8F40-B247-E5FDB08525C0}"/>
                    </a:ext>
                  </a:extLst>
                </p14:cNvPr>
                <p14:cNvContentPartPr/>
                <p14:nvPr/>
              </p14:nvContentPartPr>
              <p14:xfrm>
                <a:off x="2846860" y="2622482"/>
                <a:ext cx="106200" cy="197280"/>
              </p14:xfrm>
            </p:contentPart>
          </mc:Choice>
          <mc:Fallback xmlns="">
            <p:pic>
              <p:nvPicPr>
                <p:cNvPr id="10" name="Entrada de lápiz 9">
                  <a:extLst>
                    <a:ext uri="{FF2B5EF4-FFF2-40B4-BE49-F238E27FC236}">
                      <a16:creationId xmlns:a16="http://schemas.microsoft.com/office/drawing/2014/main" id="{93902638-838C-8F40-B247-E5FDB08525C0}"/>
                    </a:ext>
                  </a:extLst>
                </p:cNvPr>
                <p:cNvPicPr/>
                <p:nvPr/>
              </p:nvPicPr>
              <p:blipFill>
                <a:blip r:embed="rId64"/>
                <a:stretch>
                  <a:fillRect/>
                </a:stretch>
              </p:blipFill>
              <p:spPr>
                <a:xfrm>
                  <a:off x="2831380" y="2607002"/>
                  <a:ext cx="136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 name="Entrada de lápiz 10">
                  <a:extLst>
                    <a:ext uri="{FF2B5EF4-FFF2-40B4-BE49-F238E27FC236}">
                      <a16:creationId xmlns:a16="http://schemas.microsoft.com/office/drawing/2014/main" id="{003A4895-CBE0-F742-88FF-BDA41E26A0F2}"/>
                    </a:ext>
                  </a:extLst>
                </p14:cNvPr>
                <p14:cNvContentPartPr/>
                <p14:nvPr/>
              </p14:nvContentPartPr>
              <p14:xfrm>
                <a:off x="2810140" y="2781242"/>
                <a:ext cx="90000" cy="69480"/>
              </p14:xfrm>
            </p:contentPart>
          </mc:Choice>
          <mc:Fallback xmlns="">
            <p:pic>
              <p:nvPicPr>
                <p:cNvPr id="11" name="Entrada de lápiz 10">
                  <a:extLst>
                    <a:ext uri="{FF2B5EF4-FFF2-40B4-BE49-F238E27FC236}">
                      <a16:creationId xmlns:a16="http://schemas.microsoft.com/office/drawing/2014/main" id="{003A4895-CBE0-F742-88FF-BDA41E26A0F2}"/>
                    </a:ext>
                  </a:extLst>
                </p:cNvPr>
                <p:cNvPicPr/>
                <p:nvPr/>
              </p:nvPicPr>
              <p:blipFill>
                <a:blip r:embed="rId66"/>
                <a:stretch>
                  <a:fillRect/>
                </a:stretch>
              </p:blipFill>
              <p:spPr>
                <a:xfrm>
                  <a:off x="2794598" y="2765762"/>
                  <a:ext cx="120723" cy="100080"/>
                </a:xfrm>
                <a:prstGeom prst="rect">
                  <a:avLst/>
                </a:prstGeom>
              </p:spPr>
            </p:pic>
          </mc:Fallback>
        </mc:AlternateContent>
      </p:grpSp>
      <p:grpSp>
        <p:nvGrpSpPr>
          <p:cNvPr id="58" name="Grupo 57">
            <a:extLst>
              <a:ext uri="{FF2B5EF4-FFF2-40B4-BE49-F238E27FC236}">
                <a16:creationId xmlns:a16="http://schemas.microsoft.com/office/drawing/2014/main" id="{0D2271B5-AC9F-524E-8A88-7BA1693BB37B}"/>
              </a:ext>
            </a:extLst>
          </p:cNvPr>
          <p:cNvGrpSpPr/>
          <p:nvPr/>
        </p:nvGrpSpPr>
        <p:grpSpPr>
          <a:xfrm>
            <a:off x="2301820" y="2736602"/>
            <a:ext cx="112320" cy="163080"/>
            <a:chOff x="2301820" y="2736602"/>
            <a:chExt cx="112320" cy="163080"/>
          </a:xfrm>
        </p:grpSpPr>
        <mc:AlternateContent xmlns:mc="http://schemas.openxmlformats.org/markup-compatibility/2006" xmlns:p14="http://schemas.microsoft.com/office/powerpoint/2010/main">
          <mc:Choice Requires="p14">
            <p:contentPart p14:bwMode="auto" r:id="rId67">
              <p14:nvContentPartPr>
                <p14:cNvPr id="22" name="Entrada de lápiz 21">
                  <a:extLst>
                    <a:ext uri="{FF2B5EF4-FFF2-40B4-BE49-F238E27FC236}">
                      <a16:creationId xmlns:a16="http://schemas.microsoft.com/office/drawing/2014/main" id="{B97521F7-04A2-EE40-A819-97769A1713C9}"/>
                    </a:ext>
                  </a:extLst>
                </p14:cNvPr>
                <p14:cNvContentPartPr/>
                <p14:nvPr/>
              </p14:nvContentPartPr>
              <p14:xfrm>
                <a:off x="2325940" y="2777282"/>
                <a:ext cx="88200" cy="122400"/>
              </p14:xfrm>
            </p:contentPart>
          </mc:Choice>
          <mc:Fallback xmlns="">
            <p:pic>
              <p:nvPicPr>
                <p:cNvPr id="22" name="Entrada de lápiz 21">
                  <a:extLst>
                    <a:ext uri="{FF2B5EF4-FFF2-40B4-BE49-F238E27FC236}">
                      <a16:creationId xmlns:a16="http://schemas.microsoft.com/office/drawing/2014/main" id="{B97521F7-04A2-EE40-A819-97769A1713C9}"/>
                    </a:ext>
                  </a:extLst>
                </p:cNvPr>
                <p:cNvPicPr/>
                <p:nvPr/>
              </p:nvPicPr>
              <p:blipFill>
                <a:blip r:embed="rId68"/>
                <a:stretch>
                  <a:fillRect/>
                </a:stretch>
              </p:blipFill>
              <p:spPr>
                <a:xfrm>
                  <a:off x="2310460" y="2761802"/>
                  <a:ext cx="118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3" name="Entrada de lápiz 22">
                  <a:extLst>
                    <a:ext uri="{FF2B5EF4-FFF2-40B4-BE49-F238E27FC236}">
                      <a16:creationId xmlns:a16="http://schemas.microsoft.com/office/drawing/2014/main" id="{7083985A-32FD-9249-81FB-D7DA44203221}"/>
                    </a:ext>
                  </a:extLst>
                </p14:cNvPr>
                <p14:cNvContentPartPr/>
                <p14:nvPr/>
              </p14:nvContentPartPr>
              <p14:xfrm>
                <a:off x="2301820" y="2756762"/>
                <a:ext cx="16560" cy="36360"/>
              </p14:xfrm>
            </p:contentPart>
          </mc:Choice>
          <mc:Fallback xmlns="">
            <p:pic>
              <p:nvPicPr>
                <p:cNvPr id="23" name="Entrada de lápiz 22">
                  <a:extLst>
                    <a:ext uri="{FF2B5EF4-FFF2-40B4-BE49-F238E27FC236}">
                      <a16:creationId xmlns:a16="http://schemas.microsoft.com/office/drawing/2014/main" id="{7083985A-32FD-9249-81FB-D7DA44203221}"/>
                    </a:ext>
                  </a:extLst>
                </p:cNvPr>
                <p:cNvPicPr/>
                <p:nvPr/>
              </p:nvPicPr>
              <p:blipFill>
                <a:blip r:embed="rId70"/>
                <a:stretch>
                  <a:fillRect/>
                </a:stretch>
              </p:blipFill>
              <p:spPr>
                <a:xfrm>
                  <a:off x="2286340" y="2741282"/>
                  <a:ext cx="471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4" name="Entrada de lápiz 23">
                  <a:extLst>
                    <a:ext uri="{FF2B5EF4-FFF2-40B4-BE49-F238E27FC236}">
                      <a16:creationId xmlns:a16="http://schemas.microsoft.com/office/drawing/2014/main" id="{8CA8D2AD-3E3D-A149-A448-DD9E2F35A480}"/>
                    </a:ext>
                  </a:extLst>
                </p14:cNvPr>
                <p14:cNvContentPartPr/>
                <p14:nvPr/>
              </p14:nvContentPartPr>
              <p14:xfrm>
                <a:off x="2309740" y="2736602"/>
                <a:ext cx="45000" cy="4320"/>
              </p14:xfrm>
            </p:contentPart>
          </mc:Choice>
          <mc:Fallback xmlns="">
            <p:pic>
              <p:nvPicPr>
                <p:cNvPr id="24" name="Entrada de lápiz 23">
                  <a:extLst>
                    <a:ext uri="{FF2B5EF4-FFF2-40B4-BE49-F238E27FC236}">
                      <a16:creationId xmlns:a16="http://schemas.microsoft.com/office/drawing/2014/main" id="{8CA8D2AD-3E3D-A149-A448-DD9E2F35A480}"/>
                    </a:ext>
                  </a:extLst>
                </p:cNvPr>
                <p:cNvPicPr/>
                <p:nvPr/>
              </p:nvPicPr>
              <p:blipFill>
                <a:blip r:embed="rId72"/>
                <a:stretch>
                  <a:fillRect/>
                </a:stretch>
              </p:blipFill>
              <p:spPr>
                <a:xfrm>
                  <a:off x="2294260" y="2722313"/>
                  <a:ext cx="75600" cy="32566"/>
                </a:xfrm>
                <a:prstGeom prst="rect">
                  <a:avLst/>
                </a:prstGeom>
              </p:spPr>
            </p:pic>
          </mc:Fallback>
        </mc:AlternateContent>
      </p:grpSp>
      <p:grpSp>
        <p:nvGrpSpPr>
          <p:cNvPr id="57" name="Grupo 56">
            <a:extLst>
              <a:ext uri="{FF2B5EF4-FFF2-40B4-BE49-F238E27FC236}">
                <a16:creationId xmlns:a16="http://schemas.microsoft.com/office/drawing/2014/main" id="{35A68F72-B679-664E-B40B-6608367D9FF4}"/>
              </a:ext>
            </a:extLst>
          </p:cNvPr>
          <p:cNvGrpSpPr/>
          <p:nvPr/>
        </p:nvGrpSpPr>
        <p:grpSpPr>
          <a:xfrm>
            <a:off x="2077900" y="3013082"/>
            <a:ext cx="153000" cy="118440"/>
            <a:chOff x="2077900" y="3013082"/>
            <a:chExt cx="153000" cy="118440"/>
          </a:xfrm>
        </p:grpSpPr>
        <mc:AlternateContent xmlns:mc="http://schemas.openxmlformats.org/markup-compatibility/2006" xmlns:p14="http://schemas.microsoft.com/office/powerpoint/2010/main">
          <mc:Choice Requires="p14">
            <p:contentPart p14:bwMode="auto" r:id="rId73">
              <p14:nvContentPartPr>
                <p14:cNvPr id="25" name="Entrada de lápiz 24">
                  <a:extLst>
                    <a:ext uri="{FF2B5EF4-FFF2-40B4-BE49-F238E27FC236}">
                      <a16:creationId xmlns:a16="http://schemas.microsoft.com/office/drawing/2014/main" id="{1B56F083-4DA2-9F4F-815C-71B9EF86A9FF}"/>
                    </a:ext>
                  </a:extLst>
                </p14:cNvPr>
                <p14:cNvContentPartPr/>
                <p14:nvPr/>
              </p14:nvContentPartPr>
              <p14:xfrm>
                <a:off x="2086180" y="3017762"/>
                <a:ext cx="144720" cy="113760"/>
              </p14:xfrm>
            </p:contentPart>
          </mc:Choice>
          <mc:Fallback xmlns="">
            <p:pic>
              <p:nvPicPr>
                <p:cNvPr id="25" name="Entrada de lápiz 24">
                  <a:extLst>
                    <a:ext uri="{FF2B5EF4-FFF2-40B4-BE49-F238E27FC236}">
                      <a16:creationId xmlns:a16="http://schemas.microsoft.com/office/drawing/2014/main" id="{1B56F083-4DA2-9F4F-815C-71B9EF86A9FF}"/>
                    </a:ext>
                  </a:extLst>
                </p:cNvPr>
                <p:cNvPicPr/>
                <p:nvPr/>
              </p:nvPicPr>
              <p:blipFill>
                <a:blip r:embed="rId74"/>
                <a:stretch>
                  <a:fillRect/>
                </a:stretch>
              </p:blipFill>
              <p:spPr>
                <a:xfrm>
                  <a:off x="2070700" y="3002282"/>
                  <a:ext cx="175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Entrada de lápiz 27">
                  <a:extLst>
                    <a:ext uri="{FF2B5EF4-FFF2-40B4-BE49-F238E27FC236}">
                      <a16:creationId xmlns:a16="http://schemas.microsoft.com/office/drawing/2014/main" id="{2A4FC411-8392-DD4B-83BF-FE21E2851774}"/>
                    </a:ext>
                  </a:extLst>
                </p14:cNvPr>
                <p14:cNvContentPartPr/>
                <p14:nvPr/>
              </p14:nvContentPartPr>
              <p14:xfrm>
                <a:off x="2090140" y="3013082"/>
                <a:ext cx="4320" cy="90000"/>
              </p14:xfrm>
            </p:contentPart>
          </mc:Choice>
          <mc:Fallback xmlns="">
            <p:pic>
              <p:nvPicPr>
                <p:cNvPr id="28" name="Entrada de lápiz 27">
                  <a:extLst>
                    <a:ext uri="{FF2B5EF4-FFF2-40B4-BE49-F238E27FC236}">
                      <a16:creationId xmlns:a16="http://schemas.microsoft.com/office/drawing/2014/main" id="{2A4FC411-8392-DD4B-83BF-FE21E2851774}"/>
                    </a:ext>
                  </a:extLst>
                </p:cNvPr>
                <p:cNvPicPr/>
                <p:nvPr/>
              </p:nvPicPr>
              <p:blipFill>
                <a:blip r:embed="rId76"/>
                <a:stretch>
                  <a:fillRect/>
                </a:stretch>
              </p:blipFill>
              <p:spPr>
                <a:xfrm>
                  <a:off x="2074660" y="2997540"/>
                  <a:ext cx="34920" cy="12072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0" name="Entrada de lápiz 29">
                  <a:extLst>
                    <a:ext uri="{FF2B5EF4-FFF2-40B4-BE49-F238E27FC236}">
                      <a16:creationId xmlns:a16="http://schemas.microsoft.com/office/drawing/2014/main" id="{D20BE8A7-451C-7D4C-B7F7-97B075DC0908}"/>
                    </a:ext>
                  </a:extLst>
                </p14:cNvPr>
                <p14:cNvContentPartPr/>
                <p14:nvPr/>
              </p14:nvContentPartPr>
              <p14:xfrm>
                <a:off x="2077900" y="3013082"/>
                <a:ext cx="85680" cy="4320"/>
              </p14:xfrm>
            </p:contentPart>
          </mc:Choice>
          <mc:Fallback xmlns="">
            <p:pic>
              <p:nvPicPr>
                <p:cNvPr id="30" name="Entrada de lápiz 29">
                  <a:extLst>
                    <a:ext uri="{FF2B5EF4-FFF2-40B4-BE49-F238E27FC236}">
                      <a16:creationId xmlns:a16="http://schemas.microsoft.com/office/drawing/2014/main" id="{D20BE8A7-451C-7D4C-B7F7-97B075DC0908}"/>
                    </a:ext>
                  </a:extLst>
                </p:cNvPr>
                <p:cNvPicPr/>
                <p:nvPr/>
              </p:nvPicPr>
              <p:blipFill>
                <a:blip r:embed="rId78"/>
                <a:stretch>
                  <a:fillRect/>
                </a:stretch>
              </p:blipFill>
              <p:spPr>
                <a:xfrm>
                  <a:off x="2062420" y="2997602"/>
                  <a:ext cx="116280" cy="34920"/>
                </a:xfrm>
                <a:prstGeom prst="rect">
                  <a:avLst/>
                </a:prstGeom>
              </p:spPr>
            </p:pic>
          </mc:Fallback>
        </mc:AlternateContent>
      </p:grpSp>
      <p:grpSp>
        <p:nvGrpSpPr>
          <p:cNvPr id="55" name="Grupo 54">
            <a:extLst>
              <a:ext uri="{FF2B5EF4-FFF2-40B4-BE49-F238E27FC236}">
                <a16:creationId xmlns:a16="http://schemas.microsoft.com/office/drawing/2014/main" id="{8EDC965A-14FA-0142-A73D-8107A44C5570}"/>
              </a:ext>
            </a:extLst>
          </p:cNvPr>
          <p:cNvGrpSpPr/>
          <p:nvPr/>
        </p:nvGrpSpPr>
        <p:grpSpPr>
          <a:xfrm>
            <a:off x="2155300" y="2374442"/>
            <a:ext cx="69480" cy="69480"/>
            <a:chOff x="2155300" y="2374442"/>
            <a:chExt cx="69480" cy="69480"/>
          </a:xfrm>
        </p:grpSpPr>
        <mc:AlternateContent xmlns:mc="http://schemas.openxmlformats.org/markup-compatibility/2006" xmlns:p14="http://schemas.microsoft.com/office/powerpoint/2010/main">
          <mc:Choice Requires="p14">
            <p:contentPart p14:bwMode="auto" r:id="rId79">
              <p14:nvContentPartPr>
                <p14:cNvPr id="53" name="Entrada de lápiz 52">
                  <a:extLst>
                    <a:ext uri="{FF2B5EF4-FFF2-40B4-BE49-F238E27FC236}">
                      <a16:creationId xmlns:a16="http://schemas.microsoft.com/office/drawing/2014/main" id="{FF31A496-0D21-5848-A2AF-1C740ED021EB}"/>
                    </a:ext>
                  </a:extLst>
                </p14:cNvPr>
                <p14:cNvContentPartPr/>
                <p14:nvPr/>
              </p14:nvContentPartPr>
              <p14:xfrm>
                <a:off x="2167540" y="2382722"/>
                <a:ext cx="57240" cy="53280"/>
              </p14:xfrm>
            </p:contentPart>
          </mc:Choice>
          <mc:Fallback xmlns="">
            <p:pic>
              <p:nvPicPr>
                <p:cNvPr id="53" name="Entrada de lápiz 52">
                  <a:extLst>
                    <a:ext uri="{FF2B5EF4-FFF2-40B4-BE49-F238E27FC236}">
                      <a16:creationId xmlns:a16="http://schemas.microsoft.com/office/drawing/2014/main" id="{FF31A496-0D21-5848-A2AF-1C740ED021EB}"/>
                    </a:ext>
                  </a:extLst>
                </p:cNvPr>
                <p:cNvPicPr/>
                <p:nvPr/>
              </p:nvPicPr>
              <p:blipFill>
                <a:blip r:embed="rId80"/>
                <a:stretch>
                  <a:fillRect/>
                </a:stretch>
              </p:blipFill>
              <p:spPr>
                <a:xfrm>
                  <a:off x="2152060" y="2367242"/>
                  <a:ext cx="87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Entrada de lápiz 53">
                  <a:extLst>
                    <a:ext uri="{FF2B5EF4-FFF2-40B4-BE49-F238E27FC236}">
                      <a16:creationId xmlns:a16="http://schemas.microsoft.com/office/drawing/2014/main" id="{A4CE2C49-74B0-7C43-B9B2-BD39BEC17A33}"/>
                    </a:ext>
                  </a:extLst>
                </p14:cNvPr>
                <p14:cNvContentPartPr/>
                <p14:nvPr/>
              </p14:nvContentPartPr>
              <p14:xfrm>
                <a:off x="2155300" y="2374442"/>
                <a:ext cx="61200" cy="69480"/>
              </p14:xfrm>
            </p:contentPart>
          </mc:Choice>
          <mc:Fallback xmlns="">
            <p:pic>
              <p:nvPicPr>
                <p:cNvPr id="54" name="Entrada de lápiz 53">
                  <a:extLst>
                    <a:ext uri="{FF2B5EF4-FFF2-40B4-BE49-F238E27FC236}">
                      <a16:creationId xmlns:a16="http://schemas.microsoft.com/office/drawing/2014/main" id="{A4CE2C49-74B0-7C43-B9B2-BD39BEC17A33}"/>
                    </a:ext>
                  </a:extLst>
                </p:cNvPr>
                <p:cNvPicPr/>
                <p:nvPr/>
              </p:nvPicPr>
              <p:blipFill>
                <a:blip r:embed="rId82"/>
                <a:stretch>
                  <a:fillRect/>
                </a:stretch>
              </p:blipFill>
              <p:spPr>
                <a:xfrm>
                  <a:off x="2139911" y="2358962"/>
                  <a:ext cx="91621" cy="100080"/>
                </a:xfrm>
                <a:prstGeom prst="rect">
                  <a:avLst/>
                </a:prstGeom>
              </p:spPr>
            </p:pic>
          </mc:Fallback>
        </mc:AlternateContent>
      </p:grpSp>
      <p:grpSp>
        <p:nvGrpSpPr>
          <p:cNvPr id="63" name="Grupo 62">
            <a:extLst>
              <a:ext uri="{FF2B5EF4-FFF2-40B4-BE49-F238E27FC236}">
                <a16:creationId xmlns:a16="http://schemas.microsoft.com/office/drawing/2014/main" id="{2765EB3E-CD48-0C4B-916C-FED7CF1A3031}"/>
              </a:ext>
            </a:extLst>
          </p:cNvPr>
          <p:cNvGrpSpPr/>
          <p:nvPr/>
        </p:nvGrpSpPr>
        <p:grpSpPr>
          <a:xfrm>
            <a:off x="1907260" y="1760282"/>
            <a:ext cx="427320" cy="456120"/>
            <a:chOff x="1907260" y="1760282"/>
            <a:chExt cx="427320" cy="456120"/>
          </a:xfrm>
        </p:grpSpPr>
        <mc:AlternateContent xmlns:mc="http://schemas.openxmlformats.org/markup-compatibility/2006" xmlns:p14="http://schemas.microsoft.com/office/powerpoint/2010/main">
          <mc:Choice Requires="p14">
            <p:contentPart p14:bwMode="auto" r:id="rId83">
              <p14:nvContentPartPr>
                <p14:cNvPr id="37" name="Entrada de lápiz 36">
                  <a:extLst>
                    <a:ext uri="{FF2B5EF4-FFF2-40B4-BE49-F238E27FC236}">
                      <a16:creationId xmlns:a16="http://schemas.microsoft.com/office/drawing/2014/main" id="{6AF3325D-8268-914C-BEFB-CA9BDB39D393}"/>
                    </a:ext>
                  </a:extLst>
                </p14:cNvPr>
                <p14:cNvContentPartPr/>
                <p14:nvPr/>
              </p14:nvContentPartPr>
              <p14:xfrm>
                <a:off x="2224420" y="2126402"/>
                <a:ext cx="110160" cy="90000"/>
              </p14:xfrm>
            </p:contentPart>
          </mc:Choice>
          <mc:Fallback xmlns="">
            <p:pic>
              <p:nvPicPr>
                <p:cNvPr id="37" name="Entrada de lápiz 36">
                  <a:extLst>
                    <a:ext uri="{FF2B5EF4-FFF2-40B4-BE49-F238E27FC236}">
                      <a16:creationId xmlns:a16="http://schemas.microsoft.com/office/drawing/2014/main" id="{6AF3325D-8268-914C-BEFB-CA9BDB39D393}"/>
                    </a:ext>
                  </a:extLst>
                </p:cNvPr>
                <p:cNvPicPr/>
                <p:nvPr/>
              </p:nvPicPr>
              <p:blipFill>
                <a:blip r:embed="rId84"/>
                <a:stretch>
                  <a:fillRect/>
                </a:stretch>
              </p:blipFill>
              <p:spPr>
                <a:xfrm>
                  <a:off x="2208990" y="2110922"/>
                  <a:ext cx="1406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Entrada de lápiz 50">
                  <a:extLst>
                    <a:ext uri="{FF2B5EF4-FFF2-40B4-BE49-F238E27FC236}">
                      <a16:creationId xmlns:a16="http://schemas.microsoft.com/office/drawing/2014/main" id="{FB6F76A0-40DF-6948-A21A-8A20C6BCF79B}"/>
                    </a:ext>
                  </a:extLst>
                </p14:cNvPr>
                <p14:cNvContentPartPr/>
                <p14:nvPr/>
              </p14:nvContentPartPr>
              <p14:xfrm>
                <a:off x="2204260" y="2154842"/>
                <a:ext cx="24840" cy="53280"/>
              </p14:xfrm>
            </p:contentPart>
          </mc:Choice>
          <mc:Fallback xmlns="">
            <p:pic>
              <p:nvPicPr>
                <p:cNvPr id="51" name="Entrada de lápiz 50">
                  <a:extLst>
                    <a:ext uri="{FF2B5EF4-FFF2-40B4-BE49-F238E27FC236}">
                      <a16:creationId xmlns:a16="http://schemas.microsoft.com/office/drawing/2014/main" id="{FB6F76A0-40DF-6948-A21A-8A20C6BCF79B}"/>
                    </a:ext>
                  </a:extLst>
                </p:cNvPr>
                <p:cNvPicPr/>
                <p:nvPr/>
              </p:nvPicPr>
              <p:blipFill>
                <a:blip r:embed="rId86"/>
                <a:stretch>
                  <a:fillRect/>
                </a:stretch>
              </p:blipFill>
              <p:spPr>
                <a:xfrm>
                  <a:off x="2188780" y="2139362"/>
                  <a:ext cx="55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Entrada de lápiz 51">
                  <a:extLst>
                    <a:ext uri="{FF2B5EF4-FFF2-40B4-BE49-F238E27FC236}">
                      <a16:creationId xmlns:a16="http://schemas.microsoft.com/office/drawing/2014/main" id="{7318D57A-C3EA-E94A-AE53-759CF0B05BA4}"/>
                    </a:ext>
                  </a:extLst>
                </p14:cNvPr>
                <p14:cNvContentPartPr/>
                <p14:nvPr/>
              </p14:nvContentPartPr>
              <p14:xfrm>
                <a:off x="2208220" y="2110202"/>
                <a:ext cx="45000" cy="24840"/>
              </p14:xfrm>
            </p:contentPart>
          </mc:Choice>
          <mc:Fallback xmlns="">
            <p:pic>
              <p:nvPicPr>
                <p:cNvPr id="52" name="Entrada de lápiz 51">
                  <a:extLst>
                    <a:ext uri="{FF2B5EF4-FFF2-40B4-BE49-F238E27FC236}">
                      <a16:creationId xmlns:a16="http://schemas.microsoft.com/office/drawing/2014/main" id="{7318D57A-C3EA-E94A-AE53-759CF0B05BA4}"/>
                    </a:ext>
                  </a:extLst>
                </p:cNvPr>
                <p:cNvPicPr/>
                <p:nvPr/>
              </p:nvPicPr>
              <p:blipFill>
                <a:blip r:embed="rId88"/>
                <a:stretch>
                  <a:fillRect/>
                </a:stretch>
              </p:blipFill>
              <p:spPr>
                <a:xfrm>
                  <a:off x="2192863" y="2094722"/>
                  <a:ext cx="75357"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Entrada de lápiz 58">
                  <a:extLst>
                    <a:ext uri="{FF2B5EF4-FFF2-40B4-BE49-F238E27FC236}">
                      <a16:creationId xmlns:a16="http://schemas.microsoft.com/office/drawing/2014/main" id="{1615C825-2B85-0544-8951-D7D96C98A107}"/>
                    </a:ext>
                  </a:extLst>
                </p14:cNvPr>
                <p14:cNvContentPartPr/>
                <p14:nvPr/>
              </p14:nvContentPartPr>
              <p14:xfrm>
                <a:off x="2069980" y="1898522"/>
                <a:ext cx="45000" cy="93960"/>
              </p14:xfrm>
            </p:contentPart>
          </mc:Choice>
          <mc:Fallback xmlns="">
            <p:pic>
              <p:nvPicPr>
                <p:cNvPr id="59" name="Entrada de lápiz 58">
                  <a:extLst>
                    <a:ext uri="{FF2B5EF4-FFF2-40B4-BE49-F238E27FC236}">
                      <a16:creationId xmlns:a16="http://schemas.microsoft.com/office/drawing/2014/main" id="{1615C825-2B85-0544-8951-D7D96C98A107}"/>
                    </a:ext>
                  </a:extLst>
                </p:cNvPr>
                <p:cNvPicPr/>
                <p:nvPr/>
              </p:nvPicPr>
              <p:blipFill>
                <a:blip r:embed="rId90"/>
                <a:stretch>
                  <a:fillRect/>
                </a:stretch>
              </p:blipFill>
              <p:spPr>
                <a:xfrm>
                  <a:off x="2054500" y="1882982"/>
                  <a:ext cx="75600" cy="124678"/>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Entrada de lápiz 59">
                  <a:extLst>
                    <a:ext uri="{FF2B5EF4-FFF2-40B4-BE49-F238E27FC236}">
                      <a16:creationId xmlns:a16="http://schemas.microsoft.com/office/drawing/2014/main" id="{C67E462B-5D3D-4A43-91BA-C21E9C249C7C}"/>
                    </a:ext>
                  </a:extLst>
                </p14:cNvPr>
                <p14:cNvContentPartPr/>
                <p14:nvPr/>
              </p14:nvContentPartPr>
              <p14:xfrm>
                <a:off x="2037220" y="1971602"/>
                <a:ext cx="57240" cy="61200"/>
              </p14:xfrm>
            </p:contentPart>
          </mc:Choice>
          <mc:Fallback xmlns="">
            <p:pic>
              <p:nvPicPr>
                <p:cNvPr id="60" name="Entrada de lápiz 59">
                  <a:extLst>
                    <a:ext uri="{FF2B5EF4-FFF2-40B4-BE49-F238E27FC236}">
                      <a16:creationId xmlns:a16="http://schemas.microsoft.com/office/drawing/2014/main" id="{C67E462B-5D3D-4A43-91BA-C21E9C249C7C}"/>
                    </a:ext>
                  </a:extLst>
                </p:cNvPr>
                <p:cNvPicPr/>
                <p:nvPr/>
              </p:nvPicPr>
              <p:blipFill>
                <a:blip r:embed="rId92"/>
                <a:stretch>
                  <a:fillRect/>
                </a:stretch>
              </p:blipFill>
              <p:spPr>
                <a:xfrm>
                  <a:off x="2021740" y="1956122"/>
                  <a:ext cx="87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Entrada de lápiz 60">
                  <a:extLst>
                    <a:ext uri="{FF2B5EF4-FFF2-40B4-BE49-F238E27FC236}">
                      <a16:creationId xmlns:a16="http://schemas.microsoft.com/office/drawing/2014/main" id="{8822EFEA-D9C7-0740-8FB7-F8EE1F0832D1}"/>
                    </a:ext>
                  </a:extLst>
                </p14:cNvPr>
                <p14:cNvContentPartPr/>
                <p14:nvPr/>
              </p14:nvContentPartPr>
              <p14:xfrm>
                <a:off x="1927420" y="1760282"/>
                <a:ext cx="122400" cy="85680"/>
              </p14:xfrm>
            </p:contentPart>
          </mc:Choice>
          <mc:Fallback xmlns="">
            <p:pic>
              <p:nvPicPr>
                <p:cNvPr id="61" name="Entrada de lápiz 60">
                  <a:extLst>
                    <a:ext uri="{FF2B5EF4-FFF2-40B4-BE49-F238E27FC236}">
                      <a16:creationId xmlns:a16="http://schemas.microsoft.com/office/drawing/2014/main" id="{8822EFEA-D9C7-0740-8FB7-F8EE1F0832D1}"/>
                    </a:ext>
                  </a:extLst>
                </p:cNvPr>
                <p:cNvPicPr/>
                <p:nvPr/>
              </p:nvPicPr>
              <p:blipFill>
                <a:blip r:embed="rId94"/>
                <a:stretch>
                  <a:fillRect/>
                </a:stretch>
              </p:blipFill>
              <p:spPr>
                <a:xfrm>
                  <a:off x="1911940" y="1744867"/>
                  <a:ext cx="153000" cy="116152"/>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Entrada de lápiz 61">
                  <a:extLst>
                    <a:ext uri="{FF2B5EF4-FFF2-40B4-BE49-F238E27FC236}">
                      <a16:creationId xmlns:a16="http://schemas.microsoft.com/office/drawing/2014/main" id="{3DE5B108-8D71-324A-A3CE-A4D4785307F8}"/>
                    </a:ext>
                  </a:extLst>
                </p14:cNvPr>
                <p14:cNvContentPartPr/>
                <p14:nvPr/>
              </p14:nvContentPartPr>
              <p14:xfrm>
                <a:off x="1907260" y="1776482"/>
                <a:ext cx="61200" cy="90000"/>
              </p14:xfrm>
            </p:contentPart>
          </mc:Choice>
          <mc:Fallback xmlns="">
            <p:pic>
              <p:nvPicPr>
                <p:cNvPr id="62" name="Entrada de lápiz 61">
                  <a:extLst>
                    <a:ext uri="{FF2B5EF4-FFF2-40B4-BE49-F238E27FC236}">
                      <a16:creationId xmlns:a16="http://schemas.microsoft.com/office/drawing/2014/main" id="{3DE5B108-8D71-324A-A3CE-A4D4785307F8}"/>
                    </a:ext>
                  </a:extLst>
                </p:cNvPr>
                <p:cNvPicPr/>
                <p:nvPr/>
              </p:nvPicPr>
              <p:blipFill>
                <a:blip r:embed="rId96"/>
                <a:stretch>
                  <a:fillRect/>
                </a:stretch>
              </p:blipFill>
              <p:spPr>
                <a:xfrm>
                  <a:off x="1891871" y="1760940"/>
                  <a:ext cx="91621" cy="12072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65" name="Entrada de lápiz 64">
                <a:extLst>
                  <a:ext uri="{FF2B5EF4-FFF2-40B4-BE49-F238E27FC236}">
                    <a16:creationId xmlns:a16="http://schemas.microsoft.com/office/drawing/2014/main" id="{695F6E44-776D-2E49-98F8-A82886AE14FA}"/>
                  </a:ext>
                </a:extLst>
              </p14:cNvPr>
              <p14:cNvContentPartPr/>
              <p14:nvPr/>
            </p14:nvContentPartPr>
            <p14:xfrm>
              <a:off x="1284820" y="2752802"/>
              <a:ext cx="252720" cy="20520"/>
            </p14:xfrm>
          </p:contentPart>
        </mc:Choice>
        <mc:Fallback xmlns="">
          <p:pic>
            <p:nvPicPr>
              <p:cNvPr id="65" name="Entrada de lápiz 64">
                <a:extLst>
                  <a:ext uri="{FF2B5EF4-FFF2-40B4-BE49-F238E27FC236}">
                    <a16:creationId xmlns:a16="http://schemas.microsoft.com/office/drawing/2014/main" id="{695F6E44-776D-2E49-98F8-A82886AE14FA}"/>
                  </a:ext>
                </a:extLst>
              </p:cNvPr>
              <p:cNvPicPr/>
              <p:nvPr/>
            </p:nvPicPr>
            <p:blipFill>
              <a:blip r:embed="rId98"/>
              <a:stretch>
                <a:fillRect/>
              </a:stretch>
            </p:blipFill>
            <p:spPr>
              <a:xfrm>
                <a:off x="1269340" y="2737589"/>
                <a:ext cx="283320" cy="5059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38" name="Entrada de lápiz 537">
                <a:extLst>
                  <a:ext uri="{FF2B5EF4-FFF2-40B4-BE49-F238E27FC236}">
                    <a16:creationId xmlns:a16="http://schemas.microsoft.com/office/drawing/2014/main" id="{ADF96F9E-404A-4F4E-A371-B55E3C86F86C}"/>
                  </a:ext>
                </a:extLst>
              </p14:cNvPr>
              <p14:cNvContentPartPr/>
              <p14:nvPr/>
            </p14:nvContentPartPr>
            <p14:xfrm>
              <a:off x="1541901" y="1002323"/>
              <a:ext cx="23040" cy="360"/>
            </p14:xfrm>
          </p:contentPart>
        </mc:Choice>
        <mc:Fallback xmlns="">
          <p:pic>
            <p:nvPicPr>
              <p:cNvPr id="538" name="Entrada de lápiz 537">
                <a:extLst>
                  <a:ext uri="{FF2B5EF4-FFF2-40B4-BE49-F238E27FC236}">
                    <a16:creationId xmlns:a16="http://schemas.microsoft.com/office/drawing/2014/main" id="{ADF96F9E-404A-4F4E-A371-B55E3C86F86C}"/>
                  </a:ext>
                </a:extLst>
              </p:cNvPr>
              <p:cNvPicPr/>
              <p:nvPr/>
            </p:nvPicPr>
            <p:blipFill>
              <a:blip r:embed="rId100"/>
              <a:stretch>
                <a:fillRect/>
              </a:stretch>
            </p:blipFill>
            <p:spPr>
              <a:xfrm>
                <a:off x="1526421" y="986843"/>
                <a:ext cx="53640" cy="30960"/>
              </a:xfrm>
              <a:prstGeom prst="rect">
                <a:avLst/>
              </a:prstGeom>
            </p:spPr>
          </p:pic>
        </mc:Fallback>
      </mc:AlternateContent>
      <p:grpSp>
        <p:nvGrpSpPr>
          <p:cNvPr id="122" name="Grupo 121">
            <a:extLst>
              <a:ext uri="{FF2B5EF4-FFF2-40B4-BE49-F238E27FC236}">
                <a16:creationId xmlns:a16="http://schemas.microsoft.com/office/drawing/2014/main" id="{AD656336-2AA7-6F4F-9004-089A81AD3CB2}"/>
              </a:ext>
            </a:extLst>
          </p:cNvPr>
          <p:cNvGrpSpPr/>
          <p:nvPr/>
        </p:nvGrpSpPr>
        <p:grpSpPr>
          <a:xfrm>
            <a:off x="5487853" y="473474"/>
            <a:ext cx="166680" cy="317160"/>
            <a:chOff x="5487853" y="473474"/>
            <a:chExt cx="166680" cy="317160"/>
          </a:xfrm>
        </p:grpSpPr>
        <mc:AlternateContent xmlns:mc="http://schemas.openxmlformats.org/markup-compatibility/2006" xmlns:p14="http://schemas.microsoft.com/office/powerpoint/2010/main">
          <mc:Choice Requires="p14">
            <p:contentPart p14:bwMode="auto" r:id="rId101">
              <p14:nvContentPartPr>
                <p14:cNvPr id="119" name="Entrada de lápiz 118">
                  <a:extLst>
                    <a:ext uri="{FF2B5EF4-FFF2-40B4-BE49-F238E27FC236}">
                      <a16:creationId xmlns:a16="http://schemas.microsoft.com/office/drawing/2014/main" id="{D5CCE560-05BF-7B47-9CC9-95EBA6AF7453}"/>
                    </a:ext>
                  </a:extLst>
                </p14:cNvPr>
                <p14:cNvContentPartPr/>
                <p14:nvPr/>
              </p14:nvContentPartPr>
              <p14:xfrm>
                <a:off x="5487853" y="533954"/>
                <a:ext cx="30600" cy="235440"/>
              </p14:xfrm>
            </p:contentPart>
          </mc:Choice>
          <mc:Fallback xmlns="">
            <p:pic>
              <p:nvPicPr>
                <p:cNvPr id="119" name="Entrada de lápiz 118">
                  <a:extLst>
                    <a:ext uri="{FF2B5EF4-FFF2-40B4-BE49-F238E27FC236}">
                      <a16:creationId xmlns:a16="http://schemas.microsoft.com/office/drawing/2014/main" id="{D5CCE560-05BF-7B47-9CC9-95EBA6AF7453}"/>
                    </a:ext>
                  </a:extLst>
                </p:cNvPr>
                <p:cNvPicPr/>
                <p:nvPr/>
              </p:nvPicPr>
              <p:blipFill>
                <a:blip r:embed="rId102"/>
                <a:stretch>
                  <a:fillRect/>
                </a:stretch>
              </p:blipFill>
              <p:spPr>
                <a:xfrm>
                  <a:off x="5472373" y="518498"/>
                  <a:ext cx="61200" cy="265993"/>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0" name="Entrada de lápiz 119">
                  <a:extLst>
                    <a:ext uri="{FF2B5EF4-FFF2-40B4-BE49-F238E27FC236}">
                      <a16:creationId xmlns:a16="http://schemas.microsoft.com/office/drawing/2014/main" id="{27C4CC74-C683-EB4D-8740-01ECFFD77CF0}"/>
                    </a:ext>
                  </a:extLst>
                </p14:cNvPr>
                <p14:cNvContentPartPr/>
                <p14:nvPr/>
              </p14:nvContentPartPr>
              <p14:xfrm>
                <a:off x="5502973" y="473474"/>
                <a:ext cx="151560" cy="317160"/>
              </p14:xfrm>
            </p:contentPart>
          </mc:Choice>
          <mc:Fallback xmlns="">
            <p:pic>
              <p:nvPicPr>
                <p:cNvPr id="120" name="Entrada de lápiz 119">
                  <a:extLst>
                    <a:ext uri="{FF2B5EF4-FFF2-40B4-BE49-F238E27FC236}">
                      <a16:creationId xmlns:a16="http://schemas.microsoft.com/office/drawing/2014/main" id="{27C4CC74-C683-EB4D-8740-01ECFFD77CF0}"/>
                    </a:ext>
                  </a:extLst>
                </p:cNvPr>
                <p:cNvPicPr/>
                <p:nvPr/>
              </p:nvPicPr>
              <p:blipFill>
                <a:blip r:embed="rId104"/>
                <a:stretch>
                  <a:fillRect/>
                </a:stretch>
              </p:blipFill>
              <p:spPr>
                <a:xfrm>
                  <a:off x="5487493" y="457994"/>
                  <a:ext cx="182160" cy="34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123" name="Entrada de lápiz 122">
                <a:extLst>
                  <a:ext uri="{FF2B5EF4-FFF2-40B4-BE49-F238E27FC236}">
                    <a16:creationId xmlns:a16="http://schemas.microsoft.com/office/drawing/2014/main" id="{BC208AA2-3937-7E49-B6F8-2FEEE628A0EF}"/>
                  </a:ext>
                </a:extLst>
              </p14:cNvPr>
              <p14:cNvContentPartPr/>
              <p14:nvPr/>
            </p14:nvContentPartPr>
            <p14:xfrm>
              <a:off x="5737333" y="601994"/>
              <a:ext cx="151560" cy="166680"/>
            </p14:xfrm>
          </p:contentPart>
        </mc:Choice>
        <mc:Fallback xmlns="">
          <p:pic>
            <p:nvPicPr>
              <p:cNvPr id="123" name="Entrada de lápiz 122">
                <a:extLst>
                  <a:ext uri="{FF2B5EF4-FFF2-40B4-BE49-F238E27FC236}">
                    <a16:creationId xmlns:a16="http://schemas.microsoft.com/office/drawing/2014/main" id="{BC208AA2-3937-7E49-B6F8-2FEEE628A0EF}"/>
                  </a:ext>
                </a:extLst>
              </p:cNvPr>
              <p:cNvPicPr/>
              <p:nvPr/>
            </p:nvPicPr>
            <p:blipFill>
              <a:blip r:embed="rId106"/>
              <a:stretch>
                <a:fillRect/>
              </a:stretch>
            </p:blipFill>
            <p:spPr>
              <a:xfrm>
                <a:off x="5721853" y="586514"/>
                <a:ext cx="182160" cy="197280"/>
              </a:xfrm>
              <a:prstGeom prst="rect">
                <a:avLst/>
              </a:prstGeom>
            </p:spPr>
          </p:pic>
        </mc:Fallback>
      </mc:AlternateContent>
      <p:grpSp>
        <p:nvGrpSpPr>
          <p:cNvPr id="156" name="Grupo 155">
            <a:extLst>
              <a:ext uri="{FF2B5EF4-FFF2-40B4-BE49-F238E27FC236}">
                <a16:creationId xmlns:a16="http://schemas.microsoft.com/office/drawing/2014/main" id="{E3C99485-AF49-B047-A57F-E023BA8E19FF}"/>
              </a:ext>
            </a:extLst>
          </p:cNvPr>
          <p:cNvGrpSpPr/>
          <p:nvPr/>
        </p:nvGrpSpPr>
        <p:grpSpPr>
          <a:xfrm>
            <a:off x="5982847" y="592643"/>
            <a:ext cx="981000" cy="169920"/>
            <a:chOff x="5982847" y="592643"/>
            <a:chExt cx="981000" cy="169920"/>
          </a:xfrm>
        </p:grpSpPr>
        <mc:AlternateContent xmlns:mc="http://schemas.openxmlformats.org/markup-compatibility/2006" xmlns:p14="http://schemas.microsoft.com/office/powerpoint/2010/main">
          <mc:Choice Requires="p14">
            <p:contentPart p14:bwMode="auto" r:id="rId107">
              <p14:nvContentPartPr>
                <p14:cNvPr id="132" name="Entrada de lápiz 131">
                  <a:extLst>
                    <a:ext uri="{FF2B5EF4-FFF2-40B4-BE49-F238E27FC236}">
                      <a16:creationId xmlns:a16="http://schemas.microsoft.com/office/drawing/2014/main" id="{61066A80-4706-9E46-9742-28DA2A6B4D66}"/>
                    </a:ext>
                  </a:extLst>
                </p14:cNvPr>
                <p14:cNvContentPartPr/>
                <p14:nvPr/>
              </p14:nvContentPartPr>
              <p14:xfrm>
                <a:off x="5982847" y="603083"/>
                <a:ext cx="97200" cy="159480"/>
              </p14:xfrm>
            </p:contentPart>
          </mc:Choice>
          <mc:Fallback xmlns="">
            <p:pic>
              <p:nvPicPr>
                <p:cNvPr id="132" name="Entrada de lápiz 131">
                  <a:extLst>
                    <a:ext uri="{FF2B5EF4-FFF2-40B4-BE49-F238E27FC236}">
                      <a16:creationId xmlns:a16="http://schemas.microsoft.com/office/drawing/2014/main" id="{61066A80-4706-9E46-9742-28DA2A6B4D66}"/>
                    </a:ext>
                  </a:extLst>
                </p:cNvPr>
                <p:cNvPicPr/>
                <p:nvPr/>
              </p:nvPicPr>
              <p:blipFill>
                <a:blip r:embed="rId108"/>
                <a:stretch>
                  <a:fillRect/>
                </a:stretch>
              </p:blipFill>
              <p:spPr>
                <a:xfrm>
                  <a:off x="5967367" y="587603"/>
                  <a:ext cx="127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3" name="Entrada de lápiz 132">
                  <a:extLst>
                    <a:ext uri="{FF2B5EF4-FFF2-40B4-BE49-F238E27FC236}">
                      <a16:creationId xmlns:a16="http://schemas.microsoft.com/office/drawing/2014/main" id="{C9FEDDA6-C9F5-774E-946A-392473C747BE}"/>
                    </a:ext>
                  </a:extLst>
                </p14:cNvPr>
                <p14:cNvContentPartPr/>
                <p14:nvPr/>
              </p14:nvContentPartPr>
              <p14:xfrm>
                <a:off x="6148087" y="603083"/>
                <a:ext cx="114480" cy="137160"/>
              </p14:xfrm>
            </p:contentPart>
          </mc:Choice>
          <mc:Fallback xmlns="">
            <p:pic>
              <p:nvPicPr>
                <p:cNvPr id="133" name="Entrada de lápiz 132">
                  <a:extLst>
                    <a:ext uri="{FF2B5EF4-FFF2-40B4-BE49-F238E27FC236}">
                      <a16:creationId xmlns:a16="http://schemas.microsoft.com/office/drawing/2014/main" id="{C9FEDDA6-C9F5-774E-946A-392473C747BE}"/>
                    </a:ext>
                  </a:extLst>
                </p:cNvPr>
                <p:cNvPicPr/>
                <p:nvPr/>
              </p:nvPicPr>
              <p:blipFill>
                <a:blip r:embed="rId110"/>
                <a:stretch>
                  <a:fillRect/>
                </a:stretch>
              </p:blipFill>
              <p:spPr>
                <a:xfrm>
                  <a:off x="6132607" y="587603"/>
                  <a:ext cx="145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4" name="Entrada de lápiz 133">
                  <a:extLst>
                    <a:ext uri="{FF2B5EF4-FFF2-40B4-BE49-F238E27FC236}">
                      <a16:creationId xmlns:a16="http://schemas.microsoft.com/office/drawing/2014/main" id="{FC1A2776-3D14-C74E-A6AC-0B7CD104F2BD}"/>
                    </a:ext>
                  </a:extLst>
                </p14:cNvPr>
                <p14:cNvContentPartPr/>
                <p14:nvPr/>
              </p14:nvContentPartPr>
              <p14:xfrm>
                <a:off x="6314047" y="603083"/>
                <a:ext cx="119520" cy="142920"/>
              </p14:xfrm>
            </p:contentPart>
          </mc:Choice>
          <mc:Fallback xmlns="">
            <p:pic>
              <p:nvPicPr>
                <p:cNvPr id="134" name="Entrada de lápiz 133">
                  <a:extLst>
                    <a:ext uri="{FF2B5EF4-FFF2-40B4-BE49-F238E27FC236}">
                      <a16:creationId xmlns:a16="http://schemas.microsoft.com/office/drawing/2014/main" id="{FC1A2776-3D14-C74E-A6AC-0B7CD104F2BD}"/>
                    </a:ext>
                  </a:extLst>
                </p:cNvPr>
                <p:cNvPicPr/>
                <p:nvPr/>
              </p:nvPicPr>
              <p:blipFill>
                <a:blip r:embed="rId112"/>
                <a:stretch>
                  <a:fillRect/>
                </a:stretch>
              </p:blipFill>
              <p:spPr>
                <a:xfrm>
                  <a:off x="6298567" y="587603"/>
                  <a:ext cx="1501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5" name="Entrada de lápiz 134">
                  <a:extLst>
                    <a:ext uri="{FF2B5EF4-FFF2-40B4-BE49-F238E27FC236}">
                      <a16:creationId xmlns:a16="http://schemas.microsoft.com/office/drawing/2014/main" id="{D5C54E4B-E008-314E-A082-1039148BEC0D}"/>
                    </a:ext>
                  </a:extLst>
                </p14:cNvPr>
                <p14:cNvContentPartPr/>
                <p14:nvPr/>
              </p14:nvContentPartPr>
              <p14:xfrm>
                <a:off x="6501607" y="592643"/>
                <a:ext cx="131400" cy="159480"/>
              </p14:xfrm>
            </p:contentPart>
          </mc:Choice>
          <mc:Fallback xmlns="">
            <p:pic>
              <p:nvPicPr>
                <p:cNvPr id="135" name="Entrada de lápiz 134">
                  <a:extLst>
                    <a:ext uri="{FF2B5EF4-FFF2-40B4-BE49-F238E27FC236}">
                      <a16:creationId xmlns:a16="http://schemas.microsoft.com/office/drawing/2014/main" id="{D5C54E4B-E008-314E-A082-1039148BEC0D}"/>
                    </a:ext>
                  </a:extLst>
                </p:cNvPr>
                <p:cNvPicPr/>
                <p:nvPr/>
              </p:nvPicPr>
              <p:blipFill>
                <a:blip r:embed="rId114"/>
                <a:stretch>
                  <a:fillRect/>
                </a:stretch>
              </p:blipFill>
              <p:spPr>
                <a:xfrm>
                  <a:off x="6486127" y="577163"/>
                  <a:ext cx="162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7" name="Entrada de lápiz 136">
                  <a:extLst>
                    <a:ext uri="{FF2B5EF4-FFF2-40B4-BE49-F238E27FC236}">
                      <a16:creationId xmlns:a16="http://schemas.microsoft.com/office/drawing/2014/main" id="{D8BDCF74-756A-3B4B-9164-A35B4EE87DB0}"/>
                    </a:ext>
                  </a:extLst>
                </p14:cNvPr>
                <p14:cNvContentPartPr/>
                <p14:nvPr/>
              </p14:nvContentPartPr>
              <p14:xfrm>
                <a:off x="6685567" y="597683"/>
                <a:ext cx="90360" cy="154440"/>
              </p14:xfrm>
            </p:contentPart>
          </mc:Choice>
          <mc:Fallback xmlns="">
            <p:pic>
              <p:nvPicPr>
                <p:cNvPr id="137" name="Entrada de lápiz 136">
                  <a:extLst>
                    <a:ext uri="{FF2B5EF4-FFF2-40B4-BE49-F238E27FC236}">
                      <a16:creationId xmlns:a16="http://schemas.microsoft.com/office/drawing/2014/main" id="{D8BDCF74-756A-3B4B-9164-A35B4EE87DB0}"/>
                    </a:ext>
                  </a:extLst>
                </p:cNvPr>
                <p:cNvPicPr/>
                <p:nvPr/>
              </p:nvPicPr>
              <p:blipFill>
                <a:blip r:embed="rId116"/>
                <a:stretch>
                  <a:fillRect/>
                </a:stretch>
              </p:blipFill>
              <p:spPr>
                <a:xfrm>
                  <a:off x="6670087" y="582203"/>
                  <a:ext cx="120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8" name="Entrada de lápiz 137">
                  <a:extLst>
                    <a:ext uri="{FF2B5EF4-FFF2-40B4-BE49-F238E27FC236}">
                      <a16:creationId xmlns:a16="http://schemas.microsoft.com/office/drawing/2014/main" id="{C75C6EF9-2634-8646-86F8-4C73CD90F4BA}"/>
                    </a:ext>
                  </a:extLst>
                </p14:cNvPr>
                <p14:cNvContentPartPr/>
                <p14:nvPr/>
              </p14:nvContentPartPr>
              <p14:xfrm>
                <a:off x="6820927" y="614603"/>
                <a:ext cx="142920" cy="126000"/>
              </p14:xfrm>
            </p:contentPart>
          </mc:Choice>
          <mc:Fallback xmlns="">
            <p:pic>
              <p:nvPicPr>
                <p:cNvPr id="138" name="Entrada de lápiz 137">
                  <a:extLst>
                    <a:ext uri="{FF2B5EF4-FFF2-40B4-BE49-F238E27FC236}">
                      <a16:creationId xmlns:a16="http://schemas.microsoft.com/office/drawing/2014/main" id="{C75C6EF9-2634-8646-86F8-4C73CD90F4BA}"/>
                    </a:ext>
                  </a:extLst>
                </p:cNvPr>
                <p:cNvPicPr/>
                <p:nvPr/>
              </p:nvPicPr>
              <p:blipFill>
                <a:blip r:embed="rId118"/>
                <a:stretch>
                  <a:fillRect/>
                </a:stretch>
              </p:blipFill>
              <p:spPr>
                <a:xfrm>
                  <a:off x="6805447" y="599079"/>
                  <a:ext cx="173520" cy="156688"/>
                </a:xfrm>
                <a:prstGeom prst="rect">
                  <a:avLst/>
                </a:prstGeom>
              </p:spPr>
            </p:pic>
          </mc:Fallback>
        </mc:AlternateContent>
      </p:grpSp>
      <p:grpSp>
        <p:nvGrpSpPr>
          <p:cNvPr id="155" name="Grupo 154">
            <a:extLst>
              <a:ext uri="{FF2B5EF4-FFF2-40B4-BE49-F238E27FC236}">
                <a16:creationId xmlns:a16="http://schemas.microsoft.com/office/drawing/2014/main" id="{3B191975-F31E-8A48-8560-D8FDD7709620}"/>
              </a:ext>
            </a:extLst>
          </p:cNvPr>
          <p:cNvGrpSpPr/>
          <p:nvPr/>
        </p:nvGrpSpPr>
        <p:grpSpPr>
          <a:xfrm>
            <a:off x="7357327" y="494723"/>
            <a:ext cx="319680" cy="239760"/>
            <a:chOff x="7357327" y="494723"/>
            <a:chExt cx="319680" cy="239760"/>
          </a:xfrm>
        </p:grpSpPr>
        <mc:AlternateContent xmlns:mc="http://schemas.openxmlformats.org/markup-compatibility/2006" xmlns:p14="http://schemas.microsoft.com/office/powerpoint/2010/main">
          <mc:Choice Requires="p14">
            <p:contentPart p14:bwMode="auto" r:id="rId119">
              <p14:nvContentPartPr>
                <p14:cNvPr id="139" name="Entrada de lápiz 138">
                  <a:extLst>
                    <a:ext uri="{FF2B5EF4-FFF2-40B4-BE49-F238E27FC236}">
                      <a16:creationId xmlns:a16="http://schemas.microsoft.com/office/drawing/2014/main" id="{D3EC84A4-E162-BC47-B367-C343DE7806C7}"/>
                    </a:ext>
                  </a:extLst>
                </p14:cNvPr>
                <p14:cNvContentPartPr/>
                <p14:nvPr/>
              </p14:nvContentPartPr>
              <p14:xfrm>
                <a:off x="7357327" y="603083"/>
                <a:ext cx="108720" cy="131400"/>
              </p14:xfrm>
            </p:contentPart>
          </mc:Choice>
          <mc:Fallback xmlns="">
            <p:pic>
              <p:nvPicPr>
                <p:cNvPr id="139" name="Entrada de lápiz 138">
                  <a:extLst>
                    <a:ext uri="{FF2B5EF4-FFF2-40B4-BE49-F238E27FC236}">
                      <a16:creationId xmlns:a16="http://schemas.microsoft.com/office/drawing/2014/main" id="{D3EC84A4-E162-BC47-B367-C343DE7806C7}"/>
                    </a:ext>
                  </a:extLst>
                </p:cNvPr>
                <p:cNvPicPr/>
                <p:nvPr/>
              </p:nvPicPr>
              <p:blipFill>
                <a:blip r:embed="rId120"/>
                <a:stretch>
                  <a:fillRect/>
                </a:stretch>
              </p:blipFill>
              <p:spPr>
                <a:xfrm>
                  <a:off x="7341847" y="587603"/>
                  <a:ext cx="1393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0" name="Entrada de lápiz 139">
                  <a:extLst>
                    <a:ext uri="{FF2B5EF4-FFF2-40B4-BE49-F238E27FC236}">
                      <a16:creationId xmlns:a16="http://schemas.microsoft.com/office/drawing/2014/main" id="{5E8BC026-3A2D-DF40-ADB2-21826AD90406}"/>
                    </a:ext>
                  </a:extLst>
                </p14:cNvPr>
                <p14:cNvContentPartPr/>
                <p14:nvPr/>
              </p14:nvContentPartPr>
              <p14:xfrm>
                <a:off x="7482607" y="494723"/>
                <a:ext cx="17640" cy="216360"/>
              </p14:xfrm>
            </p:contentPart>
          </mc:Choice>
          <mc:Fallback xmlns="">
            <p:pic>
              <p:nvPicPr>
                <p:cNvPr id="140" name="Entrada de lápiz 139">
                  <a:extLst>
                    <a:ext uri="{FF2B5EF4-FFF2-40B4-BE49-F238E27FC236}">
                      <a16:creationId xmlns:a16="http://schemas.microsoft.com/office/drawing/2014/main" id="{5E8BC026-3A2D-DF40-ADB2-21826AD90406}"/>
                    </a:ext>
                  </a:extLst>
                </p:cNvPr>
                <p:cNvPicPr/>
                <p:nvPr/>
              </p:nvPicPr>
              <p:blipFill>
                <a:blip r:embed="rId122"/>
                <a:stretch>
                  <a:fillRect/>
                </a:stretch>
              </p:blipFill>
              <p:spPr>
                <a:xfrm>
                  <a:off x="7466804" y="479243"/>
                  <a:ext cx="48878"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1" name="Entrada de lápiz 140">
                  <a:extLst>
                    <a:ext uri="{FF2B5EF4-FFF2-40B4-BE49-F238E27FC236}">
                      <a16:creationId xmlns:a16="http://schemas.microsoft.com/office/drawing/2014/main" id="{8C524C32-2B21-304F-88EE-7AF53155AECE}"/>
                    </a:ext>
                  </a:extLst>
                </p14:cNvPr>
                <p14:cNvContentPartPr/>
                <p14:nvPr/>
              </p14:nvContentPartPr>
              <p14:xfrm>
                <a:off x="7539847" y="591923"/>
                <a:ext cx="137160" cy="131400"/>
              </p14:xfrm>
            </p:contentPart>
          </mc:Choice>
          <mc:Fallback xmlns="">
            <p:pic>
              <p:nvPicPr>
                <p:cNvPr id="141" name="Entrada de lápiz 140">
                  <a:extLst>
                    <a:ext uri="{FF2B5EF4-FFF2-40B4-BE49-F238E27FC236}">
                      <a16:creationId xmlns:a16="http://schemas.microsoft.com/office/drawing/2014/main" id="{8C524C32-2B21-304F-88EE-7AF53155AECE}"/>
                    </a:ext>
                  </a:extLst>
                </p:cNvPr>
                <p:cNvPicPr/>
                <p:nvPr/>
              </p:nvPicPr>
              <p:blipFill>
                <a:blip r:embed="rId124"/>
                <a:stretch>
                  <a:fillRect/>
                </a:stretch>
              </p:blipFill>
              <p:spPr>
                <a:xfrm>
                  <a:off x="7524367" y="576485"/>
                  <a:ext cx="167760" cy="161916"/>
                </a:xfrm>
                <a:prstGeom prst="rect">
                  <a:avLst/>
                </a:prstGeom>
              </p:spPr>
            </p:pic>
          </mc:Fallback>
        </mc:AlternateContent>
      </p:grpSp>
      <p:grpSp>
        <p:nvGrpSpPr>
          <p:cNvPr id="154" name="Grupo 153">
            <a:extLst>
              <a:ext uri="{FF2B5EF4-FFF2-40B4-BE49-F238E27FC236}">
                <a16:creationId xmlns:a16="http://schemas.microsoft.com/office/drawing/2014/main" id="{7387EF65-9B28-A34D-A3BF-AAB8678455F4}"/>
              </a:ext>
            </a:extLst>
          </p:cNvPr>
          <p:cNvGrpSpPr/>
          <p:nvPr/>
        </p:nvGrpSpPr>
        <p:grpSpPr>
          <a:xfrm>
            <a:off x="8019007" y="466283"/>
            <a:ext cx="1472040" cy="388080"/>
            <a:chOff x="8019007" y="466283"/>
            <a:chExt cx="1472040" cy="388080"/>
          </a:xfrm>
        </p:grpSpPr>
        <mc:AlternateContent xmlns:mc="http://schemas.openxmlformats.org/markup-compatibility/2006" xmlns:p14="http://schemas.microsoft.com/office/powerpoint/2010/main">
          <mc:Choice Requires="p14">
            <p:contentPart p14:bwMode="auto" r:id="rId125">
              <p14:nvContentPartPr>
                <p14:cNvPr id="142" name="Entrada de lápiz 141">
                  <a:extLst>
                    <a:ext uri="{FF2B5EF4-FFF2-40B4-BE49-F238E27FC236}">
                      <a16:creationId xmlns:a16="http://schemas.microsoft.com/office/drawing/2014/main" id="{02555D52-40B4-3B41-AEB8-B8B308F90C31}"/>
                    </a:ext>
                  </a:extLst>
                </p14:cNvPr>
                <p14:cNvContentPartPr/>
                <p14:nvPr/>
              </p14:nvContentPartPr>
              <p14:xfrm>
                <a:off x="8019007" y="603083"/>
                <a:ext cx="142920" cy="251280"/>
              </p14:xfrm>
            </p:contentPart>
          </mc:Choice>
          <mc:Fallback xmlns="">
            <p:pic>
              <p:nvPicPr>
                <p:cNvPr id="142" name="Entrada de lápiz 141">
                  <a:extLst>
                    <a:ext uri="{FF2B5EF4-FFF2-40B4-BE49-F238E27FC236}">
                      <a16:creationId xmlns:a16="http://schemas.microsoft.com/office/drawing/2014/main" id="{02555D52-40B4-3B41-AEB8-B8B308F90C31}"/>
                    </a:ext>
                  </a:extLst>
                </p:cNvPr>
                <p:cNvPicPr/>
                <p:nvPr/>
              </p:nvPicPr>
              <p:blipFill>
                <a:blip r:embed="rId126"/>
                <a:stretch>
                  <a:fillRect/>
                </a:stretch>
              </p:blipFill>
              <p:spPr>
                <a:xfrm>
                  <a:off x="8003527" y="587603"/>
                  <a:ext cx="173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3" name="Entrada de lápiz 142">
                  <a:extLst>
                    <a:ext uri="{FF2B5EF4-FFF2-40B4-BE49-F238E27FC236}">
                      <a16:creationId xmlns:a16="http://schemas.microsoft.com/office/drawing/2014/main" id="{4580E097-FB02-814B-9B86-5B802D7439C3}"/>
                    </a:ext>
                  </a:extLst>
                </p14:cNvPr>
                <p14:cNvContentPartPr/>
                <p14:nvPr/>
              </p14:nvContentPartPr>
              <p14:xfrm>
                <a:off x="8241127" y="597683"/>
                <a:ext cx="51840" cy="82800"/>
              </p14:xfrm>
            </p:contentPart>
          </mc:Choice>
          <mc:Fallback xmlns="">
            <p:pic>
              <p:nvPicPr>
                <p:cNvPr id="143" name="Entrada de lápiz 142">
                  <a:extLst>
                    <a:ext uri="{FF2B5EF4-FFF2-40B4-BE49-F238E27FC236}">
                      <a16:creationId xmlns:a16="http://schemas.microsoft.com/office/drawing/2014/main" id="{4580E097-FB02-814B-9B86-5B802D7439C3}"/>
                    </a:ext>
                  </a:extLst>
                </p:cNvPr>
                <p:cNvPicPr/>
                <p:nvPr/>
              </p:nvPicPr>
              <p:blipFill>
                <a:blip r:embed="rId128"/>
                <a:stretch>
                  <a:fillRect/>
                </a:stretch>
              </p:blipFill>
              <p:spPr>
                <a:xfrm>
                  <a:off x="8225647" y="582203"/>
                  <a:ext cx="824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4" name="Entrada de lápiz 143">
                  <a:extLst>
                    <a:ext uri="{FF2B5EF4-FFF2-40B4-BE49-F238E27FC236}">
                      <a16:creationId xmlns:a16="http://schemas.microsoft.com/office/drawing/2014/main" id="{847386B9-0FCB-5949-BBB9-9F0D4F4613D6}"/>
                    </a:ext>
                  </a:extLst>
                </p14:cNvPr>
                <p14:cNvContentPartPr/>
                <p14:nvPr/>
              </p14:nvContentPartPr>
              <p14:xfrm>
                <a:off x="8344087" y="595523"/>
                <a:ext cx="142920" cy="87840"/>
              </p14:xfrm>
            </p:contentPart>
          </mc:Choice>
          <mc:Fallback xmlns="">
            <p:pic>
              <p:nvPicPr>
                <p:cNvPr id="144" name="Entrada de lápiz 143">
                  <a:extLst>
                    <a:ext uri="{FF2B5EF4-FFF2-40B4-BE49-F238E27FC236}">
                      <a16:creationId xmlns:a16="http://schemas.microsoft.com/office/drawing/2014/main" id="{847386B9-0FCB-5949-BBB9-9F0D4F4613D6}"/>
                    </a:ext>
                  </a:extLst>
                </p:cNvPr>
                <p:cNvPicPr/>
                <p:nvPr/>
              </p:nvPicPr>
              <p:blipFill>
                <a:blip r:embed="rId130"/>
                <a:stretch>
                  <a:fillRect/>
                </a:stretch>
              </p:blipFill>
              <p:spPr>
                <a:xfrm>
                  <a:off x="8328607" y="580043"/>
                  <a:ext cx="173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5" name="Entrada de lápiz 144">
                  <a:extLst>
                    <a:ext uri="{FF2B5EF4-FFF2-40B4-BE49-F238E27FC236}">
                      <a16:creationId xmlns:a16="http://schemas.microsoft.com/office/drawing/2014/main" id="{F5A65363-B84E-084D-AFAC-3E2CB9EFB524}"/>
                    </a:ext>
                  </a:extLst>
                </p14:cNvPr>
                <p14:cNvContentPartPr/>
                <p14:nvPr/>
              </p14:nvContentPartPr>
              <p14:xfrm>
                <a:off x="8539207" y="580403"/>
                <a:ext cx="118800" cy="91440"/>
              </p14:xfrm>
            </p:contentPart>
          </mc:Choice>
          <mc:Fallback xmlns="">
            <p:pic>
              <p:nvPicPr>
                <p:cNvPr id="145" name="Entrada de lápiz 144">
                  <a:extLst>
                    <a:ext uri="{FF2B5EF4-FFF2-40B4-BE49-F238E27FC236}">
                      <a16:creationId xmlns:a16="http://schemas.microsoft.com/office/drawing/2014/main" id="{F5A65363-B84E-084D-AFAC-3E2CB9EFB524}"/>
                    </a:ext>
                  </a:extLst>
                </p:cNvPr>
                <p:cNvPicPr/>
                <p:nvPr/>
              </p:nvPicPr>
              <p:blipFill>
                <a:blip r:embed="rId132"/>
                <a:stretch>
                  <a:fillRect/>
                </a:stretch>
              </p:blipFill>
              <p:spPr>
                <a:xfrm>
                  <a:off x="8523774" y="564923"/>
                  <a:ext cx="149308"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6" name="Entrada de lápiz 145">
                  <a:extLst>
                    <a:ext uri="{FF2B5EF4-FFF2-40B4-BE49-F238E27FC236}">
                      <a16:creationId xmlns:a16="http://schemas.microsoft.com/office/drawing/2014/main" id="{89399476-9D90-7645-BD2F-0080C0D78D68}"/>
                    </a:ext>
                  </a:extLst>
                </p14:cNvPr>
                <p14:cNvContentPartPr/>
                <p14:nvPr/>
              </p14:nvContentPartPr>
              <p14:xfrm>
                <a:off x="8669167" y="472763"/>
                <a:ext cx="23040" cy="199440"/>
              </p14:xfrm>
            </p:contentPart>
          </mc:Choice>
          <mc:Fallback xmlns="">
            <p:pic>
              <p:nvPicPr>
                <p:cNvPr id="146" name="Entrada de lápiz 145">
                  <a:extLst>
                    <a:ext uri="{FF2B5EF4-FFF2-40B4-BE49-F238E27FC236}">
                      <a16:creationId xmlns:a16="http://schemas.microsoft.com/office/drawing/2014/main" id="{89399476-9D90-7645-BD2F-0080C0D78D68}"/>
                    </a:ext>
                  </a:extLst>
                </p:cNvPr>
                <p:cNvPicPr/>
                <p:nvPr/>
              </p:nvPicPr>
              <p:blipFill>
                <a:blip r:embed="rId134"/>
                <a:stretch>
                  <a:fillRect/>
                </a:stretch>
              </p:blipFill>
              <p:spPr>
                <a:xfrm>
                  <a:off x="8653925" y="457283"/>
                  <a:ext cx="53169"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7" name="Entrada de lápiz 146">
                  <a:extLst>
                    <a:ext uri="{FF2B5EF4-FFF2-40B4-BE49-F238E27FC236}">
                      <a16:creationId xmlns:a16="http://schemas.microsoft.com/office/drawing/2014/main" id="{543BB017-0166-4B4D-9BBB-CD4C4EC5EFD0}"/>
                    </a:ext>
                  </a:extLst>
                </p14:cNvPr>
                <p14:cNvContentPartPr/>
                <p14:nvPr/>
              </p14:nvContentPartPr>
              <p14:xfrm>
                <a:off x="8777527" y="574643"/>
                <a:ext cx="11880" cy="80280"/>
              </p14:xfrm>
            </p:contentPart>
          </mc:Choice>
          <mc:Fallback xmlns="">
            <p:pic>
              <p:nvPicPr>
                <p:cNvPr id="147" name="Entrada de lápiz 146">
                  <a:extLst>
                    <a:ext uri="{FF2B5EF4-FFF2-40B4-BE49-F238E27FC236}">
                      <a16:creationId xmlns:a16="http://schemas.microsoft.com/office/drawing/2014/main" id="{543BB017-0166-4B4D-9BBB-CD4C4EC5EFD0}"/>
                    </a:ext>
                  </a:extLst>
                </p:cNvPr>
                <p:cNvPicPr/>
                <p:nvPr/>
              </p:nvPicPr>
              <p:blipFill>
                <a:blip r:embed="rId136"/>
                <a:stretch>
                  <a:fillRect/>
                </a:stretch>
              </p:blipFill>
              <p:spPr>
                <a:xfrm>
                  <a:off x="8762047" y="559163"/>
                  <a:ext cx="42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8" name="Entrada de lápiz 147">
                  <a:extLst>
                    <a:ext uri="{FF2B5EF4-FFF2-40B4-BE49-F238E27FC236}">
                      <a16:creationId xmlns:a16="http://schemas.microsoft.com/office/drawing/2014/main" id="{E405F62D-0BEE-5242-AF9D-DF7B4EE89511}"/>
                    </a:ext>
                  </a:extLst>
                </p14:cNvPr>
                <p14:cNvContentPartPr/>
                <p14:nvPr/>
              </p14:nvContentPartPr>
              <p14:xfrm>
                <a:off x="8754487" y="506243"/>
                <a:ext cx="23040" cy="17640"/>
              </p14:xfrm>
            </p:contentPart>
          </mc:Choice>
          <mc:Fallback xmlns="">
            <p:pic>
              <p:nvPicPr>
                <p:cNvPr id="148" name="Entrada de lápiz 147">
                  <a:extLst>
                    <a:ext uri="{FF2B5EF4-FFF2-40B4-BE49-F238E27FC236}">
                      <a16:creationId xmlns:a16="http://schemas.microsoft.com/office/drawing/2014/main" id="{E405F62D-0BEE-5242-AF9D-DF7B4EE89511}"/>
                    </a:ext>
                  </a:extLst>
                </p:cNvPr>
                <p:cNvPicPr/>
                <p:nvPr/>
              </p:nvPicPr>
              <p:blipFill>
                <a:blip r:embed="rId138"/>
                <a:stretch>
                  <a:fillRect/>
                </a:stretch>
              </p:blipFill>
              <p:spPr>
                <a:xfrm>
                  <a:off x="8739007" y="490440"/>
                  <a:ext cx="53640" cy="48878"/>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9" name="Entrada de lápiz 148">
                  <a:extLst>
                    <a:ext uri="{FF2B5EF4-FFF2-40B4-BE49-F238E27FC236}">
                      <a16:creationId xmlns:a16="http://schemas.microsoft.com/office/drawing/2014/main" id="{34408D60-5CD0-1145-8AF9-90833AD9C4D2}"/>
                    </a:ext>
                  </a:extLst>
                </p14:cNvPr>
                <p14:cNvContentPartPr/>
                <p14:nvPr/>
              </p14:nvContentPartPr>
              <p14:xfrm>
                <a:off x="8846647" y="586163"/>
                <a:ext cx="136440" cy="108720"/>
              </p14:xfrm>
            </p:contentPart>
          </mc:Choice>
          <mc:Fallback xmlns="">
            <p:pic>
              <p:nvPicPr>
                <p:cNvPr id="149" name="Entrada de lápiz 148">
                  <a:extLst>
                    <a:ext uri="{FF2B5EF4-FFF2-40B4-BE49-F238E27FC236}">
                      <a16:creationId xmlns:a16="http://schemas.microsoft.com/office/drawing/2014/main" id="{34408D60-5CD0-1145-8AF9-90833AD9C4D2}"/>
                    </a:ext>
                  </a:extLst>
                </p:cNvPr>
                <p:cNvPicPr/>
                <p:nvPr/>
              </p:nvPicPr>
              <p:blipFill>
                <a:blip r:embed="rId140"/>
                <a:stretch>
                  <a:fillRect/>
                </a:stretch>
              </p:blipFill>
              <p:spPr>
                <a:xfrm>
                  <a:off x="8831208" y="570683"/>
                  <a:ext cx="166959"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50" name="Entrada de lápiz 149">
                  <a:extLst>
                    <a:ext uri="{FF2B5EF4-FFF2-40B4-BE49-F238E27FC236}">
                      <a16:creationId xmlns:a16="http://schemas.microsoft.com/office/drawing/2014/main" id="{A568EDC8-42D2-C444-9DB8-D9CCE1276138}"/>
                    </a:ext>
                  </a:extLst>
                </p14:cNvPr>
                <p14:cNvContentPartPr/>
                <p14:nvPr/>
              </p14:nvContentPartPr>
              <p14:xfrm>
                <a:off x="9045367" y="568883"/>
                <a:ext cx="91440" cy="111960"/>
              </p14:xfrm>
            </p:contentPart>
          </mc:Choice>
          <mc:Fallback xmlns="">
            <p:pic>
              <p:nvPicPr>
                <p:cNvPr id="150" name="Entrada de lápiz 149">
                  <a:extLst>
                    <a:ext uri="{FF2B5EF4-FFF2-40B4-BE49-F238E27FC236}">
                      <a16:creationId xmlns:a16="http://schemas.microsoft.com/office/drawing/2014/main" id="{A568EDC8-42D2-C444-9DB8-D9CCE1276138}"/>
                    </a:ext>
                  </a:extLst>
                </p:cNvPr>
                <p:cNvPicPr/>
                <p:nvPr/>
              </p:nvPicPr>
              <p:blipFill>
                <a:blip r:embed="rId142"/>
                <a:stretch>
                  <a:fillRect/>
                </a:stretch>
              </p:blipFill>
              <p:spPr>
                <a:xfrm>
                  <a:off x="9029887" y="553403"/>
                  <a:ext cx="1220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1" name="Entrada de lápiz 150">
                  <a:extLst>
                    <a:ext uri="{FF2B5EF4-FFF2-40B4-BE49-F238E27FC236}">
                      <a16:creationId xmlns:a16="http://schemas.microsoft.com/office/drawing/2014/main" id="{738BB811-6BEA-8F40-8737-255935F50D18}"/>
                    </a:ext>
                  </a:extLst>
                </p14:cNvPr>
                <p14:cNvContentPartPr/>
                <p14:nvPr/>
              </p14:nvContentPartPr>
              <p14:xfrm>
                <a:off x="9216727" y="466283"/>
                <a:ext cx="28800" cy="188640"/>
              </p14:xfrm>
            </p:contentPart>
          </mc:Choice>
          <mc:Fallback xmlns="">
            <p:pic>
              <p:nvPicPr>
                <p:cNvPr id="151" name="Entrada de lápiz 150">
                  <a:extLst>
                    <a:ext uri="{FF2B5EF4-FFF2-40B4-BE49-F238E27FC236}">
                      <a16:creationId xmlns:a16="http://schemas.microsoft.com/office/drawing/2014/main" id="{738BB811-6BEA-8F40-8737-255935F50D18}"/>
                    </a:ext>
                  </a:extLst>
                </p:cNvPr>
                <p:cNvPicPr/>
                <p:nvPr/>
              </p:nvPicPr>
              <p:blipFill>
                <a:blip r:embed="rId144"/>
                <a:stretch>
                  <a:fillRect/>
                </a:stretch>
              </p:blipFill>
              <p:spPr>
                <a:xfrm>
                  <a:off x="9201247" y="450803"/>
                  <a:ext cx="59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2" name="Entrada de lápiz 151">
                  <a:extLst>
                    <a:ext uri="{FF2B5EF4-FFF2-40B4-BE49-F238E27FC236}">
                      <a16:creationId xmlns:a16="http://schemas.microsoft.com/office/drawing/2014/main" id="{E8AABE29-5275-D242-9EE7-188A59C2C1F5}"/>
                    </a:ext>
                  </a:extLst>
                </p14:cNvPr>
                <p14:cNvContentPartPr/>
                <p14:nvPr/>
              </p14:nvContentPartPr>
              <p14:xfrm>
                <a:off x="9199447" y="551963"/>
                <a:ext cx="91440" cy="22680"/>
              </p14:xfrm>
            </p:contentPart>
          </mc:Choice>
          <mc:Fallback xmlns="">
            <p:pic>
              <p:nvPicPr>
                <p:cNvPr id="152" name="Entrada de lápiz 151">
                  <a:extLst>
                    <a:ext uri="{FF2B5EF4-FFF2-40B4-BE49-F238E27FC236}">
                      <a16:creationId xmlns:a16="http://schemas.microsoft.com/office/drawing/2014/main" id="{E8AABE29-5275-D242-9EE7-188A59C2C1F5}"/>
                    </a:ext>
                  </a:extLst>
                </p:cNvPr>
                <p:cNvPicPr/>
                <p:nvPr/>
              </p:nvPicPr>
              <p:blipFill>
                <a:blip r:embed="rId146"/>
                <a:stretch>
                  <a:fillRect/>
                </a:stretch>
              </p:blipFill>
              <p:spPr>
                <a:xfrm>
                  <a:off x="9183967" y="536483"/>
                  <a:ext cx="122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3" name="Entrada de lápiz 152">
                  <a:extLst>
                    <a:ext uri="{FF2B5EF4-FFF2-40B4-BE49-F238E27FC236}">
                      <a16:creationId xmlns:a16="http://schemas.microsoft.com/office/drawing/2014/main" id="{EFAFE901-9399-7743-BC15-7A5B04C747AB}"/>
                    </a:ext>
                  </a:extLst>
                </p14:cNvPr>
                <p14:cNvContentPartPr/>
                <p14:nvPr/>
              </p14:nvContentPartPr>
              <p14:xfrm>
                <a:off x="9330847" y="568883"/>
                <a:ext cx="160200" cy="114480"/>
              </p14:xfrm>
            </p:contentPart>
          </mc:Choice>
          <mc:Fallback xmlns="">
            <p:pic>
              <p:nvPicPr>
                <p:cNvPr id="153" name="Entrada de lápiz 152">
                  <a:extLst>
                    <a:ext uri="{FF2B5EF4-FFF2-40B4-BE49-F238E27FC236}">
                      <a16:creationId xmlns:a16="http://schemas.microsoft.com/office/drawing/2014/main" id="{EFAFE901-9399-7743-BC15-7A5B04C747AB}"/>
                    </a:ext>
                  </a:extLst>
                </p:cNvPr>
                <p:cNvPicPr/>
                <p:nvPr/>
              </p:nvPicPr>
              <p:blipFill>
                <a:blip r:embed="rId148"/>
                <a:stretch>
                  <a:fillRect/>
                </a:stretch>
              </p:blipFill>
              <p:spPr>
                <a:xfrm>
                  <a:off x="9315367" y="553403"/>
                  <a:ext cx="19080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157" name="Entrada de lápiz 156">
                <a:extLst>
                  <a:ext uri="{FF2B5EF4-FFF2-40B4-BE49-F238E27FC236}">
                    <a16:creationId xmlns:a16="http://schemas.microsoft.com/office/drawing/2014/main" id="{34C320B4-3AC7-E245-B121-ED9D56CCA457}"/>
                  </a:ext>
                </a:extLst>
              </p14:cNvPr>
              <p14:cNvContentPartPr/>
              <p14:nvPr/>
            </p14:nvContentPartPr>
            <p14:xfrm>
              <a:off x="5460220" y="1196699"/>
              <a:ext cx="279360" cy="248400"/>
            </p14:xfrm>
          </p:contentPart>
        </mc:Choice>
        <mc:Fallback xmlns="">
          <p:pic>
            <p:nvPicPr>
              <p:cNvPr id="157" name="Entrada de lápiz 156">
                <a:extLst>
                  <a:ext uri="{FF2B5EF4-FFF2-40B4-BE49-F238E27FC236}">
                    <a16:creationId xmlns:a16="http://schemas.microsoft.com/office/drawing/2014/main" id="{34C320B4-3AC7-E245-B121-ED9D56CCA457}"/>
                  </a:ext>
                </a:extLst>
              </p:cNvPr>
              <p:cNvPicPr/>
              <p:nvPr/>
            </p:nvPicPr>
            <p:blipFill>
              <a:blip r:embed="rId150"/>
              <a:stretch>
                <a:fillRect/>
              </a:stretch>
            </p:blipFill>
            <p:spPr>
              <a:xfrm>
                <a:off x="5444740" y="1181219"/>
                <a:ext cx="309960" cy="279000"/>
              </a:xfrm>
              <a:prstGeom prst="rect">
                <a:avLst/>
              </a:prstGeom>
            </p:spPr>
          </p:pic>
        </mc:Fallback>
      </mc:AlternateContent>
      <p:grpSp>
        <p:nvGrpSpPr>
          <p:cNvPr id="161" name="Grupo 160">
            <a:extLst>
              <a:ext uri="{FF2B5EF4-FFF2-40B4-BE49-F238E27FC236}">
                <a16:creationId xmlns:a16="http://schemas.microsoft.com/office/drawing/2014/main" id="{F370AAC0-C1A6-BD4D-9343-39C6266B3CE7}"/>
              </a:ext>
            </a:extLst>
          </p:cNvPr>
          <p:cNvGrpSpPr/>
          <p:nvPr/>
        </p:nvGrpSpPr>
        <p:grpSpPr>
          <a:xfrm>
            <a:off x="5819500" y="1023179"/>
            <a:ext cx="236160" cy="180000"/>
            <a:chOff x="5819500" y="1023179"/>
            <a:chExt cx="236160" cy="180000"/>
          </a:xfrm>
        </p:grpSpPr>
        <mc:AlternateContent xmlns:mc="http://schemas.openxmlformats.org/markup-compatibility/2006" xmlns:p14="http://schemas.microsoft.com/office/powerpoint/2010/main">
          <mc:Choice Requires="p14">
            <p:contentPart p14:bwMode="auto" r:id="rId151">
              <p14:nvContentPartPr>
                <p14:cNvPr id="158" name="Entrada de lápiz 157">
                  <a:extLst>
                    <a:ext uri="{FF2B5EF4-FFF2-40B4-BE49-F238E27FC236}">
                      <a16:creationId xmlns:a16="http://schemas.microsoft.com/office/drawing/2014/main" id="{8AEE49F5-3F83-714E-9D85-24DF80F6F1AA}"/>
                    </a:ext>
                  </a:extLst>
                </p14:cNvPr>
                <p14:cNvContentPartPr/>
                <p14:nvPr/>
              </p14:nvContentPartPr>
              <p14:xfrm>
                <a:off x="5819500" y="1041539"/>
                <a:ext cx="68400" cy="161640"/>
              </p14:xfrm>
            </p:contentPart>
          </mc:Choice>
          <mc:Fallback xmlns="">
            <p:pic>
              <p:nvPicPr>
                <p:cNvPr id="158" name="Entrada de lápiz 157">
                  <a:extLst>
                    <a:ext uri="{FF2B5EF4-FFF2-40B4-BE49-F238E27FC236}">
                      <a16:creationId xmlns:a16="http://schemas.microsoft.com/office/drawing/2014/main" id="{8AEE49F5-3F83-714E-9D85-24DF80F6F1AA}"/>
                    </a:ext>
                  </a:extLst>
                </p:cNvPr>
                <p:cNvPicPr/>
                <p:nvPr/>
              </p:nvPicPr>
              <p:blipFill>
                <a:blip r:embed="rId152"/>
                <a:stretch>
                  <a:fillRect/>
                </a:stretch>
              </p:blipFill>
              <p:spPr>
                <a:xfrm>
                  <a:off x="5804020" y="1026024"/>
                  <a:ext cx="99000" cy="192308"/>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9" name="Entrada de lápiz 158">
                  <a:extLst>
                    <a:ext uri="{FF2B5EF4-FFF2-40B4-BE49-F238E27FC236}">
                      <a16:creationId xmlns:a16="http://schemas.microsoft.com/office/drawing/2014/main" id="{EEFD223F-EEAF-984C-A761-136846FE9595}"/>
                    </a:ext>
                  </a:extLst>
                </p14:cNvPr>
                <p14:cNvContentPartPr/>
                <p14:nvPr/>
              </p14:nvContentPartPr>
              <p14:xfrm>
                <a:off x="5906260" y="1078979"/>
                <a:ext cx="68400" cy="87120"/>
              </p14:xfrm>
            </p:contentPart>
          </mc:Choice>
          <mc:Fallback xmlns="">
            <p:pic>
              <p:nvPicPr>
                <p:cNvPr id="159" name="Entrada de lápiz 158">
                  <a:extLst>
                    <a:ext uri="{FF2B5EF4-FFF2-40B4-BE49-F238E27FC236}">
                      <a16:creationId xmlns:a16="http://schemas.microsoft.com/office/drawing/2014/main" id="{EEFD223F-EEAF-984C-A761-136846FE9595}"/>
                    </a:ext>
                  </a:extLst>
                </p:cNvPr>
                <p:cNvPicPr/>
                <p:nvPr/>
              </p:nvPicPr>
              <p:blipFill>
                <a:blip r:embed="rId154"/>
                <a:stretch>
                  <a:fillRect/>
                </a:stretch>
              </p:blipFill>
              <p:spPr>
                <a:xfrm>
                  <a:off x="5890780" y="1063499"/>
                  <a:ext cx="99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0" name="Entrada de lápiz 159">
                  <a:extLst>
                    <a:ext uri="{FF2B5EF4-FFF2-40B4-BE49-F238E27FC236}">
                      <a16:creationId xmlns:a16="http://schemas.microsoft.com/office/drawing/2014/main" id="{629C9392-1B16-B047-B741-1731427702F2}"/>
                    </a:ext>
                  </a:extLst>
                </p14:cNvPr>
                <p14:cNvContentPartPr/>
                <p14:nvPr/>
              </p14:nvContentPartPr>
              <p14:xfrm>
                <a:off x="6005620" y="1023179"/>
                <a:ext cx="50040" cy="149040"/>
              </p14:xfrm>
            </p:contentPart>
          </mc:Choice>
          <mc:Fallback xmlns="">
            <p:pic>
              <p:nvPicPr>
                <p:cNvPr id="160" name="Entrada de lápiz 159">
                  <a:extLst>
                    <a:ext uri="{FF2B5EF4-FFF2-40B4-BE49-F238E27FC236}">
                      <a16:creationId xmlns:a16="http://schemas.microsoft.com/office/drawing/2014/main" id="{629C9392-1B16-B047-B741-1731427702F2}"/>
                    </a:ext>
                  </a:extLst>
                </p:cNvPr>
                <p:cNvPicPr/>
                <p:nvPr/>
              </p:nvPicPr>
              <p:blipFill>
                <a:blip r:embed="rId156"/>
                <a:stretch>
                  <a:fillRect/>
                </a:stretch>
              </p:blipFill>
              <p:spPr>
                <a:xfrm>
                  <a:off x="5990140" y="1007699"/>
                  <a:ext cx="80640" cy="179640"/>
                </a:xfrm>
                <a:prstGeom prst="rect">
                  <a:avLst/>
                </a:prstGeom>
              </p:spPr>
            </p:pic>
          </mc:Fallback>
        </mc:AlternateContent>
      </p:grpSp>
      <p:grpSp>
        <p:nvGrpSpPr>
          <p:cNvPr id="170" name="Grupo 169">
            <a:extLst>
              <a:ext uri="{FF2B5EF4-FFF2-40B4-BE49-F238E27FC236}">
                <a16:creationId xmlns:a16="http://schemas.microsoft.com/office/drawing/2014/main" id="{D3EFF4D5-19FB-1144-99EB-F93732BF2727}"/>
              </a:ext>
            </a:extLst>
          </p:cNvPr>
          <p:cNvGrpSpPr/>
          <p:nvPr/>
        </p:nvGrpSpPr>
        <p:grpSpPr>
          <a:xfrm>
            <a:off x="5850820" y="1314419"/>
            <a:ext cx="279000" cy="186480"/>
            <a:chOff x="5850820" y="1314419"/>
            <a:chExt cx="279000" cy="186480"/>
          </a:xfrm>
        </p:grpSpPr>
        <mc:AlternateContent xmlns:mc="http://schemas.openxmlformats.org/markup-compatibility/2006" xmlns:p14="http://schemas.microsoft.com/office/powerpoint/2010/main">
          <mc:Choice Requires="p14">
            <p:contentPart p14:bwMode="auto" r:id="rId157">
              <p14:nvContentPartPr>
                <p14:cNvPr id="162" name="Entrada de lápiz 161">
                  <a:extLst>
                    <a:ext uri="{FF2B5EF4-FFF2-40B4-BE49-F238E27FC236}">
                      <a16:creationId xmlns:a16="http://schemas.microsoft.com/office/drawing/2014/main" id="{D51198AF-31A2-974F-AEB3-0FE4A1770860}"/>
                    </a:ext>
                  </a:extLst>
                </p14:cNvPr>
                <p14:cNvContentPartPr/>
                <p14:nvPr/>
              </p14:nvContentPartPr>
              <p14:xfrm>
                <a:off x="5850820" y="1407299"/>
                <a:ext cx="50040" cy="87120"/>
              </p14:xfrm>
            </p:contentPart>
          </mc:Choice>
          <mc:Fallback xmlns="">
            <p:pic>
              <p:nvPicPr>
                <p:cNvPr id="162" name="Entrada de lápiz 161">
                  <a:extLst>
                    <a:ext uri="{FF2B5EF4-FFF2-40B4-BE49-F238E27FC236}">
                      <a16:creationId xmlns:a16="http://schemas.microsoft.com/office/drawing/2014/main" id="{D51198AF-31A2-974F-AEB3-0FE4A1770860}"/>
                    </a:ext>
                  </a:extLst>
                </p:cNvPr>
                <p:cNvPicPr/>
                <p:nvPr/>
              </p:nvPicPr>
              <p:blipFill>
                <a:blip r:embed="rId158"/>
                <a:stretch>
                  <a:fillRect/>
                </a:stretch>
              </p:blipFill>
              <p:spPr>
                <a:xfrm>
                  <a:off x="5835340" y="1391819"/>
                  <a:ext cx="80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3" name="Entrada de lápiz 162">
                  <a:extLst>
                    <a:ext uri="{FF2B5EF4-FFF2-40B4-BE49-F238E27FC236}">
                      <a16:creationId xmlns:a16="http://schemas.microsoft.com/office/drawing/2014/main" id="{1BDF5C72-3F3B-3548-91F5-8A66A6FC33DD}"/>
                    </a:ext>
                  </a:extLst>
                </p14:cNvPr>
                <p14:cNvContentPartPr/>
                <p14:nvPr/>
              </p14:nvContentPartPr>
              <p14:xfrm>
                <a:off x="5869180" y="1314419"/>
                <a:ext cx="6480" cy="12600"/>
              </p14:xfrm>
            </p:contentPart>
          </mc:Choice>
          <mc:Fallback xmlns="">
            <p:pic>
              <p:nvPicPr>
                <p:cNvPr id="163" name="Entrada de lápiz 162">
                  <a:extLst>
                    <a:ext uri="{FF2B5EF4-FFF2-40B4-BE49-F238E27FC236}">
                      <a16:creationId xmlns:a16="http://schemas.microsoft.com/office/drawing/2014/main" id="{1BDF5C72-3F3B-3548-91F5-8A66A6FC33DD}"/>
                    </a:ext>
                  </a:extLst>
                </p:cNvPr>
                <p:cNvPicPr/>
                <p:nvPr/>
              </p:nvPicPr>
              <p:blipFill>
                <a:blip r:embed="rId160"/>
                <a:stretch>
                  <a:fillRect/>
                </a:stretch>
              </p:blipFill>
              <p:spPr>
                <a:xfrm>
                  <a:off x="5853700" y="1299369"/>
                  <a:ext cx="37080" cy="4235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4" name="Entrada de lápiz 163">
                  <a:extLst>
                    <a:ext uri="{FF2B5EF4-FFF2-40B4-BE49-F238E27FC236}">
                      <a16:creationId xmlns:a16="http://schemas.microsoft.com/office/drawing/2014/main" id="{7FD96D85-5068-CA4A-A974-CE72576B906C}"/>
                    </a:ext>
                  </a:extLst>
                </p14:cNvPr>
                <p14:cNvContentPartPr/>
                <p14:nvPr/>
              </p14:nvContentPartPr>
              <p14:xfrm>
                <a:off x="6005620" y="1407299"/>
                <a:ext cx="12600" cy="93240"/>
              </p14:xfrm>
            </p:contentPart>
          </mc:Choice>
          <mc:Fallback xmlns="">
            <p:pic>
              <p:nvPicPr>
                <p:cNvPr id="164" name="Entrada de lápiz 163">
                  <a:extLst>
                    <a:ext uri="{FF2B5EF4-FFF2-40B4-BE49-F238E27FC236}">
                      <a16:creationId xmlns:a16="http://schemas.microsoft.com/office/drawing/2014/main" id="{7FD96D85-5068-CA4A-A974-CE72576B906C}"/>
                    </a:ext>
                  </a:extLst>
                </p:cNvPr>
                <p:cNvPicPr/>
                <p:nvPr/>
              </p:nvPicPr>
              <p:blipFill>
                <a:blip r:embed="rId162"/>
                <a:stretch>
                  <a:fillRect/>
                </a:stretch>
              </p:blipFill>
              <p:spPr>
                <a:xfrm>
                  <a:off x="5990570" y="1391819"/>
                  <a:ext cx="4235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5" name="Entrada de lápiz 164">
                  <a:extLst>
                    <a:ext uri="{FF2B5EF4-FFF2-40B4-BE49-F238E27FC236}">
                      <a16:creationId xmlns:a16="http://schemas.microsoft.com/office/drawing/2014/main" id="{E0DF8FA1-DCC6-0D4B-B1E7-DEE4AF3C7C10}"/>
                    </a:ext>
                  </a:extLst>
                </p14:cNvPr>
                <p14:cNvContentPartPr/>
                <p14:nvPr/>
              </p14:nvContentPartPr>
              <p14:xfrm>
                <a:off x="5993380" y="1432139"/>
                <a:ext cx="62280" cy="19080"/>
              </p14:xfrm>
            </p:contentPart>
          </mc:Choice>
          <mc:Fallback xmlns="">
            <p:pic>
              <p:nvPicPr>
                <p:cNvPr id="165" name="Entrada de lápiz 164">
                  <a:extLst>
                    <a:ext uri="{FF2B5EF4-FFF2-40B4-BE49-F238E27FC236}">
                      <a16:creationId xmlns:a16="http://schemas.microsoft.com/office/drawing/2014/main" id="{E0DF8FA1-DCC6-0D4B-B1E7-DEE4AF3C7C10}"/>
                    </a:ext>
                  </a:extLst>
                </p:cNvPr>
                <p:cNvPicPr/>
                <p:nvPr/>
              </p:nvPicPr>
              <p:blipFill>
                <a:blip r:embed="rId164"/>
                <a:stretch>
                  <a:fillRect/>
                </a:stretch>
              </p:blipFill>
              <p:spPr>
                <a:xfrm>
                  <a:off x="5977900" y="1416659"/>
                  <a:ext cx="92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66" name="Entrada de lápiz 165">
                  <a:extLst>
                    <a:ext uri="{FF2B5EF4-FFF2-40B4-BE49-F238E27FC236}">
                      <a16:creationId xmlns:a16="http://schemas.microsoft.com/office/drawing/2014/main" id="{E0E7C3B9-7BCA-5348-8E93-3A817932400B}"/>
                    </a:ext>
                  </a:extLst>
                </p14:cNvPr>
                <p14:cNvContentPartPr/>
                <p14:nvPr/>
              </p14:nvContentPartPr>
              <p14:xfrm>
                <a:off x="6117220" y="1419899"/>
                <a:ext cx="12600" cy="81000"/>
              </p14:xfrm>
            </p:contentPart>
          </mc:Choice>
          <mc:Fallback xmlns="">
            <p:pic>
              <p:nvPicPr>
                <p:cNvPr id="166" name="Entrada de lápiz 165">
                  <a:extLst>
                    <a:ext uri="{FF2B5EF4-FFF2-40B4-BE49-F238E27FC236}">
                      <a16:creationId xmlns:a16="http://schemas.microsoft.com/office/drawing/2014/main" id="{E0E7C3B9-7BCA-5348-8E93-3A817932400B}"/>
                    </a:ext>
                  </a:extLst>
                </p:cNvPr>
                <p:cNvPicPr/>
                <p:nvPr/>
              </p:nvPicPr>
              <p:blipFill>
                <a:blip r:embed="rId166"/>
                <a:stretch>
                  <a:fillRect/>
                </a:stretch>
              </p:blipFill>
              <p:spPr>
                <a:xfrm>
                  <a:off x="6102170" y="1404419"/>
                  <a:ext cx="42350" cy="111600"/>
                </a:xfrm>
                <a:prstGeom prst="rect">
                  <a:avLst/>
                </a:prstGeom>
              </p:spPr>
            </p:pic>
          </mc:Fallback>
        </mc:AlternateContent>
      </p:grpSp>
      <p:grpSp>
        <p:nvGrpSpPr>
          <p:cNvPr id="169" name="Grupo 168">
            <a:extLst>
              <a:ext uri="{FF2B5EF4-FFF2-40B4-BE49-F238E27FC236}">
                <a16:creationId xmlns:a16="http://schemas.microsoft.com/office/drawing/2014/main" id="{5CACD850-76C6-D64E-B097-064F3DB7784B}"/>
              </a:ext>
            </a:extLst>
          </p:cNvPr>
          <p:cNvGrpSpPr/>
          <p:nvPr/>
        </p:nvGrpSpPr>
        <p:grpSpPr>
          <a:xfrm>
            <a:off x="6383620" y="1264739"/>
            <a:ext cx="87120" cy="74520"/>
            <a:chOff x="6383620" y="1264739"/>
            <a:chExt cx="87120" cy="74520"/>
          </a:xfrm>
        </p:grpSpPr>
        <mc:AlternateContent xmlns:mc="http://schemas.openxmlformats.org/markup-compatibility/2006" xmlns:p14="http://schemas.microsoft.com/office/powerpoint/2010/main">
          <mc:Choice Requires="p14">
            <p:contentPart p14:bwMode="auto" r:id="rId167">
              <p14:nvContentPartPr>
                <p14:cNvPr id="167" name="Entrada de lápiz 166">
                  <a:extLst>
                    <a:ext uri="{FF2B5EF4-FFF2-40B4-BE49-F238E27FC236}">
                      <a16:creationId xmlns:a16="http://schemas.microsoft.com/office/drawing/2014/main" id="{8FD36654-C577-574C-9461-3ECBBB52C7F0}"/>
                    </a:ext>
                  </a:extLst>
                </p14:cNvPr>
                <p14:cNvContentPartPr/>
                <p14:nvPr/>
              </p14:nvContentPartPr>
              <p14:xfrm>
                <a:off x="6383620" y="1264739"/>
                <a:ext cx="72000" cy="360"/>
              </p14:xfrm>
            </p:contentPart>
          </mc:Choice>
          <mc:Fallback xmlns="">
            <p:pic>
              <p:nvPicPr>
                <p:cNvPr id="167" name="Entrada de lápiz 166">
                  <a:extLst>
                    <a:ext uri="{FF2B5EF4-FFF2-40B4-BE49-F238E27FC236}">
                      <a16:creationId xmlns:a16="http://schemas.microsoft.com/office/drawing/2014/main" id="{8FD36654-C577-574C-9461-3ECBBB52C7F0}"/>
                    </a:ext>
                  </a:extLst>
                </p:cNvPr>
                <p:cNvPicPr/>
                <p:nvPr/>
              </p:nvPicPr>
              <p:blipFill>
                <a:blip r:embed="rId168"/>
                <a:stretch>
                  <a:fillRect/>
                </a:stretch>
              </p:blipFill>
              <p:spPr>
                <a:xfrm>
                  <a:off x="6368140" y="1249259"/>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8" name="Entrada de lápiz 167">
                  <a:extLst>
                    <a:ext uri="{FF2B5EF4-FFF2-40B4-BE49-F238E27FC236}">
                      <a16:creationId xmlns:a16="http://schemas.microsoft.com/office/drawing/2014/main" id="{48E697A6-4631-3B4E-B10A-E66A77238C2D}"/>
                    </a:ext>
                  </a:extLst>
                </p14:cNvPr>
                <p14:cNvContentPartPr/>
                <p14:nvPr/>
              </p14:nvContentPartPr>
              <p14:xfrm>
                <a:off x="6408460" y="1326659"/>
                <a:ext cx="62280" cy="12600"/>
              </p14:xfrm>
            </p:contentPart>
          </mc:Choice>
          <mc:Fallback xmlns="">
            <p:pic>
              <p:nvPicPr>
                <p:cNvPr id="168" name="Entrada de lápiz 167">
                  <a:extLst>
                    <a:ext uri="{FF2B5EF4-FFF2-40B4-BE49-F238E27FC236}">
                      <a16:creationId xmlns:a16="http://schemas.microsoft.com/office/drawing/2014/main" id="{48E697A6-4631-3B4E-B10A-E66A77238C2D}"/>
                    </a:ext>
                  </a:extLst>
                </p:cNvPr>
                <p:cNvPicPr/>
                <p:nvPr/>
              </p:nvPicPr>
              <p:blipFill>
                <a:blip r:embed="rId170"/>
                <a:stretch>
                  <a:fillRect/>
                </a:stretch>
              </p:blipFill>
              <p:spPr>
                <a:xfrm>
                  <a:off x="6392980" y="1311179"/>
                  <a:ext cx="92880" cy="43200"/>
                </a:xfrm>
                <a:prstGeom prst="rect">
                  <a:avLst/>
                </a:prstGeom>
              </p:spPr>
            </p:pic>
          </mc:Fallback>
        </mc:AlternateContent>
      </p:grpSp>
      <p:grpSp>
        <p:nvGrpSpPr>
          <p:cNvPr id="179" name="Grupo 178">
            <a:extLst>
              <a:ext uri="{FF2B5EF4-FFF2-40B4-BE49-F238E27FC236}">
                <a16:creationId xmlns:a16="http://schemas.microsoft.com/office/drawing/2014/main" id="{07C62E04-B3B9-2440-ADAE-444C162C3155}"/>
              </a:ext>
            </a:extLst>
          </p:cNvPr>
          <p:cNvGrpSpPr/>
          <p:nvPr/>
        </p:nvGrpSpPr>
        <p:grpSpPr>
          <a:xfrm>
            <a:off x="6668740" y="1004459"/>
            <a:ext cx="558360" cy="428040"/>
            <a:chOff x="6668740" y="1004459"/>
            <a:chExt cx="558360" cy="428040"/>
          </a:xfrm>
        </p:grpSpPr>
        <mc:AlternateContent xmlns:mc="http://schemas.openxmlformats.org/markup-compatibility/2006" xmlns:p14="http://schemas.microsoft.com/office/powerpoint/2010/main">
          <mc:Choice Requires="p14">
            <p:contentPart p14:bwMode="auto" r:id="rId171">
              <p14:nvContentPartPr>
                <p14:cNvPr id="171" name="Entrada de lápiz 170">
                  <a:extLst>
                    <a:ext uri="{FF2B5EF4-FFF2-40B4-BE49-F238E27FC236}">
                      <a16:creationId xmlns:a16="http://schemas.microsoft.com/office/drawing/2014/main" id="{D4289D01-3A2D-B648-A0C9-37037EAC7EBA}"/>
                    </a:ext>
                  </a:extLst>
                </p14:cNvPr>
                <p14:cNvContentPartPr/>
                <p14:nvPr/>
              </p14:nvContentPartPr>
              <p14:xfrm>
                <a:off x="6668740" y="1192379"/>
                <a:ext cx="260640" cy="171720"/>
              </p14:xfrm>
            </p:contentPart>
          </mc:Choice>
          <mc:Fallback xmlns="">
            <p:pic>
              <p:nvPicPr>
                <p:cNvPr id="171" name="Entrada de lápiz 170">
                  <a:extLst>
                    <a:ext uri="{FF2B5EF4-FFF2-40B4-BE49-F238E27FC236}">
                      <a16:creationId xmlns:a16="http://schemas.microsoft.com/office/drawing/2014/main" id="{D4289D01-3A2D-B648-A0C9-37037EAC7EBA}"/>
                    </a:ext>
                  </a:extLst>
                </p:cNvPr>
                <p:cNvPicPr/>
                <p:nvPr/>
              </p:nvPicPr>
              <p:blipFill>
                <a:blip r:embed="rId172"/>
                <a:stretch>
                  <a:fillRect/>
                </a:stretch>
              </p:blipFill>
              <p:spPr>
                <a:xfrm>
                  <a:off x="6653260" y="1176899"/>
                  <a:ext cx="2912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2" name="Entrada de lápiz 171">
                  <a:extLst>
                    <a:ext uri="{FF2B5EF4-FFF2-40B4-BE49-F238E27FC236}">
                      <a16:creationId xmlns:a16="http://schemas.microsoft.com/office/drawing/2014/main" id="{9FD5E6CC-DF8E-BC43-82DD-3EF0DAF8E8ED}"/>
                    </a:ext>
                  </a:extLst>
                </p14:cNvPr>
                <p14:cNvContentPartPr/>
                <p14:nvPr/>
              </p14:nvContentPartPr>
              <p14:xfrm>
                <a:off x="7040620" y="1345379"/>
                <a:ext cx="56160" cy="87120"/>
              </p14:xfrm>
            </p:contentPart>
          </mc:Choice>
          <mc:Fallback xmlns="">
            <p:pic>
              <p:nvPicPr>
                <p:cNvPr id="172" name="Entrada de lápiz 171">
                  <a:extLst>
                    <a:ext uri="{FF2B5EF4-FFF2-40B4-BE49-F238E27FC236}">
                      <a16:creationId xmlns:a16="http://schemas.microsoft.com/office/drawing/2014/main" id="{9FD5E6CC-DF8E-BC43-82DD-3EF0DAF8E8ED}"/>
                    </a:ext>
                  </a:extLst>
                </p:cNvPr>
                <p:cNvPicPr/>
                <p:nvPr/>
              </p:nvPicPr>
              <p:blipFill>
                <a:blip r:embed="rId174"/>
                <a:stretch>
                  <a:fillRect/>
                </a:stretch>
              </p:blipFill>
              <p:spPr>
                <a:xfrm>
                  <a:off x="7025140" y="1329899"/>
                  <a:ext cx="867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4" name="Entrada de lápiz 173">
                  <a:extLst>
                    <a:ext uri="{FF2B5EF4-FFF2-40B4-BE49-F238E27FC236}">
                      <a16:creationId xmlns:a16="http://schemas.microsoft.com/office/drawing/2014/main" id="{9494F1C7-1AD8-3946-84DB-AAAA2BE0BB38}"/>
                    </a:ext>
                  </a:extLst>
                </p14:cNvPr>
                <p14:cNvContentPartPr/>
                <p14:nvPr/>
              </p14:nvContentPartPr>
              <p14:xfrm>
                <a:off x="7047100" y="1277339"/>
                <a:ext cx="6480" cy="360"/>
              </p14:xfrm>
            </p:contentPart>
          </mc:Choice>
          <mc:Fallback xmlns="">
            <p:pic>
              <p:nvPicPr>
                <p:cNvPr id="174" name="Entrada de lápiz 173">
                  <a:extLst>
                    <a:ext uri="{FF2B5EF4-FFF2-40B4-BE49-F238E27FC236}">
                      <a16:creationId xmlns:a16="http://schemas.microsoft.com/office/drawing/2014/main" id="{9494F1C7-1AD8-3946-84DB-AAAA2BE0BB38}"/>
                    </a:ext>
                  </a:extLst>
                </p:cNvPr>
                <p:cNvPicPr/>
                <p:nvPr/>
              </p:nvPicPr>
              <p:blipFill>
                <a:blip r:embed="rId176"/>
                <a:stretch>
                  <a:fillRect/>
                </a:stretch>
              </p:blipFill>
              <p:spPr>
                <a:xfrm>
                  <a:off x="7031620" y="1261859"/>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76" name="Entrada de lápiz 175">
                  <a:extLst>
                    <a:ext uri="{FF2B5EF4-FFF2-40B4-BE49-F238E27FC236}">
                      <a16:creationId xmlns:a16="http://schemas.microsoft.com/office/drawing/2014/main" id="{AE955496-EACE-6346-BBBE-7FE2EEE40F9E}"/>
                    </a:ext>
                  </a:extLst>
                </p14:cNvPr>
                <p14:cNvContentPartPr/>
                <p14:nvPr/>
              </p14:nvContentPartPr>
              <p14:xfrm>
                <a:off x="7028380" y="1023179"/>
                <a:ext cx="31320" cy="136080"/>
              </p14:xfrm>
            </p:contentPart>
          </mc:Choice>
          <mc:Fallback xmlns="">
            <p:pic>
              <p:nvPicPr>
                <p:cNvPr id="176" name="Entrada de lápiz 175">
                  <a:extLst>
                    <a:ext uri="{FF2B5EF4-FFF2-40B4-BE49-F238E27FC236}">
                      <a16:creationId xmlns:a16="http://schemas.microsoft.com/office/drawing/2014/main" id="{AE955496-EACE-6346-BBBE-7FE2EEE40F9E}"/>
                    </a:ext>
                  </a:extLst>
                </p:cNvPr>
                <p:cNvPicPr/>
                <p:nvPr/>
              </p:nvPicPr>
              <p:blipFill>
                <a:blip r:embed="rId178"/>
                <a:stretch>
                  <a:fillRect/>
                </a:stretch>
              </p:blipFill>
              <p:spPr>
                <a:xfrm>
                  <a:off x="7012900" y="1007699"/>
                  <a:ext cx="61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77" name="Entrada de lápiz 176">
                  <a:extLst>
                    <a:ext uri="{FF2B5EF4-FFF2-40B4-BE49-F238E27FC236}">
                      <a16:creationId xmlns:a16="http://schemas.microsoft.com/office/drawing/2014/main" id="{48E227E3-06EF-7845-9C46-F468DB668E2A}"/>
                    </a:ext>
                  </a:extLst>
                </p14:cNvPr>
                <p14:cNvContentPartPr/>
                <p14:nvPr/>
              </p14:nvContentPartPr>
              <p14:xfrm>
                <a:off x="7090300" y="1041539"/>
                <a:ext cx="50040" cy="92520"/>
              </p14:xfrm>
            </p:contentPart>
          </mc:Choice>
          <mc:Fallback xmlns="">
            <p:pic>
              <p:nvPicPr>
                <p:cNvPr id="177" name="Entrada de lápiz 176">
                  <a:extLst>
                    <a:ext uri="{FF2B5EF4-FFF2-40B4-BE49-F238E27FC236}">
                      <a16:creationId xmlns:a16="http://schemas.microsoft.com/office/drawing/2014/main" id="{48E227E3-06EF-7845-9C46-F468DB668E2A}"/>
                    </a:ext>
                  </a:extLst>
                </p:cNvPr>
                <p:cNvPicPr/>
                <p:nvPr/>
              </p:nvPicPr>
              <p:blipFill>
                <a:blip r:embed="rId180"/>
                <a:stretch>
                  <a:fillRect/>
                </a:stretch>
              </p:blipFill>
              <p:spPr>
                <a:xfrm>
                  <a:off x="7074708" y="1026059"/>
                  <a:ext cx="80862"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8" name="Entrada de lápiz 177">
                  <a:extLst>
                    <a:ext uri="{FF2B5EF4-FFF2-40B4-BE49-F238E27FC236}">
                      <a16:creationId xmlns:a16="http://schemas.microsoft.com/office/drawing/2014/main" id="{2E337625-3182-5A48-8191-BE3A655AB3E4}"/>
                    </a:ext>
                  </a:extLst>
                </p14:cNvPr>
                <p14:cNvContentPartPr/>
                <p14:nvPr/>
              </p14:nvContentPartPr>
              <p14:xfrm>
                <a:off x="7189660" y="1004459"/>
                <a:ext cx="37440" cy="155160"/>
              </p14:xfrm>
            </p:contentPart>
          </mc:Choice>
          <mc:Fallback xmlns="">
            <p:pic>
              <p:nvPicPr>
                <p:cNvPr id="178" name="Entrada de lápiz 177">
                  <a:extLst>
                    <a:ext uri="{FF2B5EF4-FFF2-40B4-BE49-F238E27FC236}">
                      <a16:creationId xmlns:a16="http://schemas.microsoft.com/office/drawing/2014/main" id="{2E337625-3182-5A48-8191-BE3A655AB3E4}"/>
                    </a:ext>
                  </a:extLst>
                </p:cNvPr>
                <p:cNvPicPr/>
                <p:nvPr/>
              </p:nvPicPr>
              <p:blipFill>
                <a:blip r:embed="rId182"/>
                <a:stretch>
                  <a:fillRect/>
                </a:stretch>
              </p:blipFill>
              <p:spPr>
                <a:xfrm>
                  <a:off x="7174180" y="989015"/>
                  <a:ext cx="68040" cy="18568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180" name="Entrada de lápiz 179">
                <a:extLst>
                  <a:ext uri="{FF2B5EF4-FFF2-40B4-BE49-F238E27FC236}">
                    <a16:creationId xmlns:a16="http://schemas.microsoft.com/office/drawing/2014/main" id="{68AAF145-CD11-7D45-9629-FAAB43CA0562}"/>
                  </a:ext>
                </a:extLst>
              </p14:cNvPr>
              <p14:cNvContentPartPr/>
              <p14:nvPr/>
            </p14:nvContentPartPr>
            <p14:xfrm>
              <a:off x="7406380" y="1277339"/>
              <a:ext cx="93240" cy="19080"/>
            </p14:xfrm>
          </p:contentPart>
        </mc:Choice>
        <mc:Fallback xmlns="">
          <p:pic>
            <p:nvPicPr>
              <p:cNvPr id="180" name="Entrada de lápiz 179">
                <a:extLst>
                  <a:ext uri="{FF2B5EF4-FFF2-40B4-BE49-F238E27FC236}">
                    <a16:creationId xmlns:a16="http://schemas.microsoft.com/office/drawing/2014/main" id="{68AAF145-CD11-7D45-9629-FAAB43CA0562}"/>
                  </a:ext>
                </a:extLst>
              </p:cNvPr>
              <p:cNvPicPr/>
              <p:nvPr/>
            </p:nvPicPr>
            <p:blipFill>
              <a:blip r:embed="rId184"/>
              <a:stretch>
                <a:fillRect/>
              </a:stretch>
            </p:blipFill>
            <p:spPr>
              <a:xfrm>
                <a:off x="7390900" y="1261859"/>
                <a:ext cx="123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87" name="Entrada de lápiz 186">
                <a:extLst>
                  <a:ext uri="{FF2B5EF4-FFF2-40B4-BE49-F238E27FC236}">
                    <a16:creationId xmlns:a16="http://schemas.microsoft.com/office/drawing/2014/main" id="{AB5990CE-DA93-624C-9D1E-D56F232DFF93}"/>
                  </a:ext>
                </a:extLst>
              </p14:cNvPr>
              <p14:cNvContentPartPr/>
              <p14:nvPr/>
            </p14:nvContentPartPr>
            <p14:xfrm>
              <a:off x="7697620" y="1208939"/>
              <a:ext cx="210960" cy="136080"/>
            </p14:xfrm>
          </p:contentPart>
        </mc:Choice>
        <mc:Fallback xmlns="">
          <p:pic>
            <p:nvPicPr>
              <p:cNvPr id="187" name="Entrada de lápiz 186">
                <a:extLst>
                  <a:ext uri="{FF2B5EF4-FFF2-40B4-BE49-F238E27FC236}">
                    <a16:creationId xmlns:a16="http://schemas.microsoft.com/office/drawing/2014/main" id="{AB5990CE-DA93-624C-9D1E-D56F232DFF93}"/>
                  </a:ext>
                </a:extLst>
              </p:cNvPr>
              <p:cNvPicPr/>
              <p:nvPr/>
            </p:nvPicPr>
            <p:blipFill>
              <a:blip r:embed="rId186"/>
              <a:stretch>
                <a:fillRect/>
              </a:stretch>
            </p:blipFill>
            <p:spPr>
              <a:xfrm>
                <a:off x="7682140" y="1193459"/>
                <a:ext cx="241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89" name="Entrada de lápiz 188">
                <a:extLst>
                  <a:ext uri="{FF2B5EF4-FFF2-40B4-BE49-F238E27FC236}">
                    <a16:creationId xmlns:a16="http://schemas.microsoft.com/office/drawing/2014/main" id="{A1149ABC-8C30-CD41-94EA-B8423801B7A3}"/>
                  </a:ext>
                </a:extLst>
              </p14:cNvPr>
              <p14:cNvContentPartPr/>
              <p14:nvPr/>
            </p14:nvContentPartPr>
            <p14:xfrm>
              <a:off x="8125300" y="1140899"/>
              <a:ext cx="93240" cy="155160"/>
            </p14:xfrm>
          </p:contentPart>
        </mc:Choice>
        <mc:Fallback xmlns="">
          <p:pic>
            <p:nvPicPr>
              <p:cNvPr id="189" name="Entrada de lápiz 188">
                <a:extLst>
                  <a:ext uri="{FF2B5EF4-FFF2-40B4-BE49-F238E27FC236}">
                    <a16:creationId xmlns:a16="http://schemas.microsoft.com/office/drawing/2014/main" id="{A1149ABC-8C30-CD41-94EA-B8423801B7A3}"/>
                  </a:ext>
                </a:extLst>
              </p:cNvPr>
              <p:cNvPicPr/>
              <p:nvPr/>
            </p:nvPicPr>
            <p:blipFill>
              <a:blip r:embed="rId188"/>
              <a:stretch>
                <a:fillRect/>
              </a:stretch>
            </p:blipFill>
            <p:spPr>
              <a:xfrm>
                <a:off x="8109820" y="1125455"/>
                <a:ext cx="123840" cy="185689"/>
              </a:xfrm>
              <a:prstGeom prst="rect">
                <a:avLst/>
              </a:prstGeom>
            </p:spPr>
          </p:pic>
        </mc:Fallback>
      </mc:AlternateContent>
      <p:grpSp>
        <p:nvGrpSpPr>
          <p:cNvPr id="553" name="Grupo 552">
            <a:extLst>
              <a:ext uri="{FF2B5EF4-FFF2-40B4-BE49-F238E27FC236}">
                <a16:creationId xmlns:a16="http://schemas.microsoft.com/office/drawing/2014/main" id="{1B198B3F-1932-CF40-ADD6-F8F22D81C674}"/>
              </a:ext>
            </a:extLst>
          </p:cNvPr>
          <p:cNvGrpSpPr/>
          <p:nvPr/>
        </p:nvGrpSpPr>
        <p:grpSpPr>
          <a:xfrm>
            <a:off x="8110484" y="1082562"/>
            <a:ext cx="474480" cy="545400"/>
            <a:chOff x="8110484" y="1082562"/>
            <a:chExt cx="474480" cy="545400"/>
          </a:xfrm>
        </p:grpSpPr>
        <mc:AlternateContent xmlns:mc="http://schemas.openxmlformats.org/markup-compatibility/2006" xmlns:p14="http://schemas.microsoft.com/office/powerpoint/2010/main">
          <mc:Choice Requires="p14">
            <p:contentPart p14:bwMode="auto" r:id="rId189">
              <p14:nvContentPartPr>
                <p14:cNvPr id="514" name="Entrada de lápiz 513">
                  <a:extLst>
                    <a:ext uri="{FF2B5EF4-FFF2-40B4-BE49-F238E27FC236}">
                      <a16:creationId xmlns:a16="http://schemas.microsoft.com/office/drawing/2014/main" id="{3C2E06D4-CD8B-7B4D-9B3B-4BC3BFC75F5E}"/>
                    </a:ext>
                  </a:extLst>
                </p14:cNvPr>
                <p14:cNvContentPartPr/>
                <p14:nvPr/>
              </p14:nvContentPartPr>
              <p14:xfrm>
                <a:off x="8287604" y="1104522"/>
                <a:ext cx="80280" cy="177120"/>
              </p14:xfrm>
            </p:contentPart>
          </mc:Choice>
          <mc:Fallback xmlns="">
            <p:pic>
              <p:nvPicPr>
                <p:cNvPr id="514" name="Entrada de lápiz 513">
                  <a:extLst>
                    <a:ext uri="{FF2B5EF4-FFF2-40B4-BE49-F238E27FC236}">
                      <a16:creationId xmlns:a16="http://schemas.microsoft.com/office/drawing/2014/main" id="{3C2E06D4-CD8B-7B4D-9B3B-4BC3BFC75F5E}"/>
                    </a:ext>
                  </a:extLst>
                </p:cNvPr>
                <p:cNvPicPr/>
                <p:nvPr/>
              </p:nvPicPr>
              <p:blipFill>
                <a:blip r:embed="rId190"/>
                <a:stretch>
                  <a:fillRect/>
                </a:stretch>
              </p:blipFill>
              <p:spPr>
                <a:xfrm>
                  <a:off x="8272124" y="1089042"/>
                  <a:ext cx="1108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17" name="Entrada de lápiz 516">
                  <a:extLst>
                    <a:ext uri="{FF2B5EF4-FFF2-40B4-BE49-F238E27FC236}">
                      <a16:creationId xmlns:a16="http://schemas.microsoft.com/office/drawing/2014/main" id="{446B10EA-D1F3-DA4A-B944-C966D31FE996}"/>
                    </a:ext>
                  </a:extLst>
                </p14:cNvPr>
                <p14:cNvContentPartPr/>
                <p14:nvPr/>
              </p14:nvContentPartPr>
              <p14:xfrm>
                <a:off x="8296604" y="1082562"/>
                <a:ext cx="102240" cy="4680"/>
              </p14:xfrm>
            </p:contentPart>
          </mc:Choice>
          <mc:Fallback xmlns="">
            <p:pic>
              <p:nvPicPr>
                <p:cNvPr id="517" name="Entrada de lápiz 516">
                  <a:extLst>
                    <a:ext uri="{FF2B5EF4-FFF2-40B4-BE49-F238E27FC236}">
                      <a16:creationId xmlns:a16="http://schemas.microsoft.com/office/drawing/2014/main" id="{446B10EA-D1F3-DA4A-B944-C966D31FE996}"/>
                    </a:ext>
                  </a:extLst>
                </p:cNvPr>
                <p:cNvPicPr/>
                <p:nvPr/>
              </p:nvPicPr>
              <p:blipFill>
                <a:blip r:embed="rId192"/>
                <a:stretch>
                  <a:fillRect/>
                </a:stretch>
              </p:blipFill>
              <p:spPr>
                <a:xfrm>
                  <a:off x="8281124" y="1068188"/>
                  <a:ext cx="132840" cy="33094"/>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18" name="Entrada de lápiz 517">
                  <a:extLst>
                    <a:ext uri="{FF2B5EF4-FFF2-40B4-BE49-F238E27FC236}">
                      <a16:creationId xmlns:a16="http://schemas.microsoft.com/office/drawing/2014/main" id="{74088EF9-10F4-CC43-9DED-B489DDCCADBD}"/>
                    </a:ext>
                  </a:extLst>
                </p14:cNvPr>
                <p14:cNvContentPartPr/>
                <p14:nvPr/>
              </p14:nvContentPartPr>
              <p14:xfrm>
                <a:off x="8123804" y="1349322"/>
                <a:ext cx="285840" cy="25920"/>
              </p14:xfrm>
            </p:contentPart>
          </mc:Choice>
          <mc:Fallback xmlns="">
            <p:pic>
              <p:nvPicPr>
                <p:cNvPr id="518" name="Entrada de lápiz 517">
                  <a:extLst>
                    <a:ext uri="{FF2B5EF4-FFF2-40B4-BE49-F238E27FC236}">
                      <a16:creationId xmlns:a16="http://schemas.microsoft.com/office/drawing/2014/main" id="{74088EF9-10F4-CC43-9DED-B489DDCCADBD}"/>
                    </a:ext>
                  </a:extLst>
                </p:cNvPr>
                <p:cNvPicPr/>
                <p:nvPr/>
              </p:nvPicPr>
              <p:blipFill>
                <a:blip r:embed="rId194"/>
                <a:stretch>
                  <a:fillRect/>
                </a:stretch>
              </p:blipFill>
              <p:spPr>
                <a:xfrm>
                  <a:off x="8108324" y="1333842"/>
                  <a:ext cx="3164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19" name="Entrada de lápiz 518">
                  <a:extLst>
                    <a:ext uri="{FF2B5EF4-FFF2-40B4-BE49-F238E27FC236}">
                      <a16:creationId xmlns:a16="http://schemas.microsoft.com/office/drawing/2014/main" id="{31FABEAC-2FB4-8A4C-9ED5-2F75FE67AC1D}"/>
                    </a:ext>
                  </a:extLst>
                </p14:cNvPr>
                <p14:cNvContentPartPr/>
                <p14:nvPr/>
              </p14:nvContentPartPr>
              <p14:xfrm>
                <a:off x="8110484" y="1437162"/>
                <a:ext cx="88920" cy="190800"/>
              </p14:xfrm>
            </p:contentPart>
          </mc:Choice>
          <mc:Fallback xmlns="">
            <p:pic>
              <p:nvPicPr>
                <p:cNvPr id="519" name="Entrada de lápiz 518">
                  <a:extLst>
                    <a:ext uri="{FF2B5EF4-FFF2-40B4-BE49-F238E27FC236}">
                      <a16:creationId xmlns:a16="http://schemas.microsoft.com/office/drawing/2014/main" id="{31FABEAC-2FB4-8A4C-9ED5-2F75FE67AC1D}"/>
                    </a:ext>
                  </a:extLst>
                </p:cNvPr>
                <p:cNvPicPr/>
                <p:nvPr/>
              </p:nvPicPr>
              <p:blipFill>
                <a:blip r:embed="rId196"/>
                <a:stretch>
                  <a:fillRect/>
                </a:stretch>
              </p:blipFill>
              <p:spPr>
                <a:xfrm>
                  <a:off x="8095004" y="1421682"/>
                  <a:ext cx="1195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0" name="Entrada de lápiz 519">
                  <a:extLst>
                    <a:ext uri="{FF2B5EF4-FFF2-40B4-BE49-F238E27FC236}">
                      <a16:creationId xmlns:a16="http://schemas.microsoft.com/office/drawing/2014/main" id="{719A38D0-DD3F-CA46-A89C-8AC443789B58}"/>
                    </a:ext>
                  </a:extLst>
                </p14:cNvPr>
                <p14:cNvContentPartPr/>
                <p14:nvPr/>
              </p14:nvContentPartPr>
              <p14:xfrm>
                <a:off x="8243324" y="1463442"/>
                <a:ext cx="182160" cy="142200"/>
              </p14:xfrm>
            </p:contentPart>
          </mc:Choice>
          <mc:Fallback xmlns="">
            <p:pic>
              <p:nvPicPr>
                <p:cNvPr id="520" name="Entrada de lápiz 519">
                  <a:extLst>
                    <a:ext uri="{FF2B5EF4-FFF2-40B4-BE49-F238E27FC236}">
                      <a16:creationId xmlns:a16="http://schemas.microsoft.com/office/drawing/2014/main" id="{719A38D0-DD3F-CA46-A89C-8AC443789B58}"/>
                    </a:ext>
                  </a:extLst>
                </p:cNvPr>
                <p:cNvPicPr/>
                <p:nvPr/>
              </p:nvPicPr>
              <p:blipFill>
                <a:blip r:embed="rId198"/>
                <a:stretch>
                  <a:fillRect/>
                </a:stretch>
              </p:blipFill>
              <p:spPr>
                <a:xfrm>
                  <a:off x="8227844" y="1447962"/>
                  <a:ext cx="212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21" name="Entrada de lápiz 520">
                  <a:extLst>
                    <a:ext uri="{FF2B5EF4-FFF2-40B4-BE49-F238E27FC236}">
                      <a16:creationId xmlns:a16="http://schemas.microsoft.com/office/drawing/2014/main" id="{809F5461-FE2A-E440-B4C8-F5051575C7CB}"/>
                    </a:ext>
                  </a:extLst>
                </p14:cNvPr>
                <p14:cNvContentPartPr/>
                <p14:nvPr/>
              </p14:nvContentPartPr>
              <p14:xfrm>
                <a:off x="8482724" y="1410522"/>
                <a:ext cx="40320" cy="84600"/>
              </p14:xfrm>
            </p:contentPart>
          </mc:Choice>
          <mc:Fallback xmlns="">
            <p:pic>
              <p:nvPicPr>
                <p:cNvPr id="521" name="Entrada de lápiz 520">
                  <a:extLst>
                    <a:ext uri="{FF2B5EF4-FFF2-40B4-BE49-F238E27FC236}">
                      <a16:creationId xmlns:a16="http://schemas.microsoft.com/office/drawing/2014/main" id="{809F5461-FE2A-E440-B4C8-F5051575C7CB}"/>
                    </a:ext>
                  </a:extLst>
                </p:cNvPr>
                <p:cNvPicPr/>
                <p:nvPr/>
              </p:nvPicPr>
              <p:blipFill>
                <a:blip r:embed="rId200"/>
                <a:stretch>
                  <a:fillRect/>
                </a:stretch>
              </p:blipFill>
              <p:spPr>
                <a:xfrm>
                  <a:off x="8467244" y="1395042"/>
                  <a:ext cx="70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2" name="Entrada de lápiz 521">
                  <a:extLst>
                    <a:ext uri="{FF2B5EF4-FFF2-40B4-BE49-F238E27FC236}">
                      <a16:creationId xmlns:a16="http://schemas.microsoft.com/office/drawing/2014/main" id="{381CFD38-4F9C-7B4E-B8E7-41A9640232F8}"/>
                    </a:ext>
                  </a:extLst>
                </p14:cNvPr>
                <p14:cNvContentPartPr/>
                <p14:nvPr/>
              </p14:nvContentPartPr>
              <p14:xfrm>
                <a:off x="8429444" y="1401522"/>
                <a:ext cx="40320" cy="119520"/>
              </p14:xfrm>
            </p:contentPart>
          </mc:Choice>
          <mc:Fallback xmlns="">
            <p:pic>
              <p:nvPicPr>
                <p:cNvPr id="522" name="Entrada de lápiz 521">
                  <a:extLst>
                    <a:ext uri="{FF2B5EF4-FFF2-40B4-BE49-F238E27FC236}">
                      <a16:creationId xmlns:a16="http://schemas.microsoft.com/office/drawing/2014/main" id="{381CFD38-4F9C-7B4E-B8E7-41A9640232F8}"/>
                    </a:ext>
                  </a:extLst>
                </p:cNvPr>
                <p:cNvPicPr/>
                <p:nvPr/>
              </p:nvPicPr>
              <p:blipFill>
                <a:blip r:embed="rId202"/>
                <a:stretch>
                  <a:fillRect/>
                </a:stretch>
              </p:blipFill>
              <p:spPr>
                <a:xfrm>
                  <a:off x="8413964" y="1386042"/>
                  <a:ext cx="70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9" name="Entrada de lápiz 538">
                  <a:extLst>
                    <a:ext uri="{FF2B5EF4-FFF2-40B4-BE49-F238E27FC236}">
                      <a16:creationId xmlns:a16="http://schemas.microsoft.com/office/drawing/2014/main" id="{444AC5AE-E06E-284F-B205-DF31E2EBB950}"/>
                    </a:ext>
                  </a:extLst>
                </p14:cNvPr>
                <p14:cNvContentPartPr/>
                <p14:nvPr/>
              </p14:nvContentPartPr>
              <p14:xfrm>
                <a:off x="8544644" y="1397202"/>
                <a:ext cx="40320" cy="128880"/>
              </p14:xfrm>
            </p:contentPart>
          </mc:Choice>
          <mc:Fallback xmlns="">
            <p:pic>
              <p:nvPicPr>
                <p:cNvPr id="539" name="Entrada de lápiz 538">
                  <a:extLst>
                    <a:ext uri="{FF2B5EF4-FFF2-40B4-BE49-F238E27FC236}">
                      <a16:creationId xmlns:a16="http://schemas.microsoft.com/office/drawing/2014/main" id="{444AC5AE-E06E-284F-B205-DF31E2EBB950}"/>
                    </a:ext>
                  </a:extLst>
                </p:cNvPr>
                <p:cNvPicPr/>
                <p:nvPr/>
              </p:nvPicPr>
              <p:blipFill>
                <a:blip r:embed="rId204"/>
                <a:stretch>
                  <a:fillRect/>
                </a:stretch>
              </p:blipFill>
              <p:spPr>
                <a:xfrm>
                  <a:off x="8529164" y="1381722"/>
                  <a:ext cx="7092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557" name="Entrada de lápiz 556">
                <a:extLst>
                  <a:ext uri="{FF2B5EF4-FFF2-40B4-BE49-F238E27FC236}">
                    <a16:creationId xmlns:a16="http://schemas.microsoft.com/office/drawing/2014/main" id="{58F88B50-4252-C74F-A348-DF578E03D848}"/>
                  </a:ext>
                </a:extLst>
              </p14:cNvPr>
              <p14:cNvContentPartPr/>
              <p14:nvPr/>
            </p14:nvContentPartPr>
            <p14:xfrm>
              <a:off x="5605390" y="3647021"/>
              <a:ext cx="237600" cy="207000"/>
            </p14:xfrm>
          </p:contentPart>
        </mc:Choice>
        <mc:Fallback xmlns="">
          <p:pic>
            <p:nvPicPr>
              <p:cNvPr id="557" name="Entrada de lápiz 556">
                <a:extLst>
                  <a:ext uri="{FF2B5EF4-FFF2-40B4-BE49-F238E27FC236}">
                    <a16:creationId xmlns:a16="http://schemas.microsoft.com/office/drawing/2014/main" id="{58F88B50-4252-C74F-A348-DF578E03D848}"/>
                  </a:ext>
                </a:extLst>
              </p:cNvPr>
              <p:cNvPicPr/>
              <p:nvPr/>
            </p:nvPicPr>
            <p:blipFill>
              <a:blip r:embed="rId206"/>
              <a:stretch>
                <a:fillRect/>
              </a:stretch>
            </p:blipFill>
            <p:spPr>
              <a:xfrm>
                <a:off x="5589910" y="3631541"/>
                <a:ext cx="268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66" name="Entrada de lápiz 565">
                <a:extLst>
                  <a:ext uri="{FF2B5EF4-FFF2-40B4-BE49-F238E27FC236}">
                    <a16:creationId xmlns:a16="http://schemas.microsoft.com/office/drawing/2014/main" id="{E8D2B99F-EA91-8F40-9FFF-29581F7BF120}"/>
                  </a:ext>
                </a:extLst>
              </p14:cNvPr>
              <p14:cNvContentPartPr/>
              <p14:nvPr/>
            </p14:nvContentPartPr>
            <p14:xfrm>
              <a:off x="5925430" y="3495101"/>
              <a:ext cx="61200" cy="93960"/>
            </p14:xfrm>
          </p:contentPart>
        </mc:Choice>
        <mc:Fallback xmlns="">
          <p:pic>
            <p:nvPicPr>
              <p:cNvPr id="566" name="Entrada de lápiz 565">
                <a:extLst>
                  <a:ext uri="{FF2B5EF4-FFF2-40B4-BE49-F238E27FC236}">
                    <a16:creationId xmlns:a16="http://schemas.microsoft.com/office/drawing/2014/main" id="{E8D2B99F-EA91-8F40-9FFF-29581F7BF120}"/>
                  </a:ext>
                </a:extLst>
              </p:cNvPr>
              <p:cNvPicPr/>
              <p:nvPr/>
            </p:nvPicPr>
            <p:blipFill>
              <a:blip r:embed="rId208"/>
              <a:stretch>
                <a:fillRect/>
              </a:stretch>
            </p:blipFill>
            <p:spPr>
              <a:xfrm>
                <a:off x="5909950" y="3479621"/>
                <a:ext cx="91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67" name="Entrada de lápiz 566">
                <a:extLst>
                  <a:ext uri="{FF2B5EF4-FFF2-40B4-BE49-F238E27FC236}">
                    <a16:creationId xmlns:a16="http://schemas.microsoft.com/office/drawing/2014/main" id="{38338851-0BD7-0D4A-94F8-C5B0549FD9FA}"/>
                  </a:ext>
                </a:extLst>
              </p14:cNvPr>
              <p14:cNvContentPartPr/>
              <p14:nvPr/>
            </p14:nvContentPartPr>
            <p14:xfrm>
              <a:off x="5864590" y="3484301"/>
              <a:ext cx="72000" cy="132840"/>
            </p14:xfrm>
          </p:contentPart>
        </mc:Choice>
        <mc:Fallback xmlns="">
          <p:pic>
            <p:nvPicPr>
              <p:cNvPr id="567" name="Entrada de lápiz 566">
                <a:extLst>
                  <a:ext uri="{FF2B5EF4-FFF2-40B4-BE49-F238E27FC236}">
                    <a16:creationId xmlns:a16="http://schemas.microsoft.com/office/drawing/2014/main" id="{38338851-0BD7-0D4A-94F8-C5B0549FD9FA}"/>
                  </a:ext>
                </a:extLst>
              </p:cNvPr>
              <p:cNvPicPr/>
              <p:nvPr/>
            </p:nvPicPr>
            <p:blipFill>
              <a:blip r:embed="rId210"/>
              <a:stretch>
                <a:fillRect/>
              </a:stretch>
            </p:blipFill>
            <p:spPr>
              <a:xfrm>
                <a:off x="5849110" y="3468821"/>
                <a:ext cx="102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68" name="Entrada de lápiz 567">
                <a:extLst>
                  <a:ext uri="{FF2B5EF4-FFF2-40B4-BE49-F238E27FC236}">
                    <a16:creationId xmlns:a16="http://schemas.microsoft.com/office/drawing/2014/main" id="{C4A08A74-EC29-2D4F-87E3-AB1E12A37CC8}"/>
                  </a:ext>
                </a:extLst>
              </p14:cNvPr>
              <p14:cNvContentPartPr/>
              <p14:nvPr/>
            </p14:nvContentPartPr>
            <p14:xfrm>
              <a:off x="6008230" y="3461981"/>
              <a:ext cx="38880" cy="154800"/>
            </p14:xfrm>
          </p:contentPart>
        </mc:Choice>
        <mc:Fallback xmlns="">
          <p:pic>
            <p:nvPicPr>
              <p:cNvPr id="568" name="Entrada de lápiz 567">
                <a:extLst>
                  <a:ext uri="{FF2B5EF4-FFF2-40B4-BE49-F238E27FC236}">
                    <a16:creationId xmlns:a16="http://schemas.microsoft.com/office/drawing/2014/main" id="{C4A08A74-EC29-2D4F-87E3-AB1E12A37CC8}"/>
                  </a:ext>
                </a:extLst>
              </p:cNvPr>
              <p:cNvPicPr/>
              <p:nvPr/>
            </p:nvPicPr>
            <p:blipFill>
              <a:blip r:embed="rId212"/>
              <a:stretch>
                <a:fillRect/>
              </a:stretch>
            </p:blipFill>
            <p:spPr>
              <a:xfrm>
                <a:off x="5992750" y="3446501"/>
                <a:ext cx="69480" cy="185400"/>
              </a:xfrm>
              <a:prstGeom prst="rect">
                <a:avLst/>
              </a:prstGeom>
            </p:spPr>
          </p:pic>
        </mc:Fallback>
      </mc:AlternateContent>
      <p:grpSp>
        <p:nvGrpSpPr>
          <p:cNvPr id="574" name="Grupo 573">
            <a:extLst>
              <a:ext uri="{FF2B5EF4-FFF2-40B4-BE49-F238E27FC236}">
                <a16:creationId xmlns:a16="http://schemas.microsoft.com/office/drawing/2014/main" id="{66CB9939-00FD-2842-AA4D-04E3127B5B96}"/>
              </a:ext>
            </a:extLst>
          </p:cNvPr>
          <p:cNvGrpSpPr/>
          <p:nvPr/>
        </p:nvGrpSpPr>
        <p:grpSpPr>
          <a:xfrm>
            <a:off x="5920030" y="3778781"/>
            <a:ext cx="231840" cy="146880"/>
            <a:chOff x="5920030" y="3778781"/>
            <a:chExt cx="231840" cy="146880"/>
          </a:xfrm>
        </p:grpSpPr>
        <p:grpSp>
          <p:nvGrpSpPr>
            <p:cNvPr id="575" name="Grupo 574">
              <a:extLst>
                <a:ext uri="{FF2B5EF4-FFF2-40B4-BE49-F238E27FC236}">
                  <a16:creationId xmlns:a16="http://schemas.microsoft.com/office/drawing/2014/main" id="{3B58041E-9814-AB4F-9178-72DE8E4A7A2E}"/>
                </a:ext>
              </a:extLst>
            </p:cNvPr>
            <p:cNvGrpSpPr/>
            <p:nvPr/>
          </p:nvGrpSpPr>
          <p:grpSpPr>
            <a:xfrm>
              <a:off x="5920030" y="3778781"/>
              <a:ext cx="231840" cy="146880"/>
              <a:chOff x="5920030" y="3778781"/>
              <a:chExt cx="231840" cy="146880"/>
            </a:xfrm>
          </p:grpSpPr>
          <mc:AlternateContent xmlns:mc="http://schemas.openxmlformats.org/markup-compatibility/2006" xmlns:p14="http://schemas.microsoft.com/office/powerpoint/2010/main">
            <mc:Choice Requires="p14">
              <p:contentPart p14:bwMode="auto" r:id="rId213">
                <p14:nvContentPartPr>
                  <p14:cNvPr id="569" name="Entrada de lápiz 568">
                    <a:extLst>
                      <a:ext uri="{FF2B5EF4-FFF2-40B4-BE49-F238E27FC236}">
                        <a16:creationId xmlns:a16="http://schemas.microsoft.com/office/drawing/2014/main" id="{5745B30D-9020-0949-ACB8-1908D4D5A9DA}"/>
                      </a:ext>
                    </a:extLst>
                  </p14:cNvPr>
                  <p14:cNvContentPartPr/>
                  <p14:nvPr/>
                </p14:nvContentPartPr>
                <p14:xfrm>
                  <a:off x="5920030" y="3842501"/>
                  <a:ext cx="55440" cy="83160"/>
                </p14:xfrm>
              </p:contentPart>
            </mc:Choice>
            <mc:Fallback xmlns="">
              <p:pic>
                <p:nvPicPr>
                  <p:cNvPr id="569" name="Entrada de lápiz 568">
                    <a:extLst>
                      <a:ext uri="{FF2B5EF4-FFF2-40B4-BE49-F238E27FC236}">
                        <a16:creationId xmlns:a16="http://schemas.microsoft.com/office/drawing/2014/main" id="{5745B30D-9020-0949-ACB8-1908D4D5A9DA}"/>
                      </a:ext>
                    </a:extLst>
                  </p:cNvPr>
                  <p:cNvPicPr/>
                  <p:nvPr/>
                </p:nvPicPr>
                <p:blipFill>
                  <a:blip r:embed="rId214"/>
                  <a:stretch>
                    <a:fillRect/>
                  </a:stretch>
                </p:blipFill>
                <p:spPr>
                  <a:xfrm>
                    <a:off x="5904550" y="3827021"/>
                    <a:ext cx="860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0" name="Entrada de lápiz 569">
                    <a:extLst>
                      <a:ext uri="{FF2B5EF4-FFF2-40B4-BE49-F238E27FC236}">
                        <a16:creationId xmlns:a16="http://schemas.microsoft.com/office/drawing/2014/main" id="{13ED008A-E4C6-A849-A998-14BBC67D0797}"/>
                      </a:ext>
                    </a:extLst>
                  </p14:cNvPr>
                  <p14:cNvContentPartPr/>
                  <p14:nvPr/>
                </p14:nvContentPartPr>
                <p14:xfrm>
                  <a:off x="5936590" y="3778781"/>
                  <a:ext cx="5760" cy="19800"/>
                </p14:xfrm>
              </p:contentPart>
            </mc:Choice>
            <mc:Fallback xmlns="">
              <p:pic>
                <p:nvPicPr>
                  <p:cNvPr id="570" name="Entrada de lápiz 569">
                    <a:extLst>
                      <a:ext uri="{FF2B5EF4-FFF2-40B4-BE49-F238E27FC236}">
                        <a16:creationId xmlns:a16="http://schemas.microsoft.com/office/drawing/2014/main" id="{13ED008A-E4C6-A849-A998-14BBC67D0797}"/>
                      </a:ext>
                    </a:extLst>
                  </p:cNvPr>
                  <p:cNvPicPr/>
                  <p:nvPr/>
                </p:nvPicPr>
                <p:blipFill>
                  <a:blip r:embed="rId216"/>
                  <a:stretch>
                    <a:fillRect/>
                  </a:stretch>
                </p:blipFill>
                <p:spPr>
                  <a:xfrm>
                    <a:off x="5921110" y="3763301"/>
                    <a:ext cx="363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71" name="Entrada de lápiz 570">
                    <a:extLst>
                      <a:ext uri="{FF2B5EF4-FFF2-40B4-BE49-F238E27FC236}">
                        <a16:creationId xmlns:a16="http://schemas.microsoft.com/office/drawing/2014/main" id="{FE24001E-226F-E945-A621-3FD9F4299020}"/>
                      </a:ext>
                    </a:extLst>
                  </p14:cNvPr>
                  <p14:cNvContentPartPr/>
                  <p14:nvPr/>
                </p14:nvContentPartPr>
                <p14:xfrm>
                  <a:off x="6046750" y="3831701"/>
                  <a:ext cx="11520" cy="72000"/>
                </p14:xfrm>
              </p:contentPart>
            </mc:Choice>
            <mc:Fallback xmlns="">
              <p:pic>
                <p:nvPicPr>
                  <p:cNvPr id="571" name="Entrada de lápiz 570">
                    <a:extLst>
                      <a:ext uri="{FF2B5EF4-FFF2-40B4-BE49-F238E27FC236}">
                        <a16:creationId xmlns:a16="http://schemas.microsoft.com/office/drawing/2014/main" id="{FE24001E-226F-E945-A621-3FD9F4299020}"/>
                      </a:ext>
                    </a:extLst>
                  </p:cNvPr>
                  <p:cNvPicPr/>
                  <p:nvPr/>
                </p:nvPicPr>
                <p:blipFill>
                  <a:blip r:embed="rId218"/>
                  <a:stretch>
                    <a:fillRect/>
                  </a:stretch>
                </p:blipFill>
                <p:spPr>
                  <a:xfrm>
                    <a:off x="6031270" y="3816221"/>
                    <a:ext cx="42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72" name="Entrada de lápiz 571">
                    <a:extLst>
                      <a:ext uri="{FF2B5EF4-FFF2-40B4-BE49-F238E27FC236}">
                        <a16:creationId xmlns:a16="http://schemas.microsoft.com/office/drawing/2014/main" id="{695BC408-0D1A-2448-9EB6-40A93FBA4190}"/>
                      </a:ext>
                    </a:extLst>
                  </p14:cNvPr>
                  <p14:cNvContentPartPr/>
                  <p14:nvPr/>
                </p14:nvContentPartPr>
                <p14:xfrm>
                  <a:off x="6024790" y="3853661"/>
                  <a:ext cx="66600" cy="11520"/>
                </p14:xfrm>
              </p:contentPart>
            </mc:Choice>
            <mc:Fallback xmlns="">
              <p:pic>
                <p:nvPicPr>
                  <p:cNvPr id="572" name="Entrada de lápiz 571">
                    <a:extLst>
                      <a:ext uri="{FF2B5EF4-FFF2-40B4-BE49-F238E27FC236}">
                        <a16:creationId xmlns:a16="http://schemas.microsoft.com/office/drawing/2014/main" id="{695BC408-0D1A-2448-9EB6-40A93FBA4190}"/>
                      </a:ext>
                    </a:extLst>
                  </p:cNvPr>
                  <p:cNvPicPr/>
                  <p:nvPr/>
                </p:nvPicPr>
                <p:blipFill>
                  <a:blip r:embed="rId220"/>
                  <a:stretch>
                    <a:fillRect/>
                  </a:stretch>
                </p:blipFill>
                <p:spPr>
                  <a:xfrm>
                    <a:off x="6009310" y="3837682"/>
                    <a:ext cx="97200" cy="43107"/>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73" name="Entrada de lápiz 572">
                    <a:extLst>
                      <a:ext uri="{FF2B5EF4-FFF2-40B4-BE49-F238E27FC236}">
                        <a16:creationId xmlns:a16="http://schemas.microsoft.com/office/drawing/2014/main" id="{97099061-B5C2-E241-B929-003380FDC417}"/>
                      </a:ext>
                    </a:extLst>
                  </p14:cNvPr>
                  <p14:cNvContentPartPr/>
                  <p14:nvPr/>
                </p14:nvContentPartPr>
                <p14:xfrm>
                  <a:off x="6129550" y="3825941"/>
                  <a:ext cx="22320" cy="83160"/>
                </p14:xfrm>
              </p:contentPart>
            </mc:Choice>
            <mc:Fallback xmlns="">
              <p:pic>
                <p:nvPicPr>
                  <p:cNvPr id="573" name="Entrada de lápiz 572">
                    <a:extLst>
                      <a:ext uri="{FF2B5EF4-FFF2-40B4-BE49-F238E27FC236}">
                        <a16:creationId xmlns:a16="http://schemas.microsoft.com/office/drawing/2014/main" id="{97099061-B5C2-E241-B929-003380FDC417}"/>
                      </a:ext>
                    </a:extLst>
                  </p:cNvPr>
                  <p:cNvPicPr/>
                  <p:nvPr/>
                </p:nvPicPr>
                <p:blipFill>
                  <a:blip r:embed="rId222"/>
                  <a:stretch>
                    <a:fillRect/>
                  </a:stretch>
                </p:blipFill>
                <p:spPr>
                  <a:xfrm>
                    <a:off x="6114070" y="3810461"/>
                    <a:ext cx="52920" cy="113760"/>
                  </a:xfrm>
                  <a:prstGeom prst="rect">
                    <a:avLst/>
                  </a:prstGeom>
                </p:spPr>
              </p:pic>
            </mc:Fallback>
          </mc:AlternateContent>
        </p:grpSp>
      </p:grpSp>
      <p:grpSp>
        <p:nvGrpSpPr>
          <p:cNvPr id="587" name="Grupo 586">
            <a:extLst>
              <a:ext uri="{FF2B5EF4-FFF2-40B4-BE49-F238E27FC236}">
                <a16:creationId xmlns:a16="http://schemas.microsoft.com/office/drawing/2014/main" id="{C90A6CD8-09C8-6840-AC44-D1DF21BEC4A6}"/>
              </a:ext>
            </a:extLst>
          </p:cNvPr>
          <p:cNvGrpSpPr/>
          <p:nvPr/>
        </p:nvGrpSpPr>
        <p:grpSpPr>
          <a:xfrm>
            <a:off x="6300550" y="3710381"/>
            <a:ext cx="88560" cy="66600"/>
            <a:chOff x="6300550" y="3710381"/>
            <a:chExt cx="88560" cy="66600"/>
          </a:xfrm>
        </p:grpSpPr>
        <mc:AlternateContent xmlns:mc="http://schemas.openxmlformats.org/markup-compatibility/2006" xmlns:p14="http://schemas.microsoft.com/office/powerpoint/2010/main">
          <mc:Choice Requires="p14">
            <p:contentPart p14:bwMode="auto" r:id="rId223">
              <p14:nvContentPartPr>
                <p14:cNvPr id="580" name="Entrada de lápiz 579">
                  <a:extLst>
                    <a:ext uri="{FF2B5EF4-FFF2-40B4-BE49-F238E27FC236}">
                      <a16:creationId xmlns:a16="http://schemas.microsoft.com/office/drawing/2014/main" id="{F0B6F528-9162-A14C-9F4D-4BE38C22B004}"/>
                    </a:ext>
                  </a:extLst>
                </p14:cNvPr>
                <p14:cNvContentPartPr/>
                <p14:nvPr/>
              </p14:nvContentPartPr>
              <p14:xfrm>
                <a:off x="6300550" y="3710381"/>
                <a:ext cx="66600" cy="5760"/>
              </p14:xfrm>
            </p:contentPart>
          </mc:Choice>
          <mc:Fallback xmlns="">
            <p:pic>
              <p:nvPicPr>
                <p:cNvPr id="580" name="Entrada de lápiz 579">
                  <a:extLst>
                    <a:ext uri="{FF2B5EF4-FFF2-40B4-BE49-F238E27FC236}">
                      <a16:creationId xmlns:a16="http://schemas.microsoft.com/office/drawing/2014/main" id="{F0B6F528-9162-A14C-9F4D-4BE38C22B004}"/>
                    </a:ext>
                  </a:extLst>
                </p:cNvPr>
                <p:cNvPicPr/>
                <p:nvPr/>
              </p:nvPicPr>
              <p:blipFill>
                <a:blip r:embed="rId224"/>
                <a:stretch>
                  <a:fillRect/>
                </a:stretch>
              </p:blipFill>
              <p:spPr>
                <a:xfrm>
                  <a:off x="6285070" y="3695812"/>
                  <a:ext cx="97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81" name="Entrada de lápiz 580">
                  <a:extLst>
                    <a:ext uri="{FF2B5EF4-FFF2-40B4-BE49-F238E27FC236}">
                      <a16:creationId xmlns:a16="http://schemas.microsoft.com/office/drawing/2014/main" id="{9A4A1FAC-398D-2444-8A08-C4D1F8FFD32D}"/>
                    </a:ext>
                  </a:extLst>
                </p14:cNvPr>
                <p14:cNvContentPartPr/>
                <p14:nvPr/>
              </p14:nvContentPartPr>
              <p14:xfrm>
                <a:off x="6322510" y="3765461"/>
                <a:ext cx="66600" cy="11520"/>
              </p14:xfrm>
            </p:contentPart>
          </mc:Choice>
          <mc:Fallback xmlns="">
            <p:pic>
              <p:nvPicPr>
                <p:cNvPr id="581" name="Entrada de lápiz 580">
                  <a:extLst>
                    <a:ext uri="{FF2B5EF4-FFF2-40B4-BE49-F238E27FC236}">
                      <a16:creationId xmlns:a16="http://schemas.microsoft.com/office/drawing/2014/main" id="{9A4A1FAC-398D-2444-8A08-C4D1F8FFD32D}"/>
                    </a:ext>
                  </a:extLst>
                </p:cNvPr>
                <p:cNvPicPr/>
                <p:nvPr/>
              </p:nvPicPr>
              <p:blipFill>
                <a:blip r:embed="rId226"/>
                <a:stretch>
                  <a:fillRect/>
                </a:stretch>
              </p:blipFill>
              <p:spPr>
                <a:xfrm>
                  <a:off x="6307030" y="3749981"/>
                  <a:ext cx="97200" cy="42120"/>
                </a:xfrm>
                <a:prstGeom prst="rect">
                  <a:avLst/>
                </a:prstGeom>
              </p:spPr>
            </p:pic>
          </mc:Fallback>
        </mc:AlternateContent>
      </p:grpSp>
      <p:grpSp>
        <p:nvGrpSpPr>
          <p:cNvPr id="613" name="Grupo 612">
            <a:extLst>
              <a:ext uri="{FF2B5EF4-FFF2-40B4-BE49-F238E27FC236}">
                <a16:creationId xmlns:a16="http://schemas.microsoft.com/office/drawing/2014/main" id="{92DCA256-6A22-6248-A52A-7981D9614355}"/>
              </a:ext>
            </a:extLst>
          </p:cNvPr>
          <p:cNvGrpSpPr/>
          <p:nvPr/>
        </p:nvGrpSpPr>
        <p:grpSpPr>
          <a:xfrm>
            <a:off x="6553990" y="3489701"/>
            <a:ext cx="491400" cy="392040"/>
            <a:chOff x="6553990" y="3489701"/>
            <a:chExt cx="491400" cy="392040"/>
          </a:xfrm>
        </p:grpSpPr>
        <mc:AlternateContent xmlns:mc="http://schemas.openxmlformats.org/markup-compatibility/2006" xmlns:p14="http://schemas.microsoft.com/office/powerpoint/2010/main">
          <mc:Choice Requires="p14">
            <p:contentPart p14:bwMode="auto" r:id="rId227">
              <p14:nvContentPartPr>
                <p14:cNvPr id="582" name="Entrada de lápiz 581">
                  <a:extLst>
                    <a:ext uri="{FF2B5EF4-FFF2-40B4-BE49-F238E27FC236}">
                      <a16:creationId xmlns:a16="http://schemas.microsoft.com/office/drawing/2014/main" id="{3018D87A-1E2F-2540-B505-C7D402D11C21}"/>
                    </a:ext>
                  </a:extLst>
                </p14:cNvPr>
                <p14:cNvContentPartPr/>
                <p14:nvPr/>
              </p14:nvContentPartPr>
              <p14:xfrm>
                <a:off x="6553990" y="3618221"/>
                <a:ext cx="248400" cy="191520"/>
              </p14:xfrm>
            </p:contentPart>
          </mc:Choice>
          <mc:Fallback xmlns="">
            <p:pic>
              <p:nvPicPr>
                <p:cNvPr id="582" name="Entrada de lápiz 581">
                  <a:extLst>
                    <a:ext uri="{FF2B5EF4-FFF2-40B4-BE49-F238E27FC236}">
                      <a16:creationId xmlns:a16="http://schemas.microsoft.com/office/drawing/2014/main" id="{3018D87A-1E2F-2540-B505-C7D402D11C21}"/>
                    </a:ext>
                  </a:extLst>
                </p:cNvPr>
                <p:cNvPicPr/>
                <p:nvPr/>
              </p:nvPicPr>
              <p:blipFill>
                <a:blip r:embed="rId228"/>
                <a:stretch>
                  <a:fillRect/>
                </a:stretch>
              </p:blipFill>
              <p:spPr>
                <a:xfrm>
                  <a:off x="6538510" y="3602741"/>
                  <a:ext cx="2790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89" name="Entrada de lápiz 588">
                  <a:extLst>
                    <a:ext uri="{FF2B5EF4-FFF2-40B4-BE49-F238E27FC236}">
                      <a16:creationId xmlns:a16="http://schemas.microsoft.com/office/drawing/2014/main" id="{A3AD7A42-12A0-7F4C-91FA-CB86DBF7E282}"/>
                    </a:ext>
                  </a:extLst>
                </p14:cNvPr>
                <p14:cNvContentPartPr/>
                <p14:nvPr/>
              </p14:nvContentPartPr>
              <p14:xfrm>
                <a:off x="6879430" y="3793181"/>
                <a:ext cx="38880" cy="88560"/>
              </p14:xfrm>
            </p:contentPart>
          </mc:Choice>
          <mc:Fallback xmlns="">
            <p:pic>
              <p:nvPicPr>
                <p:cNvPr id="589" name="Entrada de lápiz 588">
                  <a:extLst>
                    <a:ext uri="{FF2B5EF4-FFF2-40B4-BE49-F238E27FC236}">
                      <a16:creationId xmlns:a16="http://schemas.microsoft.com/office/drawing/2014/main" id="{A3AD7A42-12A0-7F4C-91FA-CB86DBF7E282}"/>
                    </a:ext>
                  </a:extLst>
                </p:cNvPr>
                <p:cNvPicPr/>
                <p:nvPr/>
              </p:nvPicPr>
              <p:blipFill>
                <a:blip r:embed="rId230"/>
                <a:stretch>
                  <a:fillRect/>
                </a:stretch>
              </p:blipFill>
              <p:spPr>
                <a:xfrm>
                  <a:off x="6863950" y="3777701"/>
                  <a:ext cx="69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90" name="Entrada de lápiz 589">
                  <a:extLst>
                    <a:ext uri="{FF2B5EF4-FFF2-40B4-BE49-F238E27FC236}">
                      <a16:creationId xmlns:a16="http://schemas.microsoft.com/office/drawing/2014/main" id="{1A3DADDB-F526-564F-93DD-A4320EFA5830}"/>
                    </a:ext>
                  </a:extLst>
                </p14:cNvPr>
                <p14:cNvContentPartPr/>
                <p14:nvPr/>
              </p14:nvContentPartPr>
              <p14:xfrm>
                <a:off x="6895990" y="3743501"/>
                <a:ext cx="360" cy="5760"/>
              </p14:xfrm>
            </p:contentPart>
          </mc:Choice>
          <mc:Fallback xmlns="">
            <p:pic>
              <p:nvPicPr>
                <p:cNvPr id="590" name="Entrada de lápiz 589">
                  <a:extLst>
                    <a:ext uri="{FF2B5EF4-FFF2-40B4-BE49-F238E27FC236}">
                      <a16:creationId xmlns:a16="http://schemas.microsoft.com/office/drawing/2014/main" id="{1A3DADDB-F526-564F-93DD-A4320EFA5830}"/>
                    </a:ext>
                  </a:extLst>
                </p:cNvPr>
                <p:cNvPicPr/>
                <p:nvPr/>
              </p:nvPicPr>
              <p:blipFill>
                <a:blip r:embed="rId232"/>
                <a:stretch>
                  <a:fillRect/>
                </a:stretch>
              </p:blipFill>
              <p:spPr>
                <a:xfrm>
                  <a:off x="6880510" y="3728021"/>
                  <a:ext cx="309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07" name="Entrada de lápiz 606">
                  <a:extLst>
                    <a:ext uri="{FF2B5EF4-FFF2-40B4-BE49-F238E27FC236}">
                      <a16:creationId xmlns:a16="http://schemas.microsoft.com/office/drawing/2014/main" id="{E21E23A8-4ABF-EC43-9FC6-845245C6DD86}"/>
                    </a:ext>
                  </a:extLst>
                </p14:cNvPr>
                <p14:cNvContentPartPr/>
                <p14:nvPr/>
              </p14:nvContentPartPr>
              <p14:xfrm>
                <a:off x="6862870" y="3489701"/>
                <a:ext cx="50040" cy="127080"/>
              </p14:xfrm>
            </p:contentPart>
          </mc:Choice>
          <mc:Fallback xmlns="">
            <p:pic>
              <p:nvPicPr>
                <p:cNvPr id="607" name="Entrada de lápiz 606">
                  <a:extLst>
                    <a:ext uri="{FF2B5EF4-FFF2-40B4-BE49-F238E27FC236}">
                      <a16:creationId xmlns:a16="http://schemas.microsoft.com/office/drawing/2014/main" id="{E21E23A8-4ABF-EC43-9FC6-845245C6DD86}"/>
                    </a:ext>
                  </a:extLst>
                </p:cNvPr>
                <p:cNvPicPr/>
                <p:nvPr/>
              </p:nvPicPr>
              <p:blipFill>
                <a:blip r:embed="rId234"/>
                <a:stretch>
                  <a:fillRect/>
                </a:stretch>
              </p:blipFill>
              <p:spPr>
                <a:xfrm>
                  <a:off x="6847390" y="3474265"/>
                  <a:ext cx="80640" cy="157594"/>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10" name="Entrada de lápiz 609">
                  <a:extLst>
                    <a:ext uri="{FF2B5EF4-FFF2-40B4-BE49-F238E27FC236}">
                      <a16:creationId xmlns:a16="http://schemas.microsoft.com/office/drawing/2014/main" id="{E1D8AC86-90BD-2142-B25E-A1B684F122DD}"/>
                    </a:ext>
                  </a:extLst>
                </p14:cNvPr>
                <p14:cNvContentPartPr/>
                <p14:nvPr/>
              </p14:nvContentPartPr>
              <p14:xfrm>
                <a:off x="6934510" y="3511661"/>
                <a:ext cx="38880" cy="72000"/>
              </p14:xfrm>
            </p:contentPart>
          </mc:Choice>
          <mc:Fallback xmlns="">
            <p:pic>
              <p:nvPicPr>
                <p:cNvPr id="610" name="Entrada de lápiz 609">
                  <a:extLst>
                    <a:ext uri="{FF2B5EF4-FFF2-40B4-BE49-F238E27FC236}">
                      <a16:creationId xmlns:a16="http://schemas.microsoft.com/office/drawing/2014/main" id="{E1D8AC86-90BD-2142-B25E-A1B684F122DD}"/>
                    </a:ext>
                  </a:extLst>
                </p:cNvPr>
                <p:cNvPicPr/>
                <p:nvPr/>
              </p:nvPicPr>
              <p:blipFill>
                <a:blip r:embed="rId236"/>
                <a:stretch>
                  <a:fillRect/>
                </a:stretch>
              </p:blipFill>
              <p:spPr>
                <a:xfrm>
                  <a:off x="6919030" y="3496181"/>
                  <a:ext cx="69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12" name="Entrada de lápiz 611">
                  <a:extLst>
                    <a:ext uri="{FF2B5EF4-FFF2-40B4-BE49-F238E27FC236}">
                      <a16:creationId xmlns:a16="http://schemas.microsoft.com/office/drawing/2014/main" id="{AF36196B-441A-5548-834C-F25564031B08}"/>
                    </a:ext>
                  </a:extLst>
                </p14:cNvPr>
                <p14:cNvContentPartPr/>
                <p14:nvPr/>
              </p14:nvContentPartPr>
              <p14:xfrm>
                <a:off x="7000750" y="3495821"/>
                <a:ext cx="44640" cy="126720"/>
              </p14:xfrm>
            </p:contentPart>
          </mc:Choice>
          <mc:Fallback xmlns="">
            <p:pic>
              <p:nvPicPr>
                <p:cNvPr id="612" name="Entrada de lápiz 611">
                  <a:extLst>
                    <a:ext uri="{FF2B5EF4-FFF2-40B4-BE49-F238E27FC236}">
                      <a16:creationId xmlns:a16="http://schemas.microsoft.com/office/drawing/2014/main" id="{AF36196B-441A-5548-834C-F25564031B08}"/>
                    </a:ext>
                  </a:extLst>
                </p:cNvPr>
                <p:cNvPicPr/>
                <p:nvPr/>
              </p:nvPicPr>
              <p:blipFill>
                <a:blip r:embed="rId238"/>
                <a:stretch>
                  <a:fillRect/>
                </a:stretch>
              </p:blipFill>
              <p:spPr>
                <a:xfrm>
                  <a:off x="6985144" y="3480341"/>
                  <a:ext cx="75489" cy="157320"/>
                </a:xfrm>
                <a:prstGeom prst="rect">
                  <a:avLst/>
                </a:prstGeom>
              </p:spPr>
            </p:pic>
          </mc:Fallback>
        </mc:AlternateContent>
      </p:grpSp>
      <p:grpSp>
        <p:nvGrpSpPr>
          <p:cNvPr id="635" name="Grupo 634">
            <a:extLst>
              <a:ext uri="{FF2B5EF4-FFF2-40B4-BE49-F238E27FC236}">
                <a16:creationId xmlns:a16="http://schemas.microsoft.com/office/drawing/2014/main" id="{F35D57FE-5988-5542-8AC2-E104E5232FC2}"/>
              </a:ext>
            </a:extLst>
          </p:cNvPr>
          <p:cNvGrpSpPr/>
          <p:nvPr/>
        </p:nvGrpSpPr>
        <p:grpSpPr>
          <a:xfrm>
            <a:off x="7216030" y="3671501"/>
            <a:ext cx="375120" cy="143640"/>
            <a:chOff x="7216030" y="3671501"/>
            <a:chExt cx="375120" cy="143640"/>
          </a:xfrm>
        </p:grpSpPr>
        <mc:AlternateContent xmlns:mc="http://schemas.openxmlformats.org/markup-compatibility/2006" xmlns:p14="http://schemas.microsoft.com/office/powerpoint/2010/main">
          <mc:Choice Requires="p14">
            <p:contentPart p14:bwMode="auto" r:id="rId239">
              <p14:nvContentPartPr>
                <p14:cNvPr id="614" name="Entrada de lápiz 613">
                  <a:extLst>
                    <a:ext uri="{FF2B5EF4-FFF2-40B4-BE49-F238E27FC236}">
                      <a16:creationId xmlns:a16="http://schemas.microsoft.com/office/drawing/2014/main" id="{11637573-3C45-764D-B2B7-65953B7ABF36}"/>
                    </a:ext>
                  </a:extLst>
                </p14:cNvPr>
                <p14:cNvContentPartPr/>
                <p14:nvPr/>
              </p14:nvContentPartPr>
              <p14:xfrm>
                <a:off x="7216030" y="3770861"/>
                <a:ext cx="83160" cy="10800"/>
              </p14:xfrm>
            </p:contentPart>
          </mc:Choice>
          <mc:Fallback xmlns="">
            <p:pic>
              <p:nvPicPr>
                <p:cNvPr id="614" name="Entrada de lápiz 613">
                  <a:extLst>
                    <a:ext uri="{FF2B5EF4-FFF2-40B4-BE49-F238E27FC236}">
                      <a16:creationId xmlns:a16="http://schemas.microsoft.com/office/drawing/2014/main" id="{11637573-3C45-764D-B2B7-65953B7ABF36}"/>
                    </a:ext>
                  </a:extLst>
                </p:cNvPr>
                <p:cNvPicPr/>
                <p:nvPr/>
              </p:nvPicPr>
              <p:blipFill>
                <a:blip r:embed="rId240"/>
                <a:stretch>
                  <a:fillRect/>
                </a:stretch>
              </p:blipFill>
              <p:spPr>
                <a:xfrm>
                  <a:off x="7200550" y="3755381"/>
                  <a:ext cx="113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21" name="Entrada de lápiz 620">
                  <a:extLst>
                    <a:ext uri="{FF2B5EF4-FFF2-40B4-BE49-F238E27FC236}">
                      <a16:creationId xmlns:a16="http://schemas.microsoft.com/office/drawing/2014/main" id="{E2F93A8D-402C-D84F-B8CD-E385EF401409}"/>
                    </a:ext>
                  </a:extLst>
                </p14:cNvPr>
                <p14:cNvContentPartPr/>
                <p14:nvPr/>
              </p14:nvContentPartPr>
              <p14:xfrm>
                <a:off x="7430950" y="3671501"/>
                <a:ext cx="160200" cy="143640"/>
              </p14:xfrm>
            </p:contentPart>
          </mc:Choice>
          <mc:Fallback xmlns="">
            <p:pic>
              <p:nvPicPr>
                <p:cNvPr id="621" name="Entrada de lápiz 620">
                  <a:extLst>
                    <a:ext uri="{FF2B5EF4-FFF2-40B4-BE49-F238E27FC236}">
                      <a16:creationId xmlns:a16="http://schemas.microsoft.com/office/drawing/2014/main" id="{E2F93A8D-402C-D84F-B8CD-E385EF401409}"/>
                    </a:ext>
                  </a:extLst>
                </p:cNvPr>
                <p:cNvPicPr/>
                <p:nvPr/>
              </p:nvPicPr>
              <p:blipFill>
                <a:blip r:embed="rId242"/>
                <a:stretch>
                  <a:fillRect/>
                </a:stretch>
              </p:blipFill>
              <p:spPr>
                <a:xfrm>
                  <a:off x="7415470" y="3656021"/>
                  <a:ext cx="190800" cy="174240"/>
                </a:xfrm>
                <a:prstGeom prst="rect">
                  <a:avLst/>
                </a:prstGeom>
              </p:spPr>
            </p:pic>
          </mc:Fallback>
        </mc:AlternateContent>
      </p:grpSp>
      <p:grpSp>
        <p:nvGrpSpPr>
          <p:cNvPr id="646" name="Grupo 645">
            <a:extLst>
              <a:ext uri="{FF2B5EF4-FFF2-40B4-BE49-F238E27FC236}">
                <a16:creationId xmlns:a16="http://schemas.microsoft.com/office/drawing/2014/main" id="{CB41CF6D-BBED-6040-90D5-BCA82DF299A1}"/>
              </a:ext>
            </a:extLst>
          </p:cNvPr>
          <p:cNvGrpSpPr/>
          <p:nvPr/>
        </p:nvGrpSpPr>
        <p:grpSpPr>
          <a:xfrm>
            <a:off x="7745230" y="3495101"/>
            <a:ext cx="552240" cy="502200"/>
            <a:chOff x="7745230" y="3495101"/>
            <a:chExt cx="552240" cy="502200"/>
          </a:xfrm>
        </p:grpSpPr>
        <mc:AlternateContent xmlns:mc="http://schemas.openxmlformats.org/markup-compatibility/2006" xmlns:p14="http://schemas.microsoft.com/office/powerpoint/2010/main">
          <mc:Choice Requires="p14">
            <p:contentPart p14:bwMode="auto" r:id="rId243">
              <p14:nvContentPartPr>
                <p14:cNvPr id="636" name="Entrada de lápiz 635">
                  <a:extLst>
                    <a:ext uri="{FF2B5EF4-FFF2-40B4-BE49-F238E27FC236}">
                      <a16:creationId xmlns:a16="http://schemas.microsoft.com/office/drawing/2014/main" id="{215AB5D1-E334-8549-BD3A-618897B29CAF}"/>
                    </a:ext>
                  </a:extLst>
                </p14:cNvPr>
                <p14:cNvContentPartPr/>
                <p14:nvPr/>
              </p14:nvContentPartPr>
              <p14:xfrm>
                <a:off x="7745230" y="3512381"/>
                <a:ext cx="105120" cy="181800"/>
              </p14:xfrm>
            </p:contentPart>
          </mc:Choice>
          <mc:Fallback xmlns="">
            <p:pic>
              <p:nvPicPr>
                <p:cNvPr id="636" name="Entrada de lápiz 635">
                  <a:extLst>
                    <a:ext uri="{FF2B5EF4-FFF2-40B4-BE49-F238E27FC236}">
                      <a16:creationId xmlns:a16="http://schemas.microsoft.com/office/drawing/2014/main" id="{215AB5D1-E334-8549-BD3A-618897B29CAF}"/>
                    </a:ext>
                  </a:extLst>
                </p:cNvPr>
                <p:cNvPicPr/>
                <p:nvPr/>
              </p:nvPicPr>
              <p:blipFill>
                <a:blip r:embed="rId244"/>
                <a:stretch>
                  <a:fillRect/>
                </a:stretch>
              </p:blipFill>
              <p:spPr>
                <a:xfrm>
                  <a:off x="7729750" y="3496901"/>
                  <a:ext cx="135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37" name="Entrada de lápiz 636">
                  <a:extLst>
                    <a:ext uri="{FF2B5EF4-FFF2-40B4-BE49-F238E27FC236}">
                      <a16:creationId xmlns:a16="http://schemas.microsoft.com/office/drawing/2014/main" id="{76B4E940-9C0F-D548-97F4-56D71EE7BC46}"/>
                    </a:ext>
                  </a:extLst>
                </p14:cNvPr>
                <p14:cNvContentPartPr/>
                <p14:nvPr/>
              </p14:nvContentPartPr>
              <p14:xfrm>
                <a:off x="7921990" y="3511661"/>
                <a:ext cx="88560" cy="160200"/>
              </p14:xfrm>
            </p:contentPart>
          </mc:Choice>
          <mc:Fallback xmlns="">
            <p:pic>
              <p:nvPicPr>
                <p:cNvPr id="637" name="Entrada de lápiz 636">
                  <a:extLst>
                    <a:ext uri="{FF2B5EF4-FFF2-40B4-BE49-F238E27FC236}">
                      <a16:creationId xmlns:a16="http://schemas.microsoft.com/office/drawing/2014/main" id="{76B4E940-9C0F-D548-97F4-56D71EE7BC46}"/>
                    </a:ext>
                  </a:extLst>
                </p:cNvPr>
                <p:cNvPicPr/>
                <p:nvPr/>
              </p:nvPicPr>
              <p:blipFill>
                <a:blip r:embed="rId246"/>
                <a:stretch>
                  <a:fillRect/>
                </a:stretch>
              </p:blipFill>
              <p:spPr>
                <a:xfrm>
                  <a:off x="7906510" y="3496181"/>
                  <a:ext cx="119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38" name="Entrada de lápiz 637">
                  <a:extLst>
                    <a:ext uri="{FF2B5EF4-FFF2-40B4-BE49-F238E27FC236}">
                      <a16:creationId xmlns:a16="http://schemas.microsoft.com/office/drawing/2014/main" id="{CA0BDE30-C5B0-8647-8468-2FF856A58563}"/>
                    </a:ext>
                  </a:extLst>
                </p14:cNvPr>
                <p14:cNvContentPartPr/>
                <p14:nvPr/>
              </p14:nvContentPartPr>
              <p14:xfrm>
                <a:off x="7916230" y="3495101"/>
                <a:ext cx="138240" cy="5760"/>
              </p14:xfrm>
            </p:contentPart>
          </mc:Choice>
          <mc:Fallback xmlns="">
            <p:pic>
              <p:nvPicPr>
                <p:cNvPr id="638" name="Entrada de lápiz 637">
                  <a:extLst>
                    <a:ext uri="{FF2B5EF4-FFF2-40B4-BE49-F238E27FC236}">
                      <a16:creationId xmlns:a16="http://schemas.microsoft.com/office/drawing/2014/main" id="{CA0BDE30-C5B0-8647-8468-2FF856A58563}"/>
                    </a:ext>
                  </a:extLst>
                </p:cNvPr>
                <p:cNvPicPr/>
                <p:nvPr/>
              </p:nvPicPr>
              <p:blipFill>
                <a:blip r:embed="rId248"/>
                <a:stretch>
                  <a:fillRect/>
                </a:stretch>
              </p:blipFill>
              <p:spPr>
                <a:xfrm>
                  <a:off x="7900750" y="3479621"/>
                  <a:ext cx="168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39" name="Entrada de lápiz 638">
                  <a:extLst>
                    <a:ext uri="{FF2B5EF4-FFF2-40B4-BE49-F238E27FC236}">
                      <a16:creationId xmlns:a16="http://schemas.microsoft.com/office/drawing/2014/main" id="{F603F900-FEC8-1C40-B37D-2CA9F38747C0}"/>
                    </a:ext>
                  </a:extLst>
                </p14:cNvPr>
                <p14:cNvContentPartPr/>
                <p14:nvPr/>
              </p14:nvContentPartPr>
              <p14:xfrm>
                <a:off x="7761790" y="3732341"/>
                <a:ext cx="320760" cy="16920"/>
              </p14:xfrm>
            </p:contentPart>
          </mc:Choice>
          <mc:Fallback xmlns="">
            <p:pic>
              <p:nvPicPr>
                <p:cNvPr id="639" name="Entrada de lápiz 638">
                  <a:extLst>
                    <a:ext uri="{FF2B5EF4-FFF2-40B4-BE49-F238E27FC236}">
                      <a16:creationId xmlns:a16="http://schemas.microsoft.com/office/drawing/2014/main" id="{F603F900-FEC8-1C40-B37D-2CA9F38747C0}"/>
                    </a:ext>
                  </a:extLst>
                </p:cNvPr>
                <p:cNvPicPr/>
                <p:nvPr/>
              </p:nvPicPr>
              <p:blipFill>
                <a:blip r:embed="rId250"/>
                <a:stretch>
                  <a:fillRect/>
                </a:stretch>
              </p:blipFill>
              <p:spPr>
                <a:xfrm>
                  <a:off x="7746310" y="3716861"/>
                  <a:ext cx="3513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40" name="Entrada de lápiz 639">
                  <a:extLst>
                    <a:ext uri="{FF2B5EF4-FFF2-40B4-BE49-F238E27FC236}">
                      <a16:creationId xmlns:a16="http://schemas.microsoft.com/office/drawing/2014/main" id="{2981EDAF-294C-4544-B693-92A263FCA8D7}"/>
                    </a:ext>
                  </a:extLst>
                </p14:cNvPr>
                <p14:cNvContentPartPr/>
                <p14:nvPr/>
              </p14:nvContentPartPr>
              <p14:xfrm>
                <a:off x="7761790" y="3825941"/>
                <a:ext cx="99720" cy="171360"/>
              </p14:xfrm>
            </p:contentPart>
          </mc:Choice>
          <mc:Fallback xmlns="">
            <p:pic>
              <p:nvPicPr>
                <p:cNvPr id="640" name="Entrada de lápiz 639">
                  <a:extLst>
                    <a:ext uri="{FF2B5EF4-FFF2-40B4-BE49-F238E27FC236}">
                      <a16:creationId xmlns:a16="http://schemas.microsoft.com/office/drawing/2014/main" id="{2981EDAF-294C-4544-B693-92A263FCA8D7}"/>
                    </a:ext>
                  </a:extLst>
                </p:cNvPr>
                <p:cNvPicPr/>
                <p:nvPr/>
              </p:nvPicPr>
              <p:blipFill>
                <a:blip r:embed="rId252"/>
                <a:stretch>
                  <a:fillRect/>
                </a:stretch>
              </p:blipFill>
              <p:spPr>
                <a:xfrm>
                  <a:off x="7746310" y="3810461"/>
                  <a:ext cx="130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42" name="Entrada de lápiz 641">
                  <a:extLst>
                    <a:ext uri="{FF2B5EF4-FFF2-40B4-BE49-F238E27FC236}">
                      <a16:creationId xmlns:a16="http://schemas.microsoft.com/office/drawing/2014/main" id="{D0D22420-8A21-0240-BA3A-8D737DCEA77B}"/>
                    </a:ext>
                  </a:extLst>
                </p14:cNvPr>
                <p14:cNvContentPartPr/>
                <p14:nvPr/>
              </p14:nvContentPartPr>
              <p14:xfrm>
                <a:off x="7905430" y="3837101"/>
                <a:ext cx="204480" cy="143640"/>
              </p14:xfrm>
            </p:contentPart>
          </mc:Choice>
          <mc:Fallback xmlns="">
            <p:pic>
              <p:nvPicPr>
                <p:cNvPr id="642" name="Entrada de lápiz 641">
                  <a:extLst>
                    <a:ext uri="{FF2B5EF4-FFF2-40B4-BE49-F238E27FC236}">
                      <a16:creationId xmlns:a16="http://schemas.microsoft.com/office/drawing/2014/main" id="{D0D22420-8A21-0240-BA3A-8D737DCEA77B}"/>
                    </a:ext>
                  </a:extLst>
                </p:cNvPr>
                <p:cNvPicPr/>
                <p:nvPr/>
              </p:nvPicPr>
              <p:blipFill>
                <a:blip r:embed="rId254"/>
                <a:stretch>
                  <a:fillRect/>
                </a:stretch>
              </p:blipFill>
              <p:spPr>
                <a:xfrm>
                  <a:off x="7889950" y="3821621"/>
                  <a:ext cx="235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43" name="Entrada de lápiz 642">
                  <a:extLst>
                    <a:ext uri="{FF2B5EF4-FFF2-40B4-BE49-F238E27FC236}">
                      <a16:creationId xmlns:a16="http://schemas.microsoft.com/office/drawing/2014/main" id="{D8238EBE-0C01-EE41-8D0E-207D3EBFD59A}"/>
                    </a:ext>
                  </a:extLst>
                </p14:cNvPr>
                <p14:cNvContentPartPr/>
                <p14:nvPr/>
              </p14:nvContentPartPr>
              <p14:xfrm>
                <a:off x="8186590" y="3782021"/>
                <a:ext cx="44640" cy="77400"/>
              </p14:xfrm>
            </p:contentPart>
          </mc:Choice>
          <mc:Fallback xmlns="">
            <p:pic>
              <p:nvPicPr>
                <p:cNvPr id="643" name="Entrada de lápiz 642">
                  <a:extLst>
                    <a:ext uri="{FF2B5EF4-FFF2-40B4-BE49-F238E27FC236}">
                      <a16:creationId xmlns:a16="http://schemas.microsoft.com/office/drawing/2014/main" id="{D8238EBE-0C01-EE41-8D0E-207D3EBFD59A}"/>
                    </a:ext>
                  </a:extLst>
                </p:cNvPr>
                <p:cNvPicPr/>
                <p:nvPr/>
              </p:nvPicPr>
              <p:blipFill>
                <a:blip r:embed="rId256"/>
                <a:stretch>
                  <a:fillRect/>
                </a:stretch>
              </p:blipFill>
              <p:spPr>
                <a:xfrm>
                  <a:off x="8171110" y="3766613"/>
                  <a:ext cx="75240" cy="107858"/>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44" name="Entrada de lápiz 643">
                  <a:extLst>
                    <a:ext uri="{FF2B5EF4-FFF2-40B4-BE49-F238E27FC236}">
                      <a16:creationId xmlns:a16="http://schemas.microsoft.com/office/drawing/2014/main" id="{33C123C4-2013-5A44-989F-238F8725092B}"/>
                    </a:ext>
                  </a:extLst>
                </p14:cNvPr>
                <p14:cNvContentPartPr/>
                <p14:nvPr/>
              </p14:nvContentPartPr>
              <p14:xfrm>
                <a:off x="8142310" y="3748901"/>
                <a:ext cx="50040" cy="132840"/>
              </p14:xfrm>
            </p:contentPart>
          </mc:Choice>
          <mc:Fallback xmlns="">
            <p:pic>
              <p:nvPicPr>
                <p:cNvPr id="644" name="Entrada de lápiz 643">
                  <a:extLst>
                    <a:ext uri="{FF2B5EF4-FFF2-40B4-BE49-F238E27FC236}">
                      <a16:creationId xmlns:a16="http://schemas.microsoft.com/office/drawing/2014/main" id="{33C123C4-2013-5A44-989F-238F8725092B}"/>
                    </a:ext>
                  </a:extLst>
                </p:cNvPr>
                <p:cNvPicPr/>
                <p:nvPr/>
              </p:nvPicPr>
              <p:blipFill>
                <a:blip r:embed="rId258"/>
                <a:stretch>
                  <a:fillRect/>
                </a:stretch>
              </p:blipFill>
              <p:spPr>
                <a:xfrm>
                  <a:off x="8126830" y="3733421"/>
                  <a:ext cx="806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45" name="Entrada de lápiz 644">
                  <a:extLst>
                    <a:ext uri="{FF2B5EF4-FFF2-40B4-BE49-F238E27FC236}">
                      <a16:creationId xmlns:a16="http://schemas.microsoft.com/office/drawing/2014/main" id="{DAAE0588-1F2A-A047-92C8-6F1E9DF08C1B}"/>
                    </a:ext>
                  </a:extLst>
                </p14:cNvPr>
                <p14:cNvContentPartPr/>
                <p14:nvPr/>
              </p14:nvContentPartPr>
              <p14:xfrm>
                <a:off x="8269390" y="3760061"/>
                <a:ext cx="28080" cy="116280"/>
              </p14:xfrm>
            </p:contentPart>
          </mc:Choice>
          <mc:Fallback xmlns="">
            <p:pic>
              <p:nvPicPr>
                <p:cNvPr id="645" name="Entrada de lápiz 644">
                  <a:extLst>
                    <a:ext uri="{FF2B5EF4-FFF2-40B4-BE49-F238E27FC236}">
                      <a16:creationId xmlns:a16="http://schemas.microsoft.com/office/drawing/2014/main" id="{DAAE0588-1F2A-A047-92C8-6F1E9DF08C1B}"/>
                    </a:ext>
                  </a:extLst>
                </p:cNvPr>
                <p:cNvPicPr/>
                <p:nvPr/>
              </p:nvPicPr>
              <p:blipFill>
                <a:blip r:embed="rId260"/>
                <a:stretch>
                  <a:fillRect/>
                </a:stretch>
              </p:blipFill>
              <p:spPr>
                <a:xfrm>
                  <a:off x="8253910" y="3744581"/>
                  <a:ext cx="58680" cy="146880"/>
                </a:xfrm>
                <a:prstGeom prst="rect">
                  <a:avLst/>
                </a:prstGeom>
              </p:spPr>
            </p:pic>
          </mc:Fallback>
        </mc:AlternateContent>
      </p:grpSp>
      <p:grpSp>
        <p:nvGrpSpPr>
          <p:cNvPr id="675" name="Grupo 674">
            <a:extLst>
              <a:ext uri="{FF2B5EF4-FFF2-40B4-BE49-F238E27FC236}">
                <a16:creationId xmlns:a16="http://schemas.microsoft.com/office/drawing/2014/main" id="{51D45603-F3C9-D244-B694-6F97C9A24F27}"/>
              </a:ext>
            </a:extLst>
          </p:cNvPr>
          <p:cNvGrpSpPr/>
          <p:nvPr/>
        </p:nvGrpSpPr>
        <p:grpSpPr>
          <a:xfrm>
            <a:off x="6143537" y="1806975"/>
            <a:ext cx="1058400" cy="433440"/>
            <a:chOff x="6143537" y="1806975"/>
            <a:chExt cx="1058400" cy="433440"/>
          </a:xfrm>
        </p:grpSpPr>
        <mc:AlternateContent xmlns:mc="http://schemas.openxmlformats.org/markup-compatibility/2006" xmlns:p14="http://schemas.microsoft.com/office/powerpoint/2010/main">
          <mc:Choice Requires="p14">
            <p:contentPart p14:bwMode="auto" r:id="rId261">
              <p14:nvContentPartPr>
                <p14:cNvPr id="661" name="Entrada de lápiz 660">
                  <a:extLst>
                    <a:ext uri="{FF2B5EF4-FFF2-40B4-BE49-F238E27FC236}">
                      <a16:creationId xmlns:a16="http://schemas.microsoft.com/office/drawing/2014/main" id="{AA13E2E2-F6F6-8044-9580-8D8479FA51C6}"/>
                    </a:ext>
                  </a:extLst>
                </p14:cNvPr>
                <p14:cNvContentPartPr/>
                <p14:nvPr/>
              </p14:nvContentPartPr>
              <p14:xfrm>
                <a:off x="6143537" y="1967535"/>
                <a:ext cx="289080" cy="208440"/>
              </p14:xfrm>
            </p:contentPart>
          </mc:Choice>
          <mc:Fallback xmlns="">
            <p:pic>
              <p:nvPicPr>
                <p:cNvPr id="661" name="Entrada de lápiz 660">
                  <a:extLst>
                    <a:ext uri="{FF2B5EF4-FFF2-40B4-BE49-F238E27FC236}">
                      <a16:creationId xmlns:a16="http://schemas.microsoft.com/office/drawing/2014/main" id="{AA13E2E2-F6F6-8044-9580-8D8479FA51C6}"/>
                    </a:ext>
                  </a:extLst>
                </p:cNvPr>
                <p:cNvPicPr/>
                <p:nvPr/>
              </p:nvPicPr>
              <p:blipFill>
                <a:blip r:embed="rId262"/>
                <a:stretch>
                  <a:fillRect/>
                </a:stretch>
              </p:blipFill>
              <p:spPr>
                <a:xfrm>
                  <a:off x="6128076" y="1952055"/>
                  <a:ext cx="319642"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62" name="Entrada de lápiz 661">
                  <a:extLst>
                    <a:ext uri="{FF2B5EF4-FFF2-40B4-BE49-F238E27FC236}">
                      <a16:creationId xmlns:a16="http://schemas.microsoft.com/office/drawing/2014/main" id="{97740833-F735-8A41-B523-31FE9AF229DE}"/>
                    </a:ext>
                  </a:extLst>
                </p14:cNvPr>
                <p14:cNvContentPartPr/>
                <p14:nvPr/>
              </p14:nvContentPartPr>
              <p14:xfrm>
                <a:off x="6526937" y="2155455"/>
                <a:ext cx="50040" cy="79920"/>
              </p14:xfrm>
            </p:contentPart>
          </mc:Choice>
          <mc:Fallback xmlns="">
            <p:pic>
              <p:nvPicPr>
                <p:cNvPr id="662" name="Entrada de lápiz 661">
                  <a:extLst>
                    <a:ext uri="{FF2B5EF4-FFF2-40B4-BE49-F238E27FC236}">
                      <a16:creationId xmlns:a16="http://schemas.microsoft.com/office/drawing/2014/main" id="{97740833-F735-8A41-B523-31FE9AF229DE}"/>
                    </a:ext>
                  </a:extLst>
                </p:cNvPr>
                <p:cNvPicPr/>
                <p:nvPr/>
              </p:nvPicPr>
              <p:blipFill>
                <a:blip r:embed="rId264"/>
                <a:stretch>
                  <a:fillRect/>
                </a:stretch>
              </p:blipFill>
              <p:spPr>
                <a:xfrm>
                  <a:off x="6511568" y="2139975"/>
                  <a:ext cx="80421"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63" name="Entrada de lápiz 662">
                  <a:extLst>
                    <a:ext uri="{FF2B5EF4-FFF2-40B4-BE49-F238E27FC236}">
                      <a16:creationId xmlns:a16="http://schemas.microsoft.com/office/drawing/2014/main" id="{A7D772DA-D091-6E42-9E0C-08D46223620E}"/>
                    </a:ext>
                  </a:extLst>
                </p14:cNvPr>
                <p14:cNvContentPartPr/>
                <p14:nvPr/>
              </p14:nvContentPartPr>
              <p14:xfrm>
                <a:off x="6541697" y="2067975"/>
                <a:ext cx="20160" cy="28080"/>
              </p14:xfrm>
            </p:contentPart>
          </mc:Choice>
          <mc:Fallback xmlns="">
            <p:pic>
              <p:nvPicPr>
                <p:cNvPr id="663" name="Entrada de lápiz 662">
                  <a:extLst>
                    <a:ext uri="{FF2B5EF4-FFF2-40B4-BE49-F238E27FC236}">
                      <a16:creationId xmlns:a16="http://schemas.microsoft.com/office/drawing/2014/main" id="{A7D772DA-D091-6E42-9E0C-08D46223620E}"/>
                    </a:ext>
                  </a:extLst>
                </p:cNvPr>
                <p:cNvPicPr/>
                <p:nvPr/>
              </p:nvPicPr>
              <p:blipFill>
                <a:blip r:embed="rId266"/>
                <a:stretch>
                  <a:fillRect/>
                </a:stretch>
              </p:blipFill>
              <p:spPr>
                <a:xfrm>
                  <a:off x="6526217" y="2052495"/>
                  <a:ext cx="507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64" name="Entrada de lápiz 663">
                  <a:extLst>
                    <a:ext uri="{FF2B5EF4-FFF2-40B4-BE49-F238E27FC236}">
                      <a16:creationId xmlns:a16="http://schemas.microsoft.com/office/drawing/2014/main" id="{E08CF388-88F9-6547-A0E3-5F9DF8CC9971}"/>
                    </a:ext>
                  </a:extLst>
                </p14:cNvPr>
                <p14:cNvContentPartPr/>
                <p14:nvPr/>
              </p14:nvContentPartPr>
              <p14:xfrm>
                <a:off x="6646457" y="2140695"/>
                <a:ext cx="10440" cy="84960"/>
              </p14:xfrm>
            </p:contentPart>
          </mc:Choice>
          <mc:Fallback xmlns="">
            <p:pic>
              <p:nvPicPr>
                <p:cNvPr id="664" name="Entrada de lápiz 663">
                  <a:extLst>
                    <a:ext uri="{FF2B5EF4-FFF2-40B4-BE49-F238E27FC236}">
                      <a16:creationId xmlns:a16="http://schemas.microsoft.com/office/drawing/2014/main" id="{E08CF388-88F9-6547-A0E3-5F9DF8CC9971}"/>
                    </a:ext>
                  </a:extLst>
                </p:cNvPr>
                <p:cNvPicPr/>
                <p:nvPr/>
              </p:nvPicPr>
              <p:blipFill>
                <a:blip r:embed="rId268"/>
                <a:stretch>
                  <a:fillRect/>
                </a:stretch>
              </p:blipFill>
              <p:spPr>
                <a:xfrm>
                  <a:off x="6630977" y="2125215"/>
                  <a:ext cx="41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65" name="Entrada de lápiz 664">
                  <a:extLst>
                    <a:ext uri="{FF2B5EF4-FFF2-40B4-BE49-F238E27FC236}">
                      <a16:creationId xmlns:a16="http://schemas.microsoft.com/office/drawing/2014/main" id="{55DF523C-120C-514F-996A-C81AC2D975B1}"/>
                    </a:ext>
                  </a:extLst>
                </p14:cNvPr>
                <p14:cNvContentPartPr/>
                <p14:nvPr/>
              </p14:nvContentPartPr>
              <p14:xfrm>
                <a:off x="6626297" y="2175255"/>
                <a:ext cx="84960" cy="25200"/>
              </p14:xfrm>
            </p:contentPart>
          </mc:Choice>
          <mc:Fallback xmlns="">
            <p:pic>
              <p:nvPicPr>
                <p:cNvPr id="665" name="Entrada de lápiz 664">
                  <a:extLst>
                    <a:ext uri="{FF2B5EF4-FFF2-40B4-BE49-F238E27FC236}">
                      <a16:creationId xmlns:a16="http://schemas.microsoft.com/office/drawing/2014/main" id="{55DF523C-120C-514F-996A-C81AC2D975B1}"/>
                    </a:ext>
                  </a:extLst>
                </p:cNvPr>
                <p:cNvPicPr/>
                <p:nvPr/>
              </p:nvPicPr>
              <p:blipFill>
                <a:blip r:embed="rId270"/>
                <a:stretch>
                  <a:fillRect/>
                </a:stretch>
              </p:blipFill>
              <p:spPr>
                <a:xfrm>
                  <a:off x="6610817" y="2159775"/>
                  <a:ext cx="115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66" name="Entrada de lápiz 665">
                  <a:extLst>
                    <a:ext uri="{FF2B5EF4-FFF2-40B4-BE49-F238E27FC236}">
                      <a16:creationId xmlns:a16="http://schemas.microsoft.com/office/drawing/2014/main" id="{F6BAAA0E-0DF3-2747-92C7-1177DC9B2023}"/>
                    </a:ext>
                  </a:extLst>
                </p14:cNvPr>
                <p14:cNvContentPartPr/>
                <p14:nvPr/>
              </p14:nvContentPartPr>
              <p14:xfrm>
                <a:off x="6750857" y="2160495"/>
                <a:ext cx="10440" cy="79920"/>
              </p14:xfrm>
            </p:contentPart>
          </mc:Choice>
          <mc:Fallback xmlns="">
            <p:pic>
              <p:nvPicPr>
                <p:cNvPr id="666" name="Entrada de lápiz 665">
                  <a:extLst>
                    <a:ext uri="{FF2B5EF4-FFF2-40B4-BE49-F238E27FC236}">
                      <a16:creationId xmlns:a16="http://schemas.microsoft.com/office/drawing/2014/main" id="{F6BAAA0E-0DF3-2747-92C7-1177DC9B2023}"/>
                    </a:ext>
                  </a:extLst>
                </p:cNvPr>
                <p:cNvPicPr/>
                <p:nvPr/>
              </p:nvPicPr>
              <p:blipFill>
                <a:blip r:embed="rId272"/>
                <a:stretch>
                  <a:fillRect/>
                </a:stretch>
              </p:blipFill>
              <p:spPr>
                <a:xfrm>
                  <a:off x="6734824" y="2145084"/>
                  <a:ext cx="42133" cy="110383"/>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667" name="Entrada de lápiz 666">
                  <a:extLst>
                    <a:ext uri="{FF2B5EF4-FFF2-40B4-BE49-F238E27FC236}">
                      <a16:creationId xmlns:a16="http://schemas.microsoft.com/office/drawing/2014/main" id="{4F9EAF95-79C1-BF42-9967-7BC2384336AE}"/>
                    </a:ext>
                  </a:extLst>
                </p14:cNvPr>
                <p14:cNvContentPartPr/>
                <p14:nvPr/>
              </p14:nvContentPartPr>
              <p14:xfrm>
                <a:off x="6536657" y="1806975"/>
                <a:ext cx="40320" cy="134640"/>
              </p14:xfrm>
            </p:contentPart>
          </mc:Choice>
          <mc:Fallback xmlns="">
            <p:pic>
              <p:nvPicPr>
                <p:cNvPr id="667" name="Entrada de lápiz 666">
                  <a:extLst>
                    <a:ext uri="{FF2B5EF4-FFF2-40B4-BE49-F238E27FC236}">
                      <a16:creationId xmlns:a16="http://schemas.microsoft.com/office/drawing/2014/main" id="{4F9EAF95-79C1-BF42-9967-7BC2384336AE}"/>
                    </a:ext>
                  </a:extLst>
                </p:cNvPr>
                <p:cNvPicPr/>
                <p:nvPr/>
              </p:nvPicPr>
              <p:blipFill>
                <a:blip r:embed="rId274"/>
                <a:stretch>
                  <a:fillRect/>
                </a:stretch>
              </p:blipFill>
              <p:spPr>
                <a:xfrm>
                  <a:off x="6521177" y="1791536"/>
                  <a:ext cx="70920" cy="16515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668" name="Entrada de lápiz 667">
                  <a:extLst>
                    <a:ext uri="{FF2B5EF4-FFF2-40B4-BE49-F238E27FC236}">
                      <a16:creationId xmlns:a16="http://schemas.microsoft.com/office/drawing/2014/main" id="{4D1B4192-7C13-0444-A90E-D325B5726519}"/>
                    </a:ext>
                  </a:extLst>
                </p14:cNvPr>
                <p14:cNvContentPartPr/>
                <p14:nvPr/>
              </p14:nvContentPartPr>
              <p14:xfrm>
                <a:off x="6606497" y="1841895"/>
                <a:ext cx="45000" cy="79560"/>
              </p14:xfrm>
            </p:contentPart>
          </mc:Choice>
          <mc:Fallback xmlns="">
            <p:pic>
              <p:nvPicPr>
                <p:cNvPr id="668" name="Entrada de lápiz 667">
                  <a:extLst>
                    <a:ext uri="{FF2B5EF4-FFF2-40B4-BE49-F238E27FC236}">
                      <a16:creationId xmlns:a16="http://schemas.microsoft.com/office/drawing/2014/main" id="{4D1B4192-7C13-0444-A90E-D325B5726519}"/>
                    </a:ext>
                  </a:extLst>
                </p:cNvPr>
                <p:cNvPicPr/>
                <p:nvPr/>
              </p:nvPicPr>
              <p:blipFill>
                <a:blip r:embed="rId276"/>
                <a:stretch>
                  <a:fillRect/>
                </a:stretch>
              </p:blipFill>
              <p:spPr>
                <a:xfrm>
                  <a:off x="6591017" y="1826415"/>
                  <a:ext cx="75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669" name="Entrada de lápiz 668">
                  <a:extLst>
                    <a:ext uri="{FF2B5EF4-FFF2-40B4-BE49-F238E27FC236}">
                      <a16:creationId xmlns:a16="http://schemas.microsoft.com/office/drawing/2014/main" id="{2BD8EEF0-D214-694B-B430-A5ED6F35520C}"/>
                    </a:ext>
                  </a:extLst>
                </p14:cNvPr>
                <p14:cNvContentPartPr/>
                <p14:nvPr/>
              </p14:nvContentPartPr>
              <p14:xfrm>
                <a:off x="6681377" y="1812015"/>
                <a:ext cx="25200" cy="129960"/>
              </p14:xfrm>
            </p:contentPart>
          </mc:Choice>
          <mc:Fallback xmlns="">
            <p:pic>
              <p:nvPicPr>
                <p:cNvPr id="669" name="Entrada de lápiz 668">
                  <a:extLst>
                    <a:ext uri="{FF2B5EF4-FFF2-40B4-BE49-F238E27FC236}">
                      <a16:creationId xmlns:a16="http://schemas.microsoft.com/office/drawing/2014/main" id="{2BD8EEF0-D214-694B-B430-A5ED6F35520C}"/>
                    </a:ext>
                  </a:extLst>
                </p:cNvPr>
                <p:cNvPicPr/>
                <p:nvPr/>
              </p:nvPicPr>
              <p:blipFill>
                <a:blip r:embed="rId278"/>
                <a:stretch>
                  <a:fillRect/>
                </a:stretch>
              </p:blipFill>
              <p:spPr>
                <a:xfrm>
                  <a:off x="6665897" y="1796535"/>
                  <a:ext cx="55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670" name="Entrada de lápiz 669">
                  <a:extLst>
                    <a:ext uri="{FF2B5EF4-FFF2-40B4-BE49-F238E27FC236}">
                      <a16:creationId xmlns:a16="http://schemas.microsoft.com/office/drawing/2014/main" id="{9E00BDBE-06AB-6C48-A5F9-2E3CE486E04F}"/>
                    </a:ext>
                  </a:extLst>
                </p14:cNvPr>
                <p14:cNvContentPartPr/>
                <p14:nvPr/>
              </p14:nvContentPartPr>
              <p14:xfrm>
                <a:off x="6905297" y="2001015"/>
                <a:ext cx="60120" cy="360"/>
              </p14:xfrm>
            </p:contentPart>
          </mc:Choice>
          <mc:Fallback xmlns="">
            <p:pic>
              <p:nvPicPr>
                <p:cNvPr id="670" name="Entrada de lápiz 669">
                  <a:extLst>
                    <a:ext uri="{FF2B5EF4-FFF2-40B4-BE49-F238E27FC236}">
                      <a16:creationId xmlns:a16="http://schemas.microsoft.com/office/drawing/2014/main" id="{9E00BDBE-06AB-6C48-A5F9-2E3CE486E04F}"/>
                    </a:ext>
                  </a:extLst>
                </p:cNvPr>
                <p:cNvPicPr/>
                <p:nvPr/>
              </p:nvPicPr>
              <p:blipFill>
                <a:blip r:embed="rId280"/>
                <a:stretch>
                  <a:fillRect/>
                </a:stretch>
              </p:blipFill>
              <p:spPr>
                <a:xfrm>
                  <a:off x="6889817" y="1985535"/>
                  <a:ext cx="90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671" name="Entrada de lápiz 670">
                  <a:extLst>
                    <a:ext uri="{FF2B5EF4-FFF2-40B4-BE49-F238E27FC236}">
                      <a16:creationId xmlns:a16="http://schemas.microsoft.com/office/drawing/2014/main" id="{8A8BBC37-46C7-9F4A-99BC-C66CA8A569C2}"/>
                    </a:ext>
                  </a:extLst>
                </p14:cNvPr>
                <p14:cNvContentPartPr/>
                <p14:nvPr/>
              </p14:nvContentPartPr>
              <p14:xfrm>
                <a:off x="6915377" y="2051055"/>
                <a:ext cx="65160" cy="30240"/>
              </p14:xfrm>
            </p:contentPart>
          </mc:Choice>
          <mc:Fallback xmlns="">
            <p:pic>
              <p:nvPicPr>
                <p:cNvPr id="671" name="Entrada de lápiz 670">
                  <a:extLst>
                    <a:ext uri="{FF2B5EF4-FFF2-40B4-BE49-F238E27FC236}">
                      <a16:creationId xmlns:a16="http://schemas.microsoft.com/office/drawing/2014/main" id="{8A8BBC37-46C7-9F4A-99BC-C66CA8A569C2}"/>
                    </a:ext>
                  </a:extLst>
                </p:cNvPr>
                <p:cNvPicPr/>
                <p:nvPr/>
              </p:nvPicPr>
              <p:blipFill>
                <a:blip r:embed="rId282"/>
                <a:stretch>
                  <a:fillRect/>
                </a:stretch>
              </p:blipFill>
              <p:spPr>
                <a:xfrm>
                  <a:off x="6899897" y="2035575"/>
                  <a:ext cx="957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673" name="Entrada de lápiz 672">
                  <a:extLst>
                    <a:ext uri="{FF2B5EF4-FFF2-40B4-BE49-F238E27FC236}">
                      <a16:creationId xmlns:a16="http://schemas.microsoft.com/office/drawing/2014/main" id="{F2205CDC-332E-C944-B824-AC70D776FA76}"/>
                    </a:ext>
                  </a:extLst>
                </p14:cNvPr>
                <p14:cNvContentPartPr/>
                <p14:nvPr/>
              </p14:nvContentPartPr>
              <p14:xfrm>
                <a:off x="7094297" y="1921455"/>
                <a:ext cx="107640" cy="259200"/>
              </p14:xfrm>
            </p:contentPart>
          </mc:Choice>
          <mc:Fallback xmlns="">
            <p:pic>
              <p:nvPicPr>
                <p:cNvPr id="673" name="Entrada de lápiz 672">
                  <a:extLst>
                    <a:ext uri="{FF2B5EF4-FFF2-40B4-BE49-F238E27FC236}">
                      <a16:creationId xmlns:a16="http://schemas.microsoft.com/office/drawing/2014/main" id="{F2205CDC-332E-C944-B824-AC70D776FA76}"/>
                    </a:ext>
                  </a:extLst>
                </p:cNvPr>
                <p:cNvPicPr/>
                <p:nvPr/>
              </p:nvPicPr>
              <p:blipFill>
                <a:blip r:embed="rId284"/>
                <a:stretch>
                  <a:fillRect/>
                </a:stretch>
              </p:blipFill>
              <p:spPr>
                <a:xfrm>
                  <a:off x="7078817" y="1905975"/>
                  <a:ext cx="1382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674" name="Entrada de lápiz 673">
                  <a:extLst>
                    <a:ext uri="{FF2B5EF4-FFF2-40B4-BE49-F238E27FC236}">
                      <a16:creationId xmlns:a16="http://schemas.microsoft.com/office/drawing/2014/main" id="{622F447A-763E-4045-A159-88480C28DA6A}"/>
                    </a:ext>
                  </a:extLst>
                </p14:cNvPr>
                <p14:cNvContentPartPr/>
                <p14:nvPr/>
              </p14:nvContentPartPr>
              <p14:xfrm>
                <a:off x="7119497" y="1891575"/>
                <a:ext cx="79920" cy="5400"/>
              </p14:xfrm>
            </p:contentPart>
          </mc:Choice>
          <mc:Fallback xmlns="">
            <p:pic>
              <p:nvPicPr>
                <p:cNvPr id="674" name="Entrada de lápiz 673">
                  <a:extLst>
                    <a:ext uri="{FF2B5EF4-FFF2-40B4-BE49-F238E27FC236}">
                      <a16:creationId xmlns:a16="http://schemas.microsoft.com/office/drawing/2014/main" id="{622F447A-763E-4045-A159-88480C28DA6A}"/>
                    </a:ext>
                  </a:extLst>
                </p:cNvPr>
                <p:cNvPicPr/>
                <p:nvPr/>
              </p:nvPicPr>
              <p:blipFill>
                <a:blip r:embed="rId286"/>
                <a:stretch>
                  <a:fillRect/>
                </a:stretch>
              </p:blipFill>
              <p:spPr>
                <a:xfrm>
                  <a:off x="7104017" y="1874989"/>
                  <a:ext cx="110520" cy="38186"/>
                </a:xfrm>
                <a:prstGeom prst="rect">
                  <a:avLst/>
                </a:prstGeom>
              </p:spPr>
            </p:pic>
          </mc:Fallback>
        </mc:AlternateContent>
      </p:grpSp>
      <p:grpSp>
        <p:nvGrpSpPr>
          <p:cNvPr id="679" name="Grupo 678">
            <a:extLst>
              <a:ext uri="{FF2B5EF4-FFF2-40B4-BE49-F238E27FC236}">
                <a16:creationId xmlns:a16="http://schemas.microsoft.com/office/drawing/2014/main" id="{B86733FA-147A-8F47-B448-28FB54062D8F}"/>
              </a:ext>
            </a:extLst>
          </p:cNvPr>
          <p:cNvGrpSpPr/>
          <p:nvPr/>
        </p:nvGrpSpPr>
        <p:grpSpPr>
          <a:xfrm>
            <a:off x="7190274" y="1986280"/>
            <a:ext cx="286200" cy="135720"/>
            <a:chOff x="7190274" y="1986280"/>
            <a:chExt cx="286200" cy="135720"/>
          </a:xfrm>
        </p:grpSpPr>
        <mc:AlternateContent xmlns:mc="http://schemas.openxmlformats.org/markup-compatibility/2006" xmlns:p14="http://schemas.microsoft.com/office/powerpoint/2010/main">
          <mc:Choice Requires="p14">
            <p:contentPart p14:bwMode="auto" r:id="rId287">
              <p14:nvContentPartPr>
                <p14:cNvPr id="676" name="Entrada de lápiz 675">
                  <a:extLst>
                    <a:ext uri="{FF2B5EF4-FFF2-40B4-BE49-F238E27FC236}">
                      <a16:creationId xmlns:a16="http://schemas.microsoft.com/office/drawing/2014/main" id="{9742C833-5718-A04F-9C52-A73524553464}"/>
                    </a:ext>
                  </a:extLst>
                </p14:cNvPr>
                <p14:cNvContentPartPr/>
                <p14:nvPr/>
              </p14:nvContentPartPr>
              <p14:xfrm>
                <a:off x="7190274" y="1986280"/>
                <a:ext cx="100440" cy="115200"/>
              </p14:xfrm>
            </p:contentPart>
          </mc:Choice>
          <mc:Fallback xmlns="">
            <p:pic>
              <p:nvPicPr>
                <p:cNvPr id="676" name="Entrada de lápiz 675">
                  <a:extLst>
                    <a:ext uri="{FF2B5EF4-FFF2-40B4-BE49-F238E27FC236}">
                      <a16:creationId xmlns:a16="http://schemas.microsoft.com/office/drawing/2014/main" id="{9742C833-5718-A04F-9C52-A73524553464}"/>
                    </a:ext>
                  </a:extLst>
                </p:cNvPr>
                <p:cNvPicPr/>
                <p:nvPr/>
              </p:nvPicPr>
              <p:blipFill>
                <a:blip r:embed="rId288"/>
                <a:stretch>
                  <a:fillRect/>
                </a:stretch>
              </p:blipFill>
              <p:spPr>
                <a:xfrm>
                  <a:off x="7174794" y="1970800"/>
                  <a:ext cx="131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77" name="Entrada de lápiz 676">
                  <a:extLst>
                    <a:ext uri="{FF2B5EF4-FFF2-40B4-BE49-F238E27FC236}">
                      <a16:creationId xmlns:a16="http://schemas.microsoft.com/office/drawing/2014/main" id="{56C1AE63-A8A8-EB43-9494-D5F571C5CF72}"/>
                    </a:ext>
                  </a:extLst>
                </p14:cNvPr>
                <p14:cNvContentPartPr/>
                <p14:nvPr/>
              </p14:nvContentPartPr>
              <p14:xfrm>
                <a:off x="7361274" y="2091400"/>
                <a:ext cx="9720" cy="10440"/>
              </p14:xfrm>
            </p:contentPart>
          </mc:Choice>
          <mc:Fallback xmlns="">
            <p:pic>
              <p:nvPicPr>
                <p:cNvPr id="677" name="Entrada de lápiz 676">
                  <a:extLst>
                    <a:ext uri="{FF2B5EF4-FFF2-40B4-BE49-F238E27FC236}">
                      <a16:creationId xmlns:a16="http://schemas.microsoft.com/office/drawing/2014/main" id="{56C1AE63-A8A8-EB43-9494-D5F571C5CF72}"/>
                    </a:ext>
                  </a:extLst>
                </p:cNvPr>
                <p:cNvPicPr/>
                <p:nvPr/>
              </p:nvPicPr>
              <p:blipFill>
                <a:blip r:embed="rId290"/>
                <a:stretch>
                  <a:fillRect/>
                </a:stretch>
              </p:blipFill>
              <p:spPr>
                <a:xfrm>
                  <a:off x="7345794" y="2075920"/>
                  <a:ext cx="40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78" name="Entrada de lápiz 677">
                  <a:extLst>
                    <a:ext uri="{FF2B5EF4-FFF2-40B4-BE49-F238E27FC236}">
                      <a16:creationId xmlns:a16="http://schemas.microsoft.com/office/drawing/2014/main" id="{1B832C26-B200-7A4E-A6CC-E9AC8933D9B1}"/>
                    </a:ext>
                  </a:extLst>
                </p14:cNvPr>
                <p14:cNvContentPartPr/>
                <p14:nvPr/>
              </p14:nvContentPartPr>
              <p14:xfrm>
                <a:off x="7410954" y="1986280"/>
                <a:ext cx="65520" cy="135720"/>
              </p14:xfrm>
            </p:contentPart>
          </mc:Choice>
          <mc:Fallback xmlns="">
            <p:pic>
              <p:nvPicPr>
                <p:cNvPr id="678" name="Entrada de lápiz 677">
                  <a:extLst>
                    <a:ext uri="{FF2B5EF4-FFF2-40B4-BE49-F238E27FC236}">
                      <a16:creationId xmlns:a16="http://schemas.microsoft.com/office/drawing/2014/main" id="{1B832C26-B200-7A4E-A6CC-E9AC8933D9B1}"/>
                    </a:ext>
                  </a:extLst>
                </p:cNvPr>
                <p:cNvPicPr/>
                <p:nvPr/>
              </p:nvPicPr>
              <p:blipFill>
                <a:blip r:embed="rId292"/>
                <a:stretch>
                  <a:fillRect/>
                </a:stretch>
              </p:blipFill>
              <p:spPr>
                <a:xfrm>
                  <a:off x="7395474" y="1970800"/>
                  <a:ext cx="96120" cy="166320"/>
                </a:xfrm>
                <a:prstGeom prst="rect">
                  <a:avLst/>
                </a:prstGeom>
              </p:spPr>
            </p:pic>
          </mc:Fallback>
        </mc:AlternateContent>
      </p:grpSp>
      <p:grpSp>
        <p:nvGrpSpPr>
          <p:cNvPr id="683" name="Grupo 682">
            <a:extLst>
              <a:ext uri="{FF2B5EF4-FFF2-40B4-BE49-F238E27FC236}">
                <a16:creationId xmlns:a16="http://schemas.microsoft.com/office/drawing/2014/main" id="{4B132CB4-56B3-0244-AE4B-E66187683D03}"/>
              </a:ext>
            </a:extLst>
          </p:cNvPr>
          <p:cNvGrpSpPr/>
          <p:nvPr/>
        </p:nvGrpSpPr>
        <p:grpSpPr>
          <a:xfrm>
            <a:off x="7661514" y="1990600"/>
            <a:ext cx="226080" cy="131760"/>
            <a:chOff x="7661514" y="1990600"/>
            <a:chExt cx="226080" cy="131760"/>
          </a:xfrm>
        </p:grpSpPr>
        <mc:AlternateContent xmlns:mc="http://schemas.openxmlformats.org/markup-compatibility/2006" xmlns:p14="http://schemas.microsoft.com/office/powerpoint/2010/main">
          <mc:Choice Requires="p14">
            <p:contentPart p14:bwMode="auto" r:id="rId293">
              <p14:nvContentPartPr>
                <p14:cNvPr id="680" name="Entrada de lápiz 679">
                  <a:extLst>
                    <a:ext uri="{FF2B5EF4-FFF2-40B4-BE49-F238E27FC236}">
                      <a16:creationId xmlns:a16="http://schemas.microsoft.com/office/drawing/2014/main" id="{AB82BD5B-4237-E24F-BABC-E1FDFE1346C2}"/>
                    </a:ext>
                  </a:extLst>
                </p14:cNvPr>
                <p14:cNvContentPartPr/>
                <p14:nvPr/>
              </p14:nvContentPartPr>
              <p14:xfrm>
                <a:off x="7661514" y="1996360"/>
                <a:ext cx="95760" cy="125640"/>
              </p14:xfrm>
            </p:contentPart>
          </mc:Choice>
          <mc:Fallback xmlns="">
            <p:pic>
              <p:nvPicPr>
                <p:cNvPr id="680" name="Entrada de lápiz 679">
                  <a:extLst>
                    <a:ext uri="{FF2B5EF4-FFF2-40B4-BE49-F238E27FC236}">
                      <a16:creationId xmlns:a16="http://schemas.microsoft.com/office/drawing/2014/main" id="{AB82BD5B-4237-E24F-BABC-E1FDFE1346C2}"/>
                    </a:ext>
                  </a:extLst>
                </p:cNvPr>
                <p:cNvPicPr/>
                <p:nvPr/>
              </p:nvPicPr>
              <p:blipFill>
                <a:blip r:embed="rId294"/>
                <a:stretch>
                  <a:fillRect/>
                </a:stretch>
              </p:blipFill>
              <p:spPr>
                <a:xfrm>
                  <a:off x="7645976" y="1980880"/>
                  <a:ext cx="126475"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681" name="Entrada de lápiz 680">
                  <a:extLst>
                    <a:ext uri="{FF2B5EF4-FFF2-40B4-BE49-F238E27FC236}">
                      <a16:creationId xmlns:a16="http://schemas.microsoft.com/office/drawing/2014/main" id="{2F7B796B-6F85-C047-88C6-9EAD43A40A49}"/>
                    </a:ext>
                  </a:extLst>
                </p14:cNvPr>
                <p14:cNvContentPartPr/>
                <p14:nvPr/>
              </p14:nvContentPartPr>
              <p14:xfrm>
                <a:off x="7801914" y="2106520"/>
                <a:ext cx="10440" cy="10440"/>
              </p14:xfrm>
            </p:contentPart>
          </mc:Choice>
          <mc:Fallback xmlns="">
            <p:pic>
              <p:nvPicPr>
                <p:cNvPr id="681" name="Entrada de lápiz 680">
                  <a:extLst>
                    <a:ext uri="{FF2B5EF4-FFF2-40B4-BE49-F238E27FC236}">
                      <a16:creationId xmlns:a16="http://schemas.microsoft.com/office/drawing/2014/main" id="{2F7B796B-6F85-C047-88C6-9EAD43A40A49}"/>
                    </a:ext>
                  </a:extLst>
                </p:cNvPr>
                <p:cNvPicPr/>
                <p:nvPr/>
              </p:nvPicPr>
              <p:blipFill>
                <a:blip r:embed="rId296"/>
                <a:stretch>
                  <a:fillRect/>
                </a:stretch>
              </p:blipFill>
              <p:spPr>
                <a:xfrm>
                  <a:off x="7786434" y="2090487"/>
                  <a:ext cx="41040" cy="42133"/>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682" name="Entrada de lápiz 681">
                  <a:extLst>
                    <a:ext uri="{FF2B5EF4-FFF2-40B4-BE49-F238E27FC236}">
                      <a16:creationId xmlns:a16="http://schemas.microsoft.com/office/drawing/2014/main" id="{82C8373C-9421-1541-9ADC-4B83326CD935}"/>
                    </a:ext>
                  </a:extLst>
                </p14:cNvPr>
                <p14:cNvContentPartPr/>
                <p14:nvPr/>
              </p14:nvContentPartPr>
              <p14:xfrm>
                <a:off x="7867074" y="1990600"/>
                <a:ext cx="20520" cy="131760"/>
              </p14:xfrm>
            </p:contentPart>
          </mc:Choice>
          <mc:Fallback xmlns="">
            <p:pic>
              <p:nvPicPr>
                <p:cNvPr id="682" name="Entrada de lápiz 681">
                  <a:extLst>
                    <a:ext uri="{FF2B5EF4-FFF2-40B4-BE49-F238E27FC236}">
                      <a16:creationId xmlns:a16="http://schemas.microsoft.com/office/drawing/2014/main" id="{82C8373C-9421-1541-9ADC-4B83326CD935}"/>
                    </a:ext>
                  </a:extLst>
                </p:cNvPr>
                <p:cNvPicPr/>
                <p:nvPr/>
              </p:nvPicPr>
              <p:blipFill>
                <a:blip r:embed="rId298"/>
                <a:stretch>
                  <a:fillRect/>
                </a:stretch>
              </p:blipFill>
              <p:spPr>
                <a:xfrm>
                  <a:off x="7851594" y="1975120"/>
                  <a:ext cx="51120" cy="162360"/>
                </a:xfrm>
                <a:prstGeom prst="rect">
                  <a:avLst/>
                </a:prstGeom>
              </p:spPr>
            </p:pic>
          </mc:Fallback>
        </mc:AlternateContent>
      </p:grpSp>
      <p:grpSp>
        <p:nvGrpSpPr>
          <p:cNvPr id="690" name="Grupo 689">
            <a:extLst>
              <a:ext uri="{FF2B5EF4-FFF2-40B4-BE49-F238E27FC236}">
                <a16:creationId xmlns:a16="http://schemas.microsoft.com/office/drawing/2014/main" id="{1037FF62-4ABE-EB49-82ED-E2EE59FB8033}"/>
              </a:ext>
            </a:extLst>
          </p:cNvPr>
          <p:cNvGrpSpPr/>
          <p:nvPr/>
        </p:nvGrpSpPr>
        <p:grpSpPr>
          <a:xfrm>
            <a:off x="8067594" y="1876120"/>
            <a:ext cx="526680" cy="336240"/>
            <a:chOff x="8067594" y="1876120"/>
            <a:chExt cx="526680" cy="336240"/>
          </a:xfrm>
        </p:grpSpPr>
        <mc:AlternateContent xmlns:mc="http://schemas.openxmlformats.org/markup-compatibility/2006" xmlns:p14="http://schemas.microsoft.com/office/powerpoint/2010/main">
          <mc:Choice Requires="p14">
            <p:contentPart p14:bwMode="auto" r:id="rId299">
              <p14:nvContentPartPr>
                <p14:cNvPr id="684" name="Entrada de lápiz 683">
                  <a:extLst>
                    <a:ext uri="{FF2B5EF4-FFF2-40B4-BE49-F238E27FC236}">
                      <a16:creationId xmlns:a16="http://schemas.microsoft.com/office/drawing/2014/main" id="{E391D59B-2783-D043-80E4-5C7801BD6C6A}"/>
                    </a:ext>
                  </a:extLst>
                </p14:cNvPr>
                <p14:cNvContentPartPr/>
                <p14:nvPr/>
              </p14:nvContentPartPr>
              <p14:xfrm>
                <a:off x="8067594" y="1997440"/>
                <a:ext cx="80640" cy="114480"/>
              </p14:xfrm>
            </p:contentPart>
          </mc:Choice>
          <mc:Fallback xmlns="">
            <p:pic>
              <p:nvPicPr>
                <p:cNvPr id="684" name="Entrada de lápiz 683">
                  <a:extLst>
                    <a:ext uri="{FF2B5EF4-FFF2-40B4-BE49-F238E27FC236}">
                      <a16:creationId xmlns:a16="http://schemas.microsoft.com/office/drawing/2014/main" id="{E391D59B-2783-D043-80E4-5C7801BD6C6A}"/>
                    </a:ext>
                  </a:extLst>
                </p:cNvPr>
                <p:cNvPicPr/>
                <p:nvPr/>
              </p:nvPicPr>
              <p:blipFill>
                <a:blip r:embed="rId300"/>
                <a:stretch>
                  <a:fillRect/>
                </a:stretch>
              </p:blipFill>
              <p:spPr>
                <a:xfrm>
                  <a:off x="8052114" y="1981960"/>
                  <a:ext cx="111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685" name="Entrada de lápiz 684">
                  <a:extLst>
                    <a:ext uri="{FF2B5EF4-FFF2-40B4-BE49-F238E27FC236}">
                      <a16:creationId xmlns:a16="http://schemas.microsoft.com/office/drawing/2014/main" id="{4A33BC47-42BC-DA42-A14F-FA41535EAD50}"/>
                    </a:ext>
                  </a:extLst>
                </p14:cNvPr>
                <p14:cNvContentPartPr/>
                <p14:nvPr/>
              </p14:nvContentPartPr>
              <p14:xfrm>
                <a:off x="8192874" y="2101480"/>
                <a:ext cx="5400" cy="10440"/>
              </p14:xfrm>
            </p:contentPart>
          </mc:Choice>
          <mc:Fallback xmlns="">
            <p:pic>
              <p:nvPicPr>
                <p:cNvPr id="685" name="Entrada de lápiz 684">
                  <a:extLst>
                    <a:ext uri="{FF2B5EF4-FFF2-40B4-BE49-F238E27FC236}">
                      <a16:creationId xmlns:a16="http://schemas.microsoft.com/office/drawing/2014/main" id="{4A33BC47-42BC-DA42-A14F-FA41535EAD50}"/>
                    </a:ext>
                  </a:extLst>
                </p:cNvPr>
                <p:cNvPicPr/>
                <p:nvPr/>
              </p:nvPicPr>
              <p:blipFill>
                <a:blip r:embed="rId302"/>
                <a:stretch>
                  <a:fillRect/>
                </a:stretch>
              </p:blipFill>
              <p:spPr>
                <a:xfrm>
                  <a:off x="8177394" y="2085447"/>
                  <a:ext cx="36000" cy="4213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686" name="Entrada de lápiz 685">
                  <a:extLst>
                    <a:ext uri="{FF2B5EF4-FFF2-40B4-BE49-F238E27FC236}">
                      <a16:creationId xmlns:a16="http://schemas.microsoft.com/office/drawing/2014/main" id="{828E8E9D-F219-7A45-B8C6-E70CF494CF83}"/>
                    </a:ext>
                  </a:extLst>
                </p14:cNvPr>
                <p14:cNvContentPartPr/>
                <p14:nvPr/>
              </p14:nvContentPartPr>
              <p14:xfrm>
                <a:off x="8247954" y="1991320"/>
                <a:ext cx="75600" cy="125640"/>
              </p14:xfrm>
            </p:contentPart>
          </mc:Choice>
          <mc:Fallback xmlns="">
            <p:pic>
              <p:nvPicPr>
                <p:cNvPr id="686" name="Entrada de lápiz 685">
                  <a:extLst>
                    <a:ext uri="{FF2B5EF4-FFF2-40B4-BE49-F238E27FC236}">
                      <a16:creationId xmlns:a16="http://schemas.microsoft.com/office/drawing/2014/main" id="{828E8E9D-F219-7A45-B8C6-E70CF494CF83}"/>
                    </a:ext>
                  </a:extLst>
                </p:cNvPr>
                <p:cNvPicPr/>
                <p:nvPr/>
              </p:nvPicPr>
              <p:blipFill>
                <a:blip r:embed="rId304"/>
                <a:stretch>
                  <a:fillRect/>
                </a:stretch>
              </p:blipFill>
              <p:spPr>
                <a:xfrm>
                  <a:off x="8232400" y="1975840"/>
                  <a:ext cx="106346"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687" name="Entrada de lápiz 686">
                  <a:extLst>
                    <a:ext uri="{FF2B5EF4-FFF2-40B4-BE49-F238E27FC236}">
                      <a16:creationId xmlns:a16="http://schemas.microsoft.com/office/drawing/2014/main" id="{37E82AF0-1885-044A-90B0-66CE884EEB75}"/>
                    </a:ext>
                  </a:extLst>
                </p14:cNvPr>
                <p14:cNvContentPartPr/>
                <p14:nvPr/>
              </p14:nvContentPartPr>
              <p14:xfrm>
                <a:off x="8273154" y="1876120"/>
                <a:ext cx="135720" cy="336240"/>
              </p14:xfrm>
            </p:contentPart>
          </mc:Choice>
          <mc:Fallback xmlns="">
            <p:pic>
              <p:nvPicPr>
                <p:cNvPr id="687" name="Entrada de lápiz 686">
                  <a:extLst>
                    <a:ext uri="{FF2B5EF4-FFF2-40B4-BE49-F238E27FC236}">
                      <a16:creationId xmlns:a16="http://schemas.microsoft.com/office/drawing/2014/main" id="{37E82AF0-1885-044A-90B0-66CE884EEB75}"/>
                    </a:ext>
                  </a:extLst>
                </p:cNvPr>
                <p:cNvPicPr/>
                <p:nvPr/>
              </p:nvPicPr>
              <p:blipFill>
                <a:blip r:embed="rId306"/>
                <a:stretch>
                  <a:fillRect/>
                </a:stretch>
              </p:blipFill>
              <p:spPr>
                <a:xfrm>
                  <a:off x="8257674" y="1860640"/>
                  <a:ext cx="1663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689" name="Entrada de lápiz 688">
                  <a:extLst>
                    <a:ext uri="{FF2B5EF4-FFF2-40B4-BE49-F238E27FC236}">
                      <a16:creationId xmlns:a16="http://schemas.microsoft.com/office/drawing/2014/main" id="{6FBDA5A9-DC4F-9343-B2D9-F8DD8170EFED}"/>
                    </a:ext>
                  </a:extLst>
                </p14:cNvPr>
                <p14:cNvContentPartPr/>
                <p14:nvPr/>
              </p14:nvContentPartPr>
              <p14:xfrm>
                <a:off x="8533794" y="2056480"/>
                <a:ext cx="60480" cy="10440"/>
              </p14:xfrm>
            </p:contentPart>
          </mc:Choice>
          <mc:Fallback xmlns="">
            <p:pic>
              <p:nvPicPr>
                <p:cNvPr id="689" name="Entrada de lápiz 688">
                  <a:extLst>
                    <a:ext uri="{FF2B5EF4-FFF2-40B4-BE49-F238E27FC236}">
                      <a16:creationId xmlns:a16="http://schemas.microsoft.com/office/drawing/2014/main" id="{6FBDA5A9-DC4F-9343-B2D9-F8DD8170EFED}"/>
                    </a:ext>
                  </a:extLst>
                </p:cNvPr>
                <p:cNvPicPr/>
                <p:nvPr/>
              </p:nvPicPr>
              <p:blipFill>
                <a:blip r:embed="rId308"/>
                <a:stretch>
                  <a:fillRect/>
                </a:stretch>
              </p:blipFill>
              <p:spPr>
                <a:xfrm>
                  <a:off x="8518314" y="2041000"/>
                  <a:ext cx="91080" cy="41040"/>
                </a:xfrm>
                <a:prstGeom prst="rect">
                  <a:avLst/>
                </a:prstGeom>
              </p:spPr>
            </p:pic>
          </mc:Fallback>
        </mc:AlternateContent>
      </p:grpSp>
      <p:grpSp>
        <p:nvGrpSpPr>
          <p:cNvPr id="710" name="Grupo 709">
            <a:extLst>
              <a:ext uri="{FF2B5EF4-FFF2-40B4-BE49-F238E27FC236}">
                <a16:creationId xmlns:a16="http://schemas.microsoft.com/office/drawing/2014/main" id="{EDD9FE6D-215A-E84B-A40D-7ED19BDB339B}"/>
              </a:ext>
            </a:extLst>
          </p:cNvPr>
          <p:cNvGrpSpPr/>
          <p:nvPr/>
        </p:nvGrpSpPr>
        <p:grpSpPr>
          <a:xfrm>
            <a:off x="8694219" y="1886670"/>
            <a:ext cx="383400" cy="290880"/>
            <a:chOff x="8694219" y="1886670"/>
            <a:chExt cx="383400" cy="290880"/>
          </a:xfrm>
        </p:grpSpPr>
        <mc:AlternateContent xmlns:mc="http://schemas.openxmlformats.org/markup-compatibility/2006" xmlns:p14="http://schemas.microsoft.com/office/powerpoint/2010/main">
          <mc:Choice Requires="p14">
            <p:contentPart p14:bwMode="auto" r:id="rId309">
              <p14:nvContentPartPr>
                <p14:cNvPr id="703" name="Entrada de lápiz 702">
                  <a:extLst>
                    <a:ext uri="{FF2B5EF4-FFF2-40B4-BE49-F238E27FC236}">
                      <a16:creationId xmlns:a16="http://schemas.microsoft.com/office/drawing/2014/main" id="{76360871-C207-6045-BE3B-E251E48658DD}"/>
                    </a:ext>
                  </a:extLst>
                </p14:cNvPr>
                <p14:cNvContentPartPr/>
                <p14:nvPr/>
              </p14:nvContentPartPr>
              <p14:xfrm>
                <a:off x="8694219" y="1904310"/>
                <a:ext cx="83880" cy="273240"/>
              </p14:xfrm>
            </p:contentPart>
          </mc:Choice>
          <mc:Fallback xmlns="">
            <p:pic>
              <p:nvPicPr>
                <p:cNvPr id="703" name="Entrada de lápiz 702">
                  <a:extLst>
                    <a:ext uri="{FF2B5EF4-FFF2-40B4-BE49-F238E27FC236}">
                      <a16:creationId xmlns:a16="http://schemas.microsoft.com/office/drawing/2014/main" id="{76360871-C207-6045-BE3B-E251E48658DD}"/>
                    </a:ext>
                  </a:extLst>
                </p:cNvPr>
                <p:cNvPicPr/>
                <p:nvPr/>
              </p:nvPicPr>
              <p:blipFill>
                <a:blip r:embed="rId310"/>
                <a:stretch>
                  <a:fillRect/>
                </a:stretch>
              </p:blipFill>
              <p:spPr>
                <a:xfrm>
                  <a:off x="8678739" y="1888830"/>
                  <a:ext cx="1144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704" name="Entrada de lápiz 703">
                  <a:extLst>
                    <a:ext uri="{FF2B5EF4-FFF2-40B4-BE49-F238E27FC236}">
                      <a16:creationId xmlns:a16="http://schemas.microsoft.com/office/drawing/2014/main" id="{738FC8B2-AC07-8C41-8D89-4FE20DFF8670}"/>
                    </a:ext>
                  </a:extLst>
                </p14:cNvPr>
                <p14:cNvContentPartPr/>
                <p14:nvPr/>
              </p14:nvContentPartPr>
              <p14:xfrm>
                <a:off x="8694219" y="1886670"/>
                <a:ext cx="66240" cy="9000"/>
              </p14:xfrm>
            </p:contentPart>
          </mc:Choice>
          <mc:Fallback xmlns="">
            <p:pic>
              <p:nvPicPr>
                <p:cNvPr id="704" name="Entrada de lápiz 703">
                  <a:extLst>
                    <a:ext uri="{FF2B5EF4-FFF2-40B4-BE49-F238E27FC236}">
                      <a16:creationId xmlns:a16="http://schemas.microsoft.com/office/drawing/2014/main" id="{738FC8B2-AC07-8C41-8D89-4FE20DFF8670}"/>
                    </a:ext>
                  </a:extLst>
                </p:cNvPr>
                <p:cNvPicPr/>
                <p:nvPr/>
              </p:nvPicPr>
              <p:blipFill>
                <a:blip r:embed="rId312"/>
                <a:stretch>
                  <a:fillRect/>
                </a:stretch>
              </p:blipFill>
              <p:spPr>
                <a:xfrm>
                  <a:off x="8678739" y="1871785"/>
                  <a:ext cx="96840" cy="38423"/>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706" name="Entrada de lápiz 705">
                  <a:extLst>
                    <a:ext uri="{FF2B5EF4-FFF2-40B4-BE49-F238E27FC236}">
                      <a16:creationId xmlns:a16="http://schemas.microsoft.com/office/drawing/2014/main" id="{4514588C-B8F3-B346-B929-350BC69B252B}"/>
                    </a:ext>
                  </a:extLst>
                </p14:cNvPr>
                <p14:cNvContentPartPr/>
                <p14:nvPr/>
              </p14:nvContentPartPr>
              <p14:xfrm>
                <a:off x="8800419" y="2036430"/>
                <a:ext cx="34920" cy="4680"/>
              </p14:xfrm>
            </p:contentPart>
          </mc:Choice>
          <mc:Fallback xmlns="">
            <p:pic>
              <p:nvPicPr>
                <p:cNvPr id="706" name="Entrada de lápiz 705">
                  <a:extLst>
                    <a:ext uri="{FF2B5EF4-FFF2-40B4-BE49-F238E27FC236}">
                      <a16:creationId xmlns:a16="http://schemas.microsoft.com/office/drawing/2014/main" id="{4514588C-B8F3-B346-B929-350BC69B252B}"/>
                    </a:ext>
                  </a:extLst>
                </p:cNvPr>
                <p:cNvPicPr/>
                <p:nvPr/>
              </p:nvPicPr>
              <p:blipFill>
                <a:blip r:embed="rId314"/>
                <a:stretch>
                  <a:fillRect/>
                </a:stretch>
              </p:blipFill>
              <p:spPr>
                <a:xfrm>
                  <a:off x="8784939" y="2020950"/>
                  <a:ext cx="65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707" name="Entrada de lápiz 706">
                  <a:extLst>
                    <a:ext uri="{FF2B5EF4-FFF2-40B4-BE49-F238E27FC236}">
                      <a16:creationId xmlns:a16="http://schemas.microsoft.com/office/drawing/2014/main" id="{0A272F62-4265-E74B-B6E8-2D4590201B67}"/>
                    </a:ext>
                  </a:extLst>
                </p14:cNvPr>
                <p14:cNvContentPartPr/>
                <p14:nvPr/>
              </p14:nvContentPartPr>
              <p14:xfrm>
                <a:off x="8874939" y="1965870"/>
                <a:ext cx="66240" cy="154440"/>
              </p14:xfrm>
            </p:contentPart>
          </mc:Choice>
          <mc:Fallback xmlns="">
            <p:pic>
              <p:nvPicPr>
                <p:cNvPr id="707" name="Entrada de lápiz 706">
                  <a:extLst>
                    <a:ext uri="{FF2B5EF4-FFF2-40B4-BE49-F238E27FC236}">
                      <a16:creationId xmlns:a16="http://schemas.microsoft.com/office/drawing/2014/main" id="{0A272F62-4265-E74B-B6E8-2D4590201B67}"/>
                    </a:ext>
                  </a:extLst>
                </p:cNvPr>
                <p:cNvPicPr/>
                <p:nvPr/>
              </p:nvPicPr>
              <p:blipFill>
                <a:blip r:embed="rId316"/>
                <a:stretch>
                  <a:fillRect/>
                </a:stretch>
              </p:blipFill>
              <p:spPr>
                <a:xfrm>
                  <a:off x="8859543" y="1950390"/>
                  <a:ext cx="96675"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708" name="Entrada de lápiz 707">
                  <a:extLst>
                    <a:ext uri="{FF2B5EF4-FFF2-40B4-BE49-F238E27FC236}">
                      <a16:creationId xmlns:a16="http://schemas.microsoft.com/office/drawing/2014/main" id="{2E3A5638-677E-FB48-9DB9-CE029647B2FE}"/>
                    </a:ext>
                  </a:extLst>
                </p14:cNvPr>
                <p14:cNvContentPartPr/>
                <p14:nvPr/>
              </p14:nvContentPartPr>
              <p14:xfrm>
                <a:off x="8985459" y="2106630"/>
                <a:ext cx="8640" cy="9000"/>
              </p14:xfrm>
            </p:contentPart>
          </mc:Choice>
          <mc:Fallback xmlns="">
            <p:pic>
              <p:nvPicPr>
                <p:cNvPr id="708" name="Entrada de lápiz 707">
                  <a:extLst>
                    <a:ext uri="{FF2B5EF4-FFF2-40B4-BE49-F238E27FC236}">
                      <a16:creationId xmlns:a16="http://schemas.microsoft.com/office/drawing/2014/main" id="{2E3A5638-677E-FB48-9DB9-CE029647B2FE}"/>
                    </a:ext>
                  </a:extLst>
                </p:cNvPr>
                <p:cNvPicPr/>
                <p:nvPr/>
              </p:nvPicPr>
              <p:blipFill>
                <a:blip r:embed="rId318"/>
                <a:stretch>
                  <a:fillRect/>
                </a:stretch>
              </p:blipFill>
              <p:spPr>
                <a:xfrm>
                  <a:off x="8969979" y="2091150"/>
                  <a:ext cx="39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709" name="Entrada de lápiz 708">
                  <a:extLst>
                    <a:ext uri="{FF2B5EF4-FFF2-40B4-BE49-F238E27FC236}">
                      <a16:creationId xmlns:a16="http://schemas.microsoft.com/office/drawing/2014/main" id="{B8BBC34D-4DF7-0E4B-8BB6-03D05F8679CB}"/>
                    </a:ext>
                  </a:extLst>
                </p14:cNvPr>
                <p14:cNvContentPartPr/>
                <p14:nvPr/>
              </p14:nvContentPartPr>
              <p14:xfrm>
                <a:off x="9024339" y="1961550"/>
                <a:ext cx="53280" cy="163080"/>
              </p14:xfrm>
            </p:contentPart>
          </mc:Choice>
          <mc:Fallback xmlns="">
            <p:pic>
              <p:nvPicPr>
                <p:cNvPr id="709" name="Entrada de lápiz 708">
                  <a:extLst>
                    <a:ext uri="{FF2B5EF4-FFF2-40B4-BE49-F238E27FC236}">
                      <a16:creationId xmlns:a16="http://schemas.microsoft.com/office/drawing/2014/main" id="{B8BBC34D-4DF7-0E4B-8BB6-03D05F8679CB}"/>
                    </a:ext>
                  </a:extLst>
                </p:cNvPr>
                <p:cNvPicPr/>
                <p:nvPr/>
              </p:nvPicPr>
              <p:blipFill>
                <a:blip r:embed="rId320"/>
                <a:stretch>
                  <a:fillRect/>
                </a:stretch>
              </p:blipFill>
              <p:spPr>
                <a:xfrm>
                  <a:off x="9008859" y="1946104"/>
                  <a:ext cx="83880" cy="193613"/>
                </a:xfrm>
                <a:prstGeom prst="rect">
                  <a:avLst/>
                </a:prstGeom>
              </p:spPr>
            </p:pic>
          </mc:Fallback>
        </mc:AlternateContent>
      </p:grpSp>
      <p:grpSp>
        <p:nvGrpSpPr>
          <p:cNvPr id="736" name="Grupo 735">
            <a:extLst>
              <a:ext uri="{FF2B5EF4-FFF2-40B4-BE49-F238E27FC236}">
                <a16:creationId xmlns:a16="http://schemas.microsoft.com/office/drawing/2014/main" id="{0644404F-8C9D-0B41-81A5-F3BE6D86E1CC}"/>
              </a:ext>
            </a:extLst>
          </p:cNvPr>
          <p:cNvGrpSpPr/>
          <p:nvPr/>
        </p:nvGrpSpPr>
        <p:grpSpPr>
          <a:xfrm>
            <a:off x="9262299" y="1979190"/>
            <a:ext cx="401040" cy="154080"/>
            <a:chOff x="9262299" y="1979190"/>
            <a:chExt cx="401040" cy="154080"/>
          </a:xfrm>
        </p:grpSpPr>
        <mc:AlternateContent xmlns:mc="http://schemas.openxmlformats.org/markup-compatibility/2006" xmlns:p14="http://schemas.microsoft.com/office/powerpoint/2010/main">
          <mc:Choice Requires="p14">
            <p:contentPart p14:bwMode="auto" r:id="rId321">
              <p14:nvContentPartPr>
                <p14:cNvPr id="711" name="Entrada de lápiz 710">
                  <a:extLst>
                    <a:ext uri="{FF2B5EF4-FFF2-40B4-BE49-F238E27FC236}">
                      <a16:creationId xmlns:a16="http://schemas.microsoft.com/office/drawing/2014/main" id="{F07E14C5-F992-CC45-A3FF-0B18B8CADFD6}"/>
                    </a:ext>
                  </a:extLst>
                </p14:cNvPr>
                <p14:cNvContentPartPr/>
                <p14:nvPr/>
              </p14:nvContentPartPr>
              <p14:xfrm>
                <a:off x="9262299" y="2062710"/>
                <a:ext cx="35640" cy="4680"/>
              </p14:xfrm>
            </p:contentPart>
          </mc:Choice>
          <mc:Fallback xmlns="">
            <p:pic>
              <p:nvPicPr>
                <p:cNvPr id="711" name="Entrada de lápiz 710">
                  <a:extLst>
                    <a:ext uri="{FF2B5EF4-FFF2-40B4-BE49-F238E27FC236}">
                      <a16:creationId xmlns:a16="http://schemas.microsoft.com/office/drawing/2014/main" id="{F07E14C5-F992-CC45-A3FF-0B18B8CADFD6}"/>
                    </a:ext>
                  </a:extLst>
                </p:cNvPr>
                <p:cNvPicPr/>
                <p:nvPr/>
              </p:nvPicPr>
              <p:blipFill>
                <a:blip r:embed="rId322"/>
                <a:stretch>
                  <a:fillRect/>
                </a:stretch>
              </p:blipFill>
              <p:spPr>
                <a:xfrm>
                  <a:off x="9246819" y="2048336"/>
                  <a:ext cx="66240" cy="33094"/>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712" name="Entrada de lápiz 711">
                  <a:extLst>
                    <a:ext uri="{FF2B5EF4-FFF2-40B4-BE49-F238E27FC236}">
                      <a16:creationId xmlns:a16="http://schemas.microsoft.com/office/drawing/2014/main" id="{AD7861FF-8566-DD4A-8ACE-4DC4550B1978}"/>
                    </a:ext>
                  </a:extLst>
                </p14:cNvPr>
                <p14:cNvContentPartPr/>
                <p14:nvPr/>
              </p14:nvContentPartPr>
              <p14:xfrm>
                <a:off x="9367779" y="1983510"/>
                <a:ext cx="48960" cy="141120"/>
              </p14:xfrm>
            </p:contentPart>
          </mc:Choice>
          <mc:Fallback xmlns="">
            <p:pic>
              <p:nvPicPr>
                <p:cNvPr id="712" name="Entrada de lápiz 711">
                  <a:extLst>
                    <a:ext uri="{FF2B5EF4-FFF2-40B4-BE49-F238E27FC236}">
                      <a16:creationId xmlns:a16="http://schemas.microsoft.com/office/drawing/2014/main" id="{AD7861FF-8566-DD4A-8ACE-4DC4550B1978}"/>
                    </a:ext>
                  </a:extLst>
                </p:cNvPr>
                <p:cNvPicPr/>
                <p:nvPr/>
              </p:nvPicPr>
              <p:blipFill>
                <a:blip r:embed="rId324"/>
                <a:stretch>
                  <a:fillRect/>
                </a:stretch>
              </p:blipFill>
              <p:spPr>
                <a:xfrm>
                  <a:off x="9352184" y="1968069"/>
                  <a:ext cx="79787" cy="171642"/>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713" name="Entrada de lápiz 712">
                  <a:extLst>
                    <a:ext uri="{FF2B5EF4-FFF2-40B4-BE49-F238E27FC236}">
                      <a16:creationId xmlns:a16="http://schemas.microsoft.com/office/drawing/2014/main" id="{BB0EABFB-6282-9A45-9221-A671A65542A2}"/>
                    </a:ext>
                  </a:extLst>
                </p14:cNvPr>
                <p14:cNvContentPartPr/>
                <p14:nvPr/>
              </p14:nvContentPartPr>
              <p14:xfrm>
                <a:off x="9455979" y="2124270"/>
                <a:ext cx="9000" cy="9000"/>
              </p14:xfrm>
            </p:contentPart>
          </mc:Choice>
          <mc:Fallback xmlns="">
            <p:pic>
              <p:nvPicPr>
                <p:cNvPr id="713" name="Entrada de lápiz 712">
                  <a:extLst>
                    <a:ext uri="{FF2B5EF4-FFF2-40B4-BE49-F238E27FC236}">
                      <a16:creationId xmlns:a16="http://schemas.microsoft.com/office/drawing/2014/main" id="{BB0EABFB-6282-9A45-9221-A671A65542A2}"/>
                    </a:ext>
                  </a:extLst>
                </p:cNvPr>
                <p:cNvPicPr/>
                <p:nvPr/>
              </p:nvPicPr>
              <p:blipFill>
                <a:blip r:embed="rId326"/>
                <a:stretch>
                  <a:fillRect/>
                </a:stretch>
              </p:blipFill>
              <p:spPr>
                <a:xfrm>
                  <a:off x="9441094" y="2108790"/>
                  <a:ext cx="38423"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715" name="Entrada de lápiz 714">
                  <a:extLst>
                    <a:ext uri="{FF2B5EF4-FFF2-40B4-BE49-F238E27FC236}">
                      <a16:creationId xmlns:a16="http://schemas.microsoft.com/office/drawing/2014/main" id="{1771084D-9DE0-C74A-9438-67277AC70CE0}"/>
                    </a:ext>
                  </a:extLst>
                </p14:cNvPr>
                <p14:cNvContentPartPr/>
                <p14:nvPr/>
              </p14:nvContentPartPr>
              <p14:xfrm>
                <a:off x="9513219" y="1983510"/>
                <a:ext cx="79560" cy="132480"/>
              </p14:xfrm>
            </p:contentPart>
          </mc:Choice>
          <mc:Fallback xmlns="">
            <p:pic>
              <p:nvPicPr>
                <p:cNvPr id="715" name="Entrada de lápiz 714">
                  <a:extLst>
                    <a:ext uri="{FF2B5EF4-FFF2-40B4-BE49-F238E27FC236}">
                      <a16:creationId xmlns:a16="http://schemas.microsoft.com/office/drawing/2014/main" id="{1771084D-9DE0-C74A-9438-67277AC70CE0}"/>
                    </a:ext>
                  </a:extLst>
                </p:cNvPr>
                <p:cNvPicPr/>
                <p:nvPr/>
              </p:nvPicPr>
              <p:blipFill>
                <a:blip r:embed="rId328"/>
                <a:stretch>
                  <a:fillRect/>
                </a:stretch>
              </p:blipFill>
              <p:spPr>
                <a:xfrm>
                  <a:off x="9497739" y="1968030"/>
                  <a:ext cx="110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716" name="Entrada de lápiz 715">
                  <a:extLst>
                    <a:ext uri="{FF2B5EF4-FFF2-40B4-BE49-F238E27FC236}">
                      <a16:creationId xmlns:a16="http://schemas.microsoft.com/office/drawing/2014/main" id="{25B4B48E-3F06-6045-8E64-054E526B6BEA}"/>
                    </a:ext>
                  </a:extLst>
                </p14:cNvPr>
                <p14:cNvContentPartPr/>
                <p14:nvPr/>
              </p14:nvContentPartPr>
              <p14:xfrm>
                <a:off x="9649659" y="1979190"/>
                <a:ext cx="13680" cy="136800"/>
              </p14:xfrm>
            </p:contentPart>
          </mc:Choice>
          <mc:Fallback xmlns="">
            <p:pic>
              <p:nvPicPr>
                <p:cNvPr id="716" name="Entrada de lápiz 715">
                  <a:extLst>
                    <a:ext uri="{FF2B5EF4-FFF2-40B4-BE49-F238E27FC236}">
                      <a16:creationId xmlns:a16="http://schemas.microsoft.com/office/drawing/2014/main" id="{25B4B48E-3F06-6045-8E64-054E526B6BEA}"/>
                    </a:ext>
                  </a:extLst>
                </p:cNvPr>
                <p:cNvPicPr/>
                <p:nvPr/>
              </p:nvPicPr>
              <p:blipFill>
                <a:blip r:embed="rId330"/>
                <a:stretch>
                  <a:fillRect/>
                </a:stretch>
              </p:blipFill>
              <p:spPr>
                <a:xfrm>
                  <a:off x="9634179" y="1963710"/>
                  <a:ext cx="44280" cy="167400"/>
                </a:xfrm>
                <a:prstGeom prst="rect">
                  <a:avLst/>
                </a:prstGeom>
              </p:spPr>
            </p:pic>
          </mc:Fallback>
        </mc:AlternateContent>
      </p:grpSp>
      <p:grpSp>
        <p:nvGrpSpPr>
          <p:cNvPr id="771" name="Grupo 770">
            <a:extLst>
              <a:ext uri="{FF2B5EF4-FFF2-40B4-BE49-F238E27FC236}">
                <a16:creationId xmlns:a16="http://schemas.microsoft.com/office/drawing/2014/main" id="{640ECD00-F4DE-9F43-9EAB-ACE58211DC26}"/>
              </a:ext>
            </a:extLst>
          </p:cNvPr>
          <p:cNvGrpSpPr/>
          <p:nvPr/>
        </p:nvGrpSpPr>
        <p:grpSpPr>
          <a:xfrm>
            <a:off x="9869619" y="1864710"/>
            <a:ext cx="546120" cy="304200"/>
            <a:chOff x="9869619" y="1864710"/>
            <a:chExt cx="546120" cy="304200"/>
          </a:xfrm>
        </p:grpSpPr>
        <mc:AlternateContent xmlns:mc="http://schemas.openxmlformats.org/markup-compatibility/2006" xmlns:p14="http://schemas.microsoft.com/office/powerpoint/2010/main">
          <mc:Choice Requires="p14">
            <p:contentPart p14:bwMode="auto" r:id="rId331">
              <p14:nvContentPartPr>
                <p14:cNvPr id="743" name="Entrada de lápiz 742">
                  <a:extLst>
                    <a:ext uri="{FF2B5EF4-FFF2-40B4-BE49-F238E27FC236}">
                      <a16:creationId xmlns:a16="http://schemas.microsoft.com/office/drawing/2014/main" id="{F1FD1470-8DA8-6D41-B567-DD35A6BE1897}"/>
                    </a:ext>
                  </a:extLst>
                </p14:cNvPr>
                <p14:cNvContentPartPr/>
                <p14:nvPr/>
              </p14:nvContentPartPr>
              <p14:xfrm>
                <a:off x="9869619" y="2049390"/>
                <a:ext cx="48960" cy="4680"/>
              </p14:xfrm>
            </p:contentPart>
          </mc:Choice>
          <mc:Fallback xmlns="">
            <p:pic>
              <p:nvPicPr>
                <p:cNvPr id="743" name="Entrada de lápiz 742">
                  <a:extLst>
                    <a:ext uri="{FF2B5EF4-FFF2-40B4-BE49-F238E27FC236}">
                      <a16:creationId xmlns:a16="http://schemas.microsoft.com/office/drawing/2014/main" id="{F1FD1470-8DA8-6D41-B567-DD35A6BE1897}"/>
                    </a:ext>
                  </a:extLst>
                </p:cNvPr>
                <p:cNvPicPr/>
                <p:nvPr/>
              </p:nvPicPr>
              <p:blipFill>
                <a:blip r:embed="rId332"/>
                <a:stretch>
                  <a:fillRect/>
                </a:stretch>
              </p:blipFill>
              <p:spPr>
                <a:xfrm>
                  <a:off x="9854139" y="2033910"/>
                  <a:ext cx="79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746" name="Entrada de lápiz 745">
                  <a:extLst>
                    <a:ext uri="{FF2B5EF4-FFF2-40B4-BE49-F238E27FC236}">
                      <a16:creationId xmlns:a16="http://schemas.microsoft.com/office/drawing/2014/main" id="{FCCD4123-DF9C-F946-9C73-3BA11FBEC51D}"/>
                    </a:ext>
                  </a:extLst>
                </p14:cNvPr>
                <p14:cNvContentPartPr/>
                <p14:nvPr/>
              </p14:nvContentPartPr>
              <p14:xfrm>
                <a:off x="9970779" y="1983510"/>
                <a:ext cx="57600" cy="123480"/>
              </p14:xfrm>
            </p:contentPart>
          </mc:Choice>
          <mc:Fallback xmlns="">
            <p:pic>
              <p:nvPicPr>
                <p:cNvPr id="746" name="Entrada de lápiz 745">
                  <a:extLst>
                    <a:ext uri="{FF2B5EF4-FFF2-40B4-BE49-F238E27FC236}">
                      <a16:creationId xmlns:a16="http://schemas.microsoft.com/office/drawing/2014/main" id="{FCCD4123-DF9C-F946-9C73-3BA11FBEC51D}"/>
                    </a:ext>
                  </a:extLst>
                </p:cNvPr>
                <p:cNvPicPr/>
                <p:nvPr/>
              </p:nvPicPr>
              <p:blipFill>
                <a:blip r:embed="rId334"/>
                <a:stretch>
                  <a:fillRect/>
                </a:stretch>
              </p:blipFill>
              <p:spPr>
                <a:xfrm>
                  <a:off x="9955299" y="1968075"/>
                  <a:ext cx="88200" cy="153991"/>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748" name="Entrada de lápiz 747">
                  <a:extLst>
                    <a:ext uri="{FF2B5EF4-FFF2-40B4-BE49-F238E27FC236}">
                      <a16:creationId xmlns:a16="http://schemas.microsoft.com/office/drawing/2014/main" id="{64A6D71D-9CCA-4145-A1EC-910969D362DE}"/>
                    </a:ext>
                  </a:extLst>
                </p14:cNvPr>
                <p14:cNvContentPartPr/>
                <p14:nvPr/>
              </p14:nvContentPartPr>
              <p14:xfrm>
                <a:off x="10076619" y="2097990"/>
                <a:ext cx="13680" cy="9000"/>
              </p14:xfrm>
            </p:contentPart>
          </mc:Choice>
          <mc:Fallback xmlns="">
            <p:pic>
              <p:nvPicPr>
                <p:cNvPr id="748" name="Entrada de lápiz 747">
                  <a:extLst>
                    <a:ext uri="{FF2B5EF4-FFF2-40B4-BE49-F238E27FC236}">
                      <a16:creationId xmlns:a16="http://schemas.microsoft.com/office/drawing/2014/main" id="{64A6D71D-9CCA-4145-A1EC-910969D362DE}"/>
                    </a:ext>
                  </a:extLst>
                </p:cNvPr>
                <p:cNvPicPr/>
                <p:nvPr/>
              </p:nvPicPr>
              <p:blipFill>
                <a:blip r:embed="rId336"/>
                <a:stretch>
                  <a:fillRect/>
                </a:stretch>
              </p:blipFill>
              <p:spPr>
                <a:xfrm>
                  <a:off x="10061139" y="2083105"/>
                  <a:ext cx="44280" cy="38423"/>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751" name="Entrada de lápiz 750">
                  <a:extLst>
                    <a:ext uri="{FF2B5EF4-FFF2-40B4-BE49-F238E27FC236}">
                      <a16:creationId xmlns:a16="http://schemas.microsoft.com/office/drawing/2014/main" id="{71C12394-BA62-EE47-A602-E94A01A74272}"/>
                    </a:ext>
                  </a:extLst>
                </p14:cNvPr>
                <p14:cNvContentPartPr/>
                <p14:nvPr/>
              </p14:nvContentPartPr>
              <p14:xfrm>
                <a:off x="10129179" y="1957590"/>
                <a:ext cx="70920" cy="65880"/>
              </p14:xfrm>
            </p:contentPart>
          </mc:Choice>
          <mc:Fallback xmlns="">
            <p:pic>
              <p:nvPicPr>
                <p:cNvPr id="751" name="Entrada de lápiz 750">
                  <a:extLst>
                    <a:ext uri="{FF2B5EF4-FFF2-40B4-BE49-F238E27FC236}">
                      <a16:creationId xmlns:a16="http://schemas.microsoft.com/office/drawing/2014/main" id="{71C12394-BA62-EE47-A602-E94A01A74272}"/>
                    </a:ext>
                  </a:extLst>
                </p:cNvPr>
                <p:cNvPicPr/>
                <p:nvPr/>
              </p:nvPicPr>
              <p:blipFill>
                <a:blip r:embed="rId338"/>
                <a:stretch>
                  <a:fillRect/>
                </a:stretch>
              </p:blipFill>
              <p:spPr>
                <a:xfrm>
                  <a:off x="10113699" y="1942110"/>
                  <a:ext cx="101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753" name="Entrada de lápiz 752">
                  <a:extLst>
                    <a:ext uri="{FF2B5EF4-FFF2-40B4-BE49-F238E27FC236}">
                      <a16:creationId xmlns:a16="http://schemas.microsoft.com/office/drawing/2014/main" id="{0075BB86-158C-7747-9E2B-249620D6844E}"/>
                    </a:ext>
                  </a:extLst>
                </p14:cNvPr>
                <p14:cNvContentPartPr/>
                <p14:nvPr/>
              </p14:nvContentPartPr>
              <p14:xfrm>
                <a:off x="10146819" y="2040750"/>
                <a:ext cx="66240" cy="75240"/>
              </p14:xfrm>
            </p:contentPart>
          </mc:Choice>
          <mc:Fallback xmlns="">
            <p:pic>
              <p:nvPicPr>
                <p:cNvPr id="753" name="Entrada de lápiz 752">
                  <a:extLst>
                    <a:ext uri="{FF2B5EF4-FFF2-40B4-BE49-F238E27FC236}">
                      <a16:creationId xmlns:a16="http://schemas.microsoft.com/office/drawing/2014/main" id="{0075BB86-158C-7747-9E2B-249620D6844E}"/>
                    </a:ext>
                  </a:extLst>
                </p:cNvPr>
                <p:cNvPicPr/>
                <p:nvPr/>
              </p:nvPicPr>
              <p:blipFill>
                <a:blip r:embed="rId340"/>
                <a:stretch>
                  <a:fillRect/>
                </a:stretch>
              </p:blipFill>
              <p:spPr>
                <a:xfrm>
                  <a:off x="10131339" y="2025270"/>
                  <a:ext cx="96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757" name="Entrada de lápiz 756">
                  <a:extLst>
                    <a:ext uri="{FF2B5EF4-FFF2-40B4-BE49-F238E27FC236}">
                      <a16:creationId xmlns:a16="http://schemas.microsoft.com/office/drawing/2014/main" id="{61402175-3A8F-3D47-BE69-3C755203BC12}"/>
                    </a:ext>
                  </a:extLst>
                </p14:cNvPr>
                <p14:cNvContentPartPr/>
                <p14:nvPr/>
              </p14:nvContentPartPr>
              <p14:xfrm>
                <a:off x="10261299" y="1948230"/>
                <a:ext cx="66240" cy="65880"/>
              </p14:xfrm>
            </p:contentPart>
          </mc:Choice>
          <mc:Fallback xmlns="">
            <p:pic>
              <p:nvPicPr>
                <p:cNvPr id="757" name="Entrada de lápiz 756">
                  <a:extLst>
                    <a:ext uri="{FF2B5EF4-FFF2-40B4-BE49-F238E27FC236}">
                      <a16:creationId xmlns:a16="http://schemas.microsoft.com/office/drawing/2014/main" id="{61402175-3A8F-3D47-BE69-3C755203BC12}"/>
                    </a:ext>
                  </a:extLst>
                </p:cNvPr>
                <p:cNvPicPr/>
                <p:nvPr/>
              </p:nvPicPr>
              <p:blipFill>
                <a:blip r:embed="rId342"/>
                <a:stretch>
                  <a:fillRect/>
                </a:stretch>
              </p:blipFill>
              <p:spPr>
                <a:xfrm>
                  <a:off x="10245819" y="1932750"/>
                  <a:ext cx="968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768" name="Entrada de lápiz 767">
                  <a:extLst>
                    <a:ext uri="{FF2B5EF4-FFF2-40B4-BE49-F238E27FC236}">
                      <a16:creationId xmlns:a16="http://schemas.microsoft.com/office/drawing/2014/main" id="{0EE263AC-159A-4F4D-A2F9-6DF52704FD65}"/>
                    </a:ext>
                  </a:extLst>
                </p14:cNvPr>
                <p14:cNvContentPartPr/>
                <p14:nvPr/>
              </p14:nvContentPartPr>
              <p14:xfrm>
                <a:off x="10270299" y="2023110"/>
                <a:ext cx="75240" cy="83880"/>
              </p14:xfrm>
            </p:contentPart>
          </mc:Choice>
          <mc:Fallback xmlns="">
            <p:pic>
              <p:nvPicPr>
                <p:cNvPr id="768" name="Entrada de lápiz 767">
                  <a:extLst>
                    <a:ext uri="{FF2B5EF4-FFF2-40B4-BE49-F238E27FC236}">
                      <a16:creationId xmlns:a16="http://schemas.microsoft.com/office/drawing/2014/main" id="{0EE263AC-159A-4F4D-A2F9-6DF52704FD65}"/>
                    </a:ext>
                  </a:extLst>
                </p:cNvPr>
                <p:cNvPicPr/>
                <p:nvPr/>
              </p:nvPicPr>
              <p:blipFill>
                <a:blip r:embed="rId344"/>
                <a:stretch>
                  <a:fillRect/>
                </a:stretch>
              </p:blipFill>
              <p:spPr>
                <a:xfrm>
                  <a:off x="10254819" y="2007696"/>
                  <a:ext cx="105840" cy="114349"/>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770" name="Entrada de lápiz 769">
                  <a:extLst>
                    <a:ext uri="{FF2B5EF4-FFF2-40B4-BE49-F238E27FC236}">
                      <a16:creationId xmlns:a16="http://schemas.microsoft.com/office/drawing/2014/main" id="{8ABECC12-9B55-2042-B61D-F102694BF472}"/>
                    </a:ext>
                  </a:extLst>
                </p14:cNvPr>
                <p14:cNvContentPartPr/>
                <p14:nvPr/>
              </p14:nvContentPartPr>
              <p14:xfrm>
                <a:off x="10296939" y="1864710"/>
                <a:ext cx="118800" cy="304200"/>
              </p14:xfrm>
            </p:contentPart>
          </mc:Choice>
          <mc:Fallback xmlns="">
            <p:pic>
              <p:nvPicPr>
                <p:cNvPr id="770" name="Entrada de lápiz 769">
                  <a:extLst>
                    <a:ext uri="{FF2B5EF4-FFF2-40B4-BE49-F238E27FC236}">
                      <a16:creationId xmlns:a16="http://schemas.microsoft.com/office/drawing/2014/main" id="{8ABECC12-9B55-2042-B61D-F102694BF472}"/>
                    </a:ext>
                  </a:extLst>
                </p:cNvPr>
                <p:cNvPicPr/>
                <p:nvPr/>
              </p:nvPicPr>
              <p:blipFill>
                <a:blip r:embed="rId346"/>
                <a:stretch>
                  <a:fillRect/>
                </a:stretch>
              </p:blipFill>
              <p:spPr>
                <a:xfrm>
                  <a:off x="10281459" y="1849230"/>
                  <a:ext cx="149400" cy="334800"/>
                </a:xfrm>
                <a:prstGeom prst="rect">
                  <a:avLst/>
                </a:prstGeom>
              </p:spPr>
            </p:pic>
          </mc:Fallback>
        </mc:AlternateContent>
      </p:grpSp>
      <p:grpSp>
        <p:nvGrpSpPr>
          <p:cNvPr id="842" name="Grupo 841">
            <a:extLst>
              <a:ext uri="{FF2B5EF4-FFF2-40B4-BE49-F238E27FC236}">
                <a16:creationId xmlns:a16="http://schemas.microsoft.com/office/drawing/2014/main" id="{70B08139-25C0-3143-9607-A9D97E5B48B9}"/>
              </a:ext>
            </a:extLst>
          </p:cNvPr>
          <p:cNvGrpSpPr/>
          <p:nvPr/>
        </p:nvGrpSpPr>
        <p:grpSpPr>
          <a:xfrm>
            <a:off x="6167227" y="2455584"/>
            <a:ext cx="520920" cy="313560"/>
            <a:chOff x="6167227" y="2455584"/>
            <a:chExt cx="520920" cy="313560"/>
          </a:xfrm>
        </p:grpSpPr>
        <mc:AlternateContent xmlns:mc="http://schemas.openxmlformats.org/markup-compatibility/2006" xmlns:p14="http://schemas.microsoft.com/office/powerpoint/2010/main">
          <mc:Choice Requires="p14">
            <p:contentPart p14:bwMode="auto" r:id="rId347">
              <p14:nvContentPartPr>
                <p14:cNvPr id="782" name="Entrada de lápiz 781">
                  <a:extLst>
                    <a:ext uri="{FF2B5EF4-FFF2-40B4-BE49-F238E27FC236}">
                      <a16:creationId xmlns:a16="http://schemas.microsoft.com/office/drawing/2014/main" id="{B8B0C8D2-DE60-C742-973C-0FA9455EBA8A}"/>
                    </a:ext>
                  </a:extLst>
                </p14:cNvPr>
                <p14:cNvContentPartPr/>
                <p14:nvPr/>
              </p14:nvContentPartPr>
              <p14:xfrm>
                <a:off x="6167227" y="2551344"/>
                <a:ext cx="202320" cy="176760"/>
              </p14:xfrm>
            </p:contentPart>
          </mc:Choice>
          <mc:Fallback xmlns="">
            <p:pic>
              <p:nvPicPr>
                <p:cNvPr id="782" name="Entrada de lápiz 781">
                  <a:extLst>
                    <a:ext uri="{FF2B5EF4-FFF2-40B4-BE49-F238E27FC236}">
                      <a16:creationId xmlns:a16="http://schemas.microsoft.com/office/drawing/2014/main" id="{B8B0C8D2-DE60-C742-973C-0FA9455EBA8A}"/>
                    </a:ext>
                  </a:extLst>
                </p:cNvPr>
                <p:cNvPicPr/>
                <p:nvPr/>
              </p:nvPicPr>
              <p:blipFill>
                <a:blip r:embed="rId348"/>
                <a:stretch>
                  <a:fillRect/>
                </a:stretch>
              </p:blipFill>
              <p:spPr>
                <a:xfrm>
                  <a:off x="6151747" y="2535864"/>
                  <a:ext cx="232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784" name="Entrada de lápiz 783">
                  <a:extLst>
                    <a:ext uri="{FF2B5EF4-FFF2-40B4-BE49-F238E27FC236}">
                      <a16:creationId xmlns:a16="http://schemas.microsoft.com/office/drawing/2014/main" id="{60457577-DD6B-B842-8023-02E183FA686E}"/>
                    </a:ext>
                  </a:extLst>
                </p14:cNvPr>
                <p14:cNvContentPartPr/>
                <p14:nvPr/>
              </p14:nvContentPartPr>
              <p14:xfrm>
                <a:off x="6470707" y="2702904"/>
                <a:ext cx="30600" cy="60840"/>
              </p14:xfrm>
            </p:contentPart>
          </mc:Choice>
          <mc:Fallback xmlns="">
            <p:pic>
              <p:nvPicPr>
                <p:cNvPr id="784" name="Entrada de lápiz 783">
                  <a:extLst>
                    <a:ext uri="{FF2B5EF4-FFF2-40B4-BE49-F238E27FC236}">
                      <a16:creationId xmlns:a16="http://schemas.microsoft.com/office/drawing/2014/main" id="{60457577-DD6B-B842-8023-02E183FA686E}"/>
                    </a:ext>
                  </a:extLst>
                </p:cNvPr>
                <p:cNvPicPr/>
                <p:nvPr/>
              </p:nvPicPr>
              <p:blipFill>
                <a:blip r:embed="rId350"/>
                <a:stretch>
                  <a:fillRect/>
                </a:stretch>
              </p:blipFill>
              <p:spPr>
                <a:xfrm>
                  <a:off x="6455227" y="2687424"/>
                  <a:ext cx="61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786" name="Entrada de lápiz 785">
                  <a:extLst>
                    <a:ext uri="{FF2B5EF4-FFF2-40B4-BE49-F238E27FC236}">
                      <a16:creationId xmlns:a16="http://schemas.microsoft.com/office/drawing/2014/main" id="{448A8A72-9FC6-BB4B-8F3F-A7DAEF6A4DCE}"/>
                    </a:ext>
                  </a:extLst>
                </p14:cNvPr>
                <p14:cNvContentPartPr/>
                <p14:nvPr/>
              </p14:nvContentPartPr>
              <p14:xfrm>
                <a:off x="6460267" y="2662584"/>
                <a:ext cx="5400" cy="10440"/>
              </p14:xfrm>
            </p:contentPart>
          </mc:Choice>
          <mc:Fallback xmlns="">
            <p:pic>
              <p:nvPicPr>
                <p:cNvPr id="786" name="Entrada de lápiz 785">
                  <a:extLst>
                    <a:ext uri="{FF2B5EF4-FFF2-40B4-BE49-F238E27FC236}">
                      <a16:creationId xmlns:a16="http://schemas.microsoft.com/office/drawing/2014/main" id="{448A8A72-9FC6-BB4B-8F3F-A7DAEF6A4DCE}"/>
                    </a:ext>
                  </a:extLst>
                </p:cNvPr>
                <p:cNvPicPr/>
                <p:nvPr/>
              </p:nvPicPr>
              <p:blipFill>
                <a:blip r:embed="rId352"/>
                <a:stretch>
                  <a:fillRect/>
                </a:stretch>
              </p:blipFill>
              <p:spPr>
                <a:xfrm>
                  <a:off x="6444787" y="2647104"/>
                  <a:ext cx="36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787" name="Entrada de lápiz 786">
                  <a:extLst>
                    <a:ext uri="{FF2B5EF4-FFF2-40B4-BE49-F238E27FC236}">
                      <a16:creationId xmlns:a16="http://schemas.microsoft.com/office/drawing/2014/main" id="{C0D08018-2100-0444-89A0-F5073533EAFC}"/>
                    </a:ext>
                  </a:extLst>
                </p14:cNvPr>
                <p14:cNvContentPartPr/>
                <p14:nvPr/>
              </p14:nvContentPartPr>
              <p14:xfrm>
                <a:off x="6571507" y="2692824"/>
                <a:ext cx="5400" cy="76320"/>
              </p14:xfrm>
            </p:contentPart>
          </mc:Choice>
          <mc:Fallback xmlns="">
            <p:pic>
              <p:nvPicPr>
                <p:cNvPr id="787" name="Entrada de lápiz 786">
                  <a:extLst>
                    <a:ext uri="{FF2B5EF4-FFF2-40B4-BE49-F238E27FC236}">
                      <a16:creationId xmlns:a16="http://schemas.microsoft.com/office/drawing/2014/main" id="{C0D08018-2100-0444-89A0-F5073533EAFC}"/>
                    </a:ext>
                  </a:extLst>
                </p:cNvPr>
                <p:cNvPicPr/>
                <p:nvPr/>
              </p:nvPicPr>
              <p:blipFill>
                <a:blip r:embed="rId354"/>
                <a:stretch>
                  <a:fillRect/>
                </a:stretch>
              </p:blipFill>
              <p:spPr>
                <a:xfrm>
                  <a:off x="6556027" y="2677271"/>
                  <a:ext cx="36000" cy="107065"/>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790" name="Entrada de lápiz 789">
                  <a:extLst>
                    <a:ext uri="{FF2B5EF4-FFF2-40B4-BE49-F238E27FC236}">
                      <a16:creationId xmlns:a16="http://schemas.microsoft.com/office/drawing/2014/main" id="{A3F330CE-6B76-494E-942B-F501B0B7E4B9}"/>
                    </a:ext>
                  </a:extLst>
                </p14:cNvPr>
                <p14:cNvContentPartPr/>
                <p14:nvPr/>
              </p14:nvContentPartPr>
              <p14:xfrm>
                <a:off x="6561427" y="2723424"/>
                <a:ext cx="40680" cy="10440"/>
              </p14:xfrm>
            </p:contentPart>
          </mc:Choice>
          <mc:Fallback xmlns="">
            <p:pic>
              <p:nvPicPr>
                <p:cNvPr id="790" name="Entrada de lápiz 789">
                  <a:extLst>
                    <a:ext uri="{FF2B5EF4-FFF2-40B4-BE49-F238E27FC236}">
                      <a16:creationId xmlns:a16="http://schemas.microsoft.com/office/drawing/2014/main" id="{A3F330CE-6B76-494E-942B-F501B0B7E4B9}"/>
                    </a:ext>
                  </a:extLst>
                </p:cNvPr>
                <p:cNvPicPr/>
                <p:nvPr/>
              </p:nvPicPr>
              <p:blipFill>
                <a:blip r:embed="rId356"/>
                <a:stretch>
                  <a:fillRect/>
                </a:stretch>
              </p:blipFill>
              <p:spPr>
                <a:xfrm>
                  <a:off x="6545947" y="2707944"/>
                  <a:ext cx="712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799" name="Entrada de lápiz 798">
                  <a:extLst>
                    <a:ext uri="{FF2B5EF4-FFF2-40B4-BE49-F238E27FC236}">
                      <a16:creationId xmlns:a16="http://schemas.microsoft.com/office/drawing/2014/main" id="{DE764C7E-6693-F943-8AED-894EA83DB5D4}"/>
                    </a:ext>
                  </a:extLst>
                </p14:cNvPr>
                <p14:cNvContentPartPr/>
                <p14:nvPr/>
              </p14:nvContentPartPr>
              <p14:xfrm>
                <a:off x="6677707" y="2707944"/>
                <a:ext cx="10440" cy="60840"/>
              </p14:xfrm>
            </p:contentPart>
          </mc:Choice>
          <mc:Fallback xmlns="">
            <p:pic>
              <p:nvPicPr>
                <p:cNvPr id="799" name="Entrada de lápiz 798">
                  <a:extLst>
                    <a:ext uri="{FF2B5EF4-FFF2-40B4-BE49-F238E27FC236}">
                      <a16:creationId xmlns:a16="http://schemas.microsoft.com/office/drawing/2014/main" id="{DE764C7E-6693-F943-8AED-894EA83DB5D4}"/>
                    </a:ext>
                  </a:extLst>
                </p:cNvPr>
                <p:cNvPicPr/>
                <p:nvPr/>
              </p:nvPicPr>
              <p:blipFill>
                <a:blip r:embed="rId358"/>
                <a:stretch>
                  <a:fillRect/>
                </a:stretch>
              </p:blipFill>
              <p:spPr>
                <a:xfrm>
                  <a:off x="6662227" y="2692464"/>
                  <a:ext cx="41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805" name="Entrada de lápiz 804">
                  <a:extLst>
                    <a:ext uri="{FF2B5EF4-FFF2-40B4-BE49-F238E27FC236}">
                      <a16:creationId xmlns:a16="http://schemas.microsoft.com/office/drawing/2014/main" id="{071D268C-78CC-A345-A275-585F597AF1B0}"/>
                    </a:ext>
                  </a:extLst>
                </p14:cNvPr>
                <p14:cNvContentPartPr/>
                <p14:nvPr/>
              </p14:nvContentPartPr>
              <p14:xfrm>
                <a:off x="6475747" y="2460624"/>
                <a:ext cx="40680" cy="131760"/>
              </p14:xfrm>
            </p:contentPart>
          </mc:Choice>
          <mc:Fallback xmlns="">
            <p:pic>
              <p:nvPicPr>
                <p:cNvPr id="805" name="Entrada de lápiz 804">
                  <a:extLst>
                    <a:ext uri="{FF2B5EF4-FFF2-40B4-BE49-F238E27FC236}">
                      <a16:creationId xmlns:a16="http://schemas.microsoft.com/office/drawing/2014/main" id="{071D268C-78CC-A345-A275-585F597AF1B0}"/>
                    </a:ext>
                  </a:extLst>
                </p:cNvPr>
                <p:cNvPicPr/>
                <p:nvPr/>
              </p:nvPicPr>
              <p:blipFill>
                <a:blip r:embed="rId360"/>
                <a:stretch>
                  <a:fillRect/>
                </a:stretch>
              </p:blipFill>
              <p:spPr>
                <a:xfrm>
                  <a:off x="6460267" y="2445144"/>
                  <a:ext cx="71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825" name="Entrada de lápiz 824">
                  <a:extLst>
                    <a:ext uri="{FF2B5EF4-FFF2-40B4-BE49-F238E27FC236}">
                      <a16:creationId xmlns:a16="http://schemas.microsoft.com/office/drawing/2014/main" id="{D21CA7C3-7D4E-4A4A-9D5D-1D4A838E907F}"/>
                    </a:ext>
                  </a:extLst>
                </p14:cNvPr>
                <p14:cNvContentPartPr/>
                <p14:nvPr/>
              </p14:nvContentPartPr>
              <p14:xfrm>
                <a:off x="6546307" y="2495904"/>
                <a:ext cx="360" cy="5400"/>
              </p14:xfrm>
            </p:contentPart>
          </mc:Choice>
          <mc:Fallback xmlns="">
            <p:pic>
              <p:nvPicPr>
                <p:cNvPr id="825" name="Entrada de lápiz 824">
                  <a:extLst>
                    <a:ext uri="{FF2B5EF4-FFF2-40B4-BE49-F238E27FC236}">
                      <a16:creationId xmlns:a16="http://schemas.microsoft.com/office/drawing/2014/main" id="{D21CA7C3-7D4E-4A4A-9D5D-1D4A838E907F}"/>
                    </a:ext>
                  </a:extLst>
                </p:cNvPr>
                <p:cNvPicPr/>
                <p:nvPr/>
              </p:nvPicPr>
              <p:blipFill>
                <a:blip r:embed="rId362"/>
                <a:stretch>
                  <a:fillRect/>
                </a:stretch>
              </p:blipFill>
              <p:spPr>
                <a:xfrm>
                  <a:off x="6530827" y="2480424"/>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837" name="Entrada de lápiz 836">
                  <a:extLst>
                    <a:ext uri="{FF2B5EF4-FFF2-40B4-BE49-F238E27FC236}">
                      <a16:creationId xmlns:a16="http://schemas.microsoft.com/office/drawing/2014/main" id="{6648BA79-2961-954B-BF94-CDBA5CF18615}"/>
                    </a:ext>
                  </a:extLst>
                </p14:cNvPr>
                <p14:cNvContentPartPr/>
                <p14:nvPr/>
              </p14:nvContentPartPr>
              <p14:xfrm>
                <a:off x="6541267" y="2485824"/>
                <a:ext cx="50760" cy="86400"/>
              </p14:xfrm>
            </p:contentPart>
          </mc:Choice>
          <mc:Fallback xmlns="">
            <p:pic>
              <p:nvPicPr>
                <p:cNvPr id="837" name="Entrada de lápiz 836">
                  <a:extLst>
                    <a:ext uri="{FF2B5EF4-FFF2-40B4-BE49-F238E27FC236}">
                      <a16:creationId xmlns:a16="http://schemas.microsoft.com/office/drawing/2014/main" id="{6648BA79-2961-954B-BF94-CDBA5CF18615}"/>
                    </a:ext>
                  </a:extLst>
                </p:cNvPr>
                <p:cNvPicPr/>
                <p:nvPr/>
              </p:nvPicPr>
              <p:blipFill>
                <a:blip r:embed="rId364"/>
                <a:stretch>
                  <a:fillRect/>
                </a:stretch>
              </p:blipFill>
              <p:spPr>
                <a:xfrm>
                  <a:off x="6525787" y="2470344"/>
                  <a:ext cx="81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838" name="Entrada de lápiz 837">
                  <a:extLst>
                    <a:ext uri="{FF2B5EF4-FFF2-40B4-BE49-F238E27FC236}">
                      <a16:creationId xmlns:a16="http://schemas.microsoft.com/office/drawing/2014/main" id="{6F535E80-B8A3-964A-A490-CF7FD0574448}"/>
                    </a:ext>
                  </a:extLst>
                </p14:cNvPr>
                <p14:cNvContentPartPr/>
                <p14:nvPr/>
              </p14:nvContentPartPr>
              <p14:xfrm>
                <a:off x="6642427" y="2455584"/>
                <a:ext cx="20520" cy="126720"/>
              </p14:xfrm>
            </p:contentPart>
          </mc:Choice>
          <mc:Fallback xmlns="">
            <p:pic>
              <p:nvPicPr>
                <p:cNvPr id="838" name="Entrada de lápiz 837">
                  <a:extLst>
                    <a:ext uri="{FF2B5EF4-FFF2-40B4-BE49-F238E27FC236}">
                      <a16:creationId xmlns:a16="http://schemas.microsoft.com/office/drawing/2014/main" id="{6F535E80-B8A3-964A-A490-CF7FD0574448}"/>
                    </a:ext>
                  </a:extLst>
                </p:cNvPr>
                <p:cNvPicPr/>
                <p:nvPr/>
              </p:nvPicPr>
              <p:blipFill>
                <a:blip r:embed="rId366"/>
                <a:stretch>
                  <a:fillRect/>
                </a:stretch>
              </p:blipFill>
              <p:spPr>
                <a:xfrm>
                  <a:off x="6626947" y="2440104"/>
                  <a:ext cx="51120" cy="157320"/>
                </a:xfrm>
                <a:prstGeom prst="rect">
                  <a:avLst/>
                </a:prstGeom>
              </p:spPr>
            </p:pic>
          </mc:Fallback>
        </mc:AlternateContent>
      </p:grpSp>
      <p:grpSp>
        <p:nvGrpSpPr>
          <p:cNvPr id="849" name="Grupo 848">
            <a:extLst>
              <a:ext uri="{FF2B5EF4-FFF2-40B4-BE49-F238E27FC236}">
                <a16:creationId xmlns:a16="http://schemas.microsoft.com/office/drawing/2014/main" id="{913F189C-EEF8-FF49-B34D-3B67DC1745D4}"/>
              </a:ext>
            </a:extLst>
          </p:cNvPr>
          <p:cNvGrpSpPr/>
          <p:nvPr/>
        </p:nvGrpSpPr>
        <p:grpSpPr>
          <a:xfrm>
            <a:off x="6950587" y="2485824"/>
            <a:ext cx="285480" cy="298440"/>
            <a:chOff x="6950587" y="2485824"/>
            <a:chExt cx="285480" cy="298440"/>
          </a:xfrm>
        </p:grpSpPr>
        <mc:AlternateContent xmlns:mc="http://schemas.openxmlformats.org/markup-compatibility/2006" xmlns:p14="http://schemas.microsoft.com/office/powerpoint/2010/main">
          <mc:Choice Requires="p14">
            <p:contentPart p14:bwMode="auto" r:id="rId367">
              <p14:nvContentPartPr>
                <p14:cNvPr id="839" name="Entrada de lápiz 838">
                  <a:extLst>
                    <a:ext uri="{FF2B5EF4-FFF2-40B4-BE49-F238E27FC236}">
                      <a16:creationId xmlns:a16="http://schemas.microsoft.com/office/drawing/2014/main" id="{8EE68CD9-A38A-F547-B30C-F284E442F1EE}"/>
                    </a:ext>
                  </a:extLst>
                </p14:cNvPr>
                <p14:cNvContentPartPr/>
                <p14:nvPr/>
              </p14:nvContentPartPr>
              <p14:xfrm>
                <a:off x="6950587" y="2602104"/>
                <a:ext cx="55800" cy="10440"/>
              </p14:xfrm>
            </p:contentPart>
          </mc:Choice>
          <mc:Fallback xmlns="">
            <p:pic>
              <p:nvPicPr>
                <p:cNvPr id="839" name="Entrada de lápiz 838">
                  <a:extLst>
                    <a:ext uri="{FF2B5EF4-FFF2-40B4-BE49-F238E27FC236}">
                      <a16:creationId xmlns:a16="http://schemas.microsoft.com/office/drawing/2014/main" id="{8EE68CD9-A38A-F547-B30C-F284E442F1EE}"/>
                    </a:ext>
                  </a:extLst>
                </p:cNvPr>
                <p:cNvPicPr/>
                <p:nvPr/>
              </p:nvPicPr>
              <p:blipFill>
                <a:blip r:embed="rId368"/>
                <a:stretch>
                  <a:fillRect/>
                </a:stretch>
              </p:blipFill>
              <p:spPr>
                <a:xfrm>
                  <a:off x="6935107" y="2586624"/>
                  <a:ext cx="86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840" name="Entrada de lápiz 839">
                  <a:extLst>
                    <a:ext uri="{FF2B5EF4-FFF2-40B4-BE49-F238E27FC236}">
                      <a16:creationId xmlns:a16="http://schemas.microsoft.com/office/drawing/2014/main" id="{691B267D-9B0E-5642-81DB-94A4C6EC4140}"/>
                    </a:ext>
                  </a:extLst>
                </p14:cNvPr>
                <p14:cNvContentPartPr/>
                <p14:nvPr/>
              </p14:nvContentPartPr>
              <p14:xfrm>
                <a:off x="6970747" y="2662584"/>
                <a:ext cx="45720" cy="5400"/>
              </p14:xfrm>
            </p:contentPart>
          </mc:Choice>
          <mc:Fallback xmlns="">
            <p:pic>
              <p:nvPicPr>
                <p:cNvPr id="840" name="Entrada de lápiz 839">
                  <a:extLst>
                    <a:ext uri="{FF2B5EF4-FFF2-40B4-BE49-F238E27FC236}">
                      <a16:creationId xmlns:a16="http://schemas.microsoft.com/office/drawing/2014/main" id="{691B267D-9B0E-5642-81DB-94A4C6EC4140}"/>
                    </a:ext>
                  </a:extLst>
                </p:cNvPr>
                <p:cNvPicPr/>
                <p:nvPr/>
              </p:nvPicPr>
              <p:blipFill>
                <a:blip r:embed="rId370"/>
                <a:stretch>
                  <a:fillRect/>
                </a:stretch>
              </p:blipFill>
              <p:spPr>
                <a:xfrm>
                  <a:off x="6955267" y="2647104"/>
                  <a:ext cx="76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847" name="Entrada de lápiz 846">
                  <a:extLst>
                    <a:ext uri="{FF2B5EF4-FFF2-40B4-BE49-F238E27FC236}">
                      <a16:creationId xmlns:a16="http://schemas.microsoft.com/office/drawing/2014/main" id="{EA5AA811-D9D7-FD49-BA99-F4F062520048}"/>
                    </a:ext>
                  </a:extLst>
                </p14:cNvPr>
                <p14:cNvContentPartPr/>
                <p14:nvPr/>
              </p14:nvContentPartPr>
              <p14:xfrm>
                <a:off x="7132387" y="2505984"/>
                <a:ext cx="103680" cy="278280"/>
              </p14:xfrm>
            </p:contentPart>
          </mc:Choice>
          <mc:Fallback xmlns="">
            <p:pic>
              <p:nvPicPr>
                <p:cNvPr id="847" name="Entrada de lápiz 846">
                  <a:extLst>
                    <a:ext uri="{FF2B5EF4-FFF2-40B4-BE49-F238E27FC236}">
                      <a16:creationId xmlns:a16="http://schemas.microsoft.com/office/drawing/2014/main" id="{EA5AA811-D9D7-FD49-BA99-F4F062520048}"/>
                    </a:ext>
                  </a:extLst>
                </p:cNvPr>
                <p:cNvPicPr/>
                <p:nvPr/>
              </p:nvPicPr>
              <p:blipFill>
                <a:blip r:embed="rId372"/>
                <a:stretch>
                  <a:fillRect/>
                </a:stretch>
              </p:blipFill>
              <p:spPr>
                <a:xfrm>
                  <a:off x="7116907" y="2490504"/>
                  <a:ext cx="1342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848" name="Entrada de lápiz 847">
                  <a:extLst>
                    <a:ext uri="{FF2B5EF4-FFF2-40B4-BE49-F238E27FC236}">
                      <a16:creationId xmlns:a16="http://schemas.microsoft.com/office/drawing/2014/main" id="{70BB84CE-7B12-934D-8D4D-242DDF287661}"/>
                    </a:ext>
                  </a:extLst>
                </p14:cNvPr>
                <p14:cNvContentPartPr/>
                <p14:nvPr/>
              </p14:nvContentPartPr>
              <p14:xfrm>
                <a:off x="7152907" y="2485824"/>
                <a:ext cx="60840" cy="360"/>
              </p14:xfrm>
            </p:contentPart>
          </mc:Choice>
          <mc:Fallback xmlns="">
            <p:pic>
              <p:nvPicPr>
                <p:cNvPr id="848" name="Entrada de lápiz 847">
                  <a:extLst>
                    <a:ext uri="{FF2B5EF4-FFF2-40B4-BE49-F238E27FC236}">
                      <a16:creationId xmlns:a16="http://schemas.microsoft.com/office/drawing/2014/main" id="{70BB84CE-7B12-934D-8D4D-242DDF287661}"/>
                    </a:ext>
                  </a:extLst>
                </p:cNvPr>
                <p:cNvPicPr/>
                <p:nvPr/>
              </p:nvPicPr>
              <p:blipFill>
                <a:blip r:embed="rId280"/>
                <a:stretch>
                  <a:fillRect/>
                </a:stretch>
              </p:blipFill>
              <p:spPr>
                <a:xfrm>
                  <a:off x="7137427" y="2470344"/>
                  <a:ext cx="9144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4">
            <p14:nvContentPartPr>
              <p14:cNvPr id="850" name="Entrada de lápiz 849">
                <a:extLst>
                  <a:ext uri="{FF2B5EF4-FFF2-40B4-BE49-F238E27FC236}">
                    <a16:creationId xmlns:a16="http://schemas.microsoft.com/office/drawing/2014/main" id="{2C38979A-50AA-B84D-8387-038FCFB35908}"/>
                  </a:ext>
                </a:extLst>
              </p14:cNvPr>
              <p14:cNvContentPartPr/>
              <p14:nvPr/>
            </p14:nvContentPartPr>
            <p14:xfrm>
              <a:off x="7244958" y="2556847"/>
              <a:ext cx="63720" cy="87120"/>
            </p14:xfrm>
          </p:contentPart>
        </mc:Choice>
        <mc:Fallback xmlns="">
          <p:pic>
            <p:nvPicPr>
              <p:cNvPr id="850" name="Entrada de lápiz 849">
                <a:extLst>
                  <a:ext uri="{FF2B5EF4-FFF2-40B4-BE49-F238E27FC236}">
                    <a16:creationId xmlns:a16="http://schemas.microsoft.com/office/drawing/2014/main" id="{2C38979A-50AA-B84D-8387-038FCFB35908}"/>
                  </a:ext>
                </a:extLst>
              </p:cNvPr>
              <p:cNvPicPr/>
              <p:nvPr/>
            </p:nvPicPr>
            <p:blipFill>
              <a:blip r:embed="rId375"/>
              <a:stretch>
                <a:fillRect/>
              </a:stretch>
            </p:blipFill>
            <p:spPr>
              <a:xfrm>
                <a:off x="7229478" y="2541367"/>
                <a:ext cx="943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851" name="Entrada de lápiz 850">
                <a:extLst>
                  <a:ext uri="{FF2B5EF4-FFF2-40B4-BE49-F238E27FC236}">
                    <a16:creationId xmlns:a16="http://schemas.microsoft.com/office/drawing/2014/main" id="{1B550C23-92A9-1C49-880C-32FECF134D42}"/>
                  </a:ext>
                </a:extLst>
              </p14:cNvPr>
              <p14:cNvContentPartPr/>
              <p14:nvPr/>
            </p14:nvContentPartPr>
            <p14:xfrm>
              <a:off x="7315158" y="2556847"/>
              <a:ext cx="13680" cy="147240"/>
            </p14:xfrm>
          </p:contentPart>
        </mc:Choice>
        <mc:Fallback xmlns="">
          <p:pic>
            <p:nvPicPr>
              <p:cNvPr id="851" name="Entrada de lápiz 850">
                <a:extLst>
                  <a:ext uri="{FF2B5EF4-FFF2-40B4-BE49-F238E27FC236}">
                    <a16:creationId xmlns:a16="http://schemas.microsoft.com/office/drawing/2014/main" id="{1B550C23-92A9-1C49-880C-32FECF134D42}"/>
                  </a:ext>
                </a:extLst>
              </p:cNvPr>
              <p:cNvPicPr/>
              <p:nvPr/>
            </p:nvPicPr>
            <p:blipFill>
              <a:blip r:embed="rId377"/>
              <a:stretch>
                <a:fillRect/>
              </a:stretch>
            </p:blipFill>
            <p:spPr>
              <a:xfrm>
                <a:off x="7299678" y="2541367"/>
                <a:ext cx="44280" cy="177840"/>
              </a:xfrm>
              <a:prstGeom prst="rect">
                <a:avLst/>
              </a:prstGeom>
            </p:spPr>
          </p:pic>
        </mc:Fallback>
      </mc:AlternateContent>
      <p:grpSp>
        <p:nvGrpSpPr>
          <p:cNvPr id="859" name="Grupo 858">
            <a:extLst>
              <a:ext uri="{FF2B5EF4-FFF2-40B4-BE49-F238E27FC236}">
                <a16:creationId xmlns:a16="http://schemas.microsoft.com/office/drawing/2014/main" id="{24CBD3C2-E61E-A544-B6A0-5AB4A6F4ED08}"/>
              </a:ext>
            </a:extLst>
          </p:cNvPr>
          <p:cNvGrpSpPr/>
          <p:nvPr/>
        </p:nvGrpSpPr>
        <p:grpSpPr>
          <a:xfrm>
            <a:off x="7655718" y="2580247"/>
            <a:ext cx="307800" cy="133920"/>
            <a:chOff x="7655718" y="2580247"/>
            <a:chExt cx="307800" cy="133920"/>
          </a:xfrm>
        </p:grpSpPr>
        <mc:AlternateContent xmlns:mc="http://schemas.openxmlformats.org/markup-compatibility/2006" xmlns:p14="http://schemas.microsoft.com/office/powerpoint/2010/main">
          <mc:Choice Requires="p14">
            <p:contentPart p14:bwMode="auto" r:id="rId378">
              <p14:nvContentPartPr>
                <p14:cNvPr id="855" name="Entrada de lápiz 854">
                  <a:extLst>
                    <a:ext uri="{FF2B5EF4-FFF2-40B4-BE49-F238E27FC236}">
                      <a16:creationId xmlns:a16="http://schemas.microsoft.com/office/drawing/2014/main" id="{8EEC69E1-E942-C44C-9535-479982A15894}"/>
                    </a:ext>
                  </a:extLst>
                </p14:cNvPr>
                <p14:cNvContentPartPr/>
                <p14:nvPr/>
              </p14:nvContentPartPr>
              <p14:xfrm>
                <a:off x="7655718" y="2593567"/>
                <a:ext cx="70560" cy="120600"/>
              </p14:xfrm>
            </p:contentPart>
          </mc:Choice>
          <mc:Fallback xmlns="">
            <p:pic>
              <p:nvPicPr>
                <p:cNvPr id="855" name="Entrada de lápiz 854">
                  <a:extLst>
                    <a:ext uri="{FF2B5EF4-FFF2-40B4-BE49-F238E27FC236}">
                      <a16:creationId xmlns:a16="http://schemas.microsoft.com/office/drawing/2014/main" id="{8EEC69E1-E942-C44C-9535-479982A15894}"/>
                    </a:ext>
                  </a:extLst>
                </p:cNvPr>
                <p:cNvPicPr/>
                <p:nvPr/>
              </p:nvPicPr>
              <p:blipFill>
                <a:blip r:embed="rId379"/>
                <a:stretch>
                  <a:fillRect/>
                </a:stretch>
              </p:blipFill>
              <p:spPr>
                <a:xfrm>
                  <a:off x="7640159" y="2578087"/>
                  <a:ext cx="101317"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856" name="Entrada de lápiz 855">
                  <a:extLst>
                    <a:ext uri="{FF2B5EF4-FFF2-40B4-BE49-F238E27FC236}">
                      <a16:creationId xmlns:a16="http://schemas.microsoft.com/office/drawing/2014/main" id="{8ECF2169-A338-CF4D-9439-24576C715314}"/>
                    </a:ext>
                  </a:extLst>
                </p14:cNvPr>
                <p14:cNvContentPartPr/>
                <p14:nvPr/>
              </p14:nvContentPartPr>
              <p14:xfrm>
                <a:off x="7786038" y="2704087"/>
                <a:ext cx="3600" cy="3600"/>
              </p14:xfrm>
            </p:contentPart>
          </mc:Choice>
          <mc:Fallback xmlns="">
            <p:pic>
              <p:nvPicPr>
                <p:cNvPr id="856" name="Entrada de lápiz 855">
                  <a:extLst>
                    <a:ext uri="{FF2B5EF4-FFF2-40B4-BE49-F238E27FC236}">
                      <a16:creationId xmlns:a16="http://schemas.microsoft.com/office/drawing/2014/main" id="{8ECF2169-A338-CF4D-9439-24576C715314}"/>
                    </a:ext>
                  </a:extLst>
                </p:cNvPr>
                <p:cNvPicPr/>
                <p:nvPr/>
              </p:nvPicPr>
              <p:blipFill>
                <a:blip r:embed="rId381"/>
                <a:stretch>
                  <a:fillRect/>
                </a:stretch>
              </p:blipFill>
              <p:spPr>
                <a:xfrm>
                  <a:off x="7770558" y="2688607"/>
                  <a:ext cx="3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857" name="Entrada de lápiz 856">
                  <a:extLst>
                    <a:ext uri="{FF2B5EF4-FFF2-40B4-BE49-F238E27FC236}">
                      <a16:creationId xmlns:a16="http://schemas.microsoft.com/office/drawing/2014/main" id="{8719FD4F-BC43-414C-9BEE-DAAB0D2974CC}"/>
                    </a:ext>
                  </a:extLst>
                </p14:cNvPr>
                <p14:cNvContentPartPr/>
                <p14:nvPr/>
              </p14:nvContentPartPr>
              <p14:xfrm>
                <a:off x="7816278" y="2580247"/>
                <a:ext cx="63720" cy="127440"/>
              </p14:xfrm>
            </p:contentPart>
          </mc:Choice>
          <mc:Fallback xmlns="">
            <p:pic>
              <p:nvPicPr>
                <p:cNvPr id="857" name="Entrada de lápiz 856">
                  <a:extLst>
                    <a:ext uri="{FF2B5EF4-FFF2-40B4-BE49-F238E27FC236}">
                      <a16:creationId xmlns:a16="http://schemas.microsoft.com/office/drawing/2014/main" id="{8719FD4F-BC43-414C-9BEE-DAAB0D2974CC}"/>
                    </a:ext>
                  </a:extLst>
                </p:cNvPr>
                <p:cNvPicPr/>
                <p:nvPr/>
              </p:nvPicPr>
              <p:blipFill>
                <a:blip r:embed="rId383"/>
                <a:stretch>
                  <a:fillRect/>
                </a:stretch>
              </p:blipFill>
              <p:spPr>
                <a:xfrm>
                  <a:off x="7800798" y="2564723"/>
                  <a:ext cx="94320" cy="158127"/>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858" name="Entrada de lápiz 857">
                  <a:extLst>
                    <a:ext uri="{FF2B5EF4-FFF2-40B4-BE49-F238E27FC236}">
                      <a16:creationId xmlns:a16="http://schemas.microsoft.com/office/drawing/2014/main" id="{7EA37C16-00E5-CE4F-9099-D97670DAE697}"/>
                    </a:ext>
                  </a:extLst>
                </p14:cNvPr>
                <p14:cNvContentPartPr/>
                <p14:nvPr/>
              </p14:nvContentPartPr>
              <p14:xfrm>
                <a:off x="7949838" y="2587087"/>
                <a:ext cx="13680" cy="122400"/>
              </p14:xfrm>
            </p:contentPart>
          </mc:Choice>
          <mc:Fallback xmlns="">
            <p:pic>
              <p:nvPicPr>
                <p:cNvPr id="858" name="Entrada de lápiz 857">
                  <a:extLst>
                    <a:ext uri="{FF2B5EF4-FFF2-40B4-BE49-F238E27FC236}">
                      <a16:creationId xmlns:a16="http://schemas.microsoft.com/office/drawing/2014/main" id="{7EA37C16-00E5-CE4F-9099-D97670DAE697}"/>
                    </a:ext>
                  </a:extLst>
                </p:cNvPr>
                <p:cNvPicPr/>
                <p:nvPr/>
              </p:nvPicPr>
              <p:blipFill>
                <a:blip r:embed="rId385"/>
                <a:stretch>
                  <a:fillRect/>
                </a:stretch>
              </p:blipFill>
              <p:spPr>
                <a:xfrm>
                  <a:off x="7934358" y="2571652"/>
                  <a:ext cx="44280" cy="152910"/>
                </a:xfrm>
                <a:prstGeom prst="rect">
                  <a:avLst/>
                </a:prstGeom>
              </p:spPr>
            </p:pic>
          </mc:Fallback>
        </mc:AlternateContent>
      </p:grpSp>
      <p:grpSp>
        <p:nvGrpSpPr>
          <p:cNvPr id="886" name="Grupo 885">
            <a:extLst>
              <a:ext uri="{FF2B5EF4-FFF2-40B4-BE49-F238E27FC236}">
                <a16:creationId xmlns:a16="http://schemas.microsoft.com/office/drawing/2014/main" id="{73FAE41C-CFDD-BD4B-AFF2-5DEBB9BE9D9C}"/>
              </a:ext>
            </a:extLst>
          </p:cNvPr>
          <p:cNvGrpSpPr/>
          <p:nvPr/>
        </p:nvGrpSpPr>
        <p:grpSpPr>
          <a:xfrm>
            <a:off x="8270598" y="2513647"/>
            <a:ext cx="461160" cy="274320"/>
            <a:chOff x="8270598" y="2513647"/>
            <a:chExt cx="461160" cy="274320"/>
          </a:xfrm>
        </p:grpSpPr>
        <mc:AlternateContent xmlns:mc="http://schemas.openxmlformats.org/markup-compatibility/2006" xmlns:p14="http://schemas.microsoft.com/office/powerpoint/2010/main">
          <mc:Choice Requires="p14">
            <p:contentPart p14:bwMode="auto" r:id="rId386">
              <p14:nvContentPartPr>
                <p14:cNvPr id="860" name="Entrada de lápiz 859">
                  <a:extLst>
                    <a:ext uri="{FF2B5EF4-FFF2-40B4-BE49-F238E27FC236}">
                      <a16:creationId xmlns:a16="http://schemas.microsoft.com/office/drawing/2014/main" id="{687C347C-38EB-9F45-99BA-4277687302EB}"/>
                    </a:ext>
                  </a:extLst>
                </p14:cNvPr>
                <p14:cNvContentPartPr/>
                <p14:nvPr/>
              </p14:nvContentPartPr>
              <p14:xfrm>
                <a:off x="8270598" y="2587087"/>
                <a:ext cx="73800" cy="117360"/>
              </p14:xfrm>
            </p:contentPart>
          </mc:Choice>
          <mc:Fallback xmlns="">
            <p:pic>
              <p:nvPicPr>
                <p:cNvPr id="860" name="Entrada de lápiz 859">
                  <a:extLst>
                    <a:ext uri="{FF2B5EF4-FFF2-40B4-BE49-F238E27FC236}">
                      <a16:creationId xmlns:a16="http://schemas.microsoft.com/office/drawing/2014/main" id="{687C347C-38EB-9F45-99BA-4277687302EB}"/>
                    </a:ext>
                  </a:extLst>
                </p:cNvPr>
                <p:cNvPicPr/>
                <p:nvPr/>
              </p:nvPicPr>
              <p:blipFill>
                <a:blip r:embed="rId387"/>
                <a:stretch>
                  <a:fillRect/>
                </a:stretch>
              </p:blipFill>
              <p:spPr>
                <a:xfrm>
                  <a:off x="8255118" y="2571607"/>
                  <a:ext cx="104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861" name="Entrada de lápiz 860">
                  <a:extLst>
                    <a:ext uri="{FF2B5EF4-FFF2-40B4-BE49-F238E27FC236}">
                      <a16:creationId xmlns:a16="http://schemas.microsoft.com/office/drawing/2014/main" id="{3676FDB5-BB9C-954B-9143-08FE44CCDC79}"/>
                    </a:ext>
                  </a:extLst>
                </p14:cNvPr>
                <p14:cNvContentPartPr/>
                <p14:nvPr/>
              </p14:nvContentPartPr>
              <p14:xfrm>
                <a:off x="8414238" y="2700487"/>
                <a:ext cx="3600" cy="3600"/>
              </p14:xfrm>
            </p:contentPart>
          </mc:Choice>
          <mc:Fallback xmlns="">
            <p:pic>
              <p:nvPicPr>
                <p:cNvPr id="861" name="Entrada de lápiz 860">
                  <a:extLst>
                    <a:ext uri="{FF2B5EF4-FFF2-40B4-BE49-F238E27FC236}">
                      <a16:creationId xmlns:a16="http://schemas.microsoft.com/office/drawing/2014/main" id="{3676FDB5-BB9C-954B-9143-08FE44CCDC79}"/>
                    </a:ext>
                  </a:extLst>
                </p:cNvPr>
                <p:cNvPicPr/>
                <p:nvPr/>
              </p:nvPicPr>
              <p:blipFill>
                <a:blip r:embed="rId389"/>
                <a:stretch>
                  <a:fillRect/>
                </a:stretch>
              </p:blipFill>
              <p:spPr>
                <a:xfrm>
                  <a:off x="8398758" y="2685007"/>
                  <a:ext cx="3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863" name="Entrada de lápiz 862">
                  <a:extLst>
                    <a:ext uri="{FF2B5EF4-FFF2-40B4-BE49-F238E27FC236}">
                      <a16:creationId xmlns:a16="http://schemas.microsoft.com/office/drawing/2014/main" id="{19904F14-DB87-054C-9C2A-40CC6AD6C80A}"/>
                    </a:ext>
                  </a:extLst>
                </p14:cNvPr>
                <p14:cNvContentPartPr/>
                <p14:nvPr/>
              </p14:nvContentPartPr>
              <p14:xfrm>
                <a:off x="8474358" y="2580247"/>
                <a:ext cx="53640" cy="123840"/>
              </p14:xfrm>
            </p:contentPart>
          </mc:Choice>
          <mc:Fallback xmlns="">
            <p:pic>
              <p:nvPicPr>
                <p:cNvPr id="863" name="Entrada de lápiz 862">
                  <a:extLst>
                    <a:ext uri="{FF2B5EF4-FFF2-40B4-BE49-F238E27FC236}">
                      <a16:creationId xmlns:a16="http://schemas.microsoft.com/office/drawing/2014/main" id="{19904F14-DB87-054C-9C2A-40CC6AD6C80A}"/>
                    </a:ext>
                  </a:extLst>
                </p:cNvPr>
                <p:cNvPicPr/>
                <p:nvPr/>
              </p:nvPicPr>
              <p:blipFill>
                <a:blip r:embed="rId391"/>
                <a:stretch>
                  <a:fillRect/>
                </a:stretch>
              </p:blipFill>
              <p:spPr>
                <a:xfrm>
                  <a:off x="8458981" y="2564767"/>
                  <a:ext cx="84036"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867" name="Entrada de lápiz 866">
                  <a:extLst>
                    <a:ext uri="{FF2B5EF4-FFF2-40B4-BE49-F238E27FC236}">
                      <a16:creationId xmlns:a16="http://schemas.microsoft.com/office/drawing/2014/main" id="{ABD5E3EF-00AF-B142-9A46-B7C85D7735A3}"/>
                    </a:ext>
                  </a:extLst>
                </p14:cNvPr>
                <p14:cNvContentPartPr/>
                <p14:nvPr/>
              </p14:nvContentPartPr>
              <p14:xfrm>
                <a:off x="8557878" y="2583847"/>
                <a:ext cx="63720" cy="67320"/>
              </p14:xfrm>
            </p:contentPart>
          </mc:Choice>
          <mc:Fallback xmlns="">
            <p:pic>
              <p:nvPicPr>
                <p:cNvPr id="867" name="Entrada de lápiz 866">
                  <a:extLst>
                    <a:ext uri="{FF2B5EF4-FFF2-40B4-BE49-F238E27FC236}">
                      <a16:creationId xmlns:a16="http://schemas.microsoft.com/office/drawing/2014/main" id="{ABD5E3EF-00AF-B142-9A46-B7C85D7735A3}"/>
                    </a:ext>
                  </a:extLst>
                </p:cNvPr>
                <p:cNvPicPr/>
                <p:nvPr/>
              </p:nvPicPr>
              <p:blipFill>
                <a:blip r:embed="rId393"/>
                <a:stretch>
                  <a:fillRect/>
                </a:stretch>
              </p:blipFill>
              <p:spPr>
                <a:xfrm>
                  <a:off x="8542485" y="2568367"/>
                  <a:ext cx="94148"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871" name="Entrada de lápiz 870">
                  <a:extLst>
                    <a:ext uri="{FF2B5EF4-FFF2-40B4-BE49-F238E27FC236}">
                      <a16:creationId xmlns:a16="http://schemas.microsoft.com/office/drawing/2014/main" id="{EDA6268D-49F3-A44F-AB1B-6D8B96F1A773}"/>
                    </a:ext>
                  </a:extLst>
                </p14:cNvPr>
                <p14:cNvContentPartPr/>
                <p14:nvPr/>
              </p14:nvContentPartPr>
              <p14:xfrm>
                <a:off x="8581998" y="2667367"/>
                <a:ext cx="56520" cy="43920"/>
              </p14:xfrm>
            </p:contentPart>
          </mc:Choice>
          <mc:Fallback xmlns="">
            <p:pic>
              <p:nvPicPr>
                <p:cNvPr id="871" name="Entrada de lápiz 870">
                  <a:extLst>
                    <a:ext uri="{FF2B5EF4-FFF2-40B4-BE49-F238E27FC236}">
                      <a16:creationId xmlns:a16="http://schemas.microsoft.com/office/drawing/2014/main" id="{EDA6268D-49F3-A44F-AB1B-6D8B96F1A773}"/>
                    </a:ext>
                  </a:extLst>
                </p:cNvPr>
                <p:cNvPicPr/>
                <p:nvPr/>
              </p:nvPicPr>
              <p:blipFill>
                <a:blip r:embed="rId395"/>
                <a:stretch>
                  <a:fillRect/>
                </a:stretch>
              </p:blipFill>
              <p:spPr>
                <a:xfrm>
                  <a:off x="8566518" y="2651887"/>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878" name="Entrada de lápiz 877">
                  <a:extLst>
                    <a:ext uri="{FF2B5EF4-FFF2-40B4-BE49-F238E27FC236}">
                      <a16:creationId xmlns:a16="http://schemas.microsoft.com/office/drawing/2014/main" id="{94F3296A-3C48-7C4D-A592-765CC026305F}"/>
                    </a:ext>
                  </a:extLst>
                </p14:cNvPr>
                <p14:cNvContentPartPr/>
                <p14:nvPr/>
              </p14:nvContentPartPr>
              <p14:xfrm>
                <a:off x="8611158" y="2513647"/>
                <a:ext cx="120600" cy="274320"/>
              </p14:xfrm>
            </p:contentPart>
          </mc:Choice>
          <mc:Fallback xmlns="">
            <p:pic>
              <p:nvPicPr>
                <p:cNvPr id="878" name="Entrada de lápiz 877">
                  <a:extLst>
                    <a:ext uri="{FF2B5EF4-FFF2-40B4-BE49-F238E27FC236}">
                      <a16:creationId xmlns:a16="http://schemas.microsoft.com/office/drawing/2014/main" id="{94F3296A-3C48-7C4D-A592-765CC026305F}"/>
                    </a:ext>
                  </a:extLst>
                </p:cNvPr>
                <p:cNvPicPr/>
                <p:nvPr/>
              </p:nvPicPr>
              <p:blipFill>
                <a:blip r:embed="rId397"/>
                <a:stretch>
                  <a:fillRect/>
                </a:stretch>
              </p:blipFill>
              <p:spPr>
                <a:xfrm>
                  <a:off x="8595678" y="2498167"/>
                  <a:ext cx="151200" cy="30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8">
            <p14:nvContentPartPr>
              <p14:cNvPr id="893" name="Entrada de lápiz 892">
                <a:extLst>
                  <a:ext uri="{FF2B5EF4-FFF2-40B4-BE49-F238E27FC236}">
                    <a16:creationId xmlns:a16="http://schemas.microsoft.com/office/drawing/2014/main" id="{F1DE96F4-D6AD-3144-BD45-A6658E9246D1}"/>
                  </a:ext>
                </a:extLst>
              </p14:cNvPr>
              <p14:cNvContentPartPr/>
              <p14:nvPr/>
            </p14:nvContentPartPr>
            <p14:xfrm>
              <a:off x="5975285" y="2292201"/>
              <a:ext cx="2975400" cy="710280"/>
            </p14:xfrm>
          </p:contentPart>
        </mc:Choice>
        <mc:Fallback xmlns="">
          <p:pic>
            <p:nvPicPr>
              <p:cNvPr id="893" name="Entrada de lápiz 892">
                <a:extLst>
                  <a:ext uri="{FF2B5EF4-FFF2-40B4-BE49-F238E27FC236}">
                    <a16:creationId xmlns:a16="http://schemas.microsoft.com/office/drawing/2014/main" id="{F1DE96F4-D6AD-3144-BD45-A6658E9246D1}"/>
                  </a:ext>
                </a:extLst>
              </p:cNvPr>
              <p:cNvPicPr/>
              <p:nvPr/>
            </p:nvPicPr>
            <p:blipFill>
              <a:blip r:embed="rId399"/>
              <a:stretch>
                <a:fillRect/>
              </a:stretch>
            </p:blipFill>
            <p:spPr>
              <a:xfrm>
                <a:off x="5959805" y="2276721"/>
                <a:ext cx="300600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894" name="Entrada de lápiz 893">
                <a:extLst>
                  <a:ext uri="{FF2B5EF4-FFF2-40B4-BE49-F238E27FC236}">
                    <a16:creationId xmlns:a16="http://schemas.microsoft.com/office/drawing/2014/main" id="{6AB12993-972F-4746-8EB9-267155E31960}"/>
                  </a:ext>
                </a:extLst>
              </p14:cNvPr>
              <p14:cNvContentPartPr/>
              <p14:nvPr/>
            </p14:nvContentPartPr>
            <p14:xfrm>
              <a:off x="5162953" y="1258158"/>
              <a:ext cx="78120" cy="97560"/>
            </p14:xfrm>
          </p:contentPart>
        </mc:Choice>
        <mc:Fallback xmlns="">
          <p:pic>
            <p:nvPicPr>
              <p:cNvPr id="894" name="Entrada de lápiz 893">
                <a:extLst>
                  <a:ext uri="{FF2B5EF4-FFF2-40B4-BE49-F238E27FC236}">
                    <a16:creationId xmlns:a16="http://schemas.microsoft.com/office/drawing/2014/main" id="{6AB12993-972F-4746-8EB9-267155E31960}"/>
                  </a:ext>
                </a:extLst>
              </p:cNvPr>
              <p:cNvPicPr/>
              <p:nvPr/>
            </p:nvPicPr>
            <p:blipFill>
              <a:blip r:embed="rId401"/>
              <a:stretch>
                <a:fillRect/>
              </a:stretch>
            </p:blipFill>
            <p:spPr>
              <a:xfrm>
                <a:off x="5147473" y="1242678"/>
                <a:ext cx="108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896" name="Entrada de lápiz 895">
                <a:extLst>
                  <a:ext uri="{FF2B5EF4-FFF2-40B4-BE49-F238E27FC236}">
                    <a16:creationId xmlns:a16="http://schemas.microsoft.com/office/drawing/2014/main" id="{0DEF8A8A-EB50-8C41-8EA4-9CF466EE939A}"/>
                  </a:ext>
                </a:extLst>
              </p14:cNvPr>
              <p14:cNvContentPartPr/>
              <p14:nvPr/>
            </p14:nvContentPartPr>
            <p14:xfrm>
              <a:off x="5305153" y="3711558"/>
              <a:ext cx="64440" cy="91080"/>
            </p14:xfrm>
          </p:contentPart>
        </mc:Choice>
        <mc:Fallback xmlns="">
          <p:pic>
            <p:nvPicPr>
              <p:cNvPr id="896" name="Entrada de lápiz 895">
                <a:extLst>
                  <a:ext uri="{FF2B5EF4-FFF2-40B4-BE49-F238E27FC236}">
                    <a16:creationId xmlns:a16="http://schemas.microsoft.com/office/drawing/2014/main" id="{0DEF8A8A-EB50-8C41-8EA4-9CF466EE939A}"/>
                  </a:ext>
                </a:extLst>
              </p:cNvPr>
              <p:cNvPicPr/>
              <p:nvPr/>
            </p:nvPicPr>
            <p:blipFill>
              <a:blip r:embed="rId403"/>
              <a:stretch>
                <a:fillRect/>
              </a:stretch>
            </p:blipFill>
            <p:spPr>
              <a:xfrm>
                <a:off x="5289673" y="3696078"/>
                <a:ext cx="95040" cy="121680"/>
              </a:xfrm>
              <a:prstGeom prst="rect">
                <a:avLst/>
              </a:prstGeom>
            </p:spPr>
          </p:pic>
        </mc:Fallback>
      </mc:AlternateContent>
      <p:grpSp>
        <p:nvGrpSpPr>
          <p:cNvPr id="907" name="Grupo 906">
            <a:extLst>
              <a:ext uri="{FF2B5EF4-FFF2-40B4-BE49-F238E27FC236}">
                <a16:creationId xmlns:a16="http://schemas.microsoft.com/office/drawing/2014/main" id="{540CCF56-A1CF-2E43-8294-FC17E144C809}"/>
              </a:ext>
            </a:extLst>
          </p:cNvPr>
          <p:cNvGrpSpPr/>
          <p:nvPr/>
        </p:nvGrpSpPr>
        <p:grpSpPr>
          <a:xfrm>
            <a:off x="6350038" y="4269450"/>
            <a:ext cx="641880" cy="816120"/>
            <a:chOff x="6350038" y="4269450"/>
            <a:chExt cx="641880" cy="816120"/>
          </a:xfrm>
        </p:grpSpPr>
        <mc:AlternateContent xmlns:mc="http://schemas.openxmlformats.org/markup-compatibility/2006" xmlns:p14="http://schemas.microsoft.com/office/powerpoint/2010/main">
          <mc:Choice Requires="p14">
            <p:contentPart p14:bwMode="auto" r:id="rId404">
              <p14:nvContentPartPr>
                <p14:cNvPr id="897" name="Entrada de lápiz 896">
                  <a:extLst>
                    <a:ext uri="{FF2B5EF4-FFF2-40B4-BE49-F238E27FC236}">
                      <a16:creationId xmlns:a16="http://schemas.microsoft.com/office/drawing/2014/main" id="{E40690AD-D9D0-524A-8103-DB1352130ED9}"/>
                    </a:ext>
                  </a:extLst>
                </p14:cNvPr>
                <p14:cNvContentPartPr/>
                <p14:nvPr/>
              </p14:nvContentPartPr>
              <p14:xfrm>
                <a:off x="6350038" y="4486170"/>
                <a:ext cx="66240" cy="5040"/>
              </p14:xfrm>
            </p:contentPart>
          </mc:Choice>
          <mc:Fallback xmlns="">
            <p:pic>
              <p:nvPicPr>
                <p:cNvPr id="897" name="Entrada de lápiz 896">
                  <a:extLst>
                    <a:ext uri="{FF2B5EF4-FFF2-40B4-BE49-F238E27FC236}">
                      <a16:creationId xmlns:a16="http://schemas.microsoft.com/office/drawing/2014/main" id="{E40690AD-D9D0-524A-8103-DB1352130ED9}"/>
                    </a:ext>
                  </a:extLst>
                </p:cNvPr>
                <p:cNvPicPr/>
                <p:nvPr/>
              </p:nvPicPr>
              <p:blipFill>
                <a:blip r:embed="rId405"/>
                <a:stretch>
                  <a:fillRect/>
                </a:stretch>
              </p:blipFill>
              <p:spPr>
                <a:xfrm>
                  <a:off x="6334558" y="4470690"/>
                  <a:ext cx="96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898" name="Entrada de lápiz 897">
                  <a:extLst>
                    <a:ext uri="{FF2B5EF4-FFF2-40B4-BE49-F238E27FC236}">
                      <a16:creationId xmlns:a16="http://schemas.microsoft.com/office/drawing/2014/main" id="{35F22C80-676C-CC4A-9B4B-0DD8D949CBE9}"/>
                    </a:ext>
                  </a:extLst>
                </p14:cNvPr>
                <p14:cNvContentPartPr/>
                <p14:nvPr/>
              </p14:nvContentPartPr>
              <p14:xfrm>
                <a:off x="6364438" y="4543050"/>
                <a:ext cx="70920" cy="19080"/>
              </p14:xfrm>
            </p:contentPart>
          </mc:Choice>
          <mc:Fallback xmlns="">
            <p:pic>
              <p:nvPicPr>
                <p:cNvPr id="898" name="Entrada de lápiz 897">
                  <a:extLst>
                    <a:ext uri="{FF2B5EF4-FFF2-40B4-BE49-F238E27FC236}">
                      <a16:creationId xmlns:a16="http://schemas.microsoft.com/office/drawing/2014/main" id="{35F22C80-676C-CC4A-9B4B-0DD8D949CBE9}"/>
                    </a:ext>
                  </a:extLst>
                </p:cNvPr>
                <p:cNvPicPr/>
                <p:nvPr/>
              </p:nvPicPr>
              <p:blipFill>
                <a:blip r:embed="rId407"/>
                <a:stretch>
                  <a:fillRect/>
                </a:stretch>
              </p:blipFill>
              <p:spPr>
                <a:xfrm>
                  <a:off x="6349036" y="4527857"/>
                  <a:ext cx="101365"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00" name="Entrada de lápiz 899">
                  <a:extLst>
                    <a:ext uri="{FF2B5EF4-FFF2-40B4-BE49-F238E27FC236}">
                      <a16:creationId xmlns:a16="http://schemas.microsoft.com/office/drawing/2014/main" id="{E19C9844-A4D0-8448-818C-D423644AB547}"/>
                    </a:ext>
                  </a:extLst>
                </p14:cNvPr>
                <p14:cNvContentPartPr/>
                <p14:nvPr/>
              </p14:nvContentPartPr>
              <p14:xfrm>
                <a:off x="6548398" y="4292850"/>
                <a:ext cx="104040" cy="792720"/>
              </p14:xfrm>
            </p:contentPart>
          </mc:Choice>
          <mc:Fallback xmlns="">
            <p:pic>
              <p:nvPicPr>
                <p:cNvPr id="900" name="Entrada de lápiz 899">
                  <a:extLst>
                    <a:ext uri="{FF2B5EF4-FFF2-40B4-BE49-F238E27FC236}">
                      <a16:creationId xmlns:a16="http://schemas.microsoft.com/office/drawing/2014/main" id="{E19C9844-A4D0-8448-818C-D423644AB547}"/>
                    </a:ext>
                  </a:extLst>
                </p:cNvPr>
                <p:cNvPicPr/>
                <p:nvPr/>
              </p:nvPicPr>
              <p:blipFill>
                <a:blip r:embed="rId409"/>
                <a:stretch>
                  <a:fillRect/>
                </a:stretch>
              </p:blipFill>
              <p:spPr>
                <a:xfrm>
                  <a:off x="6532918" y="4277370"/>
                  <a:ext cx="13464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902" name="Entrada de lápiz 901">
                  <a:extLst>
                    <a:ext uri="{FF2B5EF4-FFF2-40B4-BE49-F238E27FC236}">
                      <a16:creationId xmlns:a16="http://schemas.microsoft.com/office/drawing/2014/main" id="{694A167F-F06D-6A47-82CA-D8A811DCE02B}"/>
                    </a:ext>
                  </a:extLst>
                </p14:cNvPr>
                <p14:cNvContentPartPr/>
                <p14:nvPr/>
              </p14:nvContentPartPr>
              <p14:xfrm>
                <a:off x="6567118" y="4269450"/>
                <a:ext cx="66240" cy="5040"/>
              </p14:xfrm>
            </p:contentPart>
          </mc:Choice>
          <mc:Fallback xmlns="">
            <p:pic>
              <p:nvPicPr>
                <p:cNvPr id="902" name="Entrada de lápiz 901">
                  <a:extLst>
                    <a:ext uri="{FF2B5EF4-FFF2-40B4-BE49-F238E27FC236}">
                      <a16:creationId xmlns:a16="http://schemas.microsoft.com/office/drawing/2014/main" id="{694A167F-F06D-6A47-82CA-D8A811DCE02B}"/>
                    </a:ext>
                  </a:extLst>
                </p:cNvPr>
                <p:cNvPicPr/>
                <p:nvPr/>
              </p:nvPicPr>
              <p:blipFill>
                <a:blip r:embed="rId405"/>
                <a:stretch>
                  <a:fillRect/>
                </a:stretch>
              </p:blipFill>
              <p:spPr>
                <a:xfrm>
                  <a:off x="6551638" y="4253970"/>
                  <a:ext cx="96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904" name="Entrada de lápiz 903">
                  <a:extLst>
                    <a:ext uri="{FF2B5EF4-FFF2-40B4-BE49-F238E27FC236}">
                      <a16:creationId xmlns:a16="http://schemas.microsoft.com/office/drawing/2014/main" id="{D6BF567A-6245-E247-93A3-F8FA83BBEC0E}"/>
                    </a:ext>
                  </a:extLst>
                </p14:cNvPr>
                <p14:cNvContentPartPr/>
                <p14:nvPr/>
              </p14:nvContentPartPr>
              <p14:xfrm>
                <a:off x="6699238" y="4345410"/>
                <a:ext cx="80640" cy="113040"/>
              </p14:xfrm>
            </p:contentPart>
          </mc:Choice>
          <mc:Fallback xmlns="">
            <p:pic>
              <p:nvPicPr>
                <p:cNvPr id="904" name="Entrada de lápiz 903">
                  <a:extLst>
                    <a:ext uri="{FF2B5EF4-FFF2-40B4-BE49-F238E27FC236}">
                      <a16:creationId xmlns:a16="http://schemas.microsoft.com/office/drawing/2014/main" id="{D6BF567A-6245-E247-93A3-F8FA83BBEC0E}"/>
                    </a:ext>
                  </a:extLst>
                </p:cNvPr>
                <p:cNvPicPr/>
                <p:nvPr/>
              </p:nvPicPr>
              <p:blipFill>
                <a:blip r:embed="rId412"/>
                <a:stretch>
                  <a:fillRect/>
                </a:stretch>
              </p:blipFill>
              <p:spPr>
                <a:xfrm>
                  <a:off x="6683758" y="4329930"/>
                  <a:ext cx="1112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905" name="Entrada de lápiz 904">
                  <a:extLst>
                    <a:ext uri="{FF2B5EF4-FFF2-40B4-BE49-F238E27FC236}">
                      <a16:creationId xmlns:a16="http://schemas.microsoft.com/office/drawing/2014/main" id="{D2EB795B-962F-B346-ABB3-D1C6B3DCD4BD}"/>
                    </a:ext>
                  </a:extLst>
                </p14:cNvPr>
                <p14:cNvContentPartPr/>
                <p14:nvPr/>
              </p14:nvContentPartPr>
              <p14:xfrm>
                <a:off x="6845398" y="4448730"/>
                <a:ext cx="5040" cy="360"/>
              </p14:xfrm>
            </p:contentPart>
          </mc:Choice>
          <mc:Fallback xmlns="">
            <p:pic>
              <p:nvPicPr>
                <p:cNvPr id="905" name="Entrada de lápiz 904">
                  <a:extLst>
                    <a:ext uri="{FF2B5EF4-FFF2-40B4-BE49-F238E27FC236}">
                      <a16:creationId xmlns:a16="http://schemas.microsoft.com/office/drawing/2014/main" id="{D2EB795B-962F-B346-ABB3-D1C6B3DCD4BD}"/>
                    </a:ext>
                  </a:extLst>
                </p:cNvPr>
                <p:cNvPicPr/>
                <p:nvPr/>
              </p:nvPicPr>
              <p:blipFill>
                <a:blip r:embed="rId362"/>
                <a:stretch>
                  <a:fillRect/>
                </a:stretch>
              </p:blipFill>
              <p:spPr>
                <a:xfrm>
                  <a:off x="6830950" y="4433250"/>
                  <a:ext cx="33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06" name="Entrada de lápiz 905">
                  <a:extLst>
                    <a:ext uri="{FF2B5EF4-FFF2-40B4-BE49-F238E27FC236}">
                      <a16:creationId xmlns:a16="http://schemas.microsoft.com/office/drawing/2014/main" id="{681AF569-FA6D-3246-B4E0-8BDB1BC7067D}"/>
                    </a:ext>
                  </a:extLst>
                </p14:cNvPr>
                <p14:cNvContentPartPr/>
                <p14:nvPr/>
              </p14:nvContentPartPr>
              <p14:xfrm>
                <a:off x="6911278" y="4330650"/>
                <a:ext cx="80640" cy="127800"/>
              </p14:xfrm>
            </p:contentPart>
          </mc:Choice>
          <mc:Fallback xmlns="">
            <p:pic>
              <p:nvPicPr>
                <p:cNvPr id="906" name="Entrada de lápiz 905">
                  <a:extLst>
                    <a:ext uri="{FF2B5EF4-FFF2-40B4-BE49-F238E27FC236}">
                      <a16:creationId xmlns:a16="http://schemas.microsoft.com/office/drawing/2014/main" id="{681AF569-FA6D-3246-B4E0-8BDB1BC7067D}"/>
                    </a:ext>
                  </a:extLst>
                </p:cNvPr>
                <p:cNvPicPr/>
                <p:nvPr/>
              </p:nvPicPr>
              <p:blipFill>
                <a:blip r:embed="rId415"/>
                <a:stretch>
                  <a:fillRect/>
                </a:stretch>
              </p:blipFill>
              <p:spPr>
                <a:xfrm>
                  <a:off x="6895729" y="4315126"/>
                  <a:ext cx="111377" cy="1584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6">
            <p14:nvContentPartPr>
              <p14:cNvPr id="912" name="Entrada de lápiz 911">
                <a:extLst>
                  <a:ext uri="{FF2B5EF4-FFF2-40B4-BE49-F238E27FC236}">
                    <a16:creationId xmlns:a16="http://schemas.microsoft.com/office/drawing/2014/main" id="{E59DFDB8-E48B-1745-9EE6-0AB8273A747F}"/>
                  </a:ext>
                </a:extLst>
              </p14:cNvPr>
              <p14:cNvContentPartPr/>
              <p14:nvPr/>
            </p14:nvContentPartPr>
            <p14:xfrm>
              <a:off x="7279198" y="4335330"/>
              <a:ext cx="5040" cy="85320"/>
            </p14:xfrm>
          </p:contentPart>
        </mc:Choice>
        <mc:Fallback xmlns="">
          <p:pic>
            <p:nvPicPr>
              <p:cNvPr id="912" name="Entrada de lápiz 911">
                <a:extLst>
                  <a:ext uri="{FF2B5EF4-FFF2-40B4-BE49-F238E27FC236}">
                    <a16:creationId xmlns:a16="http://schemas.microsoft.com/office/drawing/2014/main" id="{E59DFDB8-E48B-1745-9EE6-0AB8273A747F}"/>
                  </a:ext>
                </a:extLst>
              </p:cNvPr>
              <p:cNvPicPr/>
              <p:nvPr/>
            </p:nvPicPr>
            <p:blipFill>
              <a:blip r:embed="rId417"/>
              <a:stretch>
                <a:fillRect/>
              </a:stretch>
            </p:blipFill>
            <p:spPr>
              <a:xfrm>
                <a:off x="7263718" y="4319850"/>
                <a:ext cx="35640" cy="115920"/>
              </a:xfrm>
              <a:prstGeom prst="rect">
                <a:avLst/>
              </a:prstGeom>
            </p:spPr>
          </p:pic>
        </mc:Fallback>
      </mc:AlternateContent>
      <p:grpSp>
        <p:nvGrpSpPr>
          <p:cNvPr id="916" name="Grupo 915">
            <a:extLst>
              <a:ext uri="{FF2B5EF4-FFF2-40B4-BE49-F238E27FC236}">
                <a16:creationId xmlns:a16="http://schemas.microsoft.com/office/drawing/2014/main" id="{4E104E89-B5B8-0843-8F75-067A962785C7}"/>
              </a:ext>
            </a:extLst>
          </p:cNvPr>
          <p:cNvGrpSpPr/>
          <p:nvPr/>
        </p:nvGrpSpPr>
        <p:grpSpPr>
          <a:xfrm>
            <a:off x="6694558" y="4618290"/>
            <a:ext cx="278280" cy="104040"/>
            <a:chOff x="6694558" y="4618290"/>
            <a:chExt cx="278280" cy="104040"/>
          </a:xfrm>
        </p:grpSpPr>
        <mc:AlternateContent xmlns:mc="http://schemas.openxmlformats.org/markup-compatibility/2006" xmlns:p14="http://schemas.microsoft.com/office/powerpoint/2010/main">
          <mc:Choice Requires="p14">
            <p:contentPart p14:bwMode="auto" r:id="rId418">
              <p14:nvContentPartPr>
                <p14:cNvPr id="913" name="Entrada de lápiz 912">
                  <a:extLst>
                    <a:ext uri="{FF2B5EF4-FFF2-40B4-BE49-F238E27FC236}">
                      <a16:creationId xmlns:a16="http://schemas.microsoft.com/office/drawing/2014/main" id="{721EAF46-A51E-4F43-B60B-FB55BF540C35}"/>
                    </a:ext>
                  </a:extLst>
                </p14:cNvPr>
                <p14:cNvContentPartPr/>
                <p14:nvPr/>
              </p14:nvContentPartPr>
              <p14:xfrm>
                <a:off x="6694558" y="4622970"/>
                <a:ext cx="90000" cy="99360"/>
              </p14:xfrm>
            </p:contentPart>
          </mc:Choice>
          <mc:Fallback xmlns="">
            <p:pic>
              <p:nvPicPr>
                <p:cNvPr id="913" name="Entrada de lápiz 912">
                  <a:extLst>
                    <a:ext uri="{FF2B5EF4-FFF2-40B4-BE49-F238E27FC236}">
                      <a16:creationId xmlns:a16="http://schemas.microsoft.com/office/drawing/2014/main" id="{721EAF46-A51E-4F43-B60B-FB55BF540C35}"/>
                    </a:ext>
                  </a:extLst>
                </p:cNvPr>
                <p:cNvPicPr/>
                <p:nvPr/>
              </p:nvPicPr>
              <p:blipFill>
                <a:blip r:embed="rId419"/>
                <a:stretch>
                  <a:fillRect/>
                </a:stretch>
              </p:blipFill>
              <p:spPr>
                <a:xfrm>
                  <a:off x="6679078" y="4607490"/>
                  <a:ext cx="120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14" name="Entrada de lápiz 913">
                  <a:extLst>
                    <a:ext uri="{FF2B5EF4-FFF2-40B4-BE49-F238E27FC236}">
                      <a16:creationId xmlns:a16="http://schemas.microsoft.com/office/drawing/2014/main" id="{60FEEDB4-0496-474D-BF5B-597B77D069B2}"/>
                    </a:ext>
                  </a:extLst>
                </p14:cNvPr>
                <p14:cNvContentPartPr/>
                <p14:nvPr/>
              </p14:nvContentPartPr>
              <p14:xfrm>
                <a:off x="6840718" y="4712610"/>
                <a:ext cx="360" cy="5040"/>
              </p14:xfrm>
            </p:contentPart>
          </mc:Choice>
          <mc:Fallback xmlns="">
            <p:pic>
              <p:nvPicPr>
                <p:cNvPr id="914" name="Entrada de lápiz 913">
                  <a:extLst>
                    <a:ext uri="{FF2B5EF4-FFF2-40B4-BE49-F238E27FC236}">
                      <a16:creationId xmlns:a16="http://schemas.microsoft.com/office/drawing/2014/main" id="{60FEEDB4-0496-474D-BF5B-597B77D069B2}"/>
                    </a:ext>
                  </a:extLst>
                </p:cNvPr>
                <p:cNvPicPr/>
                <p:nvPr/>
              </p:nvPicPr>
              <p:blipFill>
                <a:blip r:embed="rId362"/>
                <a:stretch>
                  <a:fillRect/>
                </a:stretch>
              </p:blipFill>
              <p:spPr>
                <a:xfrm>
                  <a:off x="6825238" y="4697130"/>
                  <a:ext cx="30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915" name="Entrada de lápiz 914">
                  <a:extLst>
                    <a:ext uri="{FF2B5EF4-FFF2-40B4-BE49-F238E27FC236}">
                      <a16:creationId xmlns:a16="http://schemas.microsoft.com/office/drawing/2014/main" id="{514180E8-C53C-2A41-A901-464DE3B50177}"/>
                    </a:ext>
                  </a:extLst>
                </p14:cNvPr>
                <p14:cNvContentPartPr/>
                <p14:nvPr/>
              </p14:nvContentPartPr>
              <p14:xfrm>
                <a:off x="6901918" y="4618290"/>
                <a:ext cx="70920" cy="99360"/>
              </p14:xfrm>
            </p:contentPart>
          </mc:Choice>
          <mc:Fallback xmlns="">
            <p:pic>
              <p:nvPicPr>
                <p:cNvPr id="915" name="Entrada de lápiz 914">
                  <a:extLst>
                    <a:ext uri="{FF2B5EF4-FFF2-40B4-BE49-F238E27FC236}">
                      <a16:creationId xmlns:a16="http://schemas.microsoft.com/office/drawing/2014/main" id="{514180E8-C53C-2A41-A901-464DE3B50177}"/>
                    </a:ext>
                  </a:extLst>
                </p:cNvPr>
                <p:cNvPicPr/>
                <p:nvPr/>
              </p:nvPicPr>
              <p:blipFill>
                <a:blip r:embed="rId422"/>
                <a:stretch>
                  <a:fillRect/>
                </a:stretch>
              </p:blipFill>
              <p:spPr>
                <a:xfrm>
                  <a:off x="6886438" y="4602810"/>
                  <a:ext cx="101520" cy="129960"/>
                </a:xfrm>
                <a:prstGeom prst="rect">
                  <a:avLst/>
                </a:prstGeom>
              </p:spPr>
            </p:pic>
          </mc:Fallback>
        </mc:AlternateContent>
      </p:grpSp>
      <p:grpSp>
        <p:nvGrpSpPr>
          <p:cNvPr id="943" name="Grupo 942">
            <a:extLst>
              <a:ext uri="{FF2B5EF4-FFF2-40B4-BE49-F238E27FC236}">
                <a16:creationId xmlns:a16="http://schemas.microsoft.com/office/drawing/2014/main" id="{8A7A0234-B2D0-764D-9D8E-CFB8F3FCF877}"/>
              </a:ext>
            </a:extLst>
          </p:cNvPr>
          <p:cNvGrpSpPr/>
          <p:nvPr/>
        </p:nvGrpSpPr>
        <p:grpSpPr>
          <a:xfrm>
            <a:off x="7236718" y="4307250"/>
            <a:ext cx="307080" cy="797400"/>
            <a:chOff x="7236718" y="4307250"/>
            <a:chExt cx="307080" cy="797400"/>
          </a:xfrm>
        </p:grpSpPr>
        <mc:AlternateContent xmlns:mc="http://schemas.openxmlformats.org/markup-compatibility/2006" xmlns:p14="http://schemas.microsoft.com/office/powerpoint/2010/main">
          <mc:Choice Requires="p14">
            <p:contentPart p14:bwMode="auto" r:id="rId423">
              <p14:nvContentPartPr>
                <p14:cNvPr id="917" name="Entrada de lápiz 916">
                  <a:extLst>
                    <a:ext uri="{FF2B5EF4-FFF2-40B4-BE49-F238E27FC236}">
                      <a16:creationId xmlns:a16="http://schemas.microsoft.com/office/drawing/2014/main" id="{634D6169-5BAC-1345-8DB7-72773B7E25BE}"/>
                    </a:ext>
                  </a:extLst>
                </p14:cNvPr>
                <p14:cNvContentPartPr/>
                <p14:nvPr/>
              </p14:nvContentPartPr>
              <p14:xfrm>
                <a:off x="7236718" y="4604250"/>
                <a:ext cx="70920" cy="99360"/>
              </p14:xfrm>
            </p:contentPart>
          </mc:Choice>
          <mc:Fallback xmlns="">
            <p:pic>
              <p:nvPicPr>
                <p:cNvPr id="917" name="Entrada de lápiz 916">
                  <a:extLst>
                    <a:ext uri="{FF2B5EF4-FFF2-40B4-BE49-F238E27FC236}">
                      <a16:creationId xmlns:a16="http://schemas.microsoft.com/office/drawing/2014/main" id="{634D6169-5BAC-1345-8DB7-72773B7E25BE}"/>
                    </a:ext>
                  </a:extLst>
                </p:cNvPr>
                <p:cNvPicPr/>
                <p:nvPr/>
              </p:nvPicPr>
              <p:blipFill>
                <a:blip r:embed="rId424"/>
                <a:stretch>
                  <a:fillRect/>
                </a:stretch>
              </p:blipFill>
              <p:spPr>
                <a:xfrm>
                  <a:off x="7221238" y="4588826"/>
                  <a:ext cx="101520" cy="12985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918" name="Entrada de lápiz 917">
                  <a:extLst>
                    <a:ext uri="{FF2B5EF4-FFF2-40B4-BE49-F238E27FC236}">
                      <a16:creationId xmlns:a16="http://schemas.microsoft.com/office/drawing/2014/main" id="{AB7078BE-2625-584B-99E6-C6C0BB91CBA5}"/>
                    </a:ext>
                  </a:extLst>
                </p14:cNvPr>
                <p14:cNvContentPartPr/>
                <p14:nvPr/>
              </p14:nvContentPartPr>
              <p14:xfrm>
                <a:off x="7373518" y="4703250"/>
                <a:ext cx="360" cy="360"/>
              </p14:xfrm>
            </p:contentPart>
          </mc:Choice>
          <mc:Fallback xmlns="">
            <p:pic>
              <p:nvPicPr>
                <p:cNvPr id="918" name="Entrada de lápiz 917">
                  <a:extLst>
                    <a:ext uri="{FF2B5EF4-FFF2-40B4-BE49-F238E27FC236}">
                      <a16:creationId xmlns:a16="http://schemas.microsoft.com/office/drawing/2014/main" id="{AB7078BE-2625-584B-99E6-C6C0BB91CBA5}"/>
                    </a:ext>
                  </a:extLst>
                </p:cNvPr>
                <p:cNvPicPr/>
                <p:nvPr/>
              </p:nvPicPr>
              <p:blipFill>
                <a:blip r:embed="rId362"/>
                <a:stretch>
                  <a:fillRect/>
                </a:stretch>
              </p:blipFill>
              <p:spPr>
                <a:xfrm>
                  <a:off x="7358038" y="4687770"/>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19" name="Entrada de lápiz 918">
                  <a:extLst>
                    <a:ext uri="{FF2B5EF4-FFF2-40B4-BE49-F238E27FC236}">
                      <a16:creationId xmlns:a16="http://schemas.microsoft.com/office/drawing/2014/main" id="{BF3A4902-BF0B-6B4F-8693-257AB7E35DDB}"/>
                    </a:ext>
                  </a:extLst>
                </p14:cNvPr>
                <p14:cNvContentPartPr/>
                <p14:nvPr/>
              </p14:nvContentPartPr>
              <p14:xfrm>
                <a:off x="7397278" y="4613610"/>
                <a:ext cx="61560" cy="101880"/>
              </p14:xfrm>
            </p:contentPart>
          </mc:Choice>
          <mc:Fallback xmlns="">
            <p:pic>
              <p:nvPicPr>
                <p:cNvPr id="919" name="Entrada de lápiz 918">
                  <a:extLst>
                    <a:ext uri="{FF2B5EF4-FFF2-40B4-BE49-F238E27FC236}">
                      <a16:creationId xmlns:a16="http://schemas.microsoft.com/office/drawing/2014/main" id="{BF3A4902-BF0B-6B4F-8693-257AB7E35DDB}"/>
                    </a:ext>
                  </a:extLst>
                </p:cNvPr>
                <p:cNvPicPr/>
                <p:nvPr/>
              </p:nvPicPr>
              <p:blipFill>
                <a:blip r:embed="rId427"/>
                <a:stretch>
                  <a:fillRect/>
                </a:stretch>
              </p:blipFill>
              <p:spPr>
                <a:xfrm>
                  <a:off x="7381798" y="4598130"/>
                  <a:ext cx="92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42" name="Entrada de lápiz 941">
                  <a:extLst>
                    <a:ext uri="{FF2B5EF4-FFF2-40B4-BE49-F238E27FC236}">
                      <a16:creationId xmlns:a16="http://schemas.microsoft.com/office/drawing/2014/main" id="{EFA54DE3-B3B8-B549-877C-508E10411BE4}"/>
                    </a:ext>
                  </a:extLst>
                </p14:cNvPr>
                <p14:cNvContentPartPr/>
                <p14:nvPr/>
              </p14:nvContentPartPr>
              <p14:xfrm>
                <a:off x="7420678" y="4307250"/>
                <a:ext cx="123120" cy="797400"/>
              </p14:xfrm>
            </p:contentPart>
          </mc:Choice>
          <mc:Fallback xmlns="">
            <p:pic>
              <p:nvPicPr>
                <p:cNvPr id="942" name="Entrada de lápiz 941">
                  <a:extLst>
                    <a:ext uri="{FF2B5EF4-FFF2-40B4-BE49-F238E27FC236}">
                      <a16:creationId xmlns:a16="http://schemas.microsoft.com/office/drawing/2014/main" id="{EFA54DE3-B3B8-B549-877C-508E10411BE4}"/>
                    </a:ext>
                  </a:extLst>
                </p:cNvPr>
                <p:cNvPicPr/>
                <p:nvPr/>
              </p:nvPicPr>
              <p:blipFill>
                <a:blip r:embed="rId429"/>
                <a:stretch>
                  <a:fillRect/>
                </a:stretch>
              </p:blipFill>
              <p:spPr>
                <a:xfrm>
                  <a:off x="7405153" y="4291770"/>
                  <a:ext cx="153810" cy="828000"/>
                </a:xfrm>
                <a:prstGeom prst="rect">
                  <a:avLst/>
                </a:prstGeom>
              </p:spPr>
            </p:pic>
          </mc:Fallback>
        </mc:AlternateContent>
      </p:grpSp>
      <p:grpSp>
        <p:nvGrpSpPr>
          <p:cNvPr id="974" name="Grupo 973">
            <a:extLst>
              <a:ext uri="{FF2B5EF4-FFF2-40B4-BE49-F238E27FC236}">
                <a16:creationId xmlns:a16="http://schemas.microsoft.com/office/drawing/2014/main" id="{15ADD4EC-5AF7-F945-8A37-D081893218ED}"/>
              </a:ext>
            </a:extLst>
          </p:cNvPr>
          <p:cNvGrpSpPr/>
          <p:nvPr/>
        </p:nvGrpSpPr>
        <p:grpSpPr>
          <a:xfrm>
            <a:off x="6708598" y="4877850"/>
            <a:ext cx="259560" cy="132480"/>
            <a:chOff x="6708598" y="4877850"/>
            <a:chExt cx="259560" cy="132480"/>
          </a:xfrm>
        </p:grpSpPr>
        <mc:AlternateContent xmlns:mc="http://schemas.openxmlformats.org/markup-compatibility/2006" xmlns:p14="http://schemas.microsoft.com/office/powerpoint/2010/main">
          <mc:Choice Requires="p14">
            <p:contentPart p14:bwMode="auto" r:id="rId430">
              <p14:nvContentPartPr>
                <p14:cNvPr id="944" name="Entrada de lápiz 943">
                  <a:extLst>
                    <a:ext uri="{FF2B5EF4-FFF2-40B4-BE49-F238E27FC236}">
                      <a16:creationId xmlns:a16="http://schemas.microsoft.com/office/drawing/2014/main" id="{6A974BBA-F0DE-AC47-A590-BC5FA32DFC98}"/>
                    </a:ext>
                  </a:extLst>
                </p14:cNvPr>
                <p14:cNvContentPartPr/>
                <p14:nvPr/>
              </p14:nvContentPartPr>
              <p14:xfrm>
                <a:off x="6708598" y="4877850"/>
                <a:ext cx="80640" cy="118080"/>
              </p14:xfrm>
            </p:contentPart>
          </mc:Choice>
          <mc:Fallback xmlns="">
            <p:pic>
              <p:nvPicPr>
                <p:cNvPr id="944" name="Entrada de lápiz 943">
                  <a:extLst>
                    <a:ext uri="{FF2B5EF4-FFF2-40B4-BE49-F238E27FC236}">
                      <a16:creationId xmlns:a16="http://schemas.microsoft.com/office/drawing/2014/main" id="{6A974BBA-F0DE-AC47-A590-BC5FA32DFC98}"/>
                    </a:ext>
                  </a:extLst>
                </p:cNvPr>
                <p:cNvPicPr/>
                <p:nvPr/>
              </p:nvPicPr>
              <p:blipFill>
                <a:blip r:embed="rId431"/>
                <a:stretch>
                  <a:fillRect/>
                </a:stretch>
              </p:blipFill>
              <p:spPr>
                <a:xfrm>
                  <a:off x="6693049" y="4862417"/>
                  <a:ext cx="111377" cy="148587"/>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45" name="Entrada de lápiz 944">
                  <a:extLst>
                    <a:ext uri="{FF2B5EF4-FFF2-40B4-BE49-F238E27FC236}">
                      <a16:creationId xmlns:a16="http://schemas.microsoft.com/office/drawing/2014/main" id="{924F32D0-18E6-BA45-B951-6CD6E99B8579}"/>
                    </a:ext>
                  </a:extLst>
                </p14:cNvPr>
                <p14:cNvContentPartPr/>
                <p14:nvPr/>
              </p14:nvContentPartPr>
              <p14:xfrm>
                <a:off x="6859438" y="5000250"/>
                <a:ext cx="360" cy="9360"/>
              </p14:xfrm>
            </p:contentPart>
          </mc:Choice>
          <mc:Fallback xmlns="">
            <p:pic>
              <p:nvPicPr>
                <p:cNvPr id="945" name="Entrada de lápiz 944">
                  <a:extLst>
                    <a:ext uri="{FF2B5EF4-FFF2-40B4-BE49-F238E27FC236}">
                      <a16:creationId xmlns:a16="http://schemas.microsoft.com/office/drawing/2014/main" id="{924F32D0-18E6-BA45-B951-6CD6E99B8579}"/>
                    </a:ext>
                  </a:extLst>
                </p:cNvPr>
                <p:cNvPicPr/>
                <p:nvPr/>
              </p:nvPicPr>
              <p:blipFill>
                <a:blip r:embed="rId433"/>
                <a:stretch>
                  <a:fillRect/>
                </a:stretch>
              </p:blipFill>
              <p:spPr>
                <a:xfrm>
                  <a:off x="6843958" y="4984770"/>
                  <a:ext cx="30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959" name="Entrada de lápiz 958">
                  <a:extLst>
                    <a:ext uri="{FF2B5EF4-FFF2-40B4-BE49-F238E27FC236}">
                      <a16:creationId xmlns:a16="http://schemas.microsoft.com/office/drawing/2014/main" id="{88942399-B1CB-6F41-A885-0A341F94982F}"/>
                    </a:ext>
                  </a:extLst>
                </p14:cNvPr>
                <p14:cNvContentPartPr/>
                <p14:nvPr/>
              </p14:nvContentPartPr>
              <p14:xfrm>
                <a:off x="6906598" y="4882530"/>
                <a:ext cx="61560" cy="127800"/>
              </p14:xfrm>
            </p:contentPart>
          </mc:Choice>
          <mc:Fallback xmlns="">
            <p:pic>
              <p:nvPicPr>
                <p:cNvPr id="959" name="Entrada de lápiz 958">
                  <a:extLst>
                    <a:ext uri="{FF2B5EF4-FFF2-40B4-BE49-F238E27FC236}">
                      <a16:creationId xmlns:a16="http://schemas.microsoft.com/office/drawing/2014/main" id="{88942399-B1CB-6F41-A885-0A341F94982F}"/>
                    </a:ext>
                  </a:extLst>
                </p:cNvPr>
                <p:cNvPicPr/>
                <p:nvPr/>
              </p:nvPicPr>
              <p:blipFill>
                <a:blip r:embed="rId435"/>
                <a:stretch>
                  <a:fillRect/>
                </a:stretch>
              </p:blipFill>
              <p:spPr>
                <a:xfrm>
                  <a:off x="6891118" y="4867050"/>
                  <a:ext cx="92160" cy="158400"/>
                </a:xfrm>
                <a:prstGeom prst="rect">
                  <a:avLst/>
                </a:prstGeom>
              </p:spPr>
            </p:pic>
          </mc:Fallback>
        </mc:AlternateContent>
      </p:grpSp>
      <p:grpSp>
        <p:nvGrpSpPr>
          <p:cNvPr id="997" name="Grupo 996">
            <a:extLst>
              <a:ext uri="{FF2B5EF4-FFF2-40B4-BE49-F238E27FC236}">
                <a16:creationId xmlns:a16="http://schemas.microsoft.com/office/drawing/2014/main" id="{16D3B3AC-E6B8-E148-83AD-341DCF2A73A5}"/>
              </a:ext>
            </a:extLst>
          </p:cNvPr>
          <p:cNvGrpSpPr/>
          <p:nvPr/>
        </p:nvGrpSpPr>
        <p:grpSpPr>
          <a:xfrm>
            <a:off x="7213318" y="4882530"/>
            <a:ext cx="226800" cy="108720"/>
            <a:chOff x="7213318" y="4882530"/>
            <a:chExt cx="226800" cy="108720"/>
          </a:xfrm>
        </p:grpSpPr>
        <mc:AlternateContent xmlns:mc="http://schemas.openxmlformats.org/markup-compatibility/2006" xmlns:p14="http://schemas.microsoft.com/office/powerpoint/2010/main">
          <mc:Choice Requires="p14">
            <p:contentPart p14:bwMode="auto" r:id="rId436">
              <p14:nvContentPartPr>
                <p14:cNvPr id="994" name="Entrada de lápiz 993">
                  <a:extLst>
                    <a:ext uri="{FF2B5EF4-FFF2-40B4-BE49-F238E27FC236}">
                      <a16:creationId xmlns:a16="http://schemas.microsoft.com/office/drawing/2014/main" id="{B3BC8997-8AC0-9540-9519-FDF5BD8D8CC5}"/>
                    </a:ext>
                  </a:extLst>
                </p14:cNvPr>
                <p14:cNvContentPartPr/>
                <p14:nvPr/>
              </p14:nvContentPartPr>
              <p14:xfrm>
                <a:off x="7213318" y="4882530"/>
                <a:ext cx="75960" cy="99360"/>
              </p14:xfrm>
            </p:contentPart>
          </mc:Choice>
          <mc:Fallback xmlns="">
            <p:pic>
              <p:nvPicPr>
                <p:cNvPr id="994" name="Entrada de lápiz 993">
                  <a:extLst>
                    <a:ext uri="{FF2B5EF4-FFF2-40B4-BE49-F238E27FC236}">
                      <a16:creationId xmlns:a16="http://schemas.microsoft.com/office/drawing/2014/main" id="{B3BC8997-8AC0-9540-9519-FDF5BD8D8CC5}"/>
                    </a:ext>
                  </a:extLst>
                </p:cNvPr>
                <p:cNvPicPr/>
                <p:nvPr/>
              </p:nvPicPr>
              <p:blipFill>
                <a:blip r:embed="rId437"/>
                <a:stretch>
                  <a:fillRect/>
                </a:stretch>
              </p:blipFill>
              <p:spPr>
                <a:xfrm>
                  <a:off x="7197838" y="4867050"/>
                  <a:ext cx="1065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995" name="Entrada de lápiz 994">
                  <a:extLst>
                    <a:ext uri="{FF2B5EF4-FFF2-40B4-BE49-F238E27FC236}">
                      <a16:creationId xmlns:a16="http://schemas.microsoft.com/office/drawing/2014/main" id="{AC3010E0-2A16-6A42-B972-CD5A3460E206}"/>
                    </a:ext>
                  </a:extLst>
                </p14:cNvPr>
                <p14:cNvContentPartPr/>
                <p14:nvPr/>
              </p14:nvContentPartPr>
              <p14:xfrm>
                <a:off x="7350118" y="4986210"/>
                <a:ext cx="5040" cy="5040"/>
              </p14:xfrm>
            </p:contentPart>
          </mc:Choice>
          <mc:Fallback xmlns="">
            <p:pic>
              <p:nvPicPr>
                <p:cNvPr id="995" name="Entrada de lápiz 994">
                  <a:extLst>
                    <a:ext uri="{FF2B5EF4-FFF2-40B4-BE49-F238E27FC236}">
                      <a16:creationId xmlns:a16="http://schemas.microsoft.com/office/drawing/2014/main" id="{AC3010E0-2A16-6A42-B972-CD5A3460E206}"/>
                    </a:ext>
                  </a:extLst>
                </p:cNvPr>
                <p:cNvPicPr/>
                <p:nvPr/>
              </p:nvPicPr>
              <p:blipFill>
                <a:blip r:embed="rId439"/>
                <a:stretch>
                  <a:fillRect/>
                </a:stretch>
              </p:blipFill>
              <p:spPr>
                <a:xfrm>
                  <a:off x="7334638" y="4971762"/>
                  <a:ext cx="35640" cy="336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996" name="Entrada de lápiz 995">
                  <a:extLst>
                    <a:ext uri="{FF2B5EF4-FFF2-40B4-BE49-F238E27FC236}">
                      <a16:creationId xmlns:a16="http://schemas.microsoft.com/office/drawing/2014/main" id="{8911E504-58F9-0C43-A6D2-C37C087447BA}"/>
                    </a:ext>
                  </a:extLst>
                </p14:cNvPr>
                <p14:cNvContentPartPr/>
                <p14:nvPr/>
              </p14:nvContentPartPr>
              <p14:xfrm>
                <a:off x="7411318" y="4891890"/>
                <a:ext cx="28800" cy="99360"/>
              </p14:xfrm>
            </p:contentPart>
          </mc:Choice>
          <mc:Fallback xmlns="">
            <p:pic>
              <p:nvPicPr>
                <p:cNvPr id="996" name="Entrada de lápiz 995">
                  <a:extLst>
                    <a:ext uri="{FF2B5EF4-FFF2-40B4-BE49-F238E27FC236}">
                      <a16:creationId xmlns:a16="http://schemas.microsoft.com/office/drawing/2014/main" id="{8911E504-58F9-0C43-A6D2-C37C087447BA}"/>
                    </a:ext>
                  </a:extLst>
                </p:cNvPr>
                <p:cNvPicPr/>
                <p:nvPr/>
              </p:nvPicPr>
              <p:blipFill>
                <a:blip r:embed="rId441"/>
                <a:stretch>
                  <a:fillRect/>
                </a:stretch>
              </p:blipFill>
              <p:spPr>
                <a:xfrm>
                  <a:off x="7395838" y="4876466"/>
                  <a:ext cx="59400" cy="129850"/>
                </a:xfrm>
                <a:prstGeom prst="rect">
                  <a:avLst/>
                </a:prstGeom>
              </p:spPr>
            </p:pic>
          </mc:Fallback>
        </mc:AlternateContent>
      </p:grpSp>
      <p:grpSp>
        <p:nvGrpSpPr>
          <p:cNvPr id="1012" name="Grupo 1011">
            <a:extLst>
              <a:ext uri="{FF2B5EF4-FFF2-40B4-BE49-F238E27FC236}">
                <a16:creationId xmlns:a16="http://schemas.microsoft.com/office/drawing/2014/main" id="{2A8D4BF6-3D05-6B44-A684-78CADDD6A3F5}"/>
              </a:ext>
            </a:extLst>
          </p:cNvPr>
          <p:cNvGrpSpPr/>
          <p:nvPr/>
        </p:nvGrpSpPr>
        <p:grpSpPr>
          <a:xfrm>
            <a:off x="7712998" y="4311930"/>
            <a:ext cx="764280" cy="778320"/>
            <a:chOff x="7712998" y="4311930"/>
            <a:chExt cx="764280" cy="778320"/>
          </a:xfrm>
        </p:grpSpPr>
        <mc:AlternateContent xmlns:mc="http://schemas.openxmlformats.org/markup-compatibility/2006" xmlns:p14="http://schemas.microsoft.com/office/powerpoint/2010/main">
          <mc:Choice Requires="p14">
            <p:contentPart p14:bwMode="auto" r:id="rId442">
              <p14:nvContentPartPr>
                <p14:cNvPr id="998" name="Entrada de lápiz 997">
                  <a:extLst>
                    <a:ext uri="{FF2B5EF4-FFF2-40B4-BE49-F238E27FC236}">
                      <a16:creationId xmlns:a16="http://schemas.microsoft.com/office/drawing/2014/main" id="{9246C50B-759E-D14F-855D-105C6DFB17CC}"/>
                    </a:ext>
                  </a:extLst>
                </p14:cNvPr>
                <p14:cNvContentPartPr/>
                <p14:nvPr/>
              </p14:nvContentPartPr>
              <p14:xfrm>
                <a:off x="7712998" y="4698570"/>
                <a:ext cx="56880" cy="9720"/>
              </p14:xfrm>
            </p:contentPart>
          </mc:Choice>
          <mc:Fallback xmlns="">
            <p:pic>
              <p:nvPicPr>
                <p:cNvPr id="998" name="Entrada de lápiz 997">
                  <a:extLst>
                    <a:ext uri="{FF2B5EF4-FFF2-40B4-BE49-F238E27FC236}">
                      <a16:creationId xmlns:a16="http://schemas.microsoft.com/office/drawing/2014/main" id="{9246C50B-759E-D14F-855D-105C6DFB17CC}"/>
                    </a:ext>
                  </a:extLst>
                </p:cNvPr>
                <p:cNvPicPr/>
                <p:nvPr/>
              </p:nvPicPr>
              <p:blipFill>
                <a:blip r:embed="rId443"/>
                <a:stretch>
                  <a:fillRect/>
                </a:stretch>
              </p:blipFill>
              <p:spPr>
                <a:xfrm>
                  <a:off x="7697518" y="4683643"/>
                  <a:ext cx="87480" cy="39227"/>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999" name="Entrada de lápiz 998">
                  <a:extLst>
                    <a:ext uri="{FF2B5EF4-FFF2-40B4-BE49-F238E27FC236}">
                      <a16:creationId xmlns:a16="http://schemas.microsoft.com/office/drawing/2014/main" id="{214011D8-B33F-014A-975E-E7ADF89FF736}"/>
                    </a:ext>
                  </a:extLst>
                </p14:cNvPr>
                <p14:cNvContentPartPr/>
                <p14:nvPr/>
              </p14:nvContentPartPr>
              <p14:xfrm>
                <a:off x="7882918" y="4344690"/>
                <a:ext cx="108720" cy="745560"/>
              </p14:xfrm>
            </p:contentPart>
          </mc:Choice>
          <mc:Fallback xmlns="">
            <p:pic>
              <p:nvPicPr>
                <p:cNvPr id="999" name="Entrada de lápiz 998">
                  <a:extLst>
                    <a:ext uri="{FF2B5EF4-FFF2-40B4-BE49-F238E27FC236}">
                      <a16:creationId xmlns:a16="http://schemas.microsoft.com/office/drawing/2014/main" id="{214011D8-B33F-014A-975E-E7ADF89FF736}"/>
                    </a:ext>
                  </a:extLst>
                </p:cNvPr>
                <p:cNvPicPr/>
                <p:nvPr/>
              </p:nvPicPr>
              <p:blipFill>
                <a:blip r:embed="rId445"/>
                <a:stretch>
                  <a:fillRect/>
                </a:stretch>
              </p:blipFill>
              <p:spPr>
                <a:xfrm>
                  <a:off x="7867489" y="4329210"/>
                  <a:ext cx="139219"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000" name="Entrada de lápiz 999">
                  <a:extLst>
                    <a:ext uri="{FF2B5EF4-FFF2-40B4-BE49-F238E27FC236}">
                      <a16:creationId xmlns:a16="http://schemas.microsoft.com/office/drawing/2014/main" id="{B9DBC1A8-93B4-3647-ABF3-C5F1FD41E57C}"/>
                    </a:ext>
                  </a:extLst>
                </p14:cNvPr>
                <p14:cNvContentPartPr/>
                <p14:nvPr/>
              </p14:nvContentPartPr>
              <p14:xfrm>
                <a:off x="7892278" y="4311930"/>
                <a:ext cx="61560" cy="5040"/>
              </p14:xfrm>
            </p:contentPart>
          </mc:Choice>
          <mc:Fallback xmlns="">
            <p:pic>
              <p:nvPicPr>
                <p:cNvPr id="1000" name="Entrada de lápiz 999">
                  <a:extLst>
                    <a:ext uri="{FF2B5EF4-FFF2-40B4-BE49-F238E27FC236}">
                      <a16:creationId xmlns:a16="http://schemas.microsoft.com/office/drawing/2014/main" id="{B9DBC1A8-93B4-3647-ABF3-C5F1FD41E57C}"/>
                    </a:ext>
                  </a:extLst>
                </p:cNvPr>
                <p:cNvPicPr/>
                <p:nvPr/>
              </p:nvPicPr>
              <p:blipFill>
                <a:blip r:embed="rId447"/>
                <a:stretch>
                  <a:fillRect/>
                </a:stretch>
              </p:blipFill>
              <p:spPr>
                <a:xfrm>
                  <a:off x="7876888" y="4296450"/>
                  <a:ext cx="91982"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005" name="Entrada de lápiz 1004">
                  <a:extLst>
                    <a:ext uri="{FF2B5EF4-FFF2-40B4-BE49-F238E27FC236}">
                      <a16:creationId xmlns:a16="http://schemas.microsoft.com/office/drawing/2014/main" id="{DEB07E7E-BAFD-A844-9676-0B147710F29E}"/>
                    </a:ext>
                  </a:extLst>
                </p14:cNvPr>
                <p14:cNvContentPartPr/>
                <p14:nvPr/>
              </p14:nvContentPartPr>
              <p14:xfrm>
                <a:off x="7991278" y="4383210"/>
                <a:ext cx="9720" cy="102960"/>
              </p14:xfrm>
            </p:contentPart>
          </mc:Choice>
          <mc:Fallback xmlns="">
            <p:pic>
              <p:nvPicPr>
                <p:cNvPr id="1005" name="Entrada de lápiz 1004">
                  <a:extLst>
                    <a:ext uri="{FF2B5EF4-FFF2-40B4-BE49-F238E27FC236}">
                      <a16:creationId xmlns:a16="http://schemas.microsoft.com/office/drawing/2014/main" id="{DEB07E7E-BAFD-A844-9676-0B147710F29E}"/>
                    </a:ext>
                  </a:extLst>
                </p:cNvPr>
                <p:cNvPicPr/>
                <p:nvPr/>
              </p:nvPicPr>
              <p:blipFill>
                <a:blip r:embed="rId449"/>
                <a:stretch>
                  <a:fillRect/>
                </a:stretch>
              </p:blipFill>
              <p:spPr>
                <a:xfrm>
                  <a:off x="7975798" y="4367730"/>
                  <a:ext cx="40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006" name="Entrada de lápiz 1005">
                  <a:extLst>
                    <a:ext uri="{FF2B5EF4-FFF2-40B4-BE49-F238E27FC236}">
                      <a16:creationId xmlns:a16="http://schemas.microsoft.com/office/drawing/2014/main" id="{AA4EB6CE-3CDD-4A40-98E9-85D3E770B00D}"/>
                    </a:ext>
                  </a:extLst>
                </p14:cNvPr>
                <p14:cNvContentPartPr/>
                <p14:nvPr/>
              </p14:nvContentPartPr>
              <p14:xfrm>
                <a:off x="8038438" y="4373130"/>
                <a:ext cx="66240" cy="108720"/>
              </p14:xfrm>
            </p:contentPart>
          </mc:Choice>
          <mc:Fallback xmlns="">
            <p:pic>
              <p:nvPicPr>
                <p:cNvPr id="1006" name="Entrada de lápiz 1005">
                  <a:extLst>
                    <a:ext uri="{FF2B5EF4-FFF2-40B4-BE49-F238E27FC236}">
                      <a16:creationId xmlns:a16="http://schemas.microsoft.com/office/drawing/2014/main" id="{AA4EB6CE-3CDD-4A40-98E9-85D3E770B00D}"/>
                    </a:ext>
                  </a:extLst>
                </p:cNvPr>
                <p:cNvPicPr/>
                <p:nvPr/>
              </p:nvPicPr>
              <p:blipFill>
                <a:blip r:embed="rId451"/>
                <a:stretch>
                  <a:fillRect/>
                </a:stretch>
              </p:blipFill>
              <p:spPr>
                <a:xfrm>
                  <a:off x="8022958" y="4357650"/>
                  <a:ext cx="96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007" name="Entrada de lápiz 1006">
                  <a:extLst>
                    <a:ext uri="{FF2B5EF4-FFF2-40B4-BE49-F238E27FC236}">
                      <a16:creationId xmlns:a16="http://schemas.microsoft.com/office/drawing/2014/main" id="{7ECFD548-985E-DF43-A1DE-569E4194D0C5}"/>
                    </a:ext>
                  </a:extLst>
                </p14:cNvPr>
                <p14:cNvContentPartPr/>
                <p14:nvPr/>
              </p14:nvContentPartPr>
              <p14:xfrm>
                <a:off x="8137438" y="4382490"/>
                <a:ext cx="66240" cy="113400"/>
              </p14:xfrm>
            </p:contentPart>
          </mc:Choice>
          <mc:Fallback xmlns="">
            <p:pic>
              <p:nvPicPr>
                <p:cNvPr id="1007" name="Entrada de lápiz 1006">
                  <a:extLst>
                    <a:ext uri="{FF2B5EF4-FFF2-40B4-BE49-F238E27FC236}">
                      <a16:creationId xmlns:a16="http://schemas.microsoft.com/office/drawing/2014/main" id="{7ECFD548-985E-DF43-A1DE-569E4194D0C5}"/>
                    </a:ext>
                  </a:extLst>
                </p:cNvPr>
                <p:cNvPicPr/>
                <p:nvPr/>
              </p:nvPicPr>
              <p:blipFill>
                <a:blip r:embed="rId453"/>
                <a:stretch>
                  <a:fillRect/>
                </a:stretch>
              </p:blipFill>
              <p:spPr>
                <a:xfrm>
                  <a:off x="8121958" y="4367010"/>
                  <a:ext cx="96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008" name="Entrada de lápiz 1007">
                  <a:extLst>
                    <a:ext uri="{FF2B5EF4-FFF2-40B4-BE49-F238E27FC236}">
                      <a16:creationId xmlns:a16="http://schemas.microsoft.com/office/drawing/2014/main" id="{F2232859-1BC4-F043-8B92-EF34996793DA}"/>
                    </a:ext>
                  </a:extLst>
                </p14:cNvPr>
                <p14:cNvContentPartPr/>
                <p14:nvPr/>
              </p14:nvContentPartPr>
              <p14:xfrm>
                <a:off x="8264878" y="4486170"/>
                <a:ext cx="9720" cy="7200"/>
              </p14:xfrm>
            </p:contentPart>
          </mc:Choice>
          <mc:Fallback xmlns="">
            <p:pic>
              <p:nvPicPr>
                <p:cNvPr id="1008" name="Entrada de lápiz 1007">
                  <a:extLst>
                    <a:ext uri="{FF2B5EF4-FFF2-40B4-BE49-F238E27FC236}">
                      <a16:creationId xmlns:a16="http://schemas.microsoft.com/office/drawing/2014/main" id="{F2232859-1BC4-F043-8B92-EF34996793DA}"/>
                    </a:ext>
                  </a:extLst>
                </p:cNvPr>
                <p:cNvPicPr/>
                <p:nvPr/>
              </p:nvPicPr>
              <p:blipFill>
                <a:blip r:embed="rId455"/>
                <a:stretch>
                  <a:fillRect/>
                </a:stretch>
              </p:blipFill>
              <p:spPr>
                <a:xfrm>
                  <a:off x="8249398" y="4470690"/>
                  <a:ext cx="40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010" name="Entrada de lápiz 1009">
                  <a:extLst>
                    <a:ext uri="{FF2B5EF4-FFF2-40B4-BE49-F238E27FC236}">
                      <a16:creationId xmlns:a16="http://schemas.microsoft.com/office/drawing/2014/main" id="{1018CBD4-F670-FE4F-8CCD-D4F0B1981F2D}"/>
                    </a:ext>
                  </a:extLst>
                </p14:cNvPr>
                <p14:cNvContentPartPr/>
                <p14:nvPr/>
              </p14:nvContentPartPr>
              <p14:xfrm>
                <a:off x="8335438" y="4396890"/>
                <a:ext cx="52200" cy="85320"/>
              </p14:xfrm>
            </p:contentPart>
          </mc:Choice>
          <mc:Fallback xmlns="">
            <p:pic>
              <p:nvPicPr>
                <p:cNvPr id="1010" name="Entrada de lápiz 1009">
                  <a:extLst>
                    <a:ext uri="{FF2B5EF4-FFF2-40B4-BE49-F238E27FC236}">
                      <a16:creationId xmlns:a16="http://schemas.microsoft.com/office/drawing/2014/main" id="{1018CBD4-F670-FE4F-8CCD-D4F0B1981F2D}"/>
                    </a:ext>
                  </a:extLst>
                </p:cNvPr>
                <p:cNvPicPr/>
                <p:nvPr/>
              </p:nvPicPr>
              <p:blipFill>
                <a:blip r:embed="rId457"/>
                <a:stretch>
                  <a:fillRect/>
                </a:stretch>
              </p:blipFill>
              <p:spPr>
                <a:xfrm>
                  <a:off x="8319958" y="4381410"/>
                  <a:ext cx="82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011" name="Entrada de lápiz 1010">
                  <a:extLst>
                    <a:ext uri="{FF2B5EF4-FFF2-40B4-BE49-F238E27FC236}">
                      <a16:creationId xmlns:a16="http://schemas.microsoft.com/office/drawing/2014/main" id="{1F9FCA8A-2685-144A-93CD-7E92338E61DA}"/>
                    </a:ext>
                  </a:extLst>
                </p14:cNvPr>
                <p14:cNvContentPartPr/>
                <p14:nvPr/>
              </p14:nvContentPartPr>
              <p14:xfrm>
                <a:off x="8439118" y="4382490"/>
                <a:ext cx="38160" cy="94680"/>
              </p14:xfrm>
            </p:contentPart>
          </mc:Choice>
          <mc:Fallback xmlns="">
            <p:pic>
              <p:nvPicPr>
                <p:cNvPr id="1011" name="Entrada de lápiz 1010">
                  <a:extLst>
                    <a:ext uri="{FF2B5EF4-FFF2-40B4-BE49-F238E27FC236}">
                      <a16:creationId xmlns:a16="http://schemas.microsoft.com/office/drawing/2014/main" id="{1F9FCA8A-2685-144A-93CD-7E92338E61DA}"/>
                    </a:ext>
                  </a:extLst>
                </p:cNvPr>
                <p:cNvPicPr/>
                <p:nvPr/>
              </p:nvPicPr>
              <p:blipFill>
                <a:blip r:embed="rId459"/>
                <a:stretch>
                  <a:fillRect/>
                </a:stretch>
              </p:blipFill>
              <p:spPr>
                <a:xfrm>
                  <a:off x="8423638" y="4367010"/>
                  <a:ext cx="68760" cy="125280"/>
                </a:xfrm>
                <a:prstGeom prst="rect">
                  <a:avLst/>
                </a:prstGeom>
              </p:spPr>
            </p:pic>
          </mc:Fallback>
        </mc:AlternateContent>
      </p:grpSp>
      <p:grpSp>
        <p:nvGrpSpPr>
          <p:cNvPr id="1022" name="Grupo 1021">
            <a:extLst>
              <a:ext uri="{FF2B5EF4-FFF2-40B4-BE49-F238E27FC236}">
                <a16:creationId xmlns:a16="http://schemas.microsoft.com/office/drawing/2014/main" id="{1891B65F-6D1A-3849-A0E6-7579D8706947}"/>
              </a:ext>
            </a:extLst>
          </p:cNvPr>
          <p:cNvGrpSpPr/>
          <p:nvPr/>
        </p:nvGrpSpPr>
        <p:grpSpPr>
          <a:xfrm>
            <a:off x="8665558" y="4297530"/>
            <a:ext cx="636840" cy="858600"/>
            <a:chOff x="8665558" y="4297530"/>
            <a:chExt cx="636840" cy="858600"/>
          </a:xfrm>
        </p:grpSpPr>
        <mc:AlternateContent xmlns:mc="http://schemas.openxmlformats.org/markup-compatibility/2006" xmlns:p14="http://schemas.microsoft.com/office/powerpoint/2010/main">
          <mc:Choice Requires="p14">
            <p:contentPart p14:bwMode="auto" r:id="rId460">
              <p14:nvContentPartPr>
                <p14:cNvPr id="1013" name="Entrada de lápiz 1012">
                  <a:extLst>
                    <a:ext uri="{FF2B5EF4-FFF2-40B4-BE49-F238E27FC236}">
                      <a16:creationId xmlns:a16="http://schemas.microsoft.com/office/drawing/2014/main" id="{03AB0DE3-1B1B-D246-A6F2-8B26071778B8}"/>
                    </a:ext>
                  </a:extLst>
                </p14:cNvPr>
                <p14:cNvContentPartPr/>
                <p14:nvPr/>
              </p14:nvContentPartPr>
              <p14:xfrm>
                <a:off x="8665558" y="4382490"/>
                <a:ext cx="56880" cy="118080"/>
              </p14:xfrm>
            </p:contentPart>
          </mc:Choice>
          <mc:Fallback xmlns="">
            <p:pic>
              <p:nvPicPr>
                <p:cNvPr id="1013" name="Entrada de lápiz 1012">
                  <a:extLst>
                    <a:ext uri="{FF2B5EF4-FFF2-40B4-BE49-F238E27FC236}">
                      <a16:creationId xmlns:a16="http://schemas.microsoft.com/office/drawing/2014/main" id="{03AB0DE3-1B1B-D246-A6F2-8B26071778B8}"/>
                    </a:ext>
                  </a:extLst>
                </p:cNvPr>
                <p:cNvPicPr/>
                <p:nvPr/>
              </p:nvPicPr>
              <p:blipFill>
                <a:blip r:embed="rId461"/>
                <a:stretch>
                  <a:fillRect/>
                </a:stretch>
              </p:blipFill>
              <p:spPr>
                <a:xfrm>
                  <a:off x="8650078" y="4367010"/>
                  <a:ext cx="87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014" name="Entrada de lápiz 1013">
                  <a:extLst>
                    <a:ext uri="{FF2B5EF4-FFF2-40B4-BE49-F238E27FC236}">
                      <a16:creationId xmlns:a16="http://schemas.microsoft.com/office/drawing/2014/main" id="{7B12EC69-42F1-604E-9141-F009CEFA7C4C}"/>
                    </a:ext>
                  </a:extLst>
                </p14:cNvPr>
                <p14:cNvContentPartPr/>
                <p14:nvPr/>
              </p14:nvContentPartPr>
              <p14:xfrm>
                <a:off x="8769238" y="4387170"/>
                <a:ext cx="70920" cy="113400"/>
              </p14:xfrm>
            </p:contentPart>
          </mc:Choice>
          <mc:Fallback xmlns="">
            <p:pic>
              <p:nvPicPr>
                <p:cNvPr id="1014" name="Entrada de lápiz 1013">
                  <a:extLst>
                    <a:ext uri="{FF2B5EF4-FFF2-40B4-BE49-F238E27FC236}">
                      <a16:creationId xmlns:a16="http://schemas.microsoft.com/office/drawing/2014/main" id="{7B12EC69-42F1-604E-9141-F009CEFA7C4C}"/>
                    </a:ext>
                  </a:extLst>
                </p:cNvPr>
                <p:cNvPicPr/>
                <p:nvPr/>
              </p:nvPicPr>
              <p:blipFill>
                <a:blip r:embed="rId463"/>
                <a:stretch>
                  <a:fillRect/>
                </a:stretch>
              </p:blipFill>
              <p:spPr>
                <a:xfrm>
                  <a:off x="8753758" y="4371690"/>
                  <a:ext cx="101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015" name="Entrada de lápiz 1014">
                  <a:extLst>
                    <a:ext uri="{FF2B5EF4-FFF2-40B4-BE49-F238E27FC236}">
                      <a16:creationId xmlns:a16="http://schemas.microsoft.com/office/drawing/2014/main" id="{8FB52B0C-64A1-1748-9349-3F2935C25FE0}"/>
                    </a:ext>
                  </a:extLst>
                </p14:cNvPr>
                <p14:cNvContentPartPr/>
                <p14:nvPr/>
              </p14:nvContentPartPr>
              <p14:xfrm>
                <a:off x="8882638" y="4384290"/>
                <a:ext cx="52200" cy="107280"/>
              </p14:xfrm>
            </p:contentPart>
          </mc:Choice>
          <mc:Fallback xmlns="">
            <p:pic>
              <p:nvPicPr>
                <p:cNvPr id="1015" name="Entrada de lápiz 1014">
                  <a:extLst>
                    <a:ext uri="{FF2B5EF4-FFF2-40B4-BE49-F238E27FC236}">
                      <a16:creationId xmlns:a16="http://schemas.microsoft.com/office/drawing/2014/main" id="{8FB52B0C-64A1-1748-9349-3F2935C25FE0}"/>
                    </a:ext>
                  </a:extLst>
                </p:cNvPr>
                <p:cNvPicPr/>
                <p:nvPr/>
              </p:nvPicPr>
              <p:blipFill>
                <a:blip r:embed="rId465"/>
                <a:stretch>
                  <a:fillRect/>
                </a:stretch>
              </p:blipFill>
              <p:spPr>
                <a:xfrm>
                  <a:off x="8867158" y="4368810"/>
                  <a:ext cx="82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017" name="Entrada de lápiz 1016">
                  <a:extLst>
                    <a:ext uri="{FF2B5EF4-FFF2-40B4-BE49-F238E27FC236}">
                      <a16:creationId xmlns:a16="http://schemas.microsoft.com/office/drawing/2014/main" id="{8EE1700B-F572-5E40-9624-D9163ECA9E6F}"/>
                    </a:ext>
                  </a:extLst>
                </p14:cNvPr>
                <p14:cNvContentPartPr/>
                <p14:nvPr/>
              </p14:nvContentPartPr>
              <p14:xfrm>
                <a:off x="9028798" y="4500570"/>
                <a:ext cx="9720" cy="5040"/>
              </p14:xfrm>
            </p:contentPart>
          </mc:Choice>
          <mc:Fallback xmlns="">
            <p:pic>
              <p:nvPicPr>
                <p:cNvPr id="1017" name="Entrada de lápiz 1016">
                  <a:extLst>
                    <a:ext uri="{FF2B5EF4-FFF2-40B4-BE49-F238E27FC236}">
                      <a16:creationId xmlns:a16="http://schemas.microsoft.com/office/drawing/2014/main" id="{8EE1700B-F572-5E40-9624-D9163ECA9E6F}"/>
                    </a:ext>
                  </a:extLst>
                </p:cNvPr>
                <p:cNvPicPr/>
                <p:nvPr/>
              </p:nvPicPr>
              <p:blipFill>
                <a:blip r:embed="rId467"/>
                <a:stretch>
                  <a:fillRect/>
                </a:stretch>
              </p:blipFill>
              <p:spPr>
                <a:xfrm>
                  <a:off x="9013871" y="4485090"/>
                  <a:ext cx="39227"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018" name="Entrada de lápiz 1017">
                  <a:extLst>
                    <a:ext uri="{FF2B5EF4-FFF2-40B4-BE49-F238E27FC236}">
                      <a16:creationId xmlns:a16="http://schemas.microsoft.com/office/drawing/2014/main" id="{042D8DCA-D8A0-4542-B727-912A7872E9C7}"/>
                    </a:ext>
                  </a:extLst>
                </p14:cNvPr>
                <p14:cNvContentPartPr/>
                <p14:nvPr/>
              </p14:nvContentPartPr>
              <p14:xfrm>
                <a:off x="9075958" y="4391850"/>
                <a:ext cx="52200" cy="120960"/>
              </p14:xfrm>
            </p:contentPart>
          </mc:Choice>
          <mc:Fallback xmlns="">
            <p:pic>
              <p:nvPicPr>
                <p:cNvPr id="1018" name="Entrada de lápiz 1017">
                  <a:extLst>
                    <a:ext uri="{FF2B5EF4-FFF2-40B4-BE49-F238E27FC236}">
                      <a16:creationId xmlns:a16="http://schemas.microsoft.com/office/drawing/2014/main" id="{042D8DCA-D8A0-4542-B727-912A7872E9C7}"/>
                    </a:ext>
                  </a:extLst>
                </p:cNvPr>
                <p:cNvPicPr/>
                <p:nvPr/>
              </p:nvPicPr>
              <p:blipFill>
                <a:blip r:embed="rId469"/>
                <a:stretch>
                  <a:fillRect/>
                </a:stretch>
              </p:blipFill>
              <p:spPr>
                <a:xfrm>
                  <a:off x="9060478" y="4376370"/>
                  <a:ext cx="82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019" name="Entrada de lápiz 1018">
                  <a:extLst>
                    <a:ext uri="{FF2B5EF4-FFF2-40B4-BE49-F238E27FC236}">
                      <a16:creationId xmlns:a16="http://schemas.microsoft.com/office/drawing/2014/main" id="{7436DCAC-0D4F-F546-BEA5-69023DEAE2CA}"/>
                    </a:ext>
                  </a:extLst>
                </p14:cNvPr>
                <p14:cNvContentPartPr/>
                <p14:nvPr/>
              </p14:nvContentPartPr>
              <p14:xfrm>
                <a:off x="9160918" y="4387170"/>
                <a:ext cx="56880" cy="70920"/>
              </p14:xfrm>
            </p:contentPart>
          </mc:Choice>
          <mc:Fallback xmlns="">
            <p:pic>
              <p:nvPicPr>
                <p:cNvPr id="1019" name="Entrada de lápiz 1018">
                  <a:extLst>
                    <a:ext uri="{FF2B5EF4-FFF2-40B4-BE49-F238E27FC236}">
                      <a16:creationId xmlns:a16="http://schemas.microsoft.com/office/drawing/2014/main" id="{7436DCAC-0D4F-F546-BEA5-69023DEAE2CA}"/>
                    </a:ext>
                  </a:extLst>
                </p:cNvPr>
                <p:cNvPicPr/>
                <p:nvPr/>
              </p:nvPicPr>
              <p:blipFill>
                <a:blip r:embed="rId471"/>
                <a:stretch>
                  <a:fillRect/>
                </a:stretch>
              </p:blipFill>
              <p:spPr>
                <a:xfrm>
                  <a:off x="9145438" y="4371690"/>
                  <a:ext cx="874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020" name="Entrada de lápiz 1019">
                  <a:extLst>
                    <a:ext uri="{FF2B5EF4-FFF2-40B4-BE49-F238E27FC236}">
                      <a16:creationId xmlns:a16="http://schemas.microsoft.com/office/drawing/2014/main" id="{A1A3488E-723C-154D-89F4-F7B8F72C8E7A}"/>
                    </a:ext>
                  </a:extLst>
                </p14:cNvPr>
                <p14:cNvContentPartPr/>
                <p14:nvPr/>
              </p14:nvContentPartPr>
              <p14:xfrm>
                <a:off x="9226798" y="4382490"/>
                <a:ext cx="5040" cy="108720"/>
              </p14:xfrm>
            </p:contentPart>
          </mc:Choice>
          <mc:Fallback xmlns="">
            <p:pic>
              <p:nvPicPr>
                <p:cNvPr id="1020" name="Entrada de lápiz 1019">
                  <a:extLst>
                    <a:ext uri="{FF2B5EF4-FFF2-40B4-BE49-F238E27FC236}">
                      <a16:creationId xmlns:a16="http://schemas.microsoft.com/office/drawing/2014/main" id="{A1A3488E-723C-154D-89F4-F7B8F72C8E7A}"/>
                    </a:ext>
                  </a:extLst>
                </p:cNvPr>
                <p:cNvPicPr/>
                <p:nvPr/>
              </p:nvPicPr>
              <p:blipFill>
                <a:blip r:embed="rId473"/>
                <a:stretch>
                  <a:fillRect/>
                </a:stretch>
              </p:blipFill>
              <p:spPr>
                <a:xfrm>
                  <a:off x="9211318" y="4367010"/>
                  <a:ext cx="356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021" name="Entrada de lápiz 1020">
                  <a:extLst>
                    <a:ext uri="{FF2B5EF4-FFF2-40B4-BE49-F238E27FC236}">
                      <a16:creationId xmlns:a16="http://schemas.microsoft.com/office/drawing/2014/main" id="{05394260-1607-E64C-9418-FB4CBE3B9F3A}"/>
                    </a:ext>
                  </a:extLst>
                </p14:cNvPr>
                <p14:cNvContentPartPr/>
                <p14:nvPr/>
              </p14:nvContentPartPr>
              <p14:xfrm>
                <a:off x="9193678" y="4297530"/>
                <a:ext cx="108720" cy="858600"/>
              </p14:xfrm>
            </p:contentPart>
          </mc:Choice>
          <mc:Fallback xmlns="">
            <p:pic>
              <p:nvPicPr>
                <p:cNvPr id="1021" name="Entrada de lápiz 1020">
                  <a:extLst>
                    <a:ext uri="{FF2B5EF4-FFF2-40B4-BE49-F238E27FC236}">
                      <a16:creationId xmlns:a16="http://schemas.microsoft.com/office/drawing/2014/main" id="{05394260-1607-E64C-9418-FB4CBE3B9F3A}"/>
                    </a:ext>
                  </a:extLst>
                </p:cNvPr>
                <p:cNvPicPr/>
                <p:nvPr/>
              </p:nvPicPr>
              <p:blipFill>
                <a:blip r:embed="rId475"/>
                <a:stretch>
                  <a:fillRect/>
                </a:stretch>
              </p:blipFill>
              <p:spPr>
                <a:xfrm>
                  <a:off x="9178198" y="4282050"/>
                  <a:ext cx="139320" cy="889200"/>
                </a:xfrm>
                <a:prstGeom prst="rect">
                  <a:avLst/>
                </a:prstGeom>
              </p:spPr>
            </p:pic>
          </mc:Fallback>
        </mc:AlternateContent>
      </p:grpSp>
      <p:grpSp>
        <p:nvGrpSpPr>
          <p:cNvPr id="1077" name="Grupo 1076">
            <a:extLst>
              <a:ext uri="{FF2B5EF4-FFF2-40B4-BE49-F238E27FC236}">
                <a16:creationId xmlns:a16="http://schemas.microsoft.com/office/drawing/2014/main" id="{88DB15D7-C3F9-8143-B762-A4C84FEFEF46}"/>
              </a:ext>
            </a:extLst>
          </p:cNvPr>
          <p:cNvGrpSpPr/>
          <p:nvPr/>
        </p:nvGrpSpPr>
        <p:grpSpPr>
          <a:xfrm>
            <a:off x="8118718" y="4622970"/>
            <a:ext cx="321120" cy="122760"/>
            <a:chOff x="8118718" y="4622970"/>
            <a:chExt cx="321120" cy="122760"/>
          </a:xfrm>
        </p:grpSpPr>
        <mc:AlternateContent xmlns:mc="http://schemas.openxmlformats.org/markup-compatibility/2006" xmlns:p14="http://schemas.microsoft.com/office/powerpoint/2010/main">
          <mc:Choice Requires="p14">
            <p:contentPart p14:bwMode="auto" r:id="rId476">
              <p14:nvContentPartPr>
                <p14:cNvPr id="1023" name="Entrada de lápiz 1022">
                  <a:extLst>
                    <a:ext uri="{FF2B5EF4-FFF2-40B4-BE49-F238E27FC236}">
                      <a16:creationId xmlns:a16="http://schemas.microsoft.com/office/drawing/2014/main" id="{78A40B9C-6FE8-B145-BC55-84D80AE07284}"/>
                    </a:ext>
                  </a:extLst>
                </p14:cNvPr>
                <p14:cNvContentPartPr/>
                <p14:nvPr/>
              </p14:nvContentPartPr>
              <p14:xfrm>
                <a:off x="8118718" y="4622970"/>
                <a:ext cx="61560" cy="108720"/>
              </p14:xfrm>
            </p:contentPart>
          </mc:Choice>
          <mc:Fallback xmlns="">
            <p:pic>
              <p:nvPicPr>
                <p:cNvPr id="1023" name="Entrada de lápiz 1022">
                  <a:extLst>
                    <a:ext uri="{FF2B5EF4-FFF2-40B4-BE49-F238E27FC236}">
                      <a16:creationId xmlns:a16="http://schemas.microsoft.com/office/drawing/2014/main" id="{78A40B9C-6FE8-B145-BC55-84D80AE07284}"/>
                    </a:ext>
                  </a:extLst>
                </p:cNvPr>
                <p:cNvPicPr/>
                <p:nvPr/>
              </p:nvPicPr>
              <p:blipFill>
                <a:blip r:embed="rId477"/>
                <a:stretch>
                  <a:fillRect/>
                </a:stretch>
              </p:blipFill>
              <p:spPr>
                <a:xfrm>
                  <a:off x="8103328" y="4607490"/>
                  <a:ext cx="91982"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1024" name="Entrada de lápiz 1023">
                  <a:extLst>
                    <a:ext uri="{FF2B5EF4-FFF2-40B4-BE49-F238E27FC236}">
                      <a16:creationId xmlns:a16="http://schemas.microsoft.com/office/drawing/2014/main" id="{BE2061D0-26ED-E142-9E00-A44B5BCF473A}"/>
                    </a:ext>
                  </a:extLst>
                </p14:cNvPr>
                <p14:cNvContentPartPr/>
                <p14:nvPr/>
              </p14:nvContentPartPr>
              <p14:xfrm>
                <a:off x="8222398" y="4721970"/>
                <a:ext cx="9720" cy="5040"/>
              </p14:xfrm>
            </p:contentPart>
          </mc:Choice>
          <mc:Fallback xmlns="">
            <p:pic>
              <p:nvPicPr>
                <p:cNvPr id="1024" name="Entrada de lápiz 1023">
                  <a:extLst>
                    <a:ext uri="{FF2B5EF4-FFF2-40B4-BE49-F238E27FC236}">
                      <a16:creationId xmlns:a16="http://schemas.microsoft.com/office/drawing/2014/main" id="{BE2061D0-26ED-E142-9E00-A44B5BCF473A}"/>
                    </a:ext>
                  </a:extLst>
                </p:cNvPr>
                <p:cNvPicPr/>
                <p:nvPr/>
              </p:nvPicPr>
              <p:blipFill>
                <a:blip r:embed="rId479"/>
                <a:stretch>
                  <a:fillRect/>
                </a:stretch>
              </p:blipFill>
              <p:spPr>
                <a:xfrm>
                  <a:off x="8207471" y="4706490"/>
                  <a:ext cx="39227"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1025" name="Entrada de lápiz 1024">
                  <a:extLst>
                    <a:ext uri="{FF2B5EF4-FFF2-40B4-BE49-F238E27FC236}">
                      <a16:creationId xmlns:a16="http://schemas.microsoft.com/office/drawing/2014/main" id="{359C4D4C-F2D8-8049-BC15-0D3A43A3D11E}"/>
                    </a:ext>
                  </a:extLst>
                </p14:cNvPr>
                <p14:cNvContentPartPr/>
                <p14:nvPr/>
              </p14:nvContentPartPr>
              <p14:xfrm>
                <a:off x="8227078" y="4628370"/>
                <a:ext cx="9720" cy="102960"/>
              </p14:xfrm>
            </p:contentPart>
          </mc:Choice>
          <mc:Fallback xmlns="">
            <p:pic>
              <p:nvPicPr>
                <p:cNvPr id="1025" name="Entrada de lápiz 1024">
                  <a:extLst>
                    <a:ext uri="{FF2B5EF4-FFF2-40B4-BE49-F238E27FC236}">
                      <a16:creationId xmlns:a16="http://schemas.microsoft.com/office/drawing/2014/main" id="{359C4D4C-F2D8-8049-BC15-0D3A43A3D11E}"/>
                    </a:ext>
                  </a:extLst>
                </p:cNvPr>
                <p:cNvPicPr/>
                <p:nvPr/>
              </p:nvPicPr>
              <p:blipFill>
                <a:blip r:embed="rId481"/>
                <a:stretch>
                  <a:fillRect/>
                </a:stretch>
              </p:blipFill>
              <p:spPr>
                <a:xfrm>
                  <a:off x="8212151" y="4612944"/>
                  <a:ext cx="39227" cy="133453"/>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1039" name="Entrada de lápiz 1038">
                  <a:extLst>
                    <a:ext uri="{FF2B5EF4-FFF2-40B4-BE49-F238E27FC236}">
                      <a16:creationId xmlns:a16="http://schemas.microsoft.com/office/drawing/2014/main" id="{FAF68E6B-62FD-2746-9F71-0B51A0384AB4}"/>
                    </a:ext>
                  </a:extLst>
                </p14:cNvPr>
                <p14:cNvContentPartPr/>
                <p14:nvPr/>
              </p14:nvContentPartPr>
              <p14:xfrm>
                <a:off x="8312038" y="4689210"/>
                <a:ext cx="9720" cy="360"/>
              </p14:xfrm>
            </p:contentPart>
          </mc:Choice>
          <mc:Fallback xmlns="">
            <p:pic>
              <p:nvPicPr>
                <p:cNvPr id="1039" name="Entrada de lápiz 1038">
                  <a:extLst>
                    <a:ext uri="{FF2B5EF4-FFF2-40B4-BE49-F238E27FC236}">
                      <a16:creationId xmlns:a16="http://schemas.microsoft.com/office/drawing/2014/main" id="{FAF68E6B-62FD-2746-9F71-0B51A0384AB4}"/>
                    </a:ext>
                  </a:extLst>
                </p:cNvPr>
                <p:cNvPicPr/>
                <p:nvPr/>
              </p:nvPicPr>
              <p:blipFill>
                <a:blip r:embed="rId479"/>
                <a:stretch>
                  <a:fillRect/>
                </a:stretch>
              </p:blipFill>
              <p:spPr>
                <a:xfrm>
                  <a:off x="8296558" y="4673730"/>
                  <a:ext cx="40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1055" name="Entrada de lápiz 1054">
                  <a:extLst>
                    <a:ext uri="{FF2B5EF4-FFF2-40B4-BE49-F238E27FC236}">
                      <a16:creationId xmlns:a16="http://schemas.microsoft.com/office/drawing/2014/main" id="{E7898906-A263-664F-A37C-B5DBBE0FC331}"/>
                    </a:ext>
                  </a:extLst>
                </p14:cNvPr>
                <p14:cNvContentPartPr/>
                <p14:nvPr/>
              </p14:nvContentPartPr>
              <p14:xfrm>
                <a:off x="8363878" y="4627650"/>
                <a:ext cx="75960" cy="118080"/>
              </p14:xfrm>
            </p:contentPart>
          </mc:Choice>
          <mc:Fallback xmlns="">
            <p:pic>
              <p:nvPicPr>
                <p:cNvPr id="1055" name="Entrada de lápiz 1054">
                  <a:extLst>
                    <a:ext uri="{FF2B5EF4-FFF2-40B4-BE49-F238E27FC236}">
                      <a16:creationId xmlns:a16="http://schemas.microsoft.com/office/drawing/2014/main" id="{E7898906-A263-664F-A37C-B5DBBE0FC331}"/>
                    </a:ext>
                  </a:extLst>
                </p:cNvPr>
                <p:cNvPicPr/>
                <p:nvPr/>
              </p:nvPicPr>
              <p:blipFill>
                <a:blip r:embed="rId484"/>
                <a:stretch>
                  <a:fillRect/>
                </a:stretch>
              </p:blipFill>
              <p:spPr>
                <a:xfrm>
                  <a:off x="8348398" y="4612170"/>
                  <a:ext cx="106560" cy="148680"/>
                </a:xfrm>
                <a:prstGeom prst="rect">
                  <a:avLst/>
                </a:prstGeom>
              </p:spPr>
            </p:pic>
          </mc:Fallback>
        </mc:AlternateContent>
      </p:grpSp>
      <p:grpSp>
        <p:nvGrpSpPr>
          <p:cNvPr id="1131" name="Grupo 1130">
            <a:extLst>
              <a:ext uri="{FF2B5EF4-FFF2-40B4-BE49-F238E27FC236}">
                <a16:creationId xmlns:a16="http://schemas.microsoft.com/office/drawing/2014/main" id="{8082D62E-FAFF-244E-BC86-D59575A92EAC}"/>
              </a:ext>
            </a:extLst>
          </p:cNvPr>
          <p:cNvGrpSpPr/>
          <p:nvPr/>
        </p:nvGrpSpPr>
        <p:grpSpPr>
          <a:xfrm>
            <a:off x="8708038" y="4651410"/>
            <a:ext cx="438480" cy="118080"/>
            <a:chOff x="8708038" y="4651410"/>
            <a:chExt cx="438480" cy="118080"/>
          </a:xfrm>
        </p:grpSpPr>
        <mc:AlternateContent xmlns:mc="http://schemas.openxmlformats.org/markup-compatibility/2006" xmlns:p14="http://schemas.microsoft.com/office/powerpoint/2010/main">
          <mc:Choice Requires="p14">
            <p:contentPart p14:bwMode="auto" r:id="rId485">
              <p14:nvContentPartPr>
                <p14:cNvPr id="1091" name="Entrada de lápiz 1090">
                  <a:extLst>
                    <a:ext uri="{FF2B5EF4-FFF2-40B4-BE49-F238E27FC236}">
                      <a16:creationId xmlns:a16="http://schemas.microsoft.com/office/drawing/2014/main" id="{030FC55A-39D6-3646-B1CB-491AA3D7DE38}"/>
                    </a:ext>
                  </a:extLst>
                </p14:cNvPr>
                <p14:cNvContentPartPr/>
                <p14:nvPr/>
              </p14:nvContentPartPr>
              <p14:xfrm>
                <a:off x="8708038" y="4651410"/>
                <a:ext cx="56880" cy="113400"/>
              </p14:xfrm>
            </p:contentPart>
          </mc:Choice>
          <mc:Fallback xmlns="">
            <p:pic>
              <p:nvPicPr>
                <p:cNvPr id="1091" name="Entrada de lápiz 1090">
                  <a:extLst>
                    <a:ext uri="{FF2B5EF4-FFF2-40B4-BE49-F238E27FC236}">
                      <a16:creationId xmlns:a16="http://schemas.microsoft.com/office/drawing/2014/main" id="{030FC55A-39D6-3646-B1CB-491AA3D7DE38}"/>
                    </a:ext>
                  </a:extLst>
                </p:cNvPr>
                <p:cNvPicPr/>
                <p:nvPr/>
              </p:nvPicPr>
              <p:blipFill>
                <a:blip r:embed="rId486"/>
                <a:stretch>
                  <a:fillRect/>
                </a:stretch>
              </p:blipFill>
              <p:spPr>
                <a:xfrm>
                  <a:off x="8692558" y="4635979"/>
                  <a:ext cx="874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1103" name="Entrada de lápiz 1102">
                  <a:extLst>
                    <a:ext uri="{FF2B5EF4-FFF2-40B4-BE49-F238E27FC236}">
                      <a16:creationId xmlns:a16="http://schemas.microsoft.com/office/drawing/2014/main" id="{6513BD5F-ADD8-754C-9ABD-38FFED89AC75}"/>
                    </a:ext>
                  </a:extLst>
                </p14:cNvPr>
                <p14:cNvContentPartPr/>
                <p14:nvPr/>
              </p14:nvContentPartPr>
              <p14:xfrm>
                <a:off x="8816398" y="4660770"/>
                <a:ext cx="75960" cy="108720"/>
              </p14:xfrm>
            </p:contentPart>
          </mc:Choice>
          <mc:Fallback xmlns="">
            <p:pic>
              <p:nvPicPr>
                <p:cNvPr id="1103" name="Entrada de lápiz 1102">
                  <a:extLst>
                    <a:ext uri="{FF2B5EF4-FFF2-40B4-BE49-F238E27FC236}">
                      <a16:creationId xmlns:a16="http://schemas.microsoft.com/office/drawing/2014/main" id="{6513BD5F-ADD8-754C-9ABD-38FFED89AC75}"/>
                    </a:ext>
                  </a:extLst>
                </p:cNvPr>
                <p:cNvPicPr/>
                <p:nvPr/>
              </p:nvPicPr>
              <p:blipFill>
                <a:blip r:embed="rId488"/>
                <a:stretch>
                  <a:fillRect/>
                </a:stretch>
              </p:blipFill>
              <p:spPr>
                <a:xfrm>
                  <a:off x="8800844" y="4645290"/>
                  <a:ext cx="106706"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1116" name="Entrada de lápiz 1115">
                  <a:extLst>
                    <a:ext uri="{FF2B5EF4-FFF2-40B4-BE49-F238E27FC236}">
                      <a16:creationId xmlns:a16="http://schemas.microsoft.com/office/drawing/2014/main" id="{9318FE5F-E766-9040-AA6A-53ABA3A01944}"/>
                    </a:ext>
                  </a:extLst>
                </p14:cNvPr>
                <p14:cNvContentPartPr/>
                <p14:nvPr/>
              </p14:nvContentPartPr>
              <p14:xfrm>
                <a:off x="8953198" y="4750410"/>
                <a:ext cx="360" cy="14400"/>
              </p14:xfrm>
            </p:contentPart>
          </mc:Choice>
          <mc:Fallback xmlns="">
            <p:pic>
              <p:nvPicPr>
                <p:cNvPr id="1116" name="Entrada de lápiz 1115">
                  <a:extLst>
                    <a:ext uri="{FF2B5EF4-FFF2-40B4-BE49-F238E27FC236}">
                      <a16:creationId xmlns:a16="http://schemas.microsoft.com/office/drawing/2014/main" id="{9318FE5F-E766-9040-AA6A-53ABA3A01944}"/>
                    </a:ext>
                  </a:extLst>
                </p:cNvPr>
                <p:cNvPicPr/>
                <p:nvPr/>
              </p:nvPicPr>
              <p:blipFill>
                <a:blip r:embed="rId433"/>
                <a:stretch>
                  <a:fillRect/>
                </a:stretch>
              </p:blipFill>
              <p:spPr>
                <a:xfrm>
                  <a:off x="8937718" y="4734930"/>
                  <a:ext cx="30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118" name="Entrada de lápiz 1117">
                  <a:extLst>
                    <a:ext uri="{FF2B5EF4-FFF2-40B4-BE49-F238E27FC236}">
                      <a16:creationId xmlns:a16="http://schemas.microsoft.com/office/drawing/2014/main" id="{427EBCBF-C6E9-DE4C-BEB8-0D106C887B63}"/>
                    </a:ext>
                  </a:extLst>
                </p14:cNvPr>
                <p14:cNvContentPartPr/>
                <p14:nvPr/>
              </p14:nvContentPartPr>
              <p14:xfrm>
                <a:off x="8995678" y="4651410"/>
                <a:ext cx="61560" cy="56880"/>
              </p14:xfrm>
            </p:contentPart>
          </mc:Choice>
          <mc:Fallback xmlns="">
            <p:pic>
              <p:nvPicPr>
                <p:cNvPr id="1118" name="Entrada de lápiz 1117">
                  <a:extLst>
                    <a:ext uri="{FF2B5EF4-FFF2-40B4-BE49-F238E27FC236}">
                      <a16:creationId xmlns:a16="http://schemas.microsoft.com/office/drawing/2014/main" id="{427EBCBF-C6E9-DE4C-BEB8-0D106C887B63}"/>
                    </a:ext>
                  </a:extLst>
                </p:cNvPr>
                <p:cNvPicPr/>
                <p:nvPr/>
              </p:nvPicPr>
              <p:blipFill>
                <a:blip r:embed="rId491"/>
                <a:stretch>
                  <a:fillRect/>
                </a:stretch>
              </p:blipFill>
              <p:spPr>
                <a:xfrm>
                  <a:off x="8980198" y="4636027"/>
                  <a:ext cx="92160" cy="87288"/>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122" name="Entrada de lápiz 1121">
                  <a:extLst>
                    <a:ext uri="{FF2B5EF4-FFF2-40B4-BE49-F238E27FC236}">
                      <a16:creationId xmlns:a16="http://schemas.microsoft.com/office/drawing/2014/main" id="{A5818DC3-4C11-374D-A978-A970B80E0094}"/>
                    </a:ext>
                  </a:extLst>
                </p14:cNvPr>
                <p14:cNvContentPartPr/>
                <p14:nvPr/>
              </p14:nvContentPartPr>
              <p14:xfrm>
                <a:off x="9024118" y="4712610"/>
                <a:ext cx="47520" cy="56880"/>
              </p14:xfrm>
            </p:contentPart>
          </mc:Choice>
          <mc:Fallback xmlns="">
            <p:pic>
              <p:nvPicPr>
                <p:cNvPr id="1122" name="Entrada de lápiz 1121">
                  <a:extLst>
                    <a:ext uri="{FF2B5EF4-FFF2-40B4-BE49-F238E27FC236}">
                      <a16:creationId xmlns:a16="http://schemas.microsoft.com/office/drawing/2014/main" id="{A5818DC3-4C11-374D-A978-A970B80E0094}"/>
                    </a:ext>
                  </a:extLst>
                </p:cNvPr>
                <p:cNvPicPr/>
                <p:nvPr/>
              </p:nvPicPr>
              <p:blipFill>
                <a:blip r:embed="rId493"/>
                <a:stretch>
                  <a:fillRect/>
                </a:stretch>
              </p:blipFill>
              <p:spPr>
                <a:xfrm>
                  <a:off x="9008638" y="4697130"/>
                  <a:ext cx="78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126" name="Entrada de lápiz 1125">
                  <a:extLst>
                    <a:ext uri="{FF2B5EF4-FFF2-40B4-BE49-F238E27FC236}">
                      <a16:creationId xmlns:a16="http://schemas.microsoft.com/office/drawing/2014/main" id="{AA6FCE87-34AE-774F-A41C-8C9056948CD1}"/>
                    </a:ext>
                  </a:extLst>
                </p14:cNvPr>
                <p14:cNvContentPartPr/>
                <p14:nvPr/>
              </p14:nvContentPartPr>
              <p14:xfrm>
                <a:off x="9094678" y="4660770"/>
                <a:ext cx="51840" cy="99360"/>
              </p14:xfrm>
            </p:contentPart>
          </mc:Choice>
          <mc:Fallback xmlns="">
            <p:pic>
              <p:nvPicPr>
                <p:cNvPr id="1126" name="Entrada de lápiz 1125">
                  <a:extLst>
                    <a:ext uri="{FF2B5EF4-FFF2-40B4-BE49-F238E27FC236}">
                      <a16:creationId xmlns:a16="http://schemas.microsoft.com/office/drawing/2014/main" id="{AA6FCE87-34AE-774F-A41C-8C9056948CD1}"/>
                    </a:ext>
                  </a:extLst>
                </p:cNvPr>
                <p:cNvPicPr/>
                <p:nvPr/>
              </p:nvPicPr>
              <p:blipFill>
                <a:blip r:embed="rId495"/>
                <a:stretch>
                  <a:fillRect/>
                </a:stretch>
              </p:blipFill>
              <p:spPr>
                <a:xfrm>
                  <a:off x="9079090" y="4645290"/>
                  <a:ext cx="82654" cy="129960"/>
                </a:xfrm>
                <a:prstGeom prst="rect">
                  <a:avLst/>
                </a:prstGeom>
              </p:spPr>
            </p:pic>
          </mc:Fallback>
        </mc:AlternateContent>
      </p:grpSp>
      <p:grpSp>
        <p:nvGrpSpPr>
          <p:cNvPr id="1171" name="Grupo 1170">
            <a:extLst>
              <a:ext uri="{FF2B5EF4-FFF2-40B4-BE49-F238E27FC236}">
                <a16:creationId xmlns:a16="http://schemas.microsoft.com/office/drawing/2014/main" id="{F06A0322-4DE3-8B4B-B7F4-36B56EAE2C34}"/>
              </a:ext>
            </a:extLst>
          </p:cNvPr>
          <p:cNvGrpSpPr/>
          <p:nvPr/>
        </p:nvGrpSpPr>
        <p:grpSpPr>
          <a:xfrm>
            <a:off x="8104318" y="4910610"/>
            <a:ext cx="382320" cy="137160"/>
            <a:chOff x="8104318" y="4910610"/>
            <a:chExt cx="382320" cy="137160"/>
          </a:xfrm>
        </p:grpSpPr>
        <mc:AlternateContent xmlns:mc="http://schemas.openxmlformats.org/markup-compatibility/2006" xmlns:p14="http://schemas.microsoft.com/office/powerpoint/2010/main">
          <mc:Choice Requires="p14">
            <p:contentPart p14:bwMode="auto" r:id="rId496">
              <p14:nvContentPartPr>
                <p14:cNvPr id="1135" name="Entrada de lápiz 1134">
                  <a:extLst>
                    <a:ext uri="{FF2B5EF4-FFF2-40B4-BE49-F238E27FC236}">
                      <a16:creationId xmlns:a16="http://schemas.microsoft.com/office/drawing/2014/main" id="{59DAA12B-F48B-9342-815E-D01F318E060A}"/>
                    </a:ext>
                  </a:extLst>
                </p14:cNvPr>
                <p14:cNvContentPartPr/>
                <p14:nvPr/>
              </p14:nvContentPartPr>
              <p14:xfrm>
                <a:off x="8104318" y="4915290"/>
                <a:ext cx="9720" cy="108360"/>
              </p14:xfrm>
            </p:contentPart>
          </mc:Choice>
          <mc:Fallback xmlns="">
            <p:pic>
              <p:nvPicPr>
                <p:cNvPr id="1135" name="Entrada de lápiz 1134">
                  <a:extLst>
                    <a:ext uri="{FF2B5EF4-FFF2-40B4-BE49-F238E27FC236}">
                      <a16:creationId xmlns:a16="http://schemas.microsoft.com/office/drawing/2014/main" id="{59DAA12B-F48B-9342-815E-D01F318E060A}"/>
                    </a:ext>
                  </a:extLst>
                </p:cNvPr>
                <p:cNvPicPr/>
                <p:nvPr/>
              </p:nvPicPr>
              <p:blipFill>
                <a:blip r:embed="rId497"/>
                <a:stretch>
                  <a:fillRect/>
                </a:stretch>
              </p:blipFill>
              <p:spPr>
                <a:xfrm>
                  <a:off x="8088838" y="4899810"/>
                  <a:ext cx="40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136" name="Entrada de lápiz 1135">
                  <a:extLst>
                    <a:ext uri="{FF2B5EF4-FFF2-40B4-BE49-F238E27FC236}">
                      <a16:creationId xmlns:a16="http://schemas.microsoft.com/office/drawing/2014/main" id="{99EE8302-651B-7244-B589-2C8C575969F5}"/>
                    </a:ext>
                  </a:extLst>
                </p14:cNvPr>
                <p14:cNvContentPartPr/>
                <p14:nvPr/>
              </p14:nvContentPartPr>
              <p14:xfrm>
                <a:off x="8165878" y="4910610"/>
                <a:ext cx="56880" cy="132480"/>
              </p14:xfrm>
            </p:contentPart>
          </mc:Choice>
          <mc:Fallback xmlns="">
            <p:pic>
              <p:nvPicPr>
                <p:cNvPr id="1136" name="Entrada de lápiz 1135">
                  <a:extLst>
                    <a:ext uri="{FF2B5EF4-FFF2-40B4-BE49-F238E27FC236}">
                      <a16:creationId xmlns:a16="http://schemas.microsoft.com/office/drawing/2014/main" id="{99EE8302-651B-7244-B589-2C8C575969F5}"/>
                    </a:ext>
                  </a:extLst>
                </p:cNvPr>
                <p:cNvPicPr/>
                <p:nvPr/>
              </p:nvPicPr>
              <p:blipFill>
                <a:blip r:embed="rId499"/>
                <a:stretch>
                  <a:fillRect/>
                </a:stretch>
              </p:blipFill>
              <p:spPr>
                <a:xfrm>
                  <a:off x="8150398" y="4895130"/>
                  <a:ext cx="87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1140" name="Entrada de lápiz 1139">
                  <a:extLst>
                    <a:ext uri="{FF2B5EF4-FFF2-40B4-BE49-F238E27FC236}">
                      <a16:creationId xmlns:a16="http://schemas.microsoft.com/office/drawing/2014/main" id="{6258FD90-A72C-D04D-B45C-6581F8AB5BCB}"/>
                    </a:ext>
                  </a:extLst>
                </p14:cNvPr>
                <p14:cNvContentPartPr/>
                <p14:nvPr/>
              </p14:nvContentPartPr>
              <p14:xfrm>
                <a:off x="8278918" y="5038050"/>
                <a:ext cx="5040" cy="360"/>
              </p14:xfrm>
            </p:contentPart>
          </mc:Choice>
          <mc:Fallback xmlns="">
            <p:pic>
              <p:nvPicPr>
                <p:cNvPr id="1140" name="Entrada de lápiz 1139">
                  <a:extLst>
                    <a:ext uri="{FF2B5EF4-FFF2-40B4-BE49-F238E27FC236}">
                      <a16:creationId xmlns:a16="http://schemas.microsoft.com/office/drawing/2014/main" id="{6258FD90-A72C-D04D-B45C-6581F8AB5BCB}"/>
                    </a:ext>
                  </a:extLst>
                </p:cNvPr>
                <p:cNvPicPr/>
                <p:nvPr/>
              </p:nvPicPr>
              <p:blipFill>
                <a:blip r:embed="rId362"/>
                <a:stretch>
                  <a:fillRect/>
                </a:stretch>
              </p:blipFill>
              <p:spPr>
                <a:xfrm>
                  <a:off x="8263438" y="5022570"/>
                  <a:ext cx="35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1149" name="Entrada de lápiz 1148">
                  <a:extLst>
                    <a:ext uri="{FF2B5EF4-FFF2-40B4-BE49-F238E27FC236}">
                      <a16:creationId xmlns:a16="http://schemas.microsoft.com/office/drawing/2014/main" id="{2F4664F2-6BE2-494F-AB96-634206866557}"/>
                    </a:ext>
                  </a:extLst>
                </p14:cNvPr>
                <p14:cNvContentPartPr/>
                <p14:nvPr/>
              </p14:nvContentPartPr>
              <p14:xfrm>
                <a:off x="8307358" y="4925010"/>
                <a:ext cx="56880" cy="118080"/>
              </p14:xfrm>
            </p:contentPart>
          </mc:Choice>
          <mc:Fallback xmlns="">
            <p:pic>
              <p:nvPicPr>
                <p:cNvPr id="1149" name="Entrada de lápiz 1148">
                  <a:extLst>
                    <a:ext uri="{FF2B5EF4-FFF2-40B4-BE49-F238E27FC236}">
                      <a16:creationId xmlns:a16="http://schemas.microsoft.com/office/drawing/2014/main" id="{2F4664F2-6BE2-494F-AB96-634206866557}"/>
                    </a:ext>
                  </a:extLst>
                </p:cNvPr>
                <p:cNvPicPr/>
                <p:nvPr/>
              </p:nvPicPr>
              <p:blipFill>
                <a:blip r:embed="rId502"/>
                <a:stretch>
                  <a:fillRect/>
                </a:stretch>
              </p:blipFill>
              <p:spPr>
                <a:xfrm>
                  <a:off x="8291878" y="4909577"/>
                  <a:ext cx="87480" cy="148587"/>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1152" name="Entrada de lápiz 1151">
                  <a:extLst>
                    <a:ext uri="{FF2B5EF4-FFF2-40B4-BE49-F238E27FC236}">
                      <a16:creationId xmlns:a16="http://schemas.microsoft.com/office/drawing/2014/main" id="{E1E0DB34-E791-C64B-860A-EAED5BD86503}"/>
                    </a:ext>
                  </a:extLst>
                </p14:cNvPr>
                <p14:cNvContentPartPr/>
                <p14:nvPr/>
              </p14:nvContentPartPr>
              <p14:xfrm>
                <a:off x="8411038" y="4915290"/>
                <a:ext cx="52200" cy="70920"/>
              </p14:xfrm>
            </p:contentPart>
          </mc:Choice>
          <mc:Fallback xmlns="">
            <p:pic>
              <p:nvPicPr>
                <p:cNvPr id="1152" name="Entrada de lápiz 1151">
                  <a:extLst>
                    <a:ext uri="{FF2B5EF4-FFF2-40B4-BE49-F238E27FC236}">
                      <a16:creationId xmlns:a16="http://schemas.microsoft.com/office/drawing/2014/main" id="{E1E0DB34-E791-C64B-860A-EAED5BD86503}"/>
                    </a:ext>
                  </a:extLst>
                </p:cNvPr>
                <p:cNvPicPr/>
                <p:nvPr/>
              </p:nvPicPr>
              <p:blipFill>
                <a:blip r:embed="rId504"/>
                <a:stretch>
                  <a:fillRect/>
                </a:stretch>
              </p:blipFill>
              <p:spPr>
                <a:xfrm>
                  <a:off x="8395558" y="4899810"/>
                  <a:ext cx="82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1157" name="Entrada de lápiz 1156">
                  <a:extLst>
                    <a:ext uri="{FF2B5EF4-FFF2-40B4-BE49-F238E27FC236}">
                      <a16:creationId xmlns:a16="http://schemas.microsoft.com/office/drawing/2014/main" id="{F5816DE7-0676-D744-A04F-5E5F9ADCCC9D}"/>
                    </a:ext>
                  </a:extLst>
                </p14:cNvPr>
                <p14:cNvContentPartPr/>
                <p14:nvPr/>
              </p14:nvContentPartPr>
              <p14:xfrm>
                <a:off x="8434438" y="4976850"/>
                <a:ext cx="52200" cy="70920"/>
              </p14:xfrm>
            </p:contentPart>
          </mc:Choice>
          <mc:Fallback xmlns="">
            <p:pic>
              <p:nvPicPr>
                <p:cNvPr id="1157" name="Entrada de lápiz 1156">
                  <a:extLst>
                    <a:ext uri="{FF2B5EF4-FFF2-40B4-BE49-F238E27FC236}">
                      <a16:creationId xmlns:a16="http://schemas.microsoft.com/office/drawing/2014/main" id="{F5816DE7-0676-D744-A04F-5E5F9ADCCC9D}"/>
                    </a:ext>
                  </a:extLst>
                </p:cNvPr>
                <p:cNvPicPr/>
                <p:nvPr/>
              </p:nvPicPr>
              <p:blipFill>
                <a:blip r:embed="rId506"/>
                <a:stretch>
                  <a:fillRect/>
                </a:stretch>
              </p:blipFill>
              <p:spPr>
                <a:xfrm>
                  <a:off x="8418958" y="4961448"/>
                  <a:ext cx="82800" cy="101365"/>
                </a:xfrm>
                <a:prstGeom prst="rect">
                  <a:avLst/>
                </a:prstGeom>
              </p:spPr>
            </p:pic>
          </mc:Fallback>
        </mc:AlternateContent>
      </p:grpSp>
      <p:grpSp>
        <p:nvGrpSpPr>
          <p:cNvPr id="1179" name="Grupo 1178">
            <a:extLst>
              <a:ext uri="{FF2B5EF4-FFF2-40B4-BE49-F238E27FC236}">
                <a16:creationId xmlns:a16="http://schemas.microsoft.com/office/drawing/2014/main" id="{C9EC856B-1A0C-1041-8F5A-090D8114CAA3}"/>
              </a:ext>
            </a:extLst>
          </p:cNvPr>
          <p:cNvGrpSpPr/>
          <p:nvPr/>
        </p:nvGrpSpPr>
        <p:grpSpPr>
          <a:xfrm>
            <a:off x="8736478" y="4915290"/>
            <a:ext cx="382320" cy="132480"/>
            <a:chOff x="8736478" y="4915290"/>
            <a:chExt cx="382320" cy="132480"/>
          </a:xfrm>
        </p:grpSpPr>
        <mc:AlternateContent xmlns:mc="http://schemas.openxmlformats.org/markup-compatibility/2006" xmlns:p14="http://schemas.microsoft.com/office/powerpoint/2010/main">
          <mc:Choice Requires="p14">
            <p:contentPart p14:bwMode="auto" r:id="rId507">
              <p14:nvContentPartPr>
                <p14:cNvPr id="1172" name="Entrada de lápiz 1171">
                  <a:extLst>
                    <a:ext uri="{FF2B5EF4-FFF2-40B4-BE49-F238E27FC236}">
                      <a16:creationId xmlns:a16="http://schemas.microsoft.com/office/drawing/2014/main" id="{5128B83E-C2D6-5C49-87CC-BD276240EA76}"/>
                    </a:ext>
                  </a:extLst>
                </p14:cNvPr>
                <p14:cNvContentPartPr/>
                <p14:nvPr/>
              </p14:nvContentPartPr>
              <p14:xfrm>
                <a:off x="8736478" y="4934370"/>
                <a:ext cx="9720" cy="90000"/>
              </p14:xfrm>
            </p:contentPart>
          </mc:Choice>
          <mc:Fallback xmlns="">
            <p:pic>
              <p:nvPicPr>
                <p:cNvPr id="1172" name="Entrada de lápiz 1171">
                  <a:extLst>
                    <a:ext uri="{FF2B5EF4-FFF2-40B4-BE49-F238E27FC236}">
                      <a16:creationId xmlns:a16="http://schemas.microsoft.com/office/drawing/2014/main" id="{5128B83E-C2D6-5C49-87CC-BD276240EA76}"/>
                    </a:ext>
                  </a:extLst>
                </p:cNvPr>
                <p:cNvPicPr/>
                <p:nvPr/>
              </p:nvPicPr>
              <p:blipFill>
                <a:blip r:embed="rId508"/>
                <a:stretch>
                  <a:fillRect/>
                </a:stretch>
              </p:blipFill>
              <p:spPr>
                <a:xfrm>
                  <a:off x="8720998" y="4918890"/>
                  <a:ext cx="403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1173" name="Entrada de lápiz 1172">
                  <a:extLst>
                    <a:ext uri="{FF2B5EF4-FFF2-40B4-BE49-F238E27FC236}">
                      <a16:creationId xmlns:a16="http://schemas.microsoft.com/office/drawing/2014/main" id="{3ED87A6E-FD78-8B43-A28A-83048518143C}"/>
                    </a:ext>
                  </a:extLst>
                </p14:cNvPr>
                <p14:cNvContentPartPr/>
                <p14:nvPr/>
              </p14:nvContentPartPr>
              <p14:xfrm>
                <a:off x="8797678" y="4915290"/>
                <a:ext cx="52200" cy="113400"/>
              </p14:xfrm>
            </p:contentPart>
          </mc:Choice>
          <mc:Fallback xmlns="">
            <p:pic>
              <p:nvPicPr>
                <p:cNvPr id="1173" name="Entrada de lápiz 1172">
                  <a:extLst>
                    <a:ext uri="{FF2B5EF4-FFF2-40B4-BE49-F238E27FC236}">
                      <a16:creationId xmlns:a16="http://schemas.microsoft.com/office/drawing/2014/main" id="{3ED87A6E-FD78-8B43-A28A-83048518143C}"/>
                    </a:ext>
                  </a:extLst>
                </p:cNvPr>
                <p:cNvPicPr/>
                <p:nvPr/>
              </p:nvPicPr>
              <p:blipFill>
                <a:blip r:embed="rId510"/>
                <a:stretch>
                  <a:fillRect/>
                </a:stretch>
              </p:blipFill>
              <p:spPr>
                <a:xfrm>
                  <a:off x="8782198" y="4899810"/>
                  <a:ext cx="82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1174" name="Entrada de lápiz 1173">
                  <a:extLst>
                    <a:ext uri="{FF2B5EF4-FFF2-40B4-BE49-F238E27FC236}">
                      <a16:creationId xmlns:a16="http://schemas.microsoft.com/office/drawing/2014/main" id="{76CB7D91-EF33-AE4F-9508-F6E2EFB7C71B}"/>
                    </a:ext>
                  </a:extLst>
                </p14:cNvPr>
                <p14:cNvContentPartPr/>
                <p14:nvPr/>
              </p14:nvContentPartPr>
              <p14:xfrm>
                <a:off x="8915398" y="5019330"/>
                <a:ext cx="360" cy="9720"/>
              </p14:xfrm>
            </p:contentPart>
          </mc:Choice>
          <mc:Fallback xmlns="">
            <p:pic>
              <p:nvPicPr>
                <p:cNvPr id="1174" name="Entrada de lápiz 1173">
                  <a:extLst>
                    <a:ext uri="{FF2B5EF4-FFF2-40B4-BE49-F238E27FC236}">
                      <a16:creationId xmlns:a16="http://schemas.microsoft.com/office/drawing/2014/main" id="{76CB7D91-EF33-AE4F-9508-F6E2EFB7C71B}"/>
                    </a:ext>
                  </a:extLst>
                </p:cNvPr>
                <p:cNvPicPr/>
                <p:nvPr/>
              </p:nvPicPr>
              <p:blipFill>
                <a:blip r:embed="rId433"/>
                <a:stretch>
                  <a:fillRect/>
                </a:stretch>
              </p:blipFill>
              <p:spPr>
                <a:xfrm>
                  <a:off x="8899918" y="5003850"/>
                  <a:ext cx="309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1176" name="Entrada de lápiz 1175">
                  <a:extLst>
                    <a:ext uri="{FF2B5EF4-FFF2-40B4-BE49-F238E27FC236}">
                      <a16:creationId xmlns:a16="http://schemas.microsoft.com/office/drawing/2014/main" id="{C1FF3670-6D28-F748-B546-66A61FE801EB}"/>
                    </a:ext>
                  </a:extLst>
                </p14:cNvPr>
                <p14:cNvContentPartPr/>
                <p14:nvPr/>
              </p14:nvContentPartPr>
              <p14:xfrm>
                <a:off x="8972278" y="4934370"/>
                <a:ext cx="14400" cy="99000"/>
              </p14:xfrm>
            </p:contentPart>
          </mc:Choice>
          <mc:Fallback xmlns="">
            <p:pic>
              <p:nvPicPr>
                <p:cNvPr id="1176" name="Entrada de lápiz 1175">
                  <a:extLst>
                    <a:ext uri="{FF2B5EF4-FFF2-40B4-BE49-F238E27FC236}">
                      <a16:creationId xmlns:a16="http://schemas.microsoft.com/office/drawing/2014/main" id="{C1FF3670-6D28-F748-B546-66A61FE801EB}"/>
                    </a:ext>
                  </a:extLst>
                </p:cNvPr>
                <p:cNvPicPr/>
                <p:nvPr/>
              </p:nvPicPr>
              <p:blipFill>
                <a:blip r:embed="rId513"/>
                <a:stretch>
                  <a:fillRect/>
                </a:stretch>
              </p:blipFill>
              <p:spPr>
                <a:xfrm>
                  <a:off x="8956798" y="4918890"/>
                  <a:ext cx="45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1177" name="Entrada de lápiz 1176">
                  <a:extLst>
                    <a:ext uri="{FF2B5EF4-FFF2-40B4-BE49-F238E27FC236}">
                      <a16:creationId xmlns:a16="http://schemas.microsoft.com/office/drawing/2014/main" id="{B8A7ED24-6742-F541-A5AF-2511217D95AD}"/>
                    </a:ext>
                  </a:extLst>
                </p14:cNvPr>
                <p14:cNvContentPartPr/>
                <p14:nvPr/>
              </p14:nvContentPartPr>
              <p14:xfrm>
                <a:off x="9033478" y="4925010"/>
                <a:ext cx="52200" cy="52200"/>
              </p14:xfrm>
            </p:contentPart>
          </mc:Choice>
          <mc:Fallback xmlns="">
            <p:pic>
              <p:nvPicPr>
                <p:cNvPr id="1177" name="Entrada de lápiz 1176">
                  <a:extLst>
                    <a:ext uri="{FF2B5EF4-FFF2-40B4-BE49-F238E27FC236}">
                      <a16:creationId xmlns:a16="http://schemas.microsoft.com/office/drawing/2014/main" id="{B8A7ED24-6742-F541-A5AF-2511217D95AD}"/>
                    </a:ext>
                  </a:extLst>
                </p:cNvPr>
                <p:cNvPicPr/>
                <p:nvPr/>
              </p:nvPicPr>
              <p:blipFill>
                <a:blip r:embed="rId515"/>
                <a:stretch>
                  <a:fillRect/>
                </a:stretch>
              </p:blipFill>
              <p:spPr>
                <a:xfrm>
                  <a:off x="9018104" y="4909530"/>
                  <a:ext cx="8259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1178" name="Entrada de lápiz 1177">
                  <a:extLst>
                    <a:ext uri="{FF2B5EF4-FFF2-40B4-BE49-F238E27FC236}">
                      <a16:creationId xmlns:a16="http://schemas.microsoft.com/office/drawing/2014/main" id="{E0D63C4E-075C-634E-BF7C-E05D5270B339}"/>
                    </a:ext>
                  </a:extLst>
                </p14:cNvPr>
                <p14:cNvContentPartPr/>
                <p14:nvPr/>
              </p14:nvContentPartPr>
              <p14:xfrm>
                <a:off x="9066598" y="4976850"/>
                <a:ext cx="52200" cy="70920"/>
              </p14:xfrm>
            </p:contentPart>
          </mc:Choice>
          <mc:Fallback xmlns="">
            <p:pic>
              <p:nvPicPr>
                <p:cNvPr id="1178" name="Entrada de lápiz 1177">
                  <a:extLst>
                    <a:ext uri="{FF2B5EF4-FFF2-40B4-BE49-F238E27FC236}">
                      <a16:creationId xmlns:a16="http://schemas.microsoft.com/office/drawing/2014/main" id="{E0D63C4E-075C-634E-BF7C-E05D5270B339}"/>
                    </a:ext>
                  </a:extLst>
                </p:cNvPr>
                <p:cNvPicPr/>
                <p:nvPr/>
              </p:nvPicPr>
              <p:blipFill>
                <a:blip r:embed="rId517"/>
                <a:stretch>
                  <a:fillRect/>
                </a:stretch>
              </p:blipFill>
              <p:spPr>
                <a:xfrm>
                  <a:off x="9051118" y="4961448"/>
                  <a:ext cx="82800" cy="101365"/>
                </a:xfrm>
                <a:prstGeom prst="rect">
                  <a:avLst/>
                </a:prstGeom>
              </p:spPr>
            </p:pic>
          </mc:Fallback>
        </mc:AlternateContent>
      </p:grpSp>
      <p:grpSp>
        <p:nvGrpSpPr>
          <p:cNvPr id="1182" name="Grupo 1181">
            <a:extLst>
              <a:ext uri="{FF2B5EF4-FFF2-40B4-BE49-F238E27FC236}">
                <a16:creationId xmlns:a16="http://schemas.microsoft.com/office/drawing/2014/main" id="{4F64F64A-397C-1644-837F-7F85FF00DFBF}"/>
              </a:ext>
            </a:extLst>
          </p:cNvPr>
          <p:cNvGrpSpPr/>
          <p:nvPr/>
        </p:nvGrpSpPr>
        <p:grpSpPr>
          <a:xfrm>
            <a:off x="6345138" y="5508947"/>
            <a:ext cx="74880" cy="94680"/>
            <a:chOff x="6345138" y="5508947"/>
            <a:chExt cx="74880" cy="94680"/>
          </a:xfrm>
        </p:grpSpPr>
        <mc:AlternateContent xmlns:mc="http://schemas.openxmlformats.org/markup-compatibility/2006" xmlns:p14="http://schemas.microsoft.com/office/powerpoint/2010/main">
          <mc:Choice Requires="p14">
            <p:contentPart p14:bwMode="auto" r:id="rId518">
              <p14:nvContentPartPr>
                <p14:cNvPr id="1180" name="Entrada de lápiz 1179">
                  <a:extLst>
                    <a:ext uri="{FF2B5EF4-FFF2-40B4-BE49-F238E27FC236}">
                      <a16:creationId xmlns:a16="http://schemas.microsoft.com/office/drawing/2014/main" id="{4F219109-6E9B-CE4A-B22F-009C1E0240A5}"/>
                    </a:ext>
                  </a:extLst>
                </p14:cNvPr>
                <p14:cNvContentPartPr/>
                <p14:nvPr/>
              </p14:nvContentPartPr>
              <p14:xfrm>
                <a:off x="6345138" y="5508947"/>
                <a:ext cx="64800" cy="5400"/>
              </p14:xfrm>
            </p:contentPart>
          </mc:Choice>
          <mc:Fallback xmlns="">
            <p:pic>
              <p:nvPicPr>
                <p:cNvPr id="1180" name="Entrada de lápiz 1179">
                  <a:extLst>
                    <a:ext uri="{FF2B5EF4-FFF2-40B4-BE49-F238E27FC236}">
                      <a16:creationId xmlns:a16="http://schemas.microsoft.com/office/drawing/2014/main" id="{4F219109-6E9B-CE4A-B22F-009C1E0240A5}"/>
                    </a:ext>
                  </a:extLst>
                </p:cNvPr>
                <p:cNvPicPr/>
                <p:nvPr/>
              </p:nvPicPr>
              <p:blipFill>
                <a:blip r:embed="rId519"/>
                <a:stretch>
                  <a:fillRect/>
                </a:stretch>
              </p:blipFill>
              <p:spPr>
                <a:xfrm>
                  <a:off x="6329658" y="5493467"/>
                  <a:ext cx="95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1181" name="Entrada de lápiz 1180">
                  <a:extLst>
                    <a:ext uri="{FF2B5EF4-FFF2-40B4-BE49-F238E27FC236}">
                      <a16:creationId xmlns:a16="http://schemas.microsoft.com/office/drawing/2014/main" id="{D30F9098-CEE1-E841-8AEC-83CBDF59EA4F}"/>
                    </a:ext>
                  </a:extLst>
                </p14:cNvPr>
                <p14:cNvContentPartPr/>
                <p14:nvPr/>
              </p14:nvContentPartPr>
              <p14:xfrm>
                <a:off x="6350178" y="5598227"/>
                <a:ext cx="69840" cy="5400"/>
              </p14:xfrm>
            </p:contentPart>
          </mc:Choice>
          <mc:Fallback xmlns="">
            <p:pic>
              <p:nvPicPr>
                <p:cNvPr id="1181" name="Entrada de lápiz 1180">
                  <a:extLst>
                    <a:ext uri="{FF2B5EF4-FFF2-40B4-BE49-F238E27FC236}">
                      <a16:creationId xmlns:a16="http://schemas.microsoft.com/office/drawing/2014/main" id="{D30F9098-CEE1-E841-8AEC-83CBDF59EA4F}"/>
                    </a:ext>
                  </a:extLst>
                </p:cNvPr>
                <p:cNvPicPr/>
                <p:nvPr/>
              </p:nvPicPr>
              <p:blipFill>
                <a:blip r:embed="rId521"/>
                <a:stretch>
                  <a:fillRect/>
                </a:stretch>
              </p:blipFill>
              <p:spPr>
                <a:xfrm>
                  <a:off x="6334698" y="5581641"/>
                  <a:ext cx="100440" cy="38186"/>
                </a:xfrm>
                <a:prstGeom prst="rect">
                  <a:avLst/>
                </a:prstGeom>
              </p:spPr>
            </p:pic>
          </mc:Fallback>
        </mc:AlternateContent>
      </p:grpSp>
      <p:grpSp>
        <p:nvGrpSpPr>
          <p:cNvPr id="1239" name="Grupo 1238">
            <a:extLst>
              <a:ext uri="{FF2B5EF4-FFF2-40B4-BE49-F238E27FC236}">
                <a16:creationId xmlns:a16="http://schemas.microsoft.com/office/drawing/2014/main" id="{8F835252-CFF3-4840-B597-770B94AD3D9E}"/>
              </a:ext>
            </a:extLst>
          </p:cNvPr>
          <p:cNvGrpSpPr/>
          <p:nvPr/>
        </p:nvGrpSpPr>
        <p:grpSpPr>
          <a:xfrm>
            <a:off x="6695457" y="5300413"/>
            <a:ext cx="745560" cy="883800"/>
            <a:chOff x="6695457" y="5300413"/>
            <a:chExt cx="745560" cy="883800"/>
          </a:xfrm>
        </p:grpSpPr>
        <mc:AlternateContent xmlns:mc="http://schemas.openxmlformats.org/markup-compatibility/2006" xmlns:p14="http://schemas.microsoft.com/office/powerpoint/2010/main">
          <mc:Choice Requires="p14">
            <p:contentPart p14:bwMode="auto" r:id="rId522">
              <p14:nvContentPartPr>
                <p14:cNvPr id="1183" name="Entrada de lápiz 1182">
                  <a:extLst>
                    <a:ext uri="{FF2B5EF4-FFF2-40B4-BE49-F238E27FC236}">
                      <a16:creationId xmlns:a16="http://schemas.microsoft.com/office/drawing/2014/main" id="{6FFAD66B-8A7C-5744-BB9D-4897342B172B}"/>
                    </a:ext>
                  </a:extLst>
                </p14:cNvPr>
                <p14:cNvContentPartPr/>
                <p14:nvPr/>
              </p14:nvContentPartPr>
              <p14:xfrm>
                <a:off x="6798417" y="5467093"/>
                <a:ext cx="50040" cy="7560"/>
              </p14:xfrm>
            </p:contentPart>
          </mc:Choice>
          <mc:Fallback xmlns="">
            <p:pic>
              <p:nvPicPr>
                <p:cNvPr id="1183" name="Entrada de lápiz 1182">
                  <a:extLst>
                    <a:ext uri="{FF2B5EF4-FFF2-40B4-BE49-F238E27FC236}">
                      <a16:creationId xmlns:a16="http://schemas.microsoft.com/office/drawing/2014/main" id="{6FFAD66B-8A7C-5744-BB9D-4897342B172B}"/>
                    </a:ext>
                  </a:extLst>
                </p:cNvPr>
                <p:cNvPicPr/>
                <p:nvPr/>
              </p:nvPicPr>
              <p:blipFill>
                <a:blip r:embed="rId523"/>
                <a:stretch>
                  <a:fillRect/>
                </a:stretch>
              </p:blipFill>
              <p:spPr>
                <a:xfrm>
                  <a:off x="6782937" y="5451613"/>
                  <a:ext cx="80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1184" name="Entrada de lápiz 1183">
                  <a:extLst>
                    <a:ext uri="{FF2B5EF4-FFF2-40B4-BE49-F238E27FC236}">
                      <a16:creationId xmlns:a16="http://schemas.microsoft.com/office/drawing/2014/main" id="{734F392D-29DD-804C-B759-CBFFE2E2C4DD}"/>
                    </a:ext>
                  </a:extLst>
                </p14:cNvPr>
                <p14:cNvContentPartPr/>
                <p14:nvPr/>
              </p14:nvContentPartPr>
              <p14:xfrm>
                <a:off x="6919017" y="5406973"/>
                <a:ext cx="11160" cy="118800"/>
              </p14:xfrm>
            </p:contentPart>
          </mc:Choice>
          <mc:Fallback xmlns="">
            <p:pic>
              <p:nvPicPr>
                <p:cNvPr id="1184" name="Entrada de lápiz 1183">
                  <a:extLst>
                    <a:ext uri="{FF2B5EF4-FFF2-40B4-BE49-F238E27FC236}">
                      <a16:creationId xmlns:a16="http://schemas.microsoft.com/office/drawing/2014/main" id="{734F392D-29DD-804C-B759-CBFFE2E2C4DD}"/>
                    </a:ext>
                  </a:extLst>
                </p:cNvPr>
                <p:cNvPicPr/>
                <p:nvPr/>
              </p:nvPicPr>
              <p:blipFill>
                <a:blip r:embed="rId525"/>
                <a:stretch>
                  <a:fillRect/>
                </a:stretch>
              </p:blipFill>
              <p:spPr>
                <a:xfrm>
                  <a:off x="6903021" y="5391446"/>
                  <a:ext cx="42780" cy="149493"/>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1185" name="Entrada de lápiz 1184">
                  <a:extLst>
                    <a:ext uri="{FF2B5EF4-FFF2-40B4-BE49-F238E27FC236}">
                      <a16:creationId xmlns:a16="http://schemas.microsoft.com/office/drawing/2014/main" id="{FE118E31-E2BA-8449-A7B7-5D4762FAAFC6}"/>
                    </a:ext>
                  </a:extLst>
                </p14:cNvPr>
                <p14:cNvContentPartPr/>
                <p14:nvPr/>
              </p14:nvContentPartPr>
              <p14:xfrm>
                <a:off x="6965097" y="5403013"/>
                <a:ext cx="71280" cy="120600"/>
              </p14:xfrm>
            </p:contentPart>
          </mc:Choice>
          <mc:Fallback xmlns="">
            <p:pic>
              <p:nvPicPr>
                <p:cNvPr id="1185" name="Entrada de lápiz 1184">
                  <a:extLst>
                    <a:ext uri="{FF2B5EF4-FFF2-40B4-BE49-F238E27FC236}">
                      <a16:creationId xmlns:a16="http://schemas.microsoft.com/office/drawing/2014/main" id="{FE118E31-E2BA-8449-A7B7-5D4762FAAFC6}"/>
                    </a:ext>
                  </a:extLst>
                </p:cNvPr>
                <p:cNvPicPr/>
                <p:nvPr/>
              </p:nvPicPr>
              <p:blipFill>
                <a:blip r:embed="rId527"/>
                <a:stretch>
                  <a:fillRect/>
                </a:stretch>
              </p:blipFill>
              <p:spPr>
                <a:xfrm>
                  <a:off x="6949617" y="5387533"/>
                  <a:ext cx="1018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1186" name="Entrada de lápiz 1185">
                  <a:extLst>
                    <a:ext uri="{FF2B5EF4-FFF2-40B4-BE49-F238E27FC236}">
                      <a16:creationId xmlns:a16="http://schemas.microsoft.com/office/drawing/2014/main" id="{7F7B2077-05B0-294C-A493-4C874FFBC1B4}"/>
                    </a:ext>
                  </a:extLst>
                </p14:cNvPr>
                <p14:cNvContentPartPr/>
                <p14:nvPr/>
              </p14:nvContentPartPr>
              <p14:xfrm>
                <a:off x="7089297" y="5406613"/>
                <a:ext cx="71280" cy="131760"/>
              </p14:xfrm>
            </p:contentPart>
          </mc:Choice>
          <mc:Fallback xmlns="">
            <p:pic>
              <p:nvPicPr>
                <p:cNvPr id="1186" name="Entrada de lápiz 1185">
                  <a:extLst>
                    <a:ext uri="{FF2B5EF4-FFF2-40B4-BE49-F238E27FC236}">
                      <a16:creationId xmlns:a16="http://schemas.microsoft.com/office/drawing/2014/main" id="{7F7B2077-05B0-294C-A493-4C874FFBC1B4}"/>
                    </a:ext>
                  </a:extLst>
                </p:cNvPr>
                <p:cNvPicPr/>
                <p:nvPr/>
              </p:nvPicPr>
              <p:blipFill>
                <a:blip r:embed="rId529"/>
                <a:stretch>
                  <a:fillRect/>
                </a:stretch>
              </p:blipFill>
              <p:spPr>
                <a:xfrm>
                  <a:off x="7073817" y="5391091"/>
                  <a:ext cx="101880" cy="162444"/>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1188" name="Entrada de lápiz 1187">
                  <a:extLst>
                    <a:ext uri="{FF2B5EF4-FFF2-40B4-BE49-F238E27FC236}">
                      <a16:creationId xmlns:a16="http://schemas.microsoft.com/office/drawing/2014/main" id="{6C607F12-A50A-6045-AC15-1EB16621B935}"/>
                    </a:ext>
                  </a:extLst>
                </p14:cNvPr>
                <p14:cNvContentPartPr/>
                <p14:nvPr/>
              </p14:nvContentPartPr>
              <p14:xfrm>
                <a:off x="7234737" y="5523973"/>
                <a:ext cx="360" cy="7920"/>
              </p14:xfrm>
            </p:contentPart>
          </mc:Choice>
          <mc:Fallback xmlns="">
            <p:pic>
              <p:nvPicPr>
                <p:cNvPr id="1188" name="Entrada de lápiz 1187">
                  <a:extLst>
                    <a:ext uri="{FF2B5EF4-FFF2-40B4-BE49-F238E27FC236}">
                      <a16:creationId xmlns:a16="http://schemas.microsoft.com/office/drawing/2014/main" id="{6C607F12-A50A-6045-AC15-1EB16621B935}"/>
                    </a:ext>
                  </a:extLst>
                </p:cNvPr>
                <p:cNvPicPr/>
                <p:nvPr/>
              </p:nvPicPr>
              <p:blipFill>
                <a:blip r:embed="rId433"/>
                <a:stretch>
                  <a:fillRect/>
                </a:stretch>
              </p:blipFill>
              <p:spPr>
                <a:xfrm>
                  <a:off x="7219257" y="5508493"/>
                  <a:ext cx="30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1189" name="Entrada de lápiz 1188">
                  <a:extLst>
                    <a:ext uri="{FF2B5EF4-FFF2-40B4-BE49-F238E27FC236}">
                      <a16:creationId xmlns:a16="http://schemas.microsoft.com/office/drawing/2014/main" id="{6A553D62-9D49-C748-9BFF-AA4F210A1205}"/>
                    </a:ext>
                  </a:extLst>
                </p14:cNvPr>
                <p14:cNvContentPartPr/>
                <p14:nvPr/>
              </p14:nvContentPartPr>
              <p14:xfrm>
                <a:off x="7273977" y="5421013"/>
                <a:ext cx="64080" cy="106920"/>
              </p14:xfrm>
            </p:contentPart>
          </mc:Choice>
          <mc:Fallback xmlns="">
            <p:pic>
              <p:nvPicPr>
                <p:cNvPr id="1189" name="Entrada de lápiz 1188">
                  <a:extLst>
                    <a:ext uri="{FF2B5EF4-FFF2-40B4-BE49-F238E27FC236}">
                      <a16:creationId xmlns:a16="http://schemas.microsoft.com/office/drawing/2014/main" id="{6A553D62-9D49-C748-9BFF-AA4F210A1205}"/>
                    </a:ext>
                  </a:extLst>
                </p:cNvPr>
                <p:cNvPicPr/>
                <p:nvPr/>
              </p:nvPicPr>
              <p:blipFill>
                <a:blip r:embed="rId532"/>
                <a:stretch>
                  <a:fillRect/>
                </a:stretch>
              </p:blipFill>
              <p:spPr>
                <a:xfrm>
                  <a:off x="7258583" y="5405533"/>
                  <a:ext cx="94509"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1190" name="Entrada de lápiz 1189">
                  <a:extLst>
                    <a:ext uri="{FF2B5EF4-FFF2-40B4-BE49-F238E27FC236}">
                      <a16:creationId xmlns:a16="http://schemas.microsoft.com/office/drawing/2014/main" id="{8553191A-B097-5747-A25E-DFC3A7B28471}"/>
                    </a:ext>
                  </a:extLst>
                </p14:cNvPr>
                <p14:cNvContentPartPr/>
                <p14:nvPr/>
              </p14:nvContentPartPr>
              <p14:xfrm>
                <a:off x="7387377" y="5417413"/>
                <a:ext cx="53640" cy="106920"/>
              </p14:xfrm>
            </p:contentPart>
          </mc:Choice>
          <mc:Fallback xmlns="">
            <p:pic>
              <p:nvPicPr>
                <p:cNvPr id="1190" name="Entrada de lápiz 1189">
                  <a:extLst>
                    <a:ext uri="{FF2B5EF4-FFF2-40B4-BE49-F238E27FC236}">
                      <a16:creationId xmlns:a16="http://schemas.microsoft.com/office/drawing/2014/main" id="{8553191A-B097-5747-A25E-DFC3A7B28471}"/>
                    </a:ext>
                  </a:extLst>
                </p:cNvPr>
                <p:cNvPicPr/>
                <p:nvPr/>
              </p:nvPicPr>
              <p:blipFill>
                <a:blip r:embed="rId534"/>
                <a:stretch>
                  <a:fillRect/>
                </a:stretch>
              </p:blipFill>
              <p:spPr>
                <a:xfrm>
                  <a:off x="7371897" y="5401933"/>
                  <a:ext cx="842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1202" name="Entrada de lápiz 1201">
                  <a:extLst>
                    <a:ext uri="{FF2B5EF4-FFF2-40B4-BE49-F238E27FC236}">
                      <a16:creationId xmlns:a16="http://schemas.microsoft.com/office/drawing/2014/main" id="{15E4EE18-3EF5-CC46-ABEA-D30A924848C1}"/>
                    </a:ext>
                  </a:extLst>
                </p14:cNvPr>
                <p14:cNvContentPartPr/>
                <p14:nvPr/>
              </p14:nvContentPartPr>
              <p14:xfrm>
                <a:off x="6855297" y="5779213"/>
                <a:ext cx="39240" cy="360"/>
              </p14:xfrm>
            </p:contentPart>
          </mc:Choice>
          <mc:Fallback xmlns="">
            <p:pic>
              <p:nvPicPr>
                <p:cNvPr id="1202" name="Entrada de lápiz 1201">
                  <a:extLst>
                    <a:ext uri="{FF2B5EF4-FFF2-40B4-BE49-F238E27FC236}">
                      <a16:creationId xmlns:a16="http://schemas.microsoft.com/office/drawing/2014/main" id="{15E4EE18-3EF5-CC46-ABEA-D30A924848C1}"/>
                    </a:ext>
                  </a:extLst>
                </p:cNvPr>
                <p:cNvPicPr/>
                <p:nvPr/>
              </p:nvPicPr>
              <p:blipFill>
                <a:blip r:embed="rId536"/>
                <a:stretch>
                  <a:fillRect/>
                </a:stretch>
              </p:blipFill>
              <p:spPr>
                <a:xfrm>
                  <a:off x="6839958" y="5763733"/>
                  <a:ext cx="69562"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1203" name="Entrada de lápiz 1202">
                  <a:extLst>
                    <a:ext uri="{FF2B5EF4-FFF2-40B4-BE49-F238E27FC236}">
                      <a16:creationId xmlns:a16="http://schemas.microsoft.com/office/drawing/2014/main" id="{D9E1A639-4A26-1042-881B-CF54556317E1}"/>
                    </a:ext>
                  </a:extLst>
                </p14:cNvPr>
                <p14:cNvContentPartPr/>
                <p14:nvPr/>
              </p14:nvContentPartPr>
              <p14:xfrm>
                <a:off x="6943857" y="5722693"/>
                <a:ext cx="67680" cy="106920"/>
              </p14:xfrm>
            </p:contentPart>
          </mc:Choice>
          <mc:Fallback xmlns="">
            <p:pic>
              <p:nvPicPr>
                <p:cNvPr id="1203" name="Entrada de lápiz 1202">
                  <a:extLst>
                    <a:ext uri="{FF2B5EF4-FFF2-40B4-BE49-F238E27FC236}">
                      <a16:creationId xmlns:a16="http://schemas.microsoft.com/office/drawing/2014/main" id="{D9E1A639-4A26-1042-881B-CF54556317E1}"/>
                    </a:ext>
                  </a:extLst>
                </p:cNvPr>
                <p:cNvPicPr/>
                <p:nvPr/>
              </p:nvPicPr>
              <p:blipFill>
                <a:blip r:embed="rId538"/>
                <a:stretch>
                  <a:fillRect/>
                </a:stretch>
              </p:blipFill>
              <p:spPr>
                <a:xfrm>
                  <a:off x="6928377" y="5707213"/>
                  <a:ext cx="982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1204" name="Entrada de lápiz 1203">
                  <a:extLst>
                    <a:ext uri="{FF2B5EF4-FFF2-40B4-BE49-F238E27FC236}">
                      <a16:creationId xmlns:a16="http://schemas.microsoft.com/office/drawing/2014/main" id="{30AB6C79-860D-234B-B37E-24E3041282C7}"/>
                    </a:ext>
                  </a:extLst>
                </p14:cNvPr>
                <p14:cNvContentPartPr/>
                <p14:nvPr/>
              </p14:nvContentPartPr>
              <p14:xfrm>
                <a:off x="7046817" y="5736733"/>
                <a:ext cx="11160" cy="99720"/>
              </p14:xfrm>
            </p:contentPart>
          </mc:Choice>
          <mc:Fallback xmlns="">
            <p:pic>
              <p:nvPicPr>
                <p:cNvPr id="1204" name="Entrada de lápiz 1203">
                  <a:extLst>
                    <a:ext uri="{FF2B5EF4-FFF2-40B4-BE49-F238E27FC236}">
                      <a16:creationId xmlns:a16="http://schemas.microsoft.com/office/drawing/2014/main" id="{30AB6C79-860D-234B-B37E-24E3041282C7}"/>
                    </a:ext>
                  </a:extLst>
                </p:cNvPr>
                <p:cNvPicPr/>
                <p:nvPr/>
              </p:nvPicPr>
              <p:blipFill>
                <a:blip r:embed="rId540"/>
                <a:stretch>
                  <a:fillRect/>
                </a:stretch>
              </p:blipFill>
              <p:spPr>
                <a:xfrm>
                  <a:off x="7031337" y="5721253"/>
                  <a:ext cx="41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206" name="Entrada de lápiz 1205">
                  <a:extLst>
                    <a:ext uri="{FF2B5EF4-FFF2-40B4-BE49-F238E27FC236}">
                      <a16:creationId xmlns:a16="http://schemas.microsoft.com/office/drawing/2014/main" id="{BC364EF8-D4D9-7948-9113-28AB59A0B678}"/>
                    </a:ext>
                  </a:extLst>
                </p14:cNvPr>
                <p14:cNvContentPartPr/>
                <p14:nvPr/>
              </p14:nvContentPartPr>
              <p14:xfrm>
                <a:off x="7153377" y="5811253"/>
                <a:ext cx="11160" cy="3960"/>
              </p14:xfrm>
            </p:contentPart>
          </mc:Choice>
          <mc:Fallback xmlns="">
            <p:pic>
              <p:nvPicPr>
                <p:cNvPr id="1206" name="Entrada de lápiz 1205">
                  <a:extLst>
                    <a:ext uri="{FF2B5EF4-FFF2-40B4-BE49-F238E27FC236}">
                      <a16:creationId xmlns:a16="http://schemas.microsoft.com/office/drawing/2014/main" id="{BC364EF8-D4D9-7948-9113-28AB59A0B678}"/>
                    </a:ext>
                  </a:extLst>
                </p:cNvPr>
                <p:cNvPicPr/>
                <p:nvPr/>
              </p:nvPicPr>
              <p:blipFill>
                <a:blip r:embed="rId542"/>
                <a:stretch>
                  <a:fillRect/>
                </a:stretch>
              </p:blipFill>
              <p:spPr>
                <a:xfrm>
                  <a:off x="7137897" y="5795773"/>
                  <a:ext cx="41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207" name="Entrada de lápiz 1206">
                  <a:extLst>
                    <a:ext uri="{FF2B5EF4-FFF2-40B4-BE49-F238E27FC236}">
                      <a16:creationId xmlns:a16="http://schemas.microsoft.com/office/drawing/2014/main" id="{FFF693FD-B87E-A447-BAD8-E120F3F5C3F1}"/>
                    </a:ext>
                  </a:extLst>
                </p14:cNvPr>
                <p14:cNvContentPartPr/>
                <p14:nvPr/>
              </p14:nvContentPartPr>
              <p14:xfrm>
                <a:off x="7203057" y="5736733"/>
                <a:ext cx="60840" cy="103320"/>
              </p14:xfrm>
            </p:contentPart>
          </mc:Choice>
          <mc:Fallback xmlns="">
            <p:pic>
              <p:nvPicPr>
                <p:cNvPr id="1207" name="Entrada de lápiz 1206">
                  <a:extLst>
                    <a:ext uri="{FF2B5EF4-FFF2-40B4-BE49-F238E27FC236}">
                      <a16:creationId xmlns:a16="http://schemas.microsoft.com/office/drawing/2014/main" id="{FFF693FD-B87E-A447-BAD8-E120F3F5C3F1}"/>
                    </a:ext>
                  </a:extLst>
                </p:cNvPr>
                <p:cNvPicPr/>
                <p:nvPr/>
              </p:nvPicPr>
              <p:blipFill>
                <a:blip r:embed="rId544"/>
                <a:stretch>
                  <a:fillRect/>
                </a:stretch>
              </p:blipFill>
              <p:spPr>
                <a:xfrm>
                  <a:off x="7187577" y="5721253"/>
                  <a:ext cx="91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217" name="Entrada de lápiz 1216">
                  <a:extLst>
                    <a:ext uri="{FF2B5EF4-FFF2-40B4-BE49-F238E27FC236}">
                      <a16:creationId xmlns:a16="http://schemas.microsoft.com/office/drawing/2014/main" id="{5D2368AA-7986-674F-83C0-6B9CF924E9F6}"/>
                    </a:ext>
                  </a:extLst>
                </p14:cNvPr>
                <p14:cNvContentPartPr/>
                <p14:nvPr/>
              </p14:nvContentPartPr>
              <p14:xfrm>
                <a:off x="6880137" y="6084493"/>
                <a:ext cx="32400" cy="360"/>
              </p14:xfrm>
            </p:contentPart>
          </mc:Choice>
          <mc:Fallback xmlns="">
            <p:pic>
              <p:nvPicPr>
                <p:cNvPr id="1217" name="Entrada de lápiz 1216">
                  <a:extLst>
                    <a:ext uri="{FF2B5EF4-FFF2-40B4-BE49-F238E27FC236}">
                      <a16:creationId xmlns:a16="http://schemas.microsoft.com/office/drawing/2014/main" id="{5D2368AA-7986-674F-83C0-6B9CF924E9F6}"/>
                    </a:ext>
                  </a:extLst>
                </p:cNvPr>
                <p:cNvPicPr/>
                <p:nvPr/>
              </p:nvPicPr>
              <p:blipFill>
                <a:blip r:embed="rId546"/>
                <a:stretch>
                  <a:fillRect/>
                </a:stretch>
              </p:blipFill>
              <p:spPr>
                <a:xfrm>
                  <a:off x="6864657" y="6069013"/>
                  <a:ext cx="63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218" name="Entrada de lápiz 1217">
                  <a:extLst>
                    <a:ext uri="{FF2B5EF4-FFF2-40B4-BE49-F238E27FC236}">
                      <a16:creationId xmlns:a16="http://schemas.microsoft.com/office/drawing/2014/main" id="{C1E7F8BB-BFC3-1C49-8E04-C8C8FF48C4A9}"/>
                    </a:ext>
                  </a:extLst>
                </p14:cNvPr>
                <p14:cNvContentPartPr/>
                <p14:nvPr/>
              </p14:nvContentPartPr>
              <p14:xfrm>
                <a:off x="6997137" y="6020773"/>
                <a:ext cx="7560" cy="92160"/>
              </p14:xfrm>
            </p:contentPart>
          </mc:Choice>
          <mc:Fallback xmlns="">
            <p:pic>
              <p:nvPicPr>
                <p:cNvPr id="1218" name="Entrada de lápiz 1217">
                  <a:extLst>
                    <a:ext uri="{FF2B5EF4-FFF2-40B4-BE49-F238E27FC236}">
                      <a16:creationId xmlns:a16="http://schemas.microsoft.com/office/drawing/2014/main" id="{C1E7F8BB-BFC3-1C49-8E04-C8C8FF48C4A9}"/>
                    </a:ext>
                  </a:extLst>
                </p:cNvPr>
                <p:cNvPicPr/>
                <p:nvPr/>
              </p:nvPicPr>
              <p:blipFill>
                <a:blip r:embed="rId548"/>
                <a:stretch>
                  <a:fillRect/>
                </a:stretch>
              </p:blipFill>
              <p:spPr>
                <a:xfrm>
                  <a:off x="6981657" y="6005293"/>
                  <a:ext cx="38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219" name="Entrada de lápiz 1218">
                  <a:extLst>
                    <a:ext uri="{FF2B5EF4-FFF2-40B4-BE49-F238E27FC236}">
                      <a16:creationId xmlns:a16="http://schemas.microsoft.com/office/drawing/2014/main" id="{0C49F69E-0FB6-704D-91F5-168E67721E40}"/>
                    </a:ext>
                  </a:extLst>
                </p14:cNvPr>
                <p14:cNvContentPartPr/>
                <p14:nvPr/>
              </p14:nvContentPartPr>
              <p14:xfrm>
                <a:off x="7043217" y="6017173"/>
                <a:ext cx="42840" cy="64080"/>
              </p14:xfrm>
            </p:contentPart>
          </mc:Choice>
          <mc:Fallback xmlns="">
            <p:pic>
              <p:nvPicPr>
                <p:cNvPr id="1219" name="Entrada de lápiz 1218">
                  <a:extLst>
                    <a:ext uri="{FF2B5EF4-FFF2-40B4-BE49-F238E27FC236}">
                      <a16:creationId xmlns:a16="http://schemas.microsoft.com/office/drawing/2014/main" id="{0C49F69E-0FB6-704D-91F5-168E67721E40}"/>
                    </a:ext>
                  </a:extLst>
                </p:cNvPr>
                <p:cNvPicPr/>
                <p:nvPr/>
              </p:nvPicPr>
              <p:blipFill>
                <a:blip r:embed="rId550"/>
                <a:stretch>
                  <a:fillRect/>
                </a:stretch>
              </p:blipFill>
              <p:spPr>
                <a:xfrm>
                  <a:off x="7027737" y="6001779"/>
                  <a:ext cx="73440" cy="94509"/>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220" name="Entrada de lápiz 1219">
                  <a:extLst>
                    <a:ext uri="{FF2B5EF4-FFF2-40B4-BE49-F238E27FC236}">
                      <a16:creationId xmlns:a16="http://schemas.microsoft.com/office/drawing/2014/main" id="{931F2775-1180-184E-A30A-BF039FDAB5F5}"/>
                    </a:ext>
                  </a:extLst>
                </p14:cNvPr>
                <p14:cNvContentPartPr/>
                <p14:nvPr/>
              </p14:nvContentPartPr>
              <p14:xfrm>
                <a:off x="7106937" y="6031213"/>
                <a:ext cx="360" cy="88920"/>
              </p14:xfrm>
            </p:contentPart>
          </mc:Choice>
          <mc:Fallback xmlns="">
            <p:pic>
              <p:nvPicPr>
                <p:cNvPr id="1220" name="Entrada de lápiz 1219">
                  <a:extLst>
                    <a:ext uri="{FF2B5EF4-FFF2-40B4-BE49-F238E27FC236}">
                      <a16:creationId xmlns:a16="http://schemas.microsoft.com/office/drawing/2014/main" id="{931F2775-1180-184E-A30A-BF039FDAB5F5}"/>
                    </a:ext>
                  </a:extLst>
                </p:cNvPr>
                <p:cNvPicPr/>
                <p:nvPr/>
              </p:nvPicPr>
              <p:blipFill>
                <a:blip r:embed="rId552"/>
                <a:stretch>
                  <a:fillRect/>
                </a:stretch>
              </p:blipFill>
              <p:spPr>
                <a:xfrm>
                  <a:off x="7091457" y="6015733"/>
                  <a:ext cx="309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222" name="Entrada de lápiz 1221">
                  <a:extLst>
                    <a:ext uri="{FF2B5EF4-FFF2-40B4-BE49-F238E27FC236}">
                      <a16:creationId xmlns:a16="http://schemas.microsoft.com/office/drawing/2014/main" id="{30374163-7539-304A-95A9-2D3F097FB107}"/>
                    </a:ext>
                  </a:extLst>
                </p14:cNvPr>
                <p14:cNvContentPartPr/>
                <p14:nvPr/>
              </p14:nvContentPartPr>
              <p14:xfrm>
                <a:off x="7185057" y="6105733"/>
                <a:ext cx="7560" cy="7200"/>
              </p14:xfrm>
            </p:contentPart>
          </mc:Choice>
          <mc:Fallback xmlns="">
            <p:pic>
              <p:nvPicPr>
                <p:cNvPr id="1222" name="Entrada de lápiz 1221">
                  <a:extLst>
                    <a:ext uri="{FF2B5EF4-FFF2-40B4-BE49-F238E27FC236}">
                      <a16:creationId xmlns:a16="http://schemas.microsoft.com/office/drawing/2014/main" id="{30374163-7539-304A-95A9-2D3F097FB107}"/>
                    </a:ext>
                  </a:extLst>
                </p:cNvPr>
                <p:cNvPicPr/>
                <p:nvPr/>
              </p:nvPicPr>
              <p:blipFill>
                <a:blip r:embed="rId554"/>
                <a:stretch>
                  <a:fillRect/>
                </a:stretch>
              </p:blipFill>
              <p:spPr>
                <a:xfrm>
                  <a:off x="7169577" y="6089438"/>
                  <a:ext cx="38160" cy="39411"/>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1223" name="Entrada de lápiz 1222">
                  <a:extLst>
                    <a:ext uri="{FF2B5EF4-FFF2-40B4-BE49-F238E27FC236}">
                      <a16:creationId xmlns:a16="http://schemas.microsoft.com/office/drawing/2014/main" id="{6931F14F-2CBF-BE4A-9E28-A594AD37AAB5}"/>
                    </a:ext>
                  </a:extLst>
                </p14:cNvPr>
                <p14:cNvContentPartPr/>
                <p14:nvPr/>
              </p14:nvContentPartPr>
              <p14:xfrm>
                <a:off x="7224297" y="6020773"/>
                <a:ext cx="71280" cy="96120"/>
              </p14:xfrm>
            </p:contentPart>
          </mc:Choice>
          <mc:Fallback xmlns="">
            <p:pic>
              <p:nvPicPr>
                <p:cNvPr id="1223" name="Entrada de lápiz 1222">
                  <a:extLst>
                    <a:ext uri="{FF2B5EF4-FFF2-40B4-BE49-F238E27FC236}">
                      <a16:creationId xmlns:a16="http://schemas.microsoft.com/office/drawing/2014/main" id="{6931F14F-2CBF-BE4A-9E28-A594AD37AAB5}"/>
                    </a:ext>
                  </a:extLst>
                </p:cNvPr>
                <p:cNvPicPr/>
                <p:nvPr/>
              </p:nvPicPr>
              <p:blipFill>
                <a:blip r:embed="rId556"/>
                <a:stretch>
                  <a:fillRect/>
                </a:stretch>
              </p:blipFill>
              <p:spPr>
                <a:xfrm>
                  <a:off x="7208817" y="6005293"/>
                  <a:ext cx="101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1225" name="Entrada de lápiz 1224">
                  <a:extLst>
                    <a:ext uri="{FF2B5EF4-FFF2-40B4-BE49-F238E27FC236}">
                      <a16:creationId xmlns:a16="http://schemas.microsoft.com/office/drawing/2014/main" id="{034859F8-CC53-5943-B971-FCACADDF6D55}"/>
                    </a:ext>
                  </a:extLst>
                </p14:cNvPr>
                <p14:cNvContentPartPr/>
                <p14:nvPr/>
              </p14:nvContentPartPr>
              <p14:xfrm>
                <a:off x="7355337" y="6002773"/>
                <a:ext cx="57240" cy="60840"/>
              </p14:xfrm>
            </p:contentPart>
          </mc:Choice>
          <mc:Fallback xmlns="">
            <p:pic>
              <p:nvPicPr>
                <p:cNvPr id="1225" name="Entrada de lápiz 1224">
                  <a:extLst>
                    <a:ext uri="{FF2B5EF4-FFF2-40B4-BE49-F238E27FC236}">
                      <a16:creationId xmlns:a16="http://schemas.microsoft.com/office/drawing/2014/main" id="{034859F8-CC53-5943-B971-FCACADDF6D55}"/>
                    </a:ext>
                  </a:extLst>
                </p:cNvPr>
                <p:cNvPicPr/>
                <p:nvPr/>
              </p:nvPicPr>
              <p:blipFill>
                <a:blip r:embed="rId558"/>
                <a:stretch>
                  <a:fillRect/>
                </a:stretch>
              </p:blipFill>
              <p:spPr>
                <a:xfrm>
                  <a:off x="7339857" y="5987201"/>
                  <a:ext cx="87840" cy="91622"/>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1226" name="Entrada de lápiz 1225">
                  <a:extLst>
                    <a:ext uri="{FF2B5EF4-FFF2-40B4-BE49-F238E27FC236}">
                      <a16:creationId xmlns:a16="http://schemas.microsoft.com/office/drawing/2014/main" id="{C37CC02E-0152-A446-871D-20C7DA35C476}"/>
                    </a:ext>
                  </a:extLst>
                </p14:cNvPr>
                <p14:cNvContentPartPr/>
                <p14:nvPr/>
              </p14:nvContentPartPr>
              <p14:xfrm>
                <a:off x="7358937" y="6070453"/>
                <a:ext cx="60840" cy="57240"/>
              </p14:xfrm>
            </p:contentPart>
          </mc:Choice>
          <mc:Fallback xmlns="">
            <p:pic>
              <p:nvPicPr>
                <p:cNvPr id="1226" name="Entrada de lápiz 1225">
                  <a:extLst>
                    <a:ext uri="{FF2B5EF4-FFF2-40B4-BE49-F238E27FC236}">
                      <a16:creationId xmlns:a16="http://schemas.microsoft.com/office/drawing/2014/main" id="{C37CC02E-0152-A446-871D-20C7DA35C476}"/>
                    </a:ext>
                  </a:extLst>
                </p:cNvPr>
                <p:cNvPicPr/>
                <p:nvPr/>
              </p:nvPicPr>
              <p:blipFill>
                <a:blip r:embed="rId560"/>
                <a:stretch>
                  <a:fillRect/>
                </a:stretch>
              </p:blipFill>
              <p:spPr>
                <a:xfrm>
                  <a:off x="7343365" y="6054973"/>
                  <a:ext cx="91622"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1237" name="Entrada de lápiz 1236">
                  <a:extLst>
                    <a:ext uri="{FF2B5EF4-FFF2-40B4-BE49-F238E27FC236}">
                      <a16:creationId xmlns:a16="http://schemas.microsoft.com/office/drawing/2014/main" id="{4C6DE58C-54BB-014D-82B1-37230DC9FB19}"/>
                    </a:ext>
                  </a:extLst>
                </p14:cNvPr>
                <p14:cNvContentPartPr/>
                <p14:nvPr/>
              </p14:nvContentPartPr>
              <p14:xfrm>
                <a:off x="6695457" y="5321653"/>
                <a:ext cx="103320" cy="862560"/>
              </p14:xfrm>
            </p:contentPart>
          </mc:Choice>
          <mc:Fallback xmlns="">
            <p:pic>
              <p:nvPicPr>
                <p:cNvPr id="1237" name="Entrada de lápiz 1236">
                  <a:extLst>
                    <a:ext uri="{FF2B5EF4-FFF2-40B4-BE49-F238E27FC236}">
                      <a16:creationId xmlns:a16="http://schemas.microsoft.com/office/drawing/2014/main" id="{4C6DE58C-54BB-014D-82B1-37230DC9FB19}"/>
                    </a:ext>
                  </a:extLst>
                </p:cNvPr>
                <p:cNvPicPr/>
                <p:nvPr/>
              </p:nvPicPr>
              <p:blipFill>
                <a:blip r:embed="rId562"/>
                <a:stretch>
                  <a:fillRect/>
                </a:stretch>
              </p:blipFill>
              <p:spPr>
                <a:xfrm>
                  <a:off x="6679923" y="5306173"/>
                  <a:ext cx="134027"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1238" name="Entrada de lápiz 1237">
                  <a:extLst>
                    <a:ext uri="{FF2B5EF4-FFF2-40B4-BE49-F238E27FC236}">
                      <a16:creationId xmlns:a16="http://schemas.microsoft.com/office/drawing/2014/main" id="{C6DD66FA-B2C6-1346-9A33-FEF36305FFFF}"/>
                    </a:ext>
                  </a:extLst>
                </p14:cNvPr>
                <p14:cNvContentPartPr/>
                <p14:nvPr/>
              </p14:nvContentPartPr>
              <p14:xfrm>
                <a:off x="6702657" y="5300413"/>
                <a:ext cx="78480" cy="11160"/>
              </p14:xfrm>
            </p:contentPart>
          </mc:Choice>
          <mc:Fallback xmlns="">
            <p:pic>
              <p:nvPicPr>
                <p:cNvPr id="1238" name="Entrada de lápiz 1237">
                  <a:extLst>
                    <a:ext uri="{FF2B5EF4-FFF2-40B4-BE49-F238E27FC236}">
                      <a16:creationId xmlns:a16="http://schemas.microsoft.com/office/drawing/2014/main" id="{C6DD66FA-B2C6-1346-9A33-FEF36305FFFF}"/>
                    </a:ext>
                  </a:extLst>
                </p:cNvPr>
                <p:cNvPicPr/>
                <p:nvPr/>
              </p:nvPicPr>
              <p:blipFill>
                <a:blip r:embed="rId564"/>
                <a:stretch>
                  <a:fillRect/>
                </a:stretch>
              </p:blipFill>
              <p:spPr>
                <a:xfrm>
                  <a:off x="6687177" y="5284933"/>
                  <a:ext cx="109080" cy="41760"/>
                </a:xfrm>
                <a:prstGeom prst="rect">
                  <a:avLst/>
                </a:prstGeom>
              </p:spPr>
            </p:pic>
          </mc:Fallback>
        </mc:AlternateContent>
      </p:grpSp>
      <p:grpSp>
        <p:nvGrpSpPr>
          <p:cNvPr id="1241" name="Grupo 1240">
            <a:extLst>
              <a:ext uri="{FF2B5EF4-FFF2-40B4-BE49-F238E27FC236}">
                <a16:creationId xmlns:a16="http://schemas.microsoft.com/office/drawing/2014/main" id="{0151E4AD-8F9F-534D-9FDA-2B178CD5F333}"/>
              </a:ext>
            </a:extLst>
          </p:cNvPr>
          <p:cNvGrpSpPr/>
          <p:nvPr/>
        </p:nvGrpSpPr>
        <p:grpSpPr>
          <a:xfrm>
            <a:off x="7731537" y="5318053"/>
            <a:ext cx="678240" cy="937080"/>
            <a:chOff x="7731537" y="5318053"/>
            <a:chExt cx="678240" cy="937080"/>
          </a:xfrm>
        </p:grpSpPr>
        <mc:AlternateContent xmlns:mc="http://schemas.openxmlformats.org/markup-compatibility/2006" xmlns:p14="http://schemas.microsoft.com/office/powerpoint/2010/main">
          <mc:Choice Requires="p14">
            <p:contentPart p14:bwMode="auto" r:id="rId565">
              <p14:nvContentPartPr>
                <p14:cNvPr id="1192" name="Entrada de lápiz 1191">
                  <a:extLst>
                    <a:ext uri="{FF2B5EF4-FFF2-40B4-BE49-F238E27FC236}">
                      <a16:creationId xmlns:a16="http://schemas.microsoft.com/office/drawing/2014/main" id="{F7D6A2FA-7862-4346-9A59-F02941606730}"/>
                    </a:ext>
                  </a:extLst>
                </p14:cNvPr>
                <p14:cNvContentPartPr/>
                <p14:nvPr/>
              </p14:nvContentPartPr>
              <p14:xfrm>
                <a:off x="7731537" y="5477533"/>
                <a:ext cx="28800" cy="7560"/>
              </p14:xfrm>
            </p:contentPart>
          </mc:Choice>
          <mc:Fallback xmlns="">
            <p:pic>
              <p:nvPicPr>
                <p:cNvPr id="1192" name="Entrada de lápiz 1191">
                  <a:extLst>
                    <a:ext uri="{FF2B5EF4-FFF2-40B4-BE49-F238E27FC236}">
                      <a16:creationId xmlns:a16="http://schemas.microsoft.com/office/drawing/2014/main" id="{F7D6A2FA-7862-4346-9A59-F02941606730}"/>
                    </a:ext>
                  </a:extLst>
                </p:cNvPr>
                <p:cNvPicPr/>
                <p:nvPr/>
              </p:nvPicPr>
              <p:blipFill>
                <a:blip r:embed="rId566"/>
                <a:stretch>
                  <a:fillRect/>
                </a:stretch>
              </p:blipFill>
              <p:spPr>
                <a:xfrm>
                  <a:off x="7716057" y="5462053"/>
                  <a:ext cx="59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1193" name="Entrada de lápiz 1192">
                  <a:extLst>
                    <a:ext uri="{FF2B5EF4-FFF2-40B4-BE49-F238E27FC236}">
                      <a16:creationId xmlns:a16="http://schemas.microsoft.com/office/drawing/2014/main" id="{61D7BFD5-69B4-164E-A8E5-8EF78C211C17}"/>
                    </a:ext>
                  </a:extLst>
                </p14:cNvPr>
                <p14:cNvContentPartPr/>
                <p14:nvPr/>
              </p14:nvContentPartPr>
              <p14:xfrm>
                <a:off x="7820457" y="5427853"/>
                <a:ext cx="42840" cy="117360"/>
              </p14:xfrm>
            </p:contentPart>
          </mc:Choice>
          <mc:Fallback xmlns="">
            <p:pic>
              <p:nvPicPr>
                <p:cNvPr id="1193" name="Entrada de lápiz 1192">
                  <a:extLst>
                    <a:ext uri="{FF2B5EF4-FFF2-40B4-BE49-F238E27FC236}">
                      <a16:creationId xmlns:a16="http://schemas.microsoft.com/office/drawing/2014/main" id="{61D7BFD5-69B4-164E-A8E5-8EF78C211C17}"/>
                    </a:ext>
                  </a:extLst>
                </p:cNvPr>
                <p:cNvPicPr/>
                <p:nvPr/>
              </p:nvPicPr>
              <p:blipFill>
                <a:blip r:embed="rId568"/>
                <a:stretch>
                  <a:fillRect/>
                </a:stretch>
              </p:blipFill>
              <p:spPr>
                <a:xfrm>
                  <a:off x="7805106" y="5412373"/>
                  <a:ext cx="73185"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1194" name="Entrada de lápiz 1193">
                  <a:extLst>
                    <a:ext uri="{FF2B5EF4-FFF2-40B4-BE49-F238E27FC236}">
                      <a16:creationId xmlns:a16="http://schemas.microsoft.com/office/drawing/2014/main" id="{EE37FD32-5044-444B-80EA-15C81639A300}"/>
                    </a:ext>
                  </a:extLst>
                </p14:cNvPr>
                <p14:cNvContentPartPr/>
                <p14:nvPr/>
              </p14:nvContentPartPr>
              <p14:xfrm>
                <a:off x="7912617" y="5435053"/>
                <a:ext cx="46440" cy="103320"/>
              </p14:xfrm>
            </p:contentPart>
          </mc:Choice>
          <mc:Fallback xmlns="">
            <p:pic>
              <p:nvPicPr>
                <p:cNvPr id="1194" name="Entrada de lápiz 1193">
                  <a:extLst>
                    <a:ext uri="{FF2B5EF4-FFF2-40B4-BE49-F238E27FC236}">
                      <a16:creationId xmlns:a16="http://schemas.microsoft.com/office/drawing/2014/main" id="{EE37FD32-5044-444B-80EA-15C81639A300}"/>
                    </a:ext>
                  </a:extLst>
                </p:cNvPr>
                <p:cNvPicPr/>
                <p:nvPr/>
              </p:nvPicPr>
              <p:blipFill>
                <a:blip r:embed="rId570"/>
                <a:stretch>
                  <a:fillRect/>
                </a:stretch>
              </p:blipFill>
              <p:spPr>
                <a:xfrm>
                  <a:off x="7897137" y="5419519"/>
                  <a:ext cx="77040" cy="134027"/>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1195" name="Entrada de lápiz 1194">
                  <a:extLst>
                    <a:ext uri="{FF2B5EF4-FFF2-40B4-BE49-F238E27FC236}">
                      <a16:creationId xmlns:a16="http://schemas.microsoft.com/office/drawing/2014/main" id="{9FB5541E-322C-684C-9D06-94166DBF53A5}"/>
                    </a:ext>
                  </a:extLst>
                </p14:cNvPr>
                <p14:cNvContentPartPr/>
                <p14:nvPr/>
              </p14:nvContentPartPr>
              <p14:xfrm>
                <a:off x="7987137" y="5431453"/>
                <a:ext cx="71280" cy="110520"/>
              </p14:xfrm>
            </p:contentPart>
          </mc:Choice>
          <mc:Fallback xmlns="">
            <p:pic>
              <p:nvPicPr>
                <p:cNvPr id="1195" name="Entrada de lápiz 1194">
                  <a:extLst>
                    <a:ext uri="{FF2B5EF4-FFF2-40B4-BE49-F238E27FC236}">
                      <a16:creationId xmlns:a16="http://schemas.microsoft.com/office/drawing/2014/main" id="{9FB5541E-322C-684C-9D06-94166DBF53A5}"/>
                    </a:ext>
                  </a:extLst>
                </p:cNvPr>
                <p:cNvPicPr/>
                <p:nvPr/>
              </p:nvPicPr>
              <p:blipFill>
                <a:blip r:embed="rId572"/>
                <a:stretch>
                  <a:fillRect/>
                </a:stretch>
              </p:blipFill>
              <p:spPr>
                <a:xfrm>
                  <a:off x="7971735" y="5415922"/>
                  <a:ext cx="101726" cy="14122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1197" name="Entrada de lápiz 1196">
                  <a:extLst>
                    <a:ext uri="{FF2B5EF4-FFF2-40B4-BE49-F238E27FC236}">
                      <a16:creationId xmlns:a16="http://schemas.microsoft.com/office/drawing/2014/main" id="{37D85121-A6C1-D143-BCDB-E1DF1B24F16D}"/>
                    </a:ext>
                  </a:extLst>
                </p14:cNvPr>
                <p14:cNvContentPartPr/>
                <p14:nvPr/>
              </p14:nvContentPartPr>
              <p14:xfrm>
                <a:off x="8122137" y="5538013"/>
                <a:ext cx="7560" cy="3960"/>
              </p14:xfrm>
            </p:contentPart>
          </mc:Choice>
          <mc:Fallback xmlns="">
            <p:pic>
              <p:nvPicPr>
                <p:cNvPr id="1197" name="Entrada de lápiz 1196">
                  <a:extLst>
                    <a:ext uri="{FF2B5EF4-FFF2-40B4-BE49-F238E27FC236}">
                      <a16:creationId xmlns:a16="http://schemas.microsoft.com/office/drawing/2014/main" id="{37D85121-A6C1-D143-BCDB-E1DF1B24F16D}"/>
                    </a:ext>
                  </a:extLst>
                </p:cNvPr>
                <p:cNvPicPr/>
                <p:nvPr/>
              </p:nvPicPr>
              <p:blipFill>
                <a:blip r:embed="rId574"/>
                <a:stretch>
                  <a:fillRect/>
                </a:stretch>
              </p:blipFill>
              <p:spPr>
                <a:xfrm>
                  <a:off x="8106657" y="5522533"/>
                  <a:ext cx="38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1198" name="Entrada de lápiz 1197">
                  <a:extLst>
                    <a:ext uri="{FF2B5EF4-FFF2-40B4-BE49-F238E27FC236}">
                      <a16:creationId xmlns:a16="http://schemas.microsoft.com/office/drawing/2014/main" id="{AAD9CD5A-BBDB-C441-9E31-8CE4ECAF56EE}"/>
                    </a:ext>
                  </a:extLst>
                </p14:cNvPr>
                <p14:cNvContentPartPr/>
                <p14:nvPr/>
              </p14:nvContentPartPr>
              <p14:xfrm>
                <a:off x="8164617" y="5435053"/>
                <a:ext cx="50040" cy="104760"/>
              </p14:xfrm>
            </p:contentPart>
          </mc:Choice>
          <mc:Fallback xmlns="">
            <p:pic>
              <p:nvPicPr>
                <p:cNvPr id="1198" name="Entrada de lápiz 1197">
                  <a:extLst>
                    <a:ext uri="{FF2B5EF4-FFF2-40B4-BE49-F238E27FC236}">
                      <a16:creationId xmlns:a16="http://schemas.microsoft.com/office/drawing/2014/main" id="{AAD9CD5A-BBDB-C441-9E31-8CE4ECAF56EE}"/>
                    </a:ext>
                  </a:extLst>
                </p:cNvPr>
                <p:cNvPicPr/>
                <p:nvPr/>
              </p:nvPicPr>
              <p:blipFill>
                <a:blip r:embed="rId576"/>
                <a:stretch>
                  <a:fillRect/>
                </a:stretch>
              </p:blipFill>
              <p:spPr>
                <a:xfrm>
                  <a:off x="8149137" y="5419573"/>
                  <a:ext cx="80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1199" name="Entrada de lápiz 1198">
                  <a:extLst>
                    <a:ext uri="{FF2B5EF4-FFF2-40B4-BE49-F238E27FC236}">
                      <a16:creationId xmlns:a16="http://schemas.microsoft.com/office/drawing/2014/main" id="{86D8055A-BDFF-F04C-98EE-FC4E42F39E78}"/>
                    </a:ext>
                  </a:extLst>
                </p14:cNvPr>
                <p14:cNvContentPartPr/>
                <p14:nvPr/>
              </p14:nvContentPartPr>
              <p14:xfrm>
                <a:off x="8256777" y="5435053"/>
                <a:ext cx="53640" cy="60840"/>
              </p14:xfrm>
            </p:contentPart>
          </mc:Choice>
          <mc:Fallback xmlns="">
            <p:pic>
              <p:nvPicPr>
                <p:cNvPr id="1199" name="Entrada de lápiz 1198">
                  <a:extLst>
                    <a:ext uri="{FF2B5EF4-FFF2-40B4-BE49-F238E27FC236}">
                      <a16:creationId xmlns:a16="http://schemas.microsoft.com/office/drawing/2014/main" id="{86D8055A-BDFF-F04C-98EE-FC4E42F39E78}"/>
                    </a:ext>
                  </a:extLst>
                </p:cNvPr>
                <p:cNvPicPr/>
                <p:nvPr/>
              </p:nvPicPr>
              <p:blipFill>
                <a:blip r:embed="rId578"/>
                <a:stretch>
                  <a:fillRect/>
                </a:stretch>
              </p:blipFill>
              <p:spPr>
                <a:xfrm>
                  <a:off x="8241192" y="5419481"/>
                  <a:ext cx="84447" cy="91622"/>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1200" name="Entrada de lápiz 1199">
                  <a:extLst>
                    <a:ext uri="{FF2B5EF4-FFF2-40B4-BE49-F238E27FC236}">
                      <a16:creationId xmlns:a16="http://schemas.microsoft.com/office/drawing/2014/main" id="{58D6A9B2-10B1-8047-9B0D-732E80B4B48B}"/>
                    </a:ext>
                  </a:extLst>
                </p14:cNvPr>
                <p14:cNvContentPartPr/>
                <p14:nvPr/>
              </p14:nvContentPartPr>
              <p14:xfrm>
                <a:off x="8313657" y="5442253"/>
                <a:ext cx="3960" cy="96120"/>
              </p14:xfrm>
            </p:contentPart>
          </mc:Choice>
          <mc:Fallback xmlns="">
            <p:pic>
              <p:nvPicPr>
                <p:cNvPr id="1200" name="Entrada de lápiz 1199">
                  <a:extLst>
                    <a:ext uri="{FF2B5EF4-FFF2-40B4-BE49-F238E27FC236}">
                      <a16:creationId xmlns:a16="http://schemas.microsoft.com/office/drawing/2014/main" id="{58D6A9B2-10B1-8047-9B0D-732E80B4B48B}"/>
                    </a:ext>
                  </a:extLst>
                </p:cNvPr>
                <p:cNvPicPr/>
                <p:nvPr/>
              </p:nvPicPr>
              <p:blipFill>
                <a:blip r:embed="rId580"/>
                <a:stretch>
                  <a:fillRect/>
                </a:stretch>
              </p:blipFill>
              <p:spPr>
                <a:xfrm>
                  <a:off x="8298177" y="5426773"/>
                  <a:ext cx="34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1209" name="Entrada de lápiz 1208">
                  <a:extLst>
                    <a:ext uri="{FF2B5EF4-FFF2-40B4-BE49-F238E27FC236}">
                      <a16:creationId xmlns:a16="http://schemas.microsoft.com/office/drawing/2014/main" id="{B88E5110-37FF-DA4F-8CFB-6E33DEA83DC3}"/>
                    </a:ext>
                  </a:extLst>
                </p14:cNvPr>
                <p14:cNvContentPartPr/>
                <p14:nvPr/>
              </p14:nvContentPartPr>
              <p14:xfrm>
                <a:off x="7788417" y="5786413"/>
                <a:ext cx="28800" cy="11160"/>
              </p14:xfrm>
            </p:contentPart>
          </mc:Choice>
          <mc:Fallback xmlns="">
            <p:pic>
              <p:nvPicPr>
                <p:cNvPr id="1209" name="Entrada de lápiz 1208">
                  <a:extLst>
                    <a:ext uri="{FF2B5EF4-FFF2-40B4-BE49-F238E27FC236}">
                      <a16:creationId xmlns:a16="http://schemas.microsoft.com/office/drawing/2014/main" id="{B88E5110-37FF-DA4F-8CFB-6E33DEA83DC3}"/>
                    </a:ext>
                  </a:extLst>
                </p:cNvPr>
                <p:cNvPicPr/>
                <p:nvPr/>
              </p:nvPicPr>
              <p:blipFill>
                <a:blip r:embed="rId582"/>
                <a:stretch>
                  <a:fillRect/>
                </a:stretch>
              </p:blipFill>
              <p:spPr>
                <a:xfrm>
                  <a:off x="7772741" y="5770933"/>
                  <a:ext cx="59787"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1210" name="Entrada de lápiz 1209">
                  <a:extLst>
                    <a:ext uri="{FF2B5EF4-FFF2-40B4-BE49-F238E27FC236}">
                      <a16:creationId xmlns:a16="http://schemas.microsoft.com/office/drawing/2014/main" id="{651DC864-3463-DD40-802A-6EAA0D832E42}"/>
                    </a:ext>
                  </a:extLst>
                </p14:cNvPr>
                <p14:cNvContentPartPr/>
                <p14:nvPr/>
              </p14:nvContentPartPr>
              <p14:xfrm>
                <a:off x="7876977" y="5743933"/>
                <a:ext cx="57240" cy="85680"/>
              </p14:xfrm>
            </p:contentPart>
          </mc:Choice>
          <mc:Fallback xmlns="">
            <p:pic>
              <p:nvPicPr>
                <p:cNvPr id="1210" name="Entrada de lápiz 1209">
                  <a:extLst>
                    <a:ext uri="{FF2B5EF4-FFF2-40B4-BE49-F238E27FC236}">
                      <a16:creationId xmlns:a16="http://schemas.microsoft.com/office/drawing/2014/main" id="{651DC864-3463-DD40-802A-6EAA0D832E42}"/>
                    </a:ext>
                  </a:extLst>
                </p:cNvPr>
                <p:cNvPicPr/>
                <p:nvPr/>
              </p:nvPicPr>
              <p:blipFill>
                <a:blip r:embed="rId584"/>
                <a:stretch>
                  <a:fillRect/>
                </a:stretch>
              </p:blipFill>
              <p:spPr>
                <a:xfrm>
                  <a:off x="7861497" y="5728453"/>
                  <a:ext cx="87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211" name="Entrada de lápiz 1210">
                  <a:extLst>
                    <a:ext uri="{FF2B5EF4-FFF2-40B4-BE49-F238E27FC236}">
                      <a16:creationId xmlns:a16="http://schemas.microsoft.com/office/drawing/2014/main" id="{89276ED1-F6DF-9C49-842E-764FE6445EFF}"/>
                    </a:ext>
                  </a:extLst>
                </p14:cNvPr>
                <p14:cNvContentPartPr/>
                <p14:nvPr/>
              </p14:nvContentPartPr>
              <p14:xfrm>
                <a:off x="7965897" y="5740333"/>
                <a:ext cx="57240" cy="99720"/>
              </p14:xfrm>
            </p:contentPart>
          </mc:Choice>
          <mc:Fallback xmlns="">
            <p:pic>
              <p:nvPicPr>
                <p:cNvPr id="1211" name="Entrada de lápiz 1210">
                  <a:extLst>
                    <a:ext uri="{FF2B5EF4-FFF2-40B4-BE49-F238E27FC236}">
                      <a16:creationId xmlns:a16="http://schemas.microsoft.com/office/drawing/2014/main" id="{89276ED1-F6DF-9C49-842E-764FE6445EFF}"/>
                    </a:ext>
                  </a:extLst>
                </p:cNvPr>
                <p:cNvPicPr/>
                <p:nvPr/>
              </p:nvPicPr>
              <p:blipFill>
                <a:blip r:embed="rId586"/>
                <a:stretch>
                  <a:fillRect/>
                </a:stretch>
              </p:blipFill>
              <p:spPr>
                <a:xfrm>
                  <a:off x="7950417" y="5724853"/>
                  <a:ext cx="878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212" name="Entrada de lápiz 1211">
                  <a:extLst>
                    <a:ext uri="{FF2B5EF4-FFF2-40B4-BE49-F238E27FC236}">
                      <a16:creationId xmlns:a16="http://schemas.microsoft.com/office/drawing/2014/main" id="{1471C29A-03BA-714A-AE82-7AD3BA583E0B}"/>
                    </a:ext>
                  </a:extLst>
                </p14:cNvPr>
                <p14:cNvContentPartPr/>
                <p14:nvPr/>
              </p14:nvContentPartPr>
              <p14:xfrm>
                <a:off x="8104137" y="5836093"/>
                <a:ext cx="3960" cy="7560"/>
              </p14:xfrm>
            </p:contentPart>
          </mc:Choice>
          <mc:Fallback xmlns="">
            <p:pic>
              <p:nvPicPr>
                <p:cNvPr id="1212" name="Entrada de lápiz 1211">
                  <a:extLst>
                    <a:ext uri="{FF2B5EF4-FFF2-40B4-BE49-F238E27FC236}">
                      <a16:creationId xmlns:a16="http://schemas.microsoft.com/office/drawing/2014/main" id="{1471C29A-03BA-714A-AE82-7AD3BA583E0B}"/>
                    </a:ext>
                  </a:extLst>
                </p:cNvPr>
                <p:cNvPicPr/>
                <p:nvPr/>
              </p:nvPicPr>
              <p:blipFill>
                <a:blip r:embed="rId588"/>
                <a:stretch>
                  <a:fillRect/>
                </a:stretch>
              </p:blipFill>
              <p:spPr>
                <a:xfrm>
                  <a:off x="8088657" y="5820613"/>
                  <a:ext cx="34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214" name="Entrada de lápiz 1213">
                  <a:extLst>
                    <a:ext uri="{FF2B5EF4-FFF2-40B4-BE49-F238E27FC236}">
                      <a16:creationId xmlns:a16="http://schemas.microsoft.com/office/drawing/2014/main" id="{F54AC979-DF4D-AA4A-B313-57FFED40BB7B}"/>
                    </a:ext>
                  </a:extLst>
                </p14:cNvPr>
                <p14:cNvContentPartPr/>
                <p14:nvPr/>
              </p14:nvContentPartPr>
              <p14:xfrm>
                <a:off x="8168217" y="5760133"/>
                <a:ext cx="7560" cy="85680"/>
              </p14:xfrm>
            </p:contentPart>
          </mc:Choice>
          <mc:Fallback xmlns="">
            <p:pic>
              <p:nvPicPr>
                <p:cNvPr id="1214" name="Entrada de lápiz 1213">
                  <a:extLst>
                    <a:ext uri="{FF2B5EF4-FFF2-40B4-BE49-F238E27FC236}">
                      <a16:creationId xmlns:a16="http://schemas.microsoft.com/office/drawing/2014/main" id="{F54AC979-DF4D-AA4A-B313-57FFED40BB7B}"/>
                    </a:ext>
                  </a:extLst>
                </p:cNvPr>
                <p:cNvPicPr/>
                <p:nvPr/>
              </p:nvPicPr>
              <p:blipFill>
                <a:blip r:embed="rId590"/>
                <a:stretch>
                  <a:fillRect/>
                </a:stretch>
              </p:blipFill>
              <p:spPr>
                <a:xfrm>
                  <a:off x="8152737" y="5744653"/>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1215" name="Entrada de lápiz 1214">
                  <a:extLst>
                    <a:ext uri="{FF2B5EF4-FFF2-40B4-BE49-F238E27FC236}">
                      <a16:creationId xmlns:a16="http://schemas.microsoft.com/office/drawing/2014/main" id="{AF1D61A2-4B85-764A-B949-E4892449C7A1}"/>
                    </a:ext>
                  </a:extLst>
                </p14:cNvPr>
                <p14:cNvContentPartPr/>
                <p14:nvPr/>
              </p14:nvContentPartPr>
              <p14:xfrm>
                <a:off x="8214297" y="5747533"/>
                <a:ext cx="39240" cy="103320"/>
              </p14:xfrm>
            </p:contentPart>
          </mc:Choice>
          <mc:Fallback xmlns="">
            <p:pic>
              <p:nvPicPr>
                <p:cNvPr id="1215" name="Entrada de lápiz 1214">
                  <a:extLst>
                    <a:ext uri="{FF2B5EF4-FFF2-40B4-BE49-F238E27FC236}">
                      <a16:creationId xmlns:a16="http://schemas.microsoft.com/office/drawing/2014/main" id="{AF1D61A2-4B85-764A-B949-E4892449C7A1}"/>
                    </a:ext>
                  </a:extLst>
                </p:cNvPr>
                <p:cNvPicPr/>
                <p:nvPr/>
              </p:nvPicPr>
              <p:blipFill>
                <a:blip r:embed="rId592"/>
                <a:stretch>
                  <a:fillRect/>
                </a:stretch>
              </p:blipFill>
              <p:spPr>
                <a:xfrm>
                  <a:off x="8198958" y="5732053"/>
                  <a:ext cx="69562"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1228" name="Entrada de lápiz 1227">
                  <a:extLst>
                    <a:ext uri="{FF2B5EF4-FFF2-40B4-BE49-F238E27FC236}">
                      <a16:creationId xmlns:a16="http://schemas.microsoft.com/office/drawing/2014/main" id="{A49CDB3F-934C-2348-99D0-5291FBFE6F66}"/>
                    </a:ext>
                  </a:extLst>
                </p14:cNvPr>
                <p14:cNvContentPartPr/>
                <p14:nvPr/>
              </p14:nvContentPartPr>
              <p14:xfrm>
                <a:off x="7820457" y="6084493"/>
                <a:ext cx="32400" cy="7560"/>
              </p14:xfrm>
            </p:contentPart>
          </mc:Choice>
          <mc:Fallback xmlns="">
            <p:pic>
              <p:nvPicPr>
                <p:cNvPr id="1228" name="Entrada de lápiz 1227">
                  <a:extLst>
                    <a:ext uri="{FF2B5EF4-FFF2-40B4-BE49-F238E27FC236}">
                      <a16:creationId xmlns:a16="http://schemas.microsoft.com/office/drawing/2014/main" id="{A49CDB3F-934C-2348-99D0-5291FBFE6F66}"/>
                    </a:ext>
                  </a:extLst>
                </p:cNvPr>
                <p:cNvPicPr/>
                <p:nvPr/>
              </p:nvPicPr>
              <p:blipFill>
                <a:blip r:embed="rId594"/>
                <a:stretch>
                  <a:fillRect/>
                </a:stretch>
              </p:blipFill>
              <p:spPr>
                <a:xfrm>
                  <a:off x="7804977" y="6069013"/>
                  <a:ext cx="63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1229" name="Entrada de lápiz 1228">
                  <a:extLst>
                    <a:ext uri="{FF2B5EF4-FFF2-40B4-BE49-F238E27FC236}">
                      <a16:creationId xmlns:a16="http://schemas.microsoft.com/office/drawing/2014/main" id="{5694EB11-6FD8-4447-AE6C-65B9F15FADFB}"/>
                    </a:ext>
                  </a:extLst>
                </p14:cNvPr>
                <p14:cNvContentPartPr/>
                <p14:nvPr/>
              </p14:nvContentPartPr>
              <p14:xfrm>
                <a:off x="7909017" y="6040213"/>
                <a:ext cx="7560" cy="96120"/>
              </p14:xfrm>
            </p:contentPart>
          </mc:Choice>
          <mc:Fallback xmlns="">
            <p:pic>
              <p:nvPicPr>
                <p:cNvPr id="1229" name="Entrada de lápiz 1228">
                  <a:extLst>
                    <a:ext uri="{FF2B5EF4-FFF2-40B4-BE49-F238E27FC236}">
                      <a16:creationId xmlns:a16="http://schemas.microsoft.com/office/drawing/2014/main" id="{5694EB11-6FD8-4447-AE6C-65B9F15FADFB}"/>
                    </a:ext>
                  </a:extLst>
                </p:cNvPr>
                <p:cNvPicPr/>
                <p:nvPr/>
              </p:nvPicPr>
              <p:blipFill>
                <a:blip r:embed="rId596"/>
                <a:stretch>
                  <a:fillRect/>
                </a:stretch>
              </p:blipFill>
              <p:spPr>
                <a:xfrm>
                  <a:off x="7892763" y="6024733"/>
                  <a:ext cx="3969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1230" name="Entrada de lápiz 1229">
                  <a:extLst>
                    <a:ext uri="{FF2B5EF4-FFF2-40B4-BE49-F238E27FC236}">
                      <a16:creationId xmlns:a16="http://schemas.microsoft.com/office/drawing/2014/main" id="{19F07C84-A69B-8846-8245-2AD679274C7A}"/>
                    </a:ext>
                  </a:extLst>
                </p14:cNvPr>
                <p14:cNvContentPartPr/>
                <p14:nvPr/>
              </p14:nvContentPartPr>
              <p14:xfrm>
                <a:off x="7955097" y="6027613"/>
                <a:ext cx="42840" cy="113760"/>
              </p14:xfrm>
            </p:contentPart>
          </mc:Choice>
          <mc:Fallback xmlns="">
            <p:pic>
              <p:nvPicPr>
                <p:cNvPr id="1230" name="Entrada de lápiz 1229">
                  <a:extLst>
                    <a:ext uri="{FF2B5EF4-FFF2-40B4-BE49-F238E27FC236}">
                      <a16:creationId xmlns:a16="http://schemas.microsoft.com/office/drawing/2014/main" id="{19F07C84-A69B-8846-8245-2AD679274C7A}"/>
                    </a:ext>
                  </a:extLst>
                </p:cNvPr>
                <p:cNvPicPr/>
                <p:nvPr/>
              </p:nvPicPr>
              <p:blipFill>
                <a:blip r:embed="rId598"/>
                <a:stretch>
                  <a:fillRect/>
                </a:stretch>
              </p:blipFill>
              <p:spPr>
                <a:xfrm>
                  <a:off x="7939617" y="6012133"/>
                  <a:ext cx="734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1232" name="Entrada de lápiz 1231">
                  <a:extLst>
                    <a:ext uri="{FF2B5EF4-FFF2-40B4-BE49-F238E27FC236}">
                      <a16:creationId xmlns:a16="http://schemas.microsoft.com/office/drawing/2014/main" id="{03227A14-E939-CC4A-8292-4F811C0E5A82}"/>
                    </a:ext>
                  </a:extLst>
                </p14:cNvPr>
                <p14:cNvContentPartPr/>
                <p14:nvPr/>
              </p14:nvContentPartPr>
              <p14:xfrm>
                <a:off x="8075697" y="6120133"/>
                <a:ext cx="11160" cy="10440"/>
              </p14:xfrm>
            </p:contentPart>
          </mc:Choice>
          <mc:Fallback xmlns="">
            <p:pic>
              <p:nvPicPr>
                <p:cNvPr id="1232" name="Entrada de lápiz 1231">
                  <a:extLst>
                    <a:ext uri="{FF2B5EF4-FFF2-40B4-BE49-F238E27FC236}">
                      <a16:creationId xmlns:a16="http://schemas.microsoft.com/office/drawing/2014/main" id="{03227A14-E939-CC4A-8292-4F811C0E5A82}"/>
                    </a:ext>
                  </a:extLst>
                </p:cNvPr>
                <p:cNvPicPr/>
                <p:nvPr/>
              </p:nvPicPr>
              <p:blipFill>
                <a:blip r:embed="rId600"/>
                <a:stretch>
                  <a:fillRect/>
                </a:stretch>
              </p:blipFill>
              <p:spPr>
                <a:xfrm>
                  <a:off x="8059701" y="6104653"/>
                  <a:ext cx="427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1233" name="Entrada de lápiz 1232">
                  <a:extLst>
                    <a:ext uri="{FF2B5EF4-FFF2-40B4-BE49-F238E27FC236}">
                      <a16:creationId xmlns:a16="http://schemas.microsoft.com/office/drawing/2014/main" id="{C6C94DFB-F405-CE45-9EBF-C36DC2FAC734}"/>
                    </a:ext>
                  </a:extLst>
                </p14:cNvPr>
                <p14:cNvContentPartPr/>
                <p14:nvPr/>
              </p14:nvContentPartPr>
              <p14:xfrm>
                <a:off x="8107737" y="6045613"/>
                <a:ext cx="67680" cy="88920"/>
              </p14:xfrm>
            </p:contentPart>
          </mc:Choice>
          <mc:Fallback xmlns="">
            <p:pic>
              <p:nvPicPr>
                <p:cNvPr id="1233" name="Entrada de lápiz 1232">
                  <a:extLst>
                    <a:ext uri="{FF2B5EF4-FFF2-40B4-BE49-F238E27FC236}">
                      <a16:creationId xmlns:a16="http://schemas.microsoft.com/office/drawing/2014/main" id="{C6C94DFB-F405-CE45-9EBF-C36DC2FAC734}"/>
                    </a:ext>
                  </a:extLst>
                </p:cNvPr>
                <p:cNvPicPr/>
                <p:nvPr/>
              </p:nvPicPr>
              <p:blipFill>
                <a:blip r:embed="rId602"/>
                <a:stretch>
                  <a:fillRect/>
                </a:stretch>
              </p:blipFill>
              <p:spPr>
                <a:xfrm>
                  <a:off x="8092257" y="6030133"/>
                  <a:ext cx="982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1234" name="Entrada de lápiz 1233">
                  <a:extLst>
                    <a:ext uri="{FF2B5EF4-FFF2-40B4-BE49-F238E27FC236}">
                      <a16:creationId xmlns:a16="http://schemas.microsoft.com/office/drawing/2014/main" id="{E3732DFF-216C-0C42-B4CD-B555ADD4C575}"/>
                    </a:ext>
                  </a:extLst>
                </p14:cNvPr>
                <p14:cNvContentPartPr/>
                <p14:nvPr/>
              </p14:nvContentPartPr>
              <p14:xfrm>
                <a:off x="8214297" y="6042013"/>
                <a:ext cx="60840" cy="57240"/>
              </p14:xfrm>
            </p:contentPart>
          </mc:Choice>
          <mc:Fallback xmlns="">
            <p:pic>
              <p:nvPicPr>
                <p:cNvPr id="1234" name="Entrada de lápiz 1233">
                  <a:extLst>
                    <a:ext uri="{FF2B5EF4-FFF2-40B4-BE49-F238E27FC236}">
                      <a16:creationId xmlns:a16="http://schemas.microsoft.com/office/drawing/2014/main" id="{E3732DFF-216C-0C42-B4CD-B555ADD4C575}"/>
                    </a:ext>
                  </a:extLst>
                </p:cNvPr>
                <p:cNvPicPr/>
                <p:nvPr/>
              </p:nvPicPr>
              <p:blipFill>
                <a:blip r:embed="rId604"/>
                <a:stretch>
                  <a:fillRect/>
                </a:stretch>
              </p:blipFill>
              <p:spPr>
                <a:xfrm>
                  <a:off x="8198817" y="6026533"/>
                  <a:ext cx="914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1235" name="Entrada de lápiz 1234">
                  <a:extLst>
                    <a:ext uri="{FF2B5EF4-FFF2-40B4-BE49-F238E27FC236}">
                      <a16:creationId xmlns:a16="http://schemas.microsoft.com/office/drawing/2014/main" id="{AB70281B-26BF-C842-A992-29D4B5D1FC42}"/>
                    </a:ext>
                  </a:extLst>
                </p14:cNvPr>
                <p14:cNvContentPartPr/>
                <p14:nvPr/>
              </p14:nvContentPartPr>
              <p14:xfrm>
                <a:off x="8257137" y="6109333"/>
                <a:ext cx="32040" cy="36000"/>
              </p14:xfrm>
            </p:contentPart>
          </mc:Choice>
          <mc:Fallback xmlns="">
            <p:pic>
              <p:nvPicPr>
                <p:cNvPr id="1235" name="Entrada de lápiz 1234">
                  <a:extLst>
                    <a:ext uri="{FF2B5EF4-FFF2-40B4-BE49-F238E27FC236}">
                      <a16:creationId xmlns:a16="http://schemas.microsoft.com/office/drawing/2014/main" id="{AB70281B-26BF-C842-A992-29D4B5D1FC42}"/>
                    </a:ext>
                  </a:extLst>
                </p:cNvPr>
                <p:cNvPicPr/>
                <p:nvPr/>
              </p:nvPicPr>
              <p:blipFill>
                <a:blip r:embed="rId606"/>
                <a:stretch>
                  <a:fillRect/>
                </a:stretch>
              </p:blipFill>
              <p:spPr>
                <a:xfrm>
                  <a:off x="8241481" y="6093853"/>
                  <a:ext cx="62988"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1240" name="Entrada de lápiz 1239">
                  <a:extLst>
                    <a:ext uri="{FF2B5EF4-FFF2-40B4-BE49-F238E27FC236}">
                      <a16:creationId xmlns:a16="http://schemas.microsoft.com/office/drawing/2014/main" id="{41C1E339-BF73-3B41-87D8-B809C1377380}"/>
                    </a:ext>
                  </a:extLst>
                </p14:cNvPr>
                <p14:cNvContentPartPr/>
                <p14:nvPr/>
              </p14:nvContentPartPr>
              <p14:xfrm>
                <a:off x="8271177" y="5318053"/>
                <a:ext cx="138600" cy="937080"/>
              </p14:xfrm>
            </p:contentPart>
          </mc:Choice>
          <mc:Fallback xmlns="">
            <p:pic>
              <p:nvPicPr>
                <p:cNvPr id="1240" name="Entrada de lápiz 1239">
                  <a:extLst>
                    <a:ext uri="{FF2B5EF4-FFF2-40B4-BE49-F238E27FC236}">
                      <a16:creationId xmlns:a16="http://schemas.microsoft.com/office/drawing/2014/main" id="{41C1E339-BF73-3B41-87D8-B809C1377380}"/>
                    </a:ext>
                  </a:extLst>
                </p:cNvPr>
                <p:cNvPicPr/>
                <p:nvPr/>
              </p:nvPicPr>
              <p:blipFill>
                <a:blip r:embed="rId608"/>
                <a:stretch>
                  <a:fillRect/>
                </a:stretch>
              </p:blipFill>
              <p:spPr>
                <a:xfrm>
                  <a:off x="8255697" y="5302579"/>
                  <a:ext cx="169200" cy="967668"/>
                </a:xfrm>
                <a:prstGeom prst="rect">
                  <a:avLst/>
                </a:prstGeom>
              </p:spPr>
            </p:pic>
          </mc:Fallback>
        </mc:AlternateContent>
      </p:grpSp>
      <p:grpSp>
        <p:nvGrpSpPr>
          <p:cNvPr id="1251" name="Grupo 1250">
            <a:extLst>
              <a:ext uri="{FF2B5EF4-FFF2-40B4-BE49-F238E27FC236}">
                <a16:creationId xmlns:a16="http://schemas.microsoft.com/office/drawing/2014/main" id="{FDC91DCA-AF8F-6E42-876D-AACF4D4012D1}"/>
              </a:ext>
            </a:extLst>
          </p:cNvPr>
          <p:cNvGrpSpPr/>
          <p:nvPr/>
        </p:nvGrpSpPr>
        <p:grpSpPr>
          <a:xfrm>
            <a:off x="5658876" y="4290911"/>
            <a:ext cx="427320" cy="368640"/>
            <a:chOff x="5658876" y="4290911"/>
            <a:chExt cx="427320" cy="368640"/>
          </a:xfrm>
        </p:grpSpPr>
        <mc:AlternateContent xmlns:mc="http://schemas.openxmlformats.org/markup-compatibility/2006" xmlns:p14="http://schemas.microsoft.com/office/powerpoint/2010/main">
          <mc:Choice Requires="p14">
            <p:contentPart p14:bwMode="auto" r:id="rId609">
              <p14:nvContentPartPr>
                <p14:cNvPr id="1242" name="Entrada de lápiz 1241">
                  <a:extLst>
                    <a:ext uri="{FF2B5EF4-FFF2-40B4-BE49-F238E27FC236}">
                      <a16:creationId xmlns:a16="http://schemas.microsoft.com/office/drawing/2014/main" id="{C6721760-62DF-934E-9FD9-C3B76C89134E}"/>
                    </a:ext>
                  </a:extLst>
                </p14:cNvPr>
                <p14:cNvContentPartPr/>
                <p14:nvPr/>
              </p14:nvContentPartPr>
              <p14:xfrm>
                <a:off x="5658876" y="4394231"/>
                <a:ext cx="181440" cy="200520"/>
              </p14:xfrm>
            </p:contentPart>
          </mc:Choice>
          <mc:Fallback xmlns="">
            <p:pic>
              <p:nvPicPr>
                <p:cNvPr id="1242" name="Entrada de lápiz 1241">
                  <a:extLst>
                    <a:ext uri="{FF2B5EF4-FFF2-40B4-BE49-F238E27FC236}">
                      <a16:creationId xmlns:a16="http://schemas.microsoft.com/office/drawing/2014/main" id="{C6721760-62DF-934E-9FD9-C3B76C89134E}"/>
                    </a:ext>
                  </a:extLst>
                </p:cNvPr>
                <p:cNvPicPr/>
                <p:nvPr/>
              </p:nvPicPr>
              <p:blipFill>
                <a:blip r:embed="rId610"/>
                <a:stretch>
                  <a:fillRect/>
                </a:stretch>
              </p:blipFill>
              <p:spPr>
                <a:xfrm>
                  <a:off x="5643396" y="4378723"/>
                  <a:ext cx="212040" cy="231175"/>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1243" name="Entrada de lápiz 1242">
                  <a:extLst>
                    <a:ext uri="{FF2B5EF4-FFF2-40B4-BE49-F238E27FC236}">
                      <a16:creationId xmlns:a16="http://schemas.microsoft.com/office/drawing/2014/main" id="{45EB0BC8-0CF8-BD4A-9969-3E00013F9F5A}"/>
                    </a:ext>
                  </a:extLst>
                </p14:cNvPr>
                <p14:cNvContentPartPr/>
                <p14:nvPr/>
              </p14:nvContentPartPr>
              <p14:xfrm>
                <a:off x="5940396" y="4307111"/>
                <a:ext cx="39240" cy="71640"/>
              </p14:xfrm>
            </p:contentPart>
          </mc:Choice>
          <mc:Fallback xmlns="">
            <p:pic>
              <p:nvPicPr>
                <p:cNvPr id="1243" name="Entrada de lápiz 1242">
                  <a:extLst>
                    <a:ext uri="{FF2B5EF4-FFF2-40B4-BE49-F238E27FC236}">
                      <a16:creationId xmlns:a16="http://schemas.microsoft.com/office/drawing/2014/main" id="{45EB0BC8-0CF8-BD4A-9969-3E00013F9F5A}"/>
                    </a:ext>
                  </a:extLst>
                </p:cNvPr>
                <p:cNvPicPr/>
                <p:nvPr/>
              </p:nvPicPr>
              <p:blipFill>
                <a:blip r:embed="rId612"/>
                <a:stretch>
                  <a:fillRect/>
                </a:stretch>
              </p:blipFill>
              <p:spPr>
                <a:xfrm>
                  <a:off x="5924916" y="4291631"/>
                  <a:ext cx="69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1244" name="Entrada de lápiz 1243">
                  <a:extLst>
                    <a:ext uri="{FF2B5EF4-FFF2-40B4-BE49-F238E27FC236}">
                      <a16:creationId xmlns:a16="http://schemas.microsoft.com/office/drawing/2014/main" id="{070B24B3-9EF3-F342-979C-D7D8CAAF9DD6}"/>
                    </a:ext>
                  </a:extLst>
                </p14:cNvPr>
                <p14:cNvContentPartPr/>
                <p14:nvPr/>
              </p14:nvContentPartPr>
              <p14:xfrm>
                <a:off x="5891796" y="4307111"/>
                <a:ext cx="58680" cy="113400"/>
              </p14:xfrm>
            </p:contentPart>
          </mc:Choice>
          <mc:Fallback xmlns="">
            <p:pic>
              <p:nvPicPr>
                <p:cNvPr id="1244" name="Entrada de lápiz 1243">
                  <a:extLst>
                    <a:ext uri="{FF2B5EF4-FFF2-40B4-BE49-F238E27FC236}">
                      <a16:creationId xmlns:a16="http://schemas.microsoft.com/office/drawing/2014/main" id="{070B24B3-9EF3-F342-979C-D7D8CAAF9DD6}"/>
                    </a:ext>
                  </a:extLst>
                </p:cNvPr>
                <p:cNvPicPr/>
                <p:nvPr/>
              </p:nvPicPr>
              <p:blipFill>
                <a:blip r:embed="rId614"/>
                <a:stretch>
                  <a:fillRect/>
                </a:stretch>
              </p:blipFill>
              <p:spPr>
                <a:xfrm>
                  <a:off x="5876220" y="4291631"/>
                  <a:ext cx="89469"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1245" name="Entrada de lápiz 1244">
                  <a:extLst>
                    <a:ext uri="{FF2B5EF4-FFF2-40B4-BE49-F238E27FC236}">
                      <a16:creationId xmlns:a16="http://schemas.microsoft.com/office/drawing/2014/main" id="{5A4A7A40-4BBD-A24E-A78F-8D6958FF9F2C}"/>
                    </a:ext>
                  </a:extLst>
                </p14:cNvPr>
                <p14:cNvContentPartPr/>
                <p14:nvPr/>
              </p14:nvContentPartPr>
              <p14:xfrm>
                <a:off x="6011316" y="4290911"/>
                <a:ext cx="23040" cy="106920"/>
              </p14:xfrm>
            </p:contentPart>
          </mc:Choice>
          <mc:Fallback xmlns="">
            <p:pic>
              <p:nvPicPr>
                <p:cNvPr id="1245" name="Entrada de lápiz 1244">
                  <a:extLst>
                    <a:ext uri="{FF2B5EF4-FFF2-40B4-BE49-F238E27FC236}">
                      <a16:creationId xmlns:a16="http://schemas.microsoft.com/office/drawing/2014/main" id="{5A4A7A40-4BBD-A24E-A78F-8D6958FF9F2C}"/>
                    </a:ext>
                  </a:extLst>
                </p:cNvPr>
                <p:cNvPicPr/>
                <p:nvPr/>
              </p:nvPicPr>
              <p:blipFill>
                <a:blip r:embed="rId616"/>
                <a:stretch>
                  <a:fillRect/>
                </a:stretch>
              </p:blipFill>
              <p:spPr>
                <a:xfrm>
                  <a:off x="5995836" y="4275431"/>
                  <a:ext cx="536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1246" name="Entrada de lápiz 1245">
                  <a:extLst>
                    <a:ext uri="{FF2B5EF4-FFF2-40B4-BE49-F238E27FC236}">
                      <a16:creationId xmlns:a16="http://schemas.microsoft.com/office/drawing/2014/main" id="{0280B179-97BB-D74D-9BFD-AB40FCB16738}"/>
                    </a:ext>
                  </a:extLst>
                </p14:cNvPr>
                <p14:cNvContentPartPr/>
                <p14:nvPr/>
              </p14:nvContentPartPr>
              <p14:xfrm>
                <a:off x="5895036" y="4591511"/>
                <a:ext cx="26280" cy="58680"/>
              </p14:xfrm>
            </p:contentPart>
          </mc:Choice>
          <mc:Fallback xmlns="">
            <p:pic>
              <p:nvPicPr>
                <p:cNvPr id="1246" name="Entrada de lápiz 1245">
                  <a:extLst>
                    <a:ext uri="{FF2B5EF4-FFF2-40B4-BE49-F238E27FC236}">
                      <a16:creationId xmlns:a16="http://schemas.microsoft.com/office/drawing/2014/main" id="{0280B179-97BB-D74D-9BFD-AB40FCB16738}"/>
                    </a:ext>
                  </a:extLst>
                </p:cNvPr>
                <p:cNvPicPr/>
                <p:nvPr/>
              </p:nvPicPr>
              <p:blipFill>
                <a:blip r:embed="rId618"/>
                <a:stretch>
                  <a:fillRect/>
                </a:stretch>
              </p:blipFill>
              <p:spPr>
                <a:xfrm>
                  <a:off x="5879556" y="4576031"/>
                  <a:ext cx="56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1247" name="Entrada de lápiz 1246">
                  <a:extLst>
                    <a:ext uri="{FF2B5EF4-FFF2-40B4-BE49-F238E27FC236}">
                      <a16:creationId xmlns:a16="http://schemas.microsoft.com/office/drawing/2014/main" id="{F9E5D472-C816-9F47-A27E-D7E71F8F899A}"/>
                    </a:ext>
                  </a:extLst>
                </p14:cNvPr>
                <p14:cNvContentPartPr/>
                <p14:nvPr/>
              </p14:nvContentPartPr>
              <p14:xfrm>
                <a:off x="5895036" y="4543271"/>
                <a:ext cx="3600" cy="12960"/>
              </p14:xfrm>
            </p:contentPart>
          </mc:Choice>
          <mc:Fallback xmlns="">
            <p:pic>
              <p:nvPicPr>
                <p:cNvPr id="1247" name="Entrada de lápiz 1246">
                  <a:extLst>
                    <a:ext uri="{FF2B5EF4-FFF2-40B4-BE49-F238E27FC236}">
                      <a16:creationId xmlns:a16="http://schemas.microsoft.com/office/drawing/2014/main" id="{F9E5D472-C816-9F47-A27E-D7E71F8F899A}"/>
                    </a:ext>
                  </a:extLst>
                </p:cNvPr>
                <p:cNvPicPr/>
                <p:nvPr/>
              </p:nvPicPr>
              <p:blipFill>
                <a:blip r:embed="rId620"/>
                <a:stretch>
                  <a:fillRect/>
                </a:stretch>
              </p:blipFill>
              <p:spPr>
                <a:xfrm>
                  <a:off x="5879556" y="4527791"/>
                  <a:ext cx="34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1248" name="Entrada de lápiz 1247">
                  <a:extLst>
                    <a:ext uri="{FF2B5EF4-FFF2-40B4-BE49-F238E27FC236}">
                      <a16:creationId xmlns:a16="http://schemas.microsoft.com/office/drawing/2014/main" id="{62D2FA30-D488-9C42-A1A0-FCAD63C4F169}"/>
                    </a:ext>
                  </a:extLst>
                </p14:cNvPr>
                <p14:cNvContentPartPr/>
                <p14:nvPr/>
              </p14:nvContentPartPr>
              <p14:xfrm>
                <a:off x="5988636" y="4575311"/>
                <a:ext cx="10080" cy="81360"/>
              </p14:xfrm>
            </p:contentPart>
          </mc:Choice>
          <mc:Fallback xmlns="">
            <p:pic>
              <p:nvPicPr>
                <p:cNvPr id="1248" name="Entrada de lápiz 1247">
                  <a:extLst>
                    <a:ext uri="{FF2B5EF4-FFF2-40B4-BE49-F238E27FC236}">
                      <a16:creationId xmlns:a16="http://schemas.microsoft.com/office/drawing/2014/main" id="{62D2FA30-D488-9C42-A1A0-FCAD63C4F169}"/>
                    </a:ext>
                  </a:extLst>
                </p:cNvPr>
                <p:cNvPicPr/>
                <p:nvPr/>
              </p:nvPicPr>
              <p:blipFill>
                <a:blip r:embed="rId622"/>
                <a:stretch>
                  <a:fillRect/>
                </a:stretch>
              </p:blipFill>
              <p:spPr>
                <a:xfrm>
                  <a:off x="5973156" y="4559831"/>
                  <a:ext cx="40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1249" name="Entrada de lápiz 1248">
                  <a:extLst>
                    <a:ext uri="{FF2B5EF4-FFF2-40B4-BE49-F238E27FC236}">
                      <a16:creationId xmlns:a16="http://schemas.microsoft.com/office/drawing/2014/main" id="{0F1A5803-860C-5E4A-9520-D0DB400B2195}"/>
                    </a:ext>
                  </a:extLst>
                </p14:cNvPr>
                <p14:cNvContentPartPr/>
                <p14:nvPr/>
              </p14:nvContentPartPr>
              <p14:xfrm>
                <a:off x="5978916" y="4610951"/>
                <a:ext cx="42480" cy="6840"/>
              </p14:xfrm>
            </p:contentPart>
          </mc:Choice>
          <mc:Fallback xmlns="">
            <p:pic>
              <p:nvPicPr>
                <p:cNvPr id="1249" name="Entrada de lápiz 1248">
                  <a:extLst>
                    <a:ext uri="{FF2B5EF4-FFF2-40B4-BE49-F238E27FC236}">
                      <a16:creationId xmlns:a16="http://schemas.microsoft.com/office/drawing/2014/main" id="{0F1A5803-860C-5E4A-9520-D0DB400B2195}"/>
                    </a:ext>
                  </a:extLst>
                </p:cNvPr>
                <p:cNvPicPr/>
                <p:nvPr/>
              </p:nvPicPr>
              <p:blipFill>
                <a:blip r:embed="rId624"/>
                <a:stretch>
                  <a:fillRect/>
                </a:stretch>
              </p:blipFill>
              <p:spPr>
                <a:xfrm>
                  <a:off x="5963436" y="4595471"/>
                  <a:ext cx="73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1250" name="Entrada de lápiz 1249">
                  <a:extLst>
                    <a:ext uri="{FF2B5EF4-FFF2-40B4-BE49-F238E27FC236}">
                      <a16:creationId xmlns:a16="http://schemas.microsoft.com/office/drawing/2014/main" id="{CA96D880-D045-CA43-8C93-6158951964FF}"/>
                    </a:ext>
                  </a:extLst>
                </p14:cNvPr>
                <p14:cNvContentPartPr/>
                <p14:nvPr/>
              </p14:nvContentPartPr>
              <p14:xfrm>
                <a:off x="6069636" y="4575311"/>
                <a:ext cx="16560" cy="84240"/>
              </p14:xfrm>
            </p:contentPart>
          </mc:Choice>
          <mc:Fallback xmlns="">
            <p:pic>
              <p:nvPicPr>
                <p:cNvPr id="1250" name="Entrada de lápiz 1249">
                  <a:extLst>
                    <a:ext uri="{FF2B5EF4-FFF2-40B4-BE49-F238E27FC236}">
                      <a16:creationId xmlns:a16="http://schemas.microsoft.com/office/drawing/2014/main" id="{CA96D880-D045-CA43-8C93-6158951964FF}"/>
                    </a:ext>
                  </a:extLst>
                </p:cNvPr>
                <p:cNvPicPr/>
                <p:nvPr/>
              </p:nvPicPr>
              <p:blipFill>
                <a:blip r:embed="rId626"/>
                <a:stretch>
                  <a:fillRect/>
                </a:stretch>
              </p:blipFill>
              <p:spPr>
                <a:xfrm>
                  <a:off x="6054156" y="4559897"/>
                  <a:ext cx="47160" cy="1147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7">
            <p14:nvContentPartPr>
              <p14:cNvPr id="1252" name="Entrada de lápiz 1251">
                <a:extLst>
                  <a:ext uri="{FF2B5EF4-FFF2-40B4-BE49-F238E27FC236}">
                    <a16:creationId xmlns:a16="http://schemas.microsoft.com/office/drawing/2014/main" id="{5154B307-BF9E-1048-A73A-579E4A4D5DA3}"/>
                  </a:ext>
                </a:extLst>
              </p14:cNvPr>
              <p14:cNvContentPartPr/>
              <p14:nvPr/>
            </p14:nvContentPartPr>
            <p14:xfrm>
              <a:off x="5704236" y="5412671"/>
              <a:ext cx="178200" cy="178200"/>
            </p14:xfrm>
          </p:contentPart>
        </mc:Choice>
        <mc:Fallback xmlns="">
          <p:pic>
            <p:nvPicPr>
              <p:cNvPr id="1252" name="Entrada de lápiz 1251">
                <a:extLst>
                  <a:ext uri="{FF2B5EF4-FFF2-40B4-BE49-F238E27FC236}">
                    <a16:creationId xmlns:a16="http://schemas.microsoft.com/office/drawing/2014/main" id="{5154B307-BF9E-1048-A73A-579E4A4D5DA3}"/>
                  </a:ext>
                </a:extLst>
              </p:cNvPr>
              <p:cNvPicPr/>
              <p:nvPr/>
            </p:nvPicPr>
            <p:blipFill>
              <a:blip r:embed="rId628"/>
              <a:stretch>
                <a:fillRect/>
              </a:stretch>
            </p:blipFill>
            <p:spPr>
              <a:xfrm>
                <a:off x="5688756" y="5397191"/>
                <a:ext cx="2088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1253" name="Entrada de lápiz 1252">
                <a:extLst>
                  <a:ext uri="{FF2B5EF4-FFF2-40B4-BE49-F238E27FC236}">
                    <a16:creationId xmlns:a16="http://schemas.microsoft.com/office/drawing/2014/main" id="{E78825E9-D483-9A47-B453-8BA1290CD9A8}"/>
                  </a:ext>
                </a:extLst>
              </p14:cNvPr>
              <p14:cNvContentPartPr/>
              <p14:nvPr/>
            </p14:nvContentPartPr>
            <p14:xfrm>
              <a:off x="5998356" y="5352911"/>
              <a:ext cx="22680" cy="14760"/>
            </p14:xfrm>
          </p:contentPart>
        </mc:Choice>
        <mc:Fallback xmlns="">
          <p:pic>
            <p:nvPicPr>
              <p:cNvPr id="1253" name="Entrada de lápiz 1252">
                <a:extLst>
                  <a:ext uri="{FF2B5EF4-FFF2-40B4-BE49-F238E27FC236}">
                    <a16:creationId xmlns:a16="http://schemas.microsoft.com/office/drawing/2014/main" id="{E78825E9-D483-9A47-B453-8BA1290CD9A8}"/>
                  </a:ext>
                </a:extLst>
              </p:cNvPr>
              <p:cNvPicPr/>
              <p:nvPr/>
            </p:nvPicPr>
            <p:blipFill>
              <a:blip r:embed="rId630"/>
              <a:stretch>
                <a:fillRect/>
              </a:stretch>
            </p:blipFill>
            <p:spPr>
              <a:xfrm>
                <a:off x="5982876" y="5337431"/>
                <a:ext cx="53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1254" name="Entrada de lápiz 1253">
                <a:extLst>
                  <a:ext uri="{FF2B5EF4-FFF2-40B4-BE49-F238E27FC236}">
                    <a16:creationId xmlns:a16="http://schemas.microsoft.com/office/drawing/2014/main" id="{20ACFB62-4A8F-3845-BC7C-150022AE5146}"/>
                  </a:ext>
                </a:extLst>
              </p14:cNvPr>
              <p14:cNvContentPartPr/>
              <p14:nvPr/>
            </p14:nvContentPartPr>
            <p14:xfrm>
              <a:off x="6004836" y="5348231"/>
              <a:ext cx="42480" cy="71280"/>
            </p14:xfrm>
          </p:contentPart>
        </mc:Choice>
        <mc:Fallback xmlns="">
          <p:pic>
            <p:nvPicPr>
              <p:cNvPr id="1254" name="Entrada de lápiz 1253">
                <a:extLst>
                  <a:ext uri="{FF2B5EF4-FFF2-40B4-BE49-F238E27FC236}">
                    <a16:creationId xmlns:a16="http://schemas.microsoft.com/office/drawing/2014/main" id="{20ACFB62-4A8F-3845-BC7C-150022AE5146}"/>
                  </a:ext>
                </a:extLst>
              </p:cNvPr>
              <p:cNvPicPr/>
              <p:nvPr/>
            </p:nvPicPr>
            <p:blipFill>
              <a:blip r:embed="rId632"/>
              <a:stretch>
                <a:fillRect/>
              </a:stretch>
            </p:blipFill>
            <p:spPr>
              <a:xfrm>
                <a:off x="5989356" y="5332672"/>
                <a:ext cx="73080" cy="102035"/>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1255" name="Entrada de lápiz 1254">
                <a:extLst>
                  <a:ext uri="{FF2B5EF4-FFF2-40B4-BE49-F238E27FC236}">
                    <a16:creationId xmlns:a16="http://schemas.microsoft.com/office/drawing/2014/main" id="{94A87C82-3D42-5648-9298-269D59BCFA23}"/>
                  </a:ext>
                </a:extLst>
              </p14:cNvPr>
              <p14:cNvContentPartPr/>
              <p14:nvPr/>
            </p14:nvContentPartPr>
            <p14:xfrm>
              <a:off x="5959836" y="5341391"/>
              <a:ext cx="48960" cy="106920"/>
            </p14:xfrm>
          </p:contentPart>
        </mc:Choice>
        <mc:Fallback xmlns="">
          <p:pic>
            <p:nvPicPr>
              <p:cNvPr id="1255" name="Entrada de lápiz 1254">
                <a:extLst>
                  <a:ext uri="{FF2B5EF4-FFF2-40B4-BE49-F238E27FC236}">
                    <a16:creationId xmlns:a16="http://schemas.microsoft.com/office/drawing/2014/main" id="{94A87C82-3D42-5648-9298-269D59BCFA23}"/>
                  </a:ext>
                </a:extLst>
              </p:cNvPr>
              <p:cNvPicPr/>
              <p:nvPr/>
            </p:nvPicPr>
            <p:blipFill>
              <a:blip r:embed="rId634"/>
              <a:stretch>
                <a:fillRect/>
              </a:stretch>
            </p:blipFill>
            <p:spPr>
              <a:xfrm>
                <a:off x="5944356" y="5325911"/>
                <a:ext cx="79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1256" name="Entrada de lápiz 1255">
                <a:extLst>
                  <a:ext uri="{FF2B5EF4-FFF2-40B4-BE49-F238E27FC236}">
                    <a16:creationId xmlns:a16="http://schemas.microsoft.com/office/drawing/2014/main" id="{F45854FE-43F1-AC4B-BAC3-B7387276655A}"/>
                  </a:ext>
                </a:extLst>
              </p14:cNvPr>
              <p14:cNvContentPartPr/>
              <p14:nvPr/>
            </p14:nvContentPartPr>
            <p14:xfrm>
              <a:off x="6072876" y="5325191"/>
              <a:ext cx="36000" cy="116640"/>
            </p14:xfrm>
          </p:contentPart>
        </mc:Choice>
        <mc:Fallback xmlns="">
          <p:pic>
            <p:nvPicPr>
              <p:cNvPr id="1256" name="Entrada de lápiz 1255">
                <a:extLst>
                  <a:ext uri="{FF2B5EF4-FFF2-40B4-BE49-F238E27FC236}">
                    <a16:creationId xmlns:a16="http://schemas.microsoft.com/office/drawing/2014/main" id="{F45854FE-43F1-AC4B-BAC3-B7387276655A}"/>
                  </a:ext>
                </a:extLst>
              </p:cNvPr>
              <p:cNvPicPr/>
              <p:nvPr/>
            </p:nvPicPr>
            <p:blipFill>
              <a:blip r:embed="rId636"/>
              <a:stretch>
                <a:fillRect/>
              </a:stretch>
            </p:blipFill>
            <p:spPr>
              <a:xfrm>
                <a:off x="6057396" y="5309711"/>
                <a:ext cx="66600" cy="147240"/>
              </a:xfrm>
              <a:prstGeom prst="rect">
                <a:avLst/>
              </a:prstGeom>
            </p:spPr>
          </p:pic>
        </mc:Fallback>
      </mc:AlternateContent>
      <p:grpSp>
        <p:nvGrpSpPr>
          <p:cNvPr id="1261" name="Grupo 1260">
            <a:extLst>
              <a:ext uri="{FF2B5EF4-FFF2-40B4-BE49-F238E27FC236}">
                <a16:creationId xmlns:a16="http://schemas.microsoft.com/office/drawing/2014/main" id="{1BF46E08-42D8-6B42-9467-B47AFC965040}"/>
              </a:ext>
            </a:extLst>
          </p:cNvPr>
          <p:cNvGrpSpPr/>
          <p:nvPr/>
        </p:nvGrpSpPr>
        <p:grpSpPr>
          <a:xfrm>
            <a:off x="5940396" y="5561351"/>
            <a:ext cx="194040" cy="91080"/>
            <a:chOff x="5940396" y="5561351"/>
            <a:chExt cx="194040" cy="91080"/>
          </a:xfrm>
        </p:grpSpPr>
        <p:grpSp>
          <p:nvGrpSpPr>
            <p:cNvPr id="1262" name="Grupo 1261">
              <a:extLst>
                <a:ext uri="{FF2B5EF4-FFF2-40B4-BE49-F238E27FC236}">
                  <a16:creationId xmlns:a16="http://schemas.microsoft.com/office/drawing/2014/main" id="{6BAC6709-2950-3C44-9B21-8CB45E16D652}"/>
                </a:ext>
              </a:extLst>
            </p:cNvPr>
            <p:cNvGrpSpPr/>
            <p:nvPr/>
          </p:nvGrpSpPr>
          <p:grpSpPr>
            <a:xfrm>
              <a:off x="5940396" y="5561351"/>
              <a:ext cx="194040" cy="91080"/>
              <a:chOff x="5940396" y="5561351"/>
              <a:chExt cx="194040" cy="91080"/>
            </a:xfrm>
          </p:grpSpPr>
          <mc:AlternateContent xmlns:mc="http://schemas.openxmlformats.org/markup-compatibility/2006" xmlns:p14="http://schemas.microsoft.com/office/powerpoint/2010/main">
            <mc:Choice Requires="p14">
              <p:contentPart p14:bwMode="auto" r:id="rId637">
                <p14:nvContentPartPr>
                  <p14:cNvPr id="1257" name="Entrada de lápiz 1256">
                    <a:extLst>
                      <a:ext uri="{FF2B5EF4-FFF2-40B4-BE49-F238E27FC236}">
                        <a16:creationId xmlns:a16="http://schemas.microsoft.com/office/drawing/2014/main" id="{38C553B7-4EC4-784B-9E16-35E9E25DDBE8}"/>
                      </a:ext>
                    </a:extLst>
                  </p14:cNvPr>
                  <p14:cNvContentPartPr/>
                  <p14:nvPr/>
                </p14:nvContentPartPr>
                <p14:xfrm>
                  <a:off x="5940396" y="5603471"/>
                  <a:ext cx="29520" cy="48960"/>
                </p14:xfrm>
              </p:contentPart>
            </mc:Choice>
            <mc:Fallback xmlns="">
              <p:pic>
                <p:nvPicPr>
                  <p:cNvPr id="1257" name="Entrada de lápiz 1256">
                    <a:extLst>
                      <a:ext uri="{FF2B5EF4-FFF2-40B4-BE49-F238E27FC236}">
                        <a16:creationId xmlns:a16="http://schemas.microsoft.com/office/drawing/2014/main" id="{38C553B7-4EC4-784B-9E16-35E9E25DDBE8}"/>
                      </a:ext>
                    </a:extLst>
                  </p:cNvPr>
                  <p:cNvPicPr/>
                  <p:nvPr/>
                </p:nvPicPr>
                <p:blipFill>
                  <a:blip r:embed="rId638"/>
                  <a:stretch>
                    <a:fillRect/>
                  </a:stretch>
                </p:blipFill>
                <p:spPr>
                  <a:xfrm>
                    <a:off x="5924916" y="5587991"/>
                    <a:ext cx="601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1258" name="Entrada de lápiz 1257">
                    <a:extLst>
                      <a:ext uri="{FF2B5EF4-FFF2-40B4-BE49-F238E27FC236}">
                        <a16:creationId xmlns:a16="http://schemas.microsoft.com/office/drawing/2014/main" id="{FE4E9B25-93F6-3C41-B9F8-821678401B21}"/>
                      </a:ext>
                    </a:extLst>
                  </p14:cNvPr>
                  <p14:cNvContentPartPr/>
                  <p14:nvPr/>
                </p14:nvContentPartPr>
                <p14:xfrm>
                  <a:off x="5947236" y="5561351"/>
                  <a:ext cx="6480" cy="10080"/>
                </p14:xfrm>
              </p:contentPart>
            </mc:Choice>
            <mc:Fallback xmlns="">
              <p:pic>
                <p:nvPicPr>
                  <p:cNvPr id="1258" name="Entrada de lápiz 1257">
                    <a:extLst>
                      <a:ext uri="{FF2B5EF4-FFF2-40B4-BE49-F238E27FC236}">
                        <a16:creationId xmlns:a16="http://schemas.microsoft.com/office/drawing/2014/main" id="{FE4E9B25-93F6-3C41-B9F8-821678401B21}"/>
                      </a:ext>
                    </a:extLst>
                  </p:cNvPr>
                  <p:cNvPicPr/>
                  <p:nvPr/>
                </p:nvPicPr>
                <p:blipFill>
                  <a:blip r:embed="rId640"/>
                  <a:stretch>
                    <a:fillRect/>
                  </a:stretch>
                </p:blipFill>
                <p:spPr>
                  <a:xfrm>
                    <a:off x="5931756" y="5545871"/>
                    <a:ext cx="37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1259" name="Entrada de lápiz 1258">
                    <a:extLst>
                      <a:ext uri="{FF2B5EF4-FFF2-40B4-BE49-F238E27FC236}">
                        <a16:creationId xmlns:a16="http://schemas.microsoft.com/office/drawing/2014/main" id="{C797351E-8EEE-074F-947C-6F6EA902B6DF}"/>
                      </a:ext>
                    </a:extLst>
                  </p14:cNvPr>
                  <p14:cNvContentPartPr/>
                  <p14:nvPr/>
                </p14:nvContentPartPr>
                <p14:xfrm>
                  <a:off x="6040476" y="5593751"/>
                  <a:ext cx="6840" cy="58680"/>
                </p14:xfrm>
              </p:contentPart>
            </mc:Choice>
            <mc:Fallback xmlns="">
              <p:pic>
                <p:nvPicPr>
                  <p:cNvPr id="1259" name="Entrada de lápiz 1258">
                    <a:extLst>
                      <a:ext uri="{FF2B5EF4-FFF2-40B4-BE49-F238E27FC236}">
                        <a16:creationId xmlns:a16="http://schemas.microsoft.com/office/drawing/2014/main" id="{C797351E-8EEE-074F-947C-6F6EA902B6DF}"/>
                      </a:ext>
                    </a:extLst>
                  </p:cNvPr>
                  <p:cNvPicPr/>
                  <p:nvPr/>
                </p:nvPicPr>
                <p:blipFill>
                  <a:blip r:embed="rId642"/>
                  <a:stretch>
                    <a:fillRect/>
                  </a:stretch>
                </p:blipFill>
                <p:spPr>
                  <a:xfrm>
                    <a:off x="6024996" y="5578271"/>
                    <a:ext cx="37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1260" name="Entrada de lápiz 1259">
                    <a:extLst>
                      <a:ext uri="{FF2B5EF4-FFF2-40B4-BE49-F238E27FC236}">
                        <a16:creationId xmlns:a16="http://schemas.microsoft.com/office/drawing/2014/main" id="{2D7C1C78-8260-E245-813B-1C619928DFB6}"/>
                      </a:ext>
                    </a:extLst>
                  </p14:cNvPr>
                  <p14:cNvContentPartPr/>
                  <p14:nvPr/>
                </p14:nvContentPartPr>
                <p14:xfrm>
                  <a:off x="6030756" y="5593751"/>
                  <a:ext cx="103680" cy="55440"/>
                </p14:xfrm>
              </p:contentPart>
            </mc:Choice>
            <mc:Fallback xmlns="">
              <p:pic>
                <p:nvPicPr>
                  <p:cNvPr id="1260" name="Entrada de lápiz 1259">
                    <a:extLst>
                      <a:ext uri="{FF2B5EF4-FFF2-40B4-BE49-F238E27FC236}">
                        <a16:creationId xmlns:a16="http://schemas.microsoft.com/office/drawing/2014/main" id="{2D7C1C78-8260-E245-813B-1C619928DFB6}"/>
                      </a:ext>
                    </a:extLst>
                  </p:cNvPr>
                  <p:cNvPicPr/>
                  <p:nvPr/>
                </p:nvPicPr>
                <p:blipFill>
                  <a:blip r:embed="rId644"/>
                  <a:stretch>
                    <a:fillRect/>
                  </a:stretch>
                </p:blipFill>
                <p:spPr>
                  <a:xfrm>
                    <a:off x="6015276" y="5578271"/>
                    <a:ext cx="134280" cy="8604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645">
            <p14:nvContentPartPr>
              <p14:cNvPr id="1263" name="Entrada de lápiz 1262">
                <a:extLst>
                  <a:ext uri="{FF2B5EF4-FFF2-40B4-BE49-F238E27FC236}">
                    <a16:creationId xmlns:a16="http://schemas.microsoft.com/office/drawing/2014/main" id="{070717D2-8071-D24A-A5D9-CA6821653371}"/>
                  </a:ext>
                </a:extLst>
              </p14:cNvPr>
              <p14:cNvContentPartPr/>
              <p14:nvPr/>
            </p14:nvContentPartPr>
            <p14:xfrm>
              <a:off x="5534773" y="5174470"/>
              <a:ext cx="3077280" cy="1268280"/>
            </p14:xfrm>
          </p:contentPart>
        </mc:Choice>
        <mc:Fallback xmlns="">
          <p:pic>
            <p:nvPicPr>
              <p:cNvPr id="1263" name="Entrada de lápiz 1262">
                <a:extLst>
                  <a:ext uri="{FF2B5EF4-FFF2-40B4-BE49-F238E27FC236}">
                    <a16:creationId xmlns:a16="http://schemas.microsoft.com/office/drawing/2014/main" id="{070717D2-8071-D24A-A5D9-CA6821653371}"/>
                  </a:ext>
                </a:extLst>
              </p:cNvPr>
              <p:cNvPicPr/>
              <p:nvPr/>
            </p:nvPicPr>
            <p:blipFill>
              <a:blip r:embed="rId646"/>
              <a:stretch>
                <a:fillRect/>
              </a:stretch>
            </p:blipFill>
            <p:spPr>
              <a:xfrm>
                <a:off x="5519293" y="5158994"/>
                <a:ext cx="3107880" cy="1298871"/>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1265" name="Entrada de lápiz 1264">
                <a:extLst>
                  <a:ext uri="{FF2B5EF4-FFF2-40B4-BE49-F238E27FC236}">
                    <a16:creationId xmlns:a16="http://schemas.microsoft.com/office/drawing/2014/main" id="{AE922354-205F-7B4E-B7DC-8B3EB4522E09}"/>
                  </a:ext>
                </a:extLst>
              </p14:cNvPr>
              <p14:cNvContentPartPr/>
              <p14:nvPr/>
            </p14:nvContentPartPr>
            <p14:xfrm>
              <a:off x="991955" y="6075545"/>
              <a:ext cx="2818800" cy="83520"/>
            </p14:xfrm>
          </p:contentPart>
        </mc:Choice>
        <mc:Fallback xmlns="">
          <p:pic>
            <p:nvPicPr>
              <p:cNvPr id="1265" name="Entrada de lápiz 1264">
                <a:extLst>
                  <a:ext uri="{FF2B5EF4-FFF2-40B4-BE49-F238E27FC236}">
                    <a16:creationId xmlns:a16="http://schemas.microsoft.com/office/drawing/2014/main" id="{AE922354-205F-7B4E-B7DC-8B3EB4522E09}"/>
                  </a:ext>
                </a:extLst>
              </p:cNvPr>
              <p:cNvPicPr/>
              <p:nvPr/>
            </p:nvPicPr>
            <p:blipFill>
              <a:blip r:embed="rId648"/>
              <a:stretch>
                <a:fillRect/>
              </a:stretch>
            </p:blipFill>
            <p:spPr>
              <a:xfrm>
                <a:off x="976477" y="6059998"/>
                <a:ext cx="2849396" cy="114252"/>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1268" name="Entrada de lápiz 1267">
                <a:extLst>
                  <a:ext uri="{FF2B5EF4-FFF2-40B4-BE49-F238E27FC236}">
                    <a16:creationId xmlns:a16="http://schemas.microsoft.com/office/drawing/2014/main" id="{EF5FBDF2-7DD6-6C45-8AFC-55A108C93E9A}"/>
                  </a:ext>
                </a:extLst>
              </p14:cNvPr>
              <p14:cNvContentPartPr/>
              <p14:nvPr/>
            </p14:nvContentPartPr>
            <p14:xfrm>
              <a:off x="1342712" y="4158792"/>
              <a:ext cx="14400" cy="2415240"/>
            </p14:xfrm>
          </p:contentPart>
        </mc:Choice>
        <mc:Fallback xmlns="">
          <p:pic>
            <p:nvPicPr>
              <p:cNvPr id="1268" name="Entrada de lápiz 1267">
                <a:extLst>
                  <a:ext uri="{FF2B5EF4-FFF2-40B4-BE49-F238E27FC236}">
                    <a16:creationId xmlns:a16="http://schemas.microsoft.com/office/drawing/2014/main" id="{EF5FBDF2-7DD6-6C45-8AFC-55A108C93E9A}"/>
                  </a:ext>
                </a:extLst>
              </p:cNvPr>
              <p:cNvPicPr/>
              <p:nvPr/>
            </p:nvPicPr>
            <p:blipFill>
              <a:blip r:embed="rId650"/>
              <a:stretch>
                <a:fillRect/>
              </a:stretch>
            </p:blipFill>
            <p:spPr>
              <a:xfrm>
                <a:off x="1327232" y="4143314"/>
                <a:ext cx="45000" cy="2445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1269" name="Entrada de lápiz 1268">
                <a:extLst>
                  <a:ext uri="{FF2B5EF4-FFF2-40B4-BE49-F238E27FC236}">
                    <a16:creationId xmlns:a16="http://schemas.microsoft.com/office/drawing/2014/main" id="{FFEB1B56-8E65-C248-AD7A-E28691DA3C0F}"/>
                  </a:ext>
                </a:extLst>
              </p14:cNvPr>
              <p14:cNvContentPartPr/>
              <p14:nvPr/>
            </p14:nvContentPartPr>
            <p14:xfrm>
              <a:off x="898112" y="4525632"/>
              <a:ext cx="3074400" cy="1335960"/>
            </p14:xfrm>
          </p:contentPart>
        </mc:Choice>
        <mc:Fallback xmlns="">
          <p:pic>
            <p:nvPicPr>
              <p:cNvPr id="1269" name="Entrada de lápiz 1268">
                <a:extLst>
                  <a:ext uri="{FF2B5EF4-FFF2-40B4-BE49-F238E27FC236}">
                    <a16:creationId xmlns:a16="http://schemas.microsoft.com/office/drawing/2014/main" id="{FFEB1B56-8E65-C248-AD7A-E28691DA3C0F}"/>
                  </a:ext>
                </a:extLst>
              </p:cNvPr>
              <p:cNvPicPr/>
              <p:nvPr/>
            </p:nvPicPr>
            <p:blipFill>
              <a:blip r:embed="rId652"/>
              <a:stretch>
                <a:fillRect/>
              </a:stretch>
            </p:blipFill>
            <p:spPr>
              <a:xfrm>
                <a:off x="882632" y="4510152"/>
                <a:ext cx="3105000" cy="136656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1270" name="Entrada de lápiz 1269">
                <a:extLst>
                  <a:ext uri="{FF2B5EF4-FFF2-40B4-BE49-F238E27FC236}">
                    <a16:creationId xmlns:a16="http://schemas.microsoft.com/office/drawing/2014/main" id="{1B3527C7-1F3C-EF49-9FA5-EEA0FFA967CE}"/>
                  </a:ext>
                </a:extLst>
              </p14:cNvPr>
              <p14:cNvContentPartPr/>
              <p14:nvPr/>
            </p14:nvContentPartPr>
            <p14:xfrm>
              <a:off x="1573158" y="4668895"/>
              <a:ext cx="73080" cy="77040"/>
            </p14:xfrm>
          </p:contentPart>
        </mc:Choice>
        <mc:Fallback xmlns="">
          <p:pic>
            <p:nvPicPr>
              <p:cNvPr id="1270" name="Entrada de lápiz 1269">
                <a:extLst>
                  <a:ext uri="{FF2B5EF4-FFF2-40B4-BE49-F238E27FC236}">
                    <a16:creationId xmlns:a16="http://schemas.microsoft.com/office/drawing/2014/main" id="{1B3527C7-1F3C-EF49-9FA5-EEA0FFA967CE}"/>
                  </a:ext>
                </a:extLst>
              </p:cNvPr>
              <p:cNvPicPr/>
              <p:nvPr/>
            </p:nvPicPr>
            <p:blipFill>
              <a:blip r:embed="rId654"/>
              <a:stretch>
                <a:fillRect/>
              </a:stretch>
            </p:blipFill>
            <p:spPr>
              <a:xfrm>
                <a:off x="1557678" y="4653415"/>
                <a:ext cx="103680" cy="107640"/>
              </a:xfrm>
              <a:prstGeom prst="rect">
                <a:avLst/>
              </a:prstGeom>
            </p:spPr>
          </p:pic>
        </mc:Fallback>
      </mc:AlternateContent>
      <p:grpSp>
        <p:nvGrpSpPr>
          <p:cNvPr id="1279" name="Grupo 1278">
            <a:extLst>
              <a:ext uri="{FF2B5EF4-FFF2-40B4-BE49-F238E27FC236}">
                <a16:creationId xmlns:a16="http://schemas.microsoft.com/office/drawing/2014/main" id="{7932FE02-7003-D448-B2F1-BBC3EE8C1155}"/>
              </a:ext>
            </a:extLst>
          </p:cNvPr>
          <p:cNvGrpSpPr/>
          <p:nvPr/>
        </p:nvGrpSpPr>
        <p:grpSpPr>
          <a:xfrm>
            <a:off x="3979979" y="4407308"/>
            <a:ext cx="184680" cy="233640"/>
            <a:chOff x="3979979" y="4407308"/>
            <a:chExt cx="184680" cy="233640"/>
          </a:xfrm>
        </p:grpSpPr>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1277" name="Entrada de lápiz 1276">
                  <a:extLst>
                    <a:ext uri="{FF2B5EF4-FFF2-40B4-BE49-F238E27FC236}">
                      <a16:creationId xmlns:a16="http://schemas.microsoft.com/office/drawing/2014/main" id="{B49F7A5A-8356-7D43-AAD6-16F7267FBF3D}"/>
                    </a:ext>
                  </a:extLst>
                </p14:cNvPr>
                <p14:cNvContentPartPr/>
                <p14:nvPr/>
              </p14:nvContentPartPr>
              <p14:xfrm>
                <a:off x="3984659" y="4433948"/>
                <a:ext cx="99360" cy="207000"/>
              </p14:xfrm>
            </p:contentPart>
          </mc:Choice>
          <mc:Fallback xmlns="">
            <p:pic>
              <p:nvPicPr>
                <p:cNvPr id="1277" name="Entrada de lápiz 1276">
                  <a:extLst>
                    <a:ext uri="{FF2B5EF4-FFF2-40B4-BE49-F238E27FC236}">
                      <a16:creationId xmlns:a16="http://schemas.microsoft.com/office/drawing/2014/main" id="{B49F7A5A-8356-7D43-AAD6-16F7267FBF3D}"/>
                    </a:ext>
                  </a:extLst>
                </p:cNvPr>
                <p:cNvPicPr/>
                <p:nvPr/>
              </p:nvPicPr>
              <p:blipFill>
                <a:blip r:embed="rId656"/>
                <a:stretch>
                  <a:fillRect/>
                </a:stretch>
              </p:blipFill>
              <p:spPr>
                <a:xfrm>
                  <a:off x="3969179" y="4418468"/>
                  <a:ext cx="129960" cy="23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1278" name="Entrada de lápiz 1277">
                  <a:extLst>
                    <a:ext uri="{FF2B5EF4-FFF2-40B4-BE49-F238E27FC236}">
                      <a16:creationId xmlns:a16="http://schemas.microsoft.com/office/drawing/2014/main" id="{C3E0344A-2523-4D44-B8D1-EC0687128396}"/>
                    </a:ext>
                  </a:extLst>
                </p14:cNvPr>
                <p14:cNvContentPartPr/>
                <p14:nvPr/>
              </p14:nvContentPartPr>
              <p14:xfrm>
                <a:off x="3979979" y="4407308"/>
                <a:ext cx="184680" cy="27360"/>
              </p14:xfrm>
            </p:contentPart>
          </mc:Choice>
          <mc:Fallback xmlns="">
            <p:pic>
              <p:nvPicPr>
                <p:cNvPr id="1278" name="Entrada de lápiz 1277">
                  <a:extLst>
                    <a:ext uri="{FF2B5EF4-FFF2-40B4-BE49-F238E27FC236}">
                      <a16:creationId xmlns:a16="http://schemas.microsoft.com/office/drawing/2014/main" id="{C3E0344A-2523-4D44-B8D1-EC0687128396}"/>
                    </a:ext>
                  </a:extLst>
                </p:cNvPr>
                <p:cNvPicPr/>
                <p:nvPr/>
              </p:nvPicPr>
              <p:blipFill>
                <a:blip r:embed="rId658"/>
                <a:stretch>
                  <a:fillRect/>
                </a:stretch>
              </p:blipFill>
              <p:spPr>
                <a:xfrm>
                  <a:off x="3964469" y="4391828"/>
                  <a:ext cx="21534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9">
            <p14:nvContentPartPr>
              <p14:cNvPr id="1280" name="Entrada de lápiz 1279">
                <a:extLst>
                  <a:ext uri="{FF2B5EF4-FFF2-40B4-BE49-F238E27FC236}">
                    <a16:creationId xmlns:a16="http://schemas.microsoft.com/office/drawing/2014/main" id="{14A40F44-7F6D-8142-A59F-EFFC9A07B912}"/>
                  </a:ext>
                </a:extLst>
              </p14:cNvPr>
              <p14:cNvContentPartPr/>
              <p14:nvPr/>
            </p14:nvContentPartPr>
            <p14:xfrm>
              <a:off x="1675259" y="4860908"/>
              <a:ext cx="67680" cy="85680"/>
            </p14:xfrm>
          </p:contentPart>
        </mc:Choice>
        <mc:Fallback xmlns="">
          <p:pic>
            <p:nvPicPr>
              <p:cNvPr id="1280" name="Entrada de lápiz 1279">
                <a:extLst>
                  <a:ext uri="{FF2B5EF4-FFF2-40B4-BE49-F238E27FC236}">
                    <a16:creationId xmlns:a16="http://schemas.microsoft.com/office/drawing/2014/main" id="{14A40F44-7F6D-8142-A59F-EFFC9A07B912}"/>
                  </a:ext>
                </a:extLst>
              </p:cNvPr>
              <p:cNvPicPr/>
              <p:nvPr/>
            </p:nvPicPr>
            <p:blipFill>
              <a:blip r:embed="rId660"/>
              <a:stretch>
                <a:fillRect/>
              </a:stretch>
            </p:blipFill>
            <p:spPr>
              <a:xfrm>
                <a:off x="1659861" y="4845428"/>
                <a:ext cx="98118" cy="116280"/>
              </a:xfrm>
              <a:prstGeom prst="rect">
                <a:avLst/>
              </a:prstGeom>
            </p:spPr>
          </p:pic>
        </mc:Fallback>
      </mc:AlternateContent>
      <p:grpSp>
        <p:nvGrpSpPr>
          <p:cNvPr id="1286" name="Grupo 1285">
            <a:extLst>
              <a:ext uri="{FF2B5EF4-FFF2-40B4-BE49-F238E27FC236}">
                <a16:creationId xmlns:a16="http://schemas.microsoft.com/office/drawing/2014/main" id="{CF3F5C36-76EA-6D4E-954E-5193895BA422}"/>
              </a:ext>
            </a:extLst>
          </p:cNvPr>
          <p:cNvGrpSpPr/>
          <p:nvPr/>
        </p:nvGrpSpPr>
        <p:grpSpPr>
          <a:xfrm>
            <a:off x="1756259" y="5157548"/>
            <a:ext cx="615600" cy="728280"/>
            <a:chOff x="1756259" y="5157548"/>
            <a:chExt cx="615600" cy="728280"/>
          </a:xfrm>
        </p:grpSpPr>
        <p:grpSp>
          <p:nvGrpSpPr>
            <p:cNvPr id="1287" name="Grupo 1286">
              <a:extLst>
                <a:ext uri="{FF2B5EF4-FFF2-40B4-BE49-F238E27FC236}">
                  <a16:creationId xmlns:a16="http://schemas.microsoft.com/office/drawing/2014/main" id="{CE6084C0-B3C4-644A-A46F-51E62C4C99DC}"/>
                </a:ext>
              </a:extLst>
            </p:cNvPr>
            <p:cNvGrpSpPr/>
            <p:nvPr/>
          </p:nvGrpSpPr>
          <p:grpSpPr>
            <a:xfrm>
              <a:off x="1756259" y="5157548"/>
              <a:ext cx="615600" cy="728280"/>
              <a:chOff x="1756259" y="5157548"/>
              <a:chExt cx="615600" cy="728280"/>
            </a:xfrm>
          </p:grpSpPr>
          <mc:AlternateContent xmlns:mc="http://schemas.openxmlformats.org/markup-compatibility/2006" xmlns:p14="http://schemas.microsoft.com/office/powerpoint/2010/main">
            <mc:Choice Requires="p14">
              <p:contentPart p14:bwMode="auto" r:id="rId661">
                <p14:nvContentPartPr>
                  <p14:cNvPr id="1281" name="Entrada de lápiz 1280">
                    <a:extLst>
                      <a:ext uri="{FF2B5EF4-FFF2-40B4-BE49-F238E27FC236}">
                        <a16:creationId xmlns:a16="http://schemas.microsoft.com/office/drawing/2014/main" id="{1A847A53-ED0B-BA46-95C5-96AE2F7FD755}"/>
                      </a:ext>
                    </a:extLst>
                  </p14:cNvPr>
                  <p14:cNvContentPartPr/>
                  <p14:nvPr/>
                </p14:nvContentPartPr>
                <p14:xfrm>
                  <a:off x="1756259" y="5157548"/>
                  <a:ext cx="67680" cy="81360"/>
                </p14:xfrm>
              </p:contentPart>
            </mc:Choice>
            <mc:Fallback xmlns="">
              <p:pic>
                <p:nvPicPr>
                  <p:cNvPr id="1281" name="Entrada de lápiz 1280">
                    <a:extLst>
                      <a:ext uri="{FF2B5EF4-FFF2-40B4-BE49-F238E27FC236}">
                        <a16:creationId xmlns:a16="http://schemas.microsoft.com/office/drawing/2014/main" id="{1A847A53-ED0B-BA46-95C5-96AE2F7FD755}"/>
                      </a:ext>
                    </a:extLst>
                  </p:cNvPr>
                  <p:cNvPicPr/>
                  <p:nvPr/>
                </p:nvPicPr>
                <p:blipFill>
                  <a:blip r:embed="rId662"/>
                  <a:stretch>
                    <a:fillRect/>
                  </a:stretch>
                </p:blipFill>
                <p:spPr>
                  <a:xfrm>
                    <a:off x="1740779" y="5142068"/>
                    <a:ext cx="98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1282" name="Entrada de lápiz 1281">
                    <a:extLst>
                      <a:ext uri="{FF2B5EF4-FFF2-40B4-BE49-F238E27FC236}">
                        <a16:creationId xmlns:a16="http://schemas.microsoft.com/office/drawing/2014/main" id="{8B06FB82-4C23-DF4A-BFF4-118C241380A2}"/>
                      </a:ext>
                    </a:extLst>
                  </p14:cNvPr>
                  <p14:cNvContentPartPr/>
                  <p14:nvPr/>
                </p14:nvContentPartPr>
                <p14:xfrm>
                  <a:off x="1868579" y="5382548"/>
                  <a:ext cx="58680" cy="121320"/>
                </p14:xfrm>
              </p:contentPart>
            </mc:Choice>
            <mc:Fallback xmlns="">
              <p:pic>
                <p:nvPicPr>
                  <p:cNvPr id="1282" name="Entrada de lápiz 1281">
                    <a:extLst>
                      <a:ext uri="{FF2B5EF4-FFF2-40B4-BE49-F238E27FC236}">
                        <a16:creationId xmlns:a16="http://schemas.microsoft.com/office/drawing/2014/main" id="{8B06FB82-4C23-DF4A-BFF4-118C241380A2}"/>
                      </a:ext>
                    </a:extLst>
                  </p:cNvPr>
                  <p:cNvPicPr/>
                  <p:nvPr/>
                </p:nvPicPr>
                <p:blipFill>
                  <a:blip r:embed="rId664"/>
                  <a:stretch>
                    <a:fillRect/>
                  </a:stretch>
                </p:blipFill>
                <p:spPr>
                  <a:xfrm>
                    <a:off x="1853099" y="5367022"/>
                    <a:ext cx="89280" cy="152011"/>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1283" name="Entrada de lápiz 1282">
                    <a:extLst>
                      <a:ext uri="{FF2B5EF4-FFF2-40B4-BE49-F238E27FC236}">
                        <a16:creationId xmlns:a16="http://schemas.microsoft.com/office/drawing/2014/main" id="{CA82DD16-C200-F547-B29C-D42322DBFC9F}"/>
                      </a:ext>
                    </a:extLst>
                  </p14:cNvPr>
                  <p14:cNvContentPartPr/>
                  <p14:nvPr/>
                </p14:nvContentPartPr>
                <p14:xfrm>
                  <a:off x="1756619" y="5175548"/>
                  <a:ext cx="58320" cy="49680"/>
                </p14:xfrm>
              </p:contentPart>
            </mc:Choice>
            <mc:Fallback xmlns="">
              <p:pic>
                <p:nvPicPr>
                  <p:cNvPr id="1283" name="Entrada de lápiz 1282">
                    <a:extLst>
                      <a:ext uri="{FF2B5EF4-FFF2-40B4-BE49-F238E27FC236}">
                        <a16:creationId xmlns:a16="http://schemas.microsoft.com/office/drawing/2014/main" id="{CA82DD16-C200-F547-B29C-D42322DBFC9F}"/>
                      </a:ext>
                    </a:extLst>
                  </p:cNvPr>
                  <p:cNvPicPr/>
                  <p:nvPr/>
                </p:nvPicPr>
                <p:blipFill>
                  <a:blip r:embed="rId666"/>
                  <a:stretch>
                    <a:fillRect/>
                  </a:stretch>
                </p:blipFill>
                <p:spPr>
                  <a:xfrm>
                    <a:off x="1741139" y="5160068"/>
                    <a:ext cx="88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1284" name="Entrada de lápiz 1283">
                    <a:extLst>
                      <a:ext uri="{FF2B5EF4-FFF2-40B4-BE49-F238E27FC236}">
                        <a16:creationId xmlns:a16="http://schemas.microsoft.com/office/drawing/2014/main" id="{8E311C4A-2FE3-1549-9CA0-ADD122FFFD4D}"/>
                      </a:ext>
                    </a:extLst>
                  </p14:cNvPr>
                  <p14:cNvContentPartPr/>
                  <p14:nvPr/>
                </p14:nvContentPartPr>
                <p14:xfrm>
                  <a:off x="2003219" y="5620148"/>
                  <a:ext cx="63360" cy="90360"/>
                </p14:xfrm>
              </p:contentPart>
            </mc:Choice>
            <mc:Fallback xmlns="">
              <p:pic>
                <p:nvPicPr>
                  <p:cNvPr id="1284" name="Entrada de lápiz 1283">
                    <a:extLst>
                      <a:ext uri="{FF2B5EF4-FFF2-40B4-BE49-F238E27FC236}">
                        <a16:creationId xmlns:a16="http://schemas.microsoft.com/office/drawing/2014/main" id="{8E311C4A-2FE3-1549-9CA0-ADD122FFFD4D}"/>
                      </a:ext>
                    </a:extLst>
                  </p:cNvPr>
                  <p:cNvPicPr/>
                  <p:nvPr/>
                </p:nvPicPr>
                <p:blipFill>
                  <a:blip r:embed="rId668"/>
                  <a:stretch>
                    <a:fillRect/>
                  </a:stretch>
                </p:blipFill>
                <p:spPr>
                  <a:xfrm>
                    <a:off x="1987739" y="5604606"/>
                    <a:ext cx="93960" cy="121082"/>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1285" name="Entrada de lápiz 1284">
                    <a:extLst>
                      <a:ext uri="{FF2B5EF4-FFF2-40B4-BE49-F238E27FC236}">
                        <a16:creationId xmlns:a16="http://schemas.microsoft.com/office/drawing/2014/main" id="{F7B4049A-09D2-8549-942D-4C0F813A2D41}"/>
                      </a:ext>
                    </a:extLst>
                  </p14:cNvPr>
                  <p14:cNvContentPartPr/>
                  <p14:nvPr/>
                </p14:nvContentPartPr>
                <p14:xfrm>
                  <a:off x="2304179" y="5822468"/>
                  <a:ext cx="67680" cy="63360"/>
                </p14:xfrm>
              </p:contentPart>
            </mc:Choice>
            <mc:Fallback xmlns="">
              <p:pic>
                <p:nvPicPr>
                  <p:cNvPr id="1285" name="Entrada de lápiz 1284">
                    <a:extLst>
                      <a:ext uri="{FF2B5EF4-FFF2-40B4-BE49-F238E27FC236}">
                        <a16:creationId xmlns:a16="http://schemas.microsoft.com/office/drawing/2014/main" id="{F7B4049A-09D2-8549-942D-4C0F813A2D41}"/>
                      </a:ext>
                    </a:extLst>
                  </p:cNvPr>
                  <p:cNvPicPr/>
                  <p:nvPr/>
                </p:nvPicPr>
                <p:blipFill>
                  <a:blip r:embed="rId670"/>
                  <a:stretch>
                    <a:fillRect/>
                  </a:stretch>
                </p:blipFill>
                <p:spPr>
                  <a:xfrm>
                    <a:off x="2288699" y="5806988"/>
                    <a:ext cx="98280" cy="93960"/>
                  </a:xfrm>
                  <a:prstGeom prst="rect">
                    <a:avLst/>
                  </a:prstGeom>
                </p:spPr>
              </p:pic>
            </mc:Fallback>
          </mc:AlternateContent>
        </p:grpSp>
      </p:grpSp>
      <p:grpSp>
        <p:nvGrpSpPr>
          <p:cNvPr id="1300" name="Grupo 1299">
            <a:extLst>
              <a:ext uri="{FF2B5EF4-FFF2-40B4-BE49-F238E27FC236}">
                <a16:creationId xmlns:a16="http://schemas.microsoft.com/office/drawing/2014/main" id="{5D299793-DCE9-B846-902B-B9B323AB3871}"/>
              </a:ext>
            </a:extLst>
          </p:cNvPr>
          <p:cNvGrpSpPr/>
          <p:nvPr/>
        </p:nvGrpSpPr>
        <p:grpSpPr>
          <a:xfrm>
            <a:off x="1720259" y="4708268"/>
            <a:ext cx="590760" cy="1065240"/>
            <a:chOff x="1720259" y="4708268"/>
            <a:chExt cx="590760" cy="1065240"/>
          </a:xfrm>
        </p:grpSpPr>
        <mc:AlternateContent xmlns:mc="http://schemas.openxmlformats.org/markup-compatibility/2006" xmlns:p14="http://schemas.microsoft.com/office/powerpoint/2010/main">
          <mc:Choice Requires="p14">
            <p:contentPart p14:bwMode="auto" r:id="rId671">
              <p14:nvContentPartPr>
                <p14:cNvPr id="1288" name="Entrada de lápiz 1287">
                  <a:extLst>
                    <a:ext uri="{FF2B5EF4-FFF2-40B4-BE49-F238E27FC236}">
                      <a16:creationId xmlns:a16="http://schemas.microsoft.com/office/drawing/2014/main" id="{0280E50A-3CB8-C045-B68D-0C09B44849BC}"/>
                    </a:ext>
                  </a:extLst>
                </p14:cNvPr>
                <p14:cNvContentPartPr/>
                <p14:nvPr/>
              </p14:nvContentPartPr>
              <p14:xfrm>
                <a:off x="1720259" y="4708268"/>
                <a:ext cx="36360" cy="94680"/>
              </p14:xfrm>
            </p:contentPart>
          </mc:Choice>
          <mc:Fallback xmlns="">
            <p:pic>
              <p:nvPicPr>
                <p:cNvPr id="1288" name="Entrada de lápiz 1287">
                  <a:extLst>
                    <a:ext uri="{FF2B5EF4-FFF2-40B4-BE49-F238E27FC236}">
                      <a16:creationId xmlns:a16="http://schemas.microsoft.com/office/drawing/2014/main" id="{0280E50A-3CB8-C045-B68D-0C09B44849BC}"/>
                    </a:ext>
                  </a:extLst>
                </p:cNvPr>
                <p:cNvPicPr/>
                <p:nvPr/>
              </p:nvPicPr>
              <p:blipFill>
                <a:blip r:embed="rId672"/>
                <a:stretch>
                  <a:fillRect/>
                </a:stretch>
              </p:blipFill>
              <p:spPr>
                <a:xfrm>
                  <a:off x="1704779" y="4692788"/>
                  <a:ext cx="66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1289" name="Entrada de lápiz 1288">
                  <a:extLst>
                    <a:ext uri="{FF2B5EF4-FFF2-40B4-BE49-F238E27FC236}">
                      <a16:creationId xmlns:a16="http://schemas.microsoft.com/office/drawing/2014/main" id="{658F572B-A9D3-B04E-BA25-7E7237D32F41}"/>
                    </a:ext>
                  </a:extLst>
                </p14:cNvPr>
                <p14:cNvContentPartPr/>
                <p14:nvPr/>
              </p14:nvContentPartPr>
              <p14:xfrm>
                <a:off x="1729259" y="4775588"/>
                <a:ext cx="54360" cy="62640"/>
              </p14:xfrm>
            </p:contentPart>
          </mc:Choice>
          <mc:Fallback xmlns="">
            <p:pic>
              <p:nvPicPr>
                <p:cNvPr id="1289" name="Entrada de lápiz 1288">
                  <a:extLst>
                    <a:ext uri="{FF2B5EF4-FFF2-40B4-BE49-F238E27FC236}">
                      <a16:creationId xmlns:a16="http://schemas.microsoft.com/office/drawing/2014/main" id="{658F572B-A9D3-B04E-BA25-7E7237D32F41}"/>
                    </a:ext>
                  </a:extLst>
                </p:cNvPr>
                <p:cNvPicPr/>
                <p:nvPr/>
              </p:nvPicPr>
              <p:blipFill>
                <a:blip r:embed="rId674"/>
                <a:stretch>
                  <a:fillRect/>
                </a:stretch>
              </p:blipFill>
              <p:spPr>
                <a:xfrm>
                  <a:off x="1713779" y="4760196"/>
                  <a:ext cx="84960" cy="93065"/>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1290" name="Entrada de lápiz 1289">
                  <a:extLst>
                    <a:ext uri="{FF2B5EF4-FFF2-40B4-BE49-F238E27FC236}">
                      <a16:creationId xmlns:a16="http://schemas.microsoft.com/office/drawing/2014/main" id="{F15E205B-A14F-5748-A4AE-7FEAD0463B7F}"/>
                    </a:ext>
                  </a:extLst>
                </p14:cNvPr>
                <p14:cNvContentPartPr/>
                <p14:nvPr/>
              </p14:nvContentPartPr>
              <p14:xfrm>
                <a:off x="1800899" y="4982228"/>
                <a:ext cx="36360" cy="112680"/>
              </p14:xfrm>
            </p:contentPart>
          </mc:Choice>
          <mc:Fallback xmlns="">
            <p:pic>
              <p:nvPicPr>
                <p:cNvPr id="1290" name="Entrada de lápiz 1289">
                  <a:extLst>
                    <a:ext uri="{FF2B5EF4-FFF2-40B4-BE49-F238E27FC236}">
                      <a16:creationId xmlns:a16="http://schemas.microsoft.com/office/drawing/2014/main" id="{F15E205B-A14F-5748-A4AE-7FEAD0463B7F}"/>
                    </a:ext>
                  </a:extLst>
                </p:cNvPr>
                <p:cNvPicPr/>
                <p:nvPr/>
              </p:nvPicPr>
              <p:blipFill>
                <a:blip r:embed="rId676"/>
                <a:stretch>
                  <a:fillRect/>
                </a:stretch>
              </p:blipFill>
              <p:spPr>
                <a:xfrm>
                  <a:off x="1785419" y="4966698"/>
                  <a:ext cx="66960" cy="143378"/>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1291" name="Entrada de lápiz 1290">
                  <a:extLst>
                    <a:ext uri="{FF2B5EF4-FFF2-40B4-BE49-F238E27FC236}">
                      <a16:creationId xmlns:a16="http://schemas.microsoft.com/office/drawing/2014/main" id="{D1D8F327-8D9A-0C41-BBE8-B9F195DC1072}"/>
                    </a:ext>
                  </a:extLst>
                </p14:cNvPr>
                <p14:cNvContentPartPr/>
                <p14:nvPr/>
              </p14:nvContentPartPr>
              <p14:xfrm>
                <a:off x="1800899" y="5072228"/>
                <a:ext cx="63360" cy="40680"/>
              </p14:xfrm>
            </p:contentPart>
          </mc:Choice>
          <mc:Fallback xmlns="">
            <p:pic>
              <p:nvPicPr>
                <p:cNvPr id="1291" name="Entrada de lápiz 1290">
                  <a:extLst>
                    <a:ext uri="{FF2B5EF4-FFF2-40B4-BE49-F238E27FC236}">
                      <a16:creationId xmlns:a16="http://schemas.microsoft.com/office/drawing/2014/main" id="{D1D8F327-8D9A-0C41-BBE8-B9F195DC1072}"/>
                    </a:ext>
                  </a:extLst>
                </p:cNvPr>
                <p:cNvPicPr/>
                <p:nvPr/>
              </p:nvPicPr>
              <p:blipFill>
                <a:blip r:embed="rId678"/>
                <a:stretch>
                  <a:fillRect/>
                </a:stretch>
              </p:blipFill>
              <p:spPr>
                <a:xfrm>
                  <a:off x="1785419" y="5056748"/>
                  <a:ext cx="939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1292" name="Entrada de lápiz 1291">
                  <a:extLst>
                    <a:ext uri="{FF2B5EF4-FFF2-40B4-BE49-F238E27FC236}">
                      <a16:creationId xmlns:a16="http://schemas.microsoft.com/office/drawing/2014/main" id="{13611B34-2AD2-4346-BE54-F0EB94CF1FBC}"/>
                    </a:ext>
                  </a:extLst>
                </p14:cNvPr>
                <p14:cNvContentPartPr/>
                <p14:nvPr/>
              </p14:nvContentPartPr>
              <p14:xfrm>
                <a:off x="1899899" y="5224868"/>
                <a:ext cx="36360" cy="103680"/>
              </p14:xfrm>
            </p:contentPart>
          </mc:Choice>
          <mc:Fallback xmlns="">
            <p:pic>
              <p:nvPicPr>
                <p:cNvPr id="1292" name="Entrada de lápiz 1291">
                  <a:extLst>
                    <a:ext uri="{FF2B5EF4-FFF2-40B4-BE49-F238E27FC236}">
                      <a16:creationId xmlns:a16="http://schemas.microsoft.com/office/drawing/2014/main" id="{13611B34-2AD2-4346-BE54-F0EB94CF1FBC}"/>
                    </a:ext>
                  </a:extLst>
                </p:cNvPr>
                <p:cNvPicPr/>
                <p:nvPr/>
              </p:nvPicPr>
              <p:blipFill>
                <a:blip r:embed="rId680"/>
                <a:stretch>
                  <a:fillRect/>
                </a:stretch>
              </p:blipFill>
              <p:spPr>
                <a:xfrm>
                  <a:off x="1884419" y="5209388"/>
                  <a:ext cx="66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1293" name="Entrada de lápiz 1292">
                  <a:extLst>
                    <a:ext uri="{FF2B5EF4-FFF2-40B4-BE49-F238E27FC236}">
                      <a16:creationId xmlns:a16="http://schemas.microsoft.com/office/drawing/2014/main" id="{26D1C9A1-5FAE-784B-815E-CAECE4F61852}"/>
                    </a:ext>
                  </a:extLst>
                </p14:cNvPr>
                <p14:cNvContentPartPr/>
                <p14:nvPr/>
              </p14:nvContentPartPr>
              <p14:xfrm>
                <a:off x="1899899" y="5292188"/>
                <a:ext cx="67680" cy="62640"/>
              </p14:xfrm>
            </p:contentPart>
          </mc:Choice>
          <mc:Fallback xmlns="">
            <p:pic>
              <p:nvPicPr>
                <p:cNvPr id="1293" name="Entrada de lápiz 1292">
                  <a:extLst>
                    <a:ext uri="{FF2B5EF4-FFF2-40B4-BE49-F238E27FC236}">
                      <a16:creationId xmlns:a16="http://schemas.microsoft.com/office/drawing/2014/main" id="{26D1C9A1-5FAE-784B-815E-CAECE4F61852}"/>
                    </a:ext>
                  </a:extLst>
                </p:cNvPr>
                <p:cNvPicPr/>
                <p:nvPr/>
              </p:nvPicPr>
              <p:blipFill>
                <a:blip r:embed="rId682"/>
                <a:stretch>
                  <a:fillRect/>
                </a:stretch>
              </p:blipFill>
              <p:spPr>
                <a:xfrm>
                  <a:off x="1884501" y="5276708"/>
                  <a:ext cx="98118"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1294" name="Entrada de lápiz 1293">
                  <a:extLst>
                    <a:ext uri="{FF2B5EF4-FFF2-40B4-BE49-F238E27FC236}">
                      <a16:creationId xmlns:a16="http://schemas.microsoft.com/office/drawing/2014/main" id="{870CB14C-458A-E24E-8B7D-40A54CB55A95}"/>
                    </a:ext>
                  </a:extLst>
                </p14:cNvPr>
                <p14:cNvContentPartPr/>
                <p14:nvPr/>
              </p14:nvContentPartPr>
              <p14:xfrm>
                <a:off x="2012219" y="5453828"/>
                <a:ext cx="45360" cy="99360"/>
              </p14:xfrm>
            </p:contentPart>
          </mc:Choice>
          <mc:Fallback xmlns="">
            <p:pic>
              <p:nvPicPr>
                <p:cNvPr id="1294" name="Entrada de lápiz 1293">
                  <a:extLst>
                    <a:ext uri="{FF2B5EF4-FFF2-40B4-BE49-F238E27FC236}">
                      <a16:creationId xmlns:a16="http://schemas.microsoft.com/office/drawing/2014/main" id="{870CB14C-458A-E24E-8B7D-40A54CB55A95}"/>
                    </a:ext>
                  </a:extLst>
                </p:cNvPr>
                <p:cNvPicPr/>
                <p:nvPr/>
              </p:nvPicPr>
              <p:blipFill>
                <a:blip r:embed="rId684"/>
                <a:stretch>
                  <a:fillRect/>
                </a:stretch>
              </p:blipFill>
              <p:spPr>
                <a:xfrm>
                  <a:off x="1996739" y="5438292"/>
                  <a:ext cx="75960" cy="130071"/>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1295" name="Entrada de lápiz 1294">
                  <a:extLst>
                    <a:ext uri="{FF2B5EF4-FFF2-40B4-BE49-F238E27FC236}">
                      <a16:creationId xmlns:a16="http://schemas.microsoft.com/office/drawing/2014/main" id="{BA5ECD8A-6DE8-204F-9974-454C81225F62}"/>
                    </a:ext>
                  </a:extLst>
                </p14:cNvPr>
                <p14:cNvContentPartPr/>
                <p14:nvPr/>
              </p14:nvContentPartPr>
              <p14:xfrm>
                <a:off x="2012219" y="5525828"/>
                <a:ext cx="72360" cy="63360"/>
              </p14:xfrm>
            </p:contentPart>
          </mc:Choice>
          <mc:Fallback xmlns="">
            <p:pic>
              <p:nvPicPr>
                <p:cNvPr id="1295" name="Entrada de lápiz 1294">
                  <a:extLst>
                    <a:ext uri="{FF2B5EF4-FFF2-40B4-BE49-F238E27FC236}">
                      <a16:creationId xmlns:a16="http://schemas.microsoft.com/office/drawing/2014/main" id="{BA5ECD8A-6DE8-204F-9974-454C81225F62}"/>
                    </a:ext>
                  </a:extLst>
                </p:cNvPr>
                <p:cNvPicPr/>
                <p:nvPr/>
              </p:nvPicPr>
              <p:blipFill>
                <a:blip r:embed="rId686"/>
                <a:stretch>
                  <a:fillRect/>
                </a:stretch>
              </p:blipFill>
              <p:spPr>
                <a:xfrm>
                  <a:off x="1996739" y="5510260"/>
                  <a:ext cx="10296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1298" name="Entrada de lápiz 1297">
                  <a:extLst>
                    <a:ext uri="{FF2B5EF4-FFF2-40B4-BE49-F238E27FC236}">
                      <a16:creationId xmlns:a16="http://schemas.microsoft.com/office/drawing/2014/main" id="{FA80038A-76A4-8E46-AC91-9C3DBAA8D9F6}"/>
                    </a:ext>
                  </a:extLst>
                </p14:cNvPr>
                <p14:cNvContentPartPr/>
                <p14:nvPr/>
              </p14:nvContentPartPr>
              <p14:xfrm>
                <a:off x="2160539" y="5647148"/>
                <a:ext cx="103680" cy="85680"/>
              </p14:xfrm>
            </p:contentPart>
          </mc:Choice>
          <mc:Fallback xmlns="">
            <p:pic>
              <p:nvPicPr>
                <p:cNvPr id="1298" name="Entrada de lápiz 1297">
                  <a:extLst>
                    <a:ext uri="{FF2B5EF4-FFF2-40B4-BE49-F238E27FC236}">
                      <a16:creationId xmlns:a16="http://schemas.microsoft.com/office/drawing/2014/main" id="{FA80038A-76A4-8E46-AC91-9C3DBAA8D9F6}"/>
                    </a:ext>
                  </a:extLst>
                </p:cNvPr>
                <p:cNvPicPr/>
                <p:nvPr/>
              </p:nvPicPr>
              <p:blipFill>
                <a:blip r:embed="rId688"/>
                <a:stretch>
                  <a:fillRect/>
                </a:stretch>
              </p:blipFill>
              <p:spPr>
                <a:xfrm>
                  <a:off x="2145059" y="5631668"/>
                  <a:ext cx="134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1299" name="Entrada de lápiz 1298">
                  <a:extLst>
                    <a:ext uri="{FF2B5EF4-FFF2-40B4-BE49-F238E27FC236}">
                      <a16:creationId xmlns:a16="http://schemas.microsoft.com/office/drawing/2014/main" id="{AACD0DDC-9CC2-324F-8A75-495B65DF3516}"/>
                    </a:ext>
                  </a:extLst>
                </p14:cNvPr>
                <p14:cNvContentPartPr/>
                <p14:nvPr/>
              </p14:nvContentPartPr>
              <p14:xfrm>
                <a:off x="2218859" y="5701148"/>
                <a:ext cx="92160" cy="72360"/>
              </p14:xfrm>
            </p:contentPart>
          </mc:Choice>
          <mc:Fallback xmlns="">
            <p:pic>
              <p:nvPicPr>
                <p:cNvPr id="1299" name="Entrada de lápiz 1298">
                  <a:extLst>
                    <a:ext uri="{FF2B5EF4-FFF2-40B4-BE49-F238E27FC236}">
                      <a16:creationId xmlns:a16="http://schemas.microsoft.com/office/drawing/2014/main" id="{AACD0DDC-9CC2-324F-8A75-495B65DF3516}"/>
                    </a:ext>
                  </a:extLst>
                </p:cNvPr>
                <p:cNvPicPr/>
                <p:nvPr/>
              </p:nvPicPr>
              <p:blipFill>
                <a:blip r:embed="rId690"/>
                <a:stretch>
                  <a:fillRect/>
                </a:stretch>
              </p:blipFill>
              <p:spPr>
                <a:xfrm>
                  <a:off x="2203439" y="5685668"/>
                  <a:ext cx="122641" cy="102960"/>
                </a:xfrm>
                <a:prstGeom prst="rect">
                  <a:avLst/>
                </a:prstGeom>
              </p:spPr>
            </p:pic>
          </mc:Fallback>
        </mc:AlternateContent>
      </p:grpSp>
    </p:spTree>
    <p:extLst>
      <p:ext uri="{BB962C8B-B14F-4D97-AF65-F5344CB8AC3E}">
        <p14:creationId xmlns:p14="http://schemas.microsoft.com/office/powerpoint/2010/main" val="309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F7242-605C-B949-9808-A1A9B691A90B}"/>
              </a:ext>
            </a:extLst>
          </p:cNvPr>
          <p:cNvSpPr>
            <a:spLocks noGrp="1"/>
          </p:cNvSpPr>
          <p:nvPr>
            <p:ph type="title"/>
          </p:nvPr>
        </p:nvSpPr>
        <p:spPr/>
        <p:txBody>
          <a:bodyPr/>
          <a:lstStyle/>
          <a:p>
            <a:r>
              <a:rPr lang="es-MX"/>
              <a:t>Referencias.</a:t>
            </a:r>
          </a:p>
        </p:txBody>
      </p:sp>
      <p:pic>
        <p:nvPicPr>
          <p:cNvPr id="2" name="Imagen 1">
            <a:hlinkClick r:id="rId3"/>
            <a:extLst>
              <a:ext uri="{FF2B5EF4-FFF2-40B4-BE49-F238E27FC236}">
                <a16:creationId xmlns:a16="http://schemas.microsoft.com/office/drawing/2014/main" id="{1B4A4D14-7332-8849-81D1-7F0EC0B151B0}"/>
              </a:ext>
            </a:extLst>
          </p:cNvPr>
          <p:cNvPicPr>
            <a:picLocks noChangeAspect="1"/>
          </p:cNvPicPr>
          <p:nvPr/>
        </p:nvPicPr>
        <p:blipFill>
          <a:blip r:embed="rId4"/>
          <a:stretch>
            <a:fillRect/>
          </a:stretch>
        </p:blipFill>
        <p:spPr>
          <a:xfrm>
            <a:off x="1324709" y="1864989"/>
            <a:ext cx="1841500" cy="2405224"/>
          </a:xfrm>
          <a:prstGeom prst="rect">
            <a:avLst/>
          </a:prstGeom>
        </p:spPr>
      </p:pic>
      <p:pic>
        <p:nvPicPr>
          <p:cNvPr id="4" name="Imagen 3">
            <a:hlinkClick r:id="rId5"/>
            <a:extLst>
              <a:ext uri="{FF2B5EF4-FFF2-40B4-BE49-F238E27FC236}">
                <a16:creationId xmlns:a16="http://schemas.microsoft.com/office/drawing/2014/main" id="{3348E7BE-192A-F74B-B05D-DC3B1D171323}"/>
              </a:ext>
            </a:extLst>
          </p:cNvPr>
          <p:cNvPicPr>
            <a:picLocks noChangeAspect="1"/>
          </p:cNvPicPr>
          <p:nvPr/>
        </p:nvPicPr>
        <p:blipFill>
          <a:blip r:embed="rId6"/>
          <a:stretch>
            <a:fillRect/>
          </a:stretch>
        </p:blipFill>
        <p:spPr>
          <a:xfrm>
            <a:off x="4393224" y="1864989"/>
            <a:ext cx="2457938" cy="2457938"/>
          </a:xfrm>
          <a:prstGeom prst="rect">
            <a:avLst/>
          </a:prstGeom>
        </p:spPr>
      </p:pic>
      <p:pic>
        <p:nvPicPr>
          <p:cNvPr id="5" name="Imagen 4">
            <a:hlinkClick r:id="rId7"/>
            <a:extLst>
              <a:ext uri="{FF2B5EF4-FFF2-40B4-BE49-F238E27FC236}">
                <a16:creationId xmlns:a16="http://schemas.microsoft.com/office/drawing/2014/main" id="{85D6C1BB-0F8F-9944-9934-CF14A8CF448C}"/>
              </a:ext>
            </a:extLst>
          </p:cNvPr>
          <p:cNvPicPr>
            <a:picLocks noChangeAspect="1"/>
          </p:cNvPicPr>
          <p:nvPr/>
        </p:nvPicPr>
        <p:blipFill>
          <a:blip r:embed="rId8"/>
          <a:stretch>
            <a:fillRect/>
          </a:stretch>
        </p:blipFill>
        <p:spPr>
          <a:xfrm>
            <a:off x="8078177" y="1864989"/>
            <a:ext cx="2457938" cy="2457938"/>
          </a:xfrm>
          <a:prstGeom prst="rect">
            <a:avLst/>
          </a:prstGeom>
        </p:spPr>
      </p:pic>
    </p:spTree>
    <p:extLst>
      <p:ext uri="{BB962C8B-B14F-4D97-AF65-F5344CB8AC3E}">
        <p14:creationId xmlns:p14="http://schemas.microsoft.com/office/powerpoint/2010/main" val="78241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Parte</a:t>
            </a:r>
            <a:r>
              <a:rPr lang="en-US"/>
              <a:t> </a:t>
            </a:r>
            <a:r>
              <a:rPr lang="en-US" err="1"/>
              <a:t>Practica</a:t>
            </a:r>
            <a:endParaRPr lang="en-US"/>
          </a:p>
        </p:txBody>
      </p:sp>
    </p:spTree>
    <p:extLst>
      <p:ext uri="{BB962C8B-B14F-4D97-AF65-F5344CB8AC3E}">
        <p14:creationId xmlns:p14="http://schemas.microsoft.com/office/powerpoint/2010/main" val="4190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a:t>
            </a:r>
            <a:r>
              <a:rPr lang="en-US"/>
              <a:t>Learning Studio</a:t>
            </a:r>
          </a:p>
        </p:txBody>
      </p:sp>
      <p:sp>
        <p:nvSpPr>
          <p:cNvPr id="3" name="CuadroTexto 2">
            <a:extLst>
              <a:ext uri="{FF2B5EF4-FFF2-40B4-BE49-F238E27FC236}">
                <a16:creationId xmlns:a16="http://schemas.microsoft.com/office/drawing/2014/main" id="{8B334FB2-F706-0F4A-BCD6-DE83BFABF2DE}"/>
              </a:ext>
            </a:extLst>
          </p:cNvPr>
          <p:cNvSpPr txBox="1"/>
          <p:nvPr/>
        </p:nvSpPr>
        <p:spPr>
          <a:xfrm>
            <a:off x="3443288" y="3286125"/>
            <a:ext cx="65" cy="307777"/>
          </a:xfrm>
          <a:prstGeom prst="rect">
            <a:avLst/>
          </a:prstGeom>
          <a:noFill/>
        </p:spPr>
        <p:txBody>
          <a:bodyPr wrap="none" lIns="0" tIns="0" rIns="0" bIns="0" rtlCol="0">
            <a:spAutoFit/>
          </a:bodyPr>
          <a:lstStyle/>
          <a:p>
            <a:pPr algn="l"/>
            <a:endParaRPr lang="es-MX" sz="2000" dirty="0" err="1">
              <a:gradFill>
                <a:gsLst>
                  <a:gs pos="2917">
                    <a:schemeClr val="tx1"/>
                  </a:gs>
                  <a:gs pos="30000">
                    <a:schemeClr val="tx1"/>
                  </a:gs>
                </a:gsLst>
                <a:lin ang="5400000" scaled="0"/>
              </a:gradFill>
            </a:endParaRPr>
          </a:p>
        </p:txBody>
      </p:sp>
      <p:pic>
        <p:nvPicPr>
          <p:cNvPr id="4" name="Imagen 3">
            <a:extLst>
              <a:ext uri="{FF2B5EF4-FFF2-40B4-BE49-F238E27FC236}">
                <a16:creationId xmlns:a16="http://schemas.microsoft.com/office/drawing/2014/main" id="{9DBC19EE-72B7-3E44-AB19-69FF7C67CC69}"/>
              </a:ext>
            </a:extLst>
          </p:cNvPr>
          <p:cNvPicPr>
            <a:picLocks noChangeAspect="1"/>
          </p:cNvPicPr>
          <p:nvPr/>
        </p:nvPicPr>
        <p:blipFill>
          <a:blip r:embed="rId3"/>
          <a:stretch>
            <a:fillRect/>
          </a:stretch>
        </p:blipFill>
        <p:spPr>
          <a:xfrm>
            <a:off x="7507287" y="2705669"/>
            <a:ext cx="1077021" cy="1158875"/>
          </a:xfrm>
          <a:prstGeom prst="rect">
            <a:avLst/>
          </a:prstGeom>
        </p:spPr>
      </p:pic>
    </p:spTree>
    <p:extLst>
      <p:ext uri="{BB962C8B-B14F-4D97-AF65-F5344CB8AC3E}">
        <p14:creationId xmlns:p14="http://schemas.microsoft.com/office/powerpoint/2010/main" val="39682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F7242-605C-B949-9808-A1A9B691A90B}"/>
              </a:ext>
            </a:extLst>
          </p:cNvPr>
          <p:cNvSpPr>
            <a:spLocks noGrp="1"/>
          </p:cNvSpPr>
          <p:nvPr>
            <p:ph type="title"/>
          </p:nvPr>
        </p:nvSpPr>
        <p:spPr/>
        <p:txBody>
          <a:bodyPr/>
          <a:lstStyle/>
          <a:p>
            <a:r>
              <a:rPr lang="es-MX"/>
              <a:t>Referencias.</a:t>
            </a:r>
          </a:p>
        </p:txBody>
      </p:sp>
      <p:pic>
        <p:nvPicPr>
          <p:cNvPr id="7" name="Imagen 6">
            <a:hlinkClick r:id="rId3"/>
            <a:extLst>
              <a:ext uri="{FF2B5EF4-FFF2-40B4-BE49-F238E27FC236}">
                <a16:creationId xmlns:a16="http://schemas.microsoft.com/office/drawing/2014/main" id="{0484CE2D-6C1A-5748-BECC-52C351C07526}"/>
              </a:ext>
            </a:extLst>
          </p:cNvPr>
          <p:cNvPicPr>
            <a:picLocks noChangeAspect="1"/>
          </p:cNvPicPr>
          <p:nvPr/>
        </p:nvPicPr>
        <p:blipFill>
          <a:blip r:embed="rId4"/>
          <a:stretch>
            <a:fillRect/>
          </a:stretch>
        </p:blipFill>
        <p:spPr>
          <a:xfrm>
            <a:off x="1485900" y="1842059"/>
            <a:ext cx="6972300" cy="1586941"/>
          </a:xfrm>
          <a:prstGeom prst="rect">
            <a:avLst/>
          </a:prstGeom>
        </p:spPr>
      </p:pic>
      <p:pic>
        <p:nvPicPr>
          <p:cNvPr id="9" name="Imagen 8">
            <a:hlinkClick r:id="rId5"/>
            <a:extLst>
              <a:ext uri="{FF2B5EF4-FFF2-40B4-BE49-F238E27FC236}">
                <a16:creationId xmlns:a16="http://schemas.microsoft.com/office/drawing/2014/main" id="{9E1F20A9-4246-224B-922F-F3A4F8233003}"/>
              </a:ext>
            </a:extLst>
          </p:cNvPr>
          <p:cNvPicPr>
            <a:picLocks noChangeAspect="1"/>
          </p:cNvPicPr>
          <p:nvPr/>
        </p:nvPicPr>
        <p:blipFill>
          <a:blip r:embed="rId6"/>
          <a:stretch>
            <a:fillRect/>
          </a:stretch>
        </p:blipFill>
        <p:spPr>
          <a:xfrm>
            <a:off x="1485900" y="4023402"/>
            <a:ext cx="6972300" cy="1720173"/>
          </a:xfrm>
          <a:prstGeom prst="rect">
            <a:avLst/>
          </a:prstGeom>
        </p:spPr>
      </p:pic>
    </p:spTree>
    <p:extLst>
      <p:ext uri="{BB962C8B-B14F-4D97-AF65-F5344CB8AC3E}">
        <p14:creationId xmlns:p14="http://schemas.microsoft.com/office/powerpoint/2010/main" val="27190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767007"/>
            <a:ext cx="6801338" cy="1661993"/>
          </a:xfrm>
        </p:spPr>
        <p:txBody>
          <a:bodyPr/>
          <a:lstStyle/>
          <a:p>
            <a:r>
              <a:rPr lang="en-US"/>
              <a:t>Deep Dive into Deep Learning and Backpropagation with Azure.</a:t>
            </a:r>
          </a:p>
        </p:txBody>
      </p:sp>
      <p:sp>
        <p:nvSpPr>
          <p:cNvPr id="5" name="Text Placeholder 4"/>
          <p:cNvSpPr>
            <a:spLocks noGrp="1"/>
          </p:cNvSpPr>
          <p:nvPr>
            <p:ph type="body" sz="quarter" idx="12"/>
          </p:nvPr>
        </p:nvSpPr>
        <p:spPr/>
        <p:txBody>
          <a:bodyPr/>
          <a:lstStyle/>
          <a:p>
            <a:r>
              <a:rPr lang="en-US"/>
              <a:t>Emiliano Etienne.</a:t>
            </a:r>
          </a:p>
        </p:txBody>
      </p:sp>
    </p:spTree>
    <p:extLst>
      <p:ext uri="{BB962C8B-B14F-4D97-AF65-F5344CB8AC3E}">
        <p14:creationId xmlns:p14="http://schemas.microsoft.com/office/powerpoint/2010/main" val="35392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75139"/>
            <a:ext cx="11018520" cy="553998"/>
          </a:xfrm>
        </p:spPr>
        <p:txBody>
          <a:bodyPr/>
          <a:lstStyle/>
          <a:p>
            <a:r>
              <a:rPr lang="en-US" dirty="0"/>
              <a:t>The roadmap</a:t>
            </a:r>
          </a:p>
        </p:txBody>
      </p:sp>
      <p:sp>
        <p:nvSpPr>
          <p:cNvPr id="3" name="CuadroTexto 2">
            <a:extLst>
              <a:ext uri="{FF2B5EF4-FFF2-40B4-BE49-F238E27FC236}">
                <a16:creationId xmlns:a16="http://schemas.microsoft.com/office/drawing/2014/main" id="{3055B60C-11E0-734C-8034-2C831EE6408A}"/>
              </a:ext>
            </a:extLst>
          </p:cNvPr>
          <p:cNvSpPr txBox="1"/>
          <p:nvPr/>
        </p:nvSpPr>
        <p:spPr>
          <a:xfrm>
            <a:off x="1184032" y="1191971"/>
            <a:ext cx="9601200" cy="4524315"/>
          </a:xfrm>
          <a:prstGeom prst="rect">
            <a:avLst/>
          </a:prstGeom>
          <a:noFill/>
        </p:spPr>
        <p:txBody>
          <a:bodyPr wrap="square" lIns="0" tIns="0" rIns="0" bIns="0" rtlCol="0">
            <a:spAutoFit/>
          </a:bodyPr>
          <a:lstStyle/>
          <a:p>
            <a:pPr algn="l"/>
            <a:r>
              <a:rPr lang="es-MX"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Parte Teorica:</a:t>
            </a:r>
          </a:p>
          <a:p>
            <a:pPr marL="457200" lvl="1" indent="-228600" defTabSz="932742">
              <a:spcBef>
                <a:spcPct val="20000"/>
              </a:spcBef>
              <a:buSzPct val="90000"/>
              <a:buFont typeface="Wingdings" panose="05000000000000000000" pitchFamily="2" charset="2"/>
              <a:buChar char=""/>
            </a:pPr>
            <a:r>
              <a:rPr lang="es-MX" sz="1800" dirty="0">
                <a:gradFill>
                  <a:gsLst>
                    <a:gs pos="1250">
                      <a:schemeClr val="tx1"/>
                    </a:gs>
                    <a:gs pos="100000">
                      <a:schemeClr val="tx1"/>
                    </a:gs>
                  </a:gsLst>
                  <a:lin ang="5400000" scaled="0"/>
                </a:gradFill>
              </a:rPr>
              <a:t>¿Qué es Deep Learning?</a:t>
            </a:r>
          </a:p>
          <a:p>
            <a:pPr marL="457200" lvl="1" indent="-228600" defTabSz="932742">
              <a:spcBef>
                <a:spcPct val="20000"/>
              </a:spcBef>
              <a:buSzPct val="90000"/>
              <a:buFont typeface="Wingdings" panose="05000000000000000000" pitchFamily="2" charset="2"/>
              <a:buChar char=""/>
            </a:pPr>
            <a:r>
              <a:rPr lang="es-MX" sz="1800" dirty="0">
                <a:gradFill>
                  <a:gsLst>
                    <a:gs pos="1250">
                      <a:schemeClr val="tx1"/>
                    </a:gs>
                    <a:gs pos="100000">
                      <a:schemeClr val="tx1"/>
                    </a:gs>
                  </a:gsLst>
                  <a:lin ang="5400000" scaled="0"/>
                </a:gradFill>
              </a:rPr>
              <a:t>El Perceptrón.</a:t>
            </a:r>
          </a:p>
          <a:p>
            <a:pPr marL="457200" lvl="1" indent="-228600" defTabSz="932742">
              <a:spcBef>
                <a:spcPct val="20000"/>
              </a:spcBef>
              <a:buSzPct val="90000"/>
              <a:buFont typeface="Wingdings" panose="05000000000000000000" pitchFamily="2" charset="2"/>
              <a:buChar char=""/>
            </a:pPr>
            <a:r>
              <a:rPr lang="es-MX" sz="1800" dirty="0">
                <a:gradFill>
                  <a:gsLst>
                    <a:gs pos="1250">
                      <a:schemeClr val="tx1"/>
                    </a:gs>
                    <a:gs pos="100000">
                      <a:schemeClr val="tx1"/>
                    </a:gs>
                  </a:gsLst>
                  <a:lin ang="5400000" scaled="0"/>
                </a:gradFill>
              </a:rPr>
              <a:t>Redes Neuronales.</a:t>
            </a:r>
          </a:p>
          <a:p>
            <a:pPr marL="457200" lvl="1" indent="-228600" defTabSz="932742">
              <a:spcBef>
                <a:spcPct val="20000"/>
              </a:spcBef>
              <a:buSzPct val="90000"/>
              <a:buFont typeface="Wingdings" panose="05000000000000000000" pitchFamily="2" charset="2"/>
              <a:buChar char=""/>
            </a:pPr>
            <a:r>
              <a:rPr lang="es-MX" sz="1800" dirty="0">
                <a:gradFill>
                  <a:gsLst>
                    <a:gs pos="1250">
                      <a:schemeClr val="tx1"/>
                    </a:gs>
                    <a:gs pos="100000">
                      <a:schemeClr val="tx1"/>
                    </a:gs>
                  </a:gsLst>
                  <a:lin ang="5400000" scaled="0"/>
                </a:gradFill>
              </a:rPr>
              <a:t>Backpropagation.</a:t>
            </a:r>
          </a:p>
          <a:p>
            <a:pPr marL="657225" lvl="2" indent="-200025" defTabSz="932742">
              <a:spcBef>
                <a:spcPct val="20000"/>
              </a:spcBef>
              <a:buSzPct val="90000"/>
              <a:buFont typeface="Wingdings" panose="05000000000000000000" pitchFamily="2" charset="2"/>
              <a:buChar char=""/>
            </a:pPr>
            <a:r>
              <a:rPr lang="es-MX" sz="1400" dirty="0">
                <a:gradFill>
                  <a:gsLst>
                    <a:gs pos="1250">
                      <a:schemeClr val="tx1"/>
                    </a:gs>
                    <a:gs pos="100000">
                      <a:schemeClr val="tx1"/>
                    </a:gs>
                  </a:gsLst>
                  <a:lin ang="5400000" scaled="0"/>
                </a:gradFill>
              </a:rPr>
              <a:t>Fundamentos Matematicos.</a:t>
            </a:r>
          </a:p>
          <a:p>
            <a:pPr marL="657225" lvl="2" indent="-200025" defTabSz="932742">
              <a:spcBef>
                <a:spcPct val="20000"/>
              </a:spcBef>
              <a:buSzPct val="90000"/>
              <a:buFont typeface="Wingdings" panose="05000000000000000000" pitchFamily="2" charset="2"/>
              <a:buChar char=""/>
            </a:pPr>
            <a:r>
              <a:rPr lang="es-MX" sz="1400" dirty="0">
                <a:gradFill>
                  <a:gsLst>
                    <a:gs pos="1250">
                      <a:schemeClr val="tx1"/>
                    </a:gs>
                    <a:gs pos="100000">
                      <a:schemeClr val="tx1"/>
                    </a:gs>
                  </a:gsLst>
                  <a:lin ang="5400000" scaled="0"/>
                </a:gradFill>
              </a:rPr>
              <a:t>Notación.</a:t>
            </a:r>
          </a:p>
          <a:p>
            <a:pPr marL="457200" lvl="1" indent="-228600" defTabSz="932742">
              <a:spcBef>
                <a:spcPct val="20000"/>
              </a:spcBef>
              <a:buSzPct val="90000"/>
              <a:buFont typeface="Wingdings" panose="05000000000000000000" pitchFamily="2" charset="2"/>
              <a:buChar char=""/>
            </a:pPr>
            <a:r>
              <a:rPr lang="es-MX" sz="1800" dirty="0">
                <a:gradFill>
                  <a:gsLst>
                    <a:gs pos="1250">
                      <a:schemeClr val="tx1"/>
                    </a:gs>
                    <a:gs pos="100000">
                      <a:schemeClr val="tx1"/>
                    </a:gs>
                  </a:gsLst>
                  <a:lin ang="5400000" scaled="0"/>
                </a:gradFill>
              </a:rPr>
              <a:t>Ejemplo.</a:t>
            </a:r>
          </a:p>
          <a:p>
            <a:pPr algn="l"/>
            <a:endParaRPr lang="es-MX" sz="1800" dirty="0">
              <a:gradFill>
                <a:gsLst>
                  <a:gs pos="2917">
                    <a:schemeClr val="tx1"/>
                  </a:gs>
                  <a:gs pos="30000">
                    <a:schemeClr val="tx1"/>
                  </a:gs>
                </a:gsLst>
                <a:lin ang="5400000" scaled="0"/>
              </a:gradFill>
            </a:endParaRPr>
          </a:p>
          <a:p>
            <a:r>
              <a:rPr lang="es-MX"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Parte Practica:</a:t>
            </a:r>
          </a:p>
          <a:p>
            <a:pPr marL="457200" lvl="1" indent="-228600" defTabSz="932742">
              <a:spcBef>
                <a:spcPct val="20000"/>
              </a:spcBef>
              <a:buSzPct val="90000"/>
              <a:buFont typeface="Wingdings" panose="05000000000000000000" pitchFamily="2" charset="2"/>
              <a:buChar char=""/>
            </a:pPr>
            <a:r>
              <a:rPr lang="es-MX" sz="1800" dirty="0">
                <a:gradFill>
                  <a:gsLst>
                    <a:gs pos="1250">
                      <a:schemeClr val="tx1"/>
                    </a:gs>
                    <a:gs pos="100000">
                      <a:schemeClr val="tx1"/>
                    </a:gs>
                  </a:gsLst>
                  <a:lin ang="5400000" scaled="0"/>
                </a:gradFill>
              </a:rPr>
              <a:t>Introducción a Azure Machine Learning Studio.</a:t>
            </a:r>
          </a:p>
          <a:p>
            <a:pPr marL="457200" lvl="1" indent="-228600" defTabSz="932742">
              <a:spcBef>
                <a:spcPct val="20000"/>
              </a:spcBef>
              <a:buSzPct val="90000"/>
              <a:buFont typeface="Wingdings" panose="05000000000000000000" pitchFamily="2" charset="2"/>
              <a:buChar char=""/>
            </a:pPr>
            <a:r>
              <a:rPr lang="es-MX" sz="1800" dirty="0">
                <a:gradFill>
                  <a:gsLst>
                    <a:gs pos="1250">
                      <a:schemeClr val="tx1"/>
                    </a:gs>
                    <a:gs pos="100000">
                      <a:schemeClr val="tx1"/>
                    </a:gs>
                  </a:gsLst>
                  <a:lin ang="5400000" scaled="0"/>
                </a:gradFill>
              </a:rPr>
              <a:t>Creación del notebook.</a:t>
            </a:r>
            <a:endParaRPr lang="es-MX" sz="1800" dirty="0">
              <a:gradFill>
                <a:gsLst>
                  <a:gs pos="2917">
                    <a:schemeClr val="tx1"/>
                  </a:gs>
                  <a:gs pos="30000">
                    <a:schemeClr val="tx1"/>
                  </a:gs>
                </a:gsLst>
                <a:lin ang="5400000" scaled="0"/>
              </a:gradFill>
            </a:endParaRPr>
          </a:p>
          <a:p>
            <a:pPr marL="457200" lvl="1" indent="-228600" defTabSz="932742">
              <a:spcBef>
                <a:spcPct val="20000"/>
              </a:spcBef>
              <a:buSzPct val="90000"/>
              <a:buFont typeface="Wingdings" panose="05000000000000000000" pitchFamily="2" charset="2"/>
              <a:buChar char=""/>
            </a:pPr>
            <a:r>
              <a:rPr lang="es-MX" sz="1800" dirty="0">
                <a:gradFill>
                  <a:gsLst>
                    <a:gs pos="2917">
                      <a:schemeClr val="tx1"/>
                    </a:gs>
                    <a:gs pos="30000">
                      <a:schemeClr val="tx1"/>
                    </a:gs>
                  </a:gsLst>
                  <a:lin ang="5400000" scaled="0"/>
                </a:gradFill>
              </a:rPr>
              <a:t>Intro a keras y tensorflow.</a:t>
            </a:r>
          </a:p>
          <a:p>
            <a:pPr marL="457200" lvl="1" indent="-228600" defTabSz="932742">
              <a:spcBef>
                <a:spcPct val="20000"/>
              </a:spcBef>
              <a:buSzPct val="90000"/>
              <a:buFont typeface="Wingdings" panose="05000000000000000000" pitchFamily="2" charset="2"/>
              <a:buChar char=""/>
            </a:pPr>
            <a:r>
              <a:rPr lang="es-MX" sz="1800" dirty="0">
                <a:gradFill>
                  <a:gsLst>
                    <a:gs pos="2917">
                      <a:schemeClr val="tx1"/>
                    </a:gs>
                    <a:gs pos="30000">
                      <a:schemeClr val="tx1"/>
                    </a:gs>
                  </a:gsLst>
                  <a:lin ang="5400000" scaled="0"/>
                </a:gradFill>
              </a:rPr>
              <a:t>Como hacer experimentos en ML Studio.</a:t>
            </a:r>
            <a:endParaRPr lang="es-MX" sz="18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43676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047" y="3059254"/>
            <a:ext cx="9144000" cy="498598"/>
          </a:xfrm>
        </p:spPr>
        <p:txBody>
          <a:bodyPr/>
          <a:lstStyle/>
          <a:p>
            <a:r>
              <a:rPr lang="en-US" err="1"/>
              <a:t>Parte</a:t>
            </a:r>
            <a:r>
              <a:rPr lang="en-US"/>
              <a:t> </a:t>
            </a:r>
            <a:r>
              <a:rPr lang="en-US" err="1"/>
              <a:t>Teorica</a:t>
            </a:r>
            <a:endParaRPr lang="en-US"/>
          </a:p>
        </p:txBody>
      </p:sp>
    </p:spTree>
    <p:extLst>
      <p:ext uri="{BB962C8B-B14F-4D97-AF65-F5344CB8AC3E}">
        <p14:creationId xmlns:p14="http://schemas.microsoft.com/office/powerpoint/2010/main" val="407317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
            </a:r>
            <a:r>
              <a:rPr lang="en-US" err="1"/>
              <a:t>Qué</a:t>
            </a:r>
            <a:r>
              <a:rPr lang="en-US"/>
              <a:t> es Deep Learning?</a:t>
            </a:r>
          </a:p>
        </p:txBody>
      </p:sp>
    </p:spTree>
    <p:extLst>
      <p:ext uri="{BB962C8B-B14F-4D97-AF65-F5344CB8AC3E}">
        <p14:creationId xmlns:p14="http://schemas.microsoft.com/office/powerpoint/2010/main" val="36162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0C24172D-CC57-DC44-AA97-7242A0A0F524}"/>
              </a:ext>
            </a:extLst>
          </p:cNvPr>
          <p:cNvSpPr/>
          <p:nvPr/>
        </p:nvSpPr>
        <p:spPr bwMode="auto">
          <a:xfrm>
            <a:off x="2309443" y="351692"/>
            <a:ext cx="6189785" cy="61546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Elipse 6">
            <a:extLst>
              <a:ext uri="{FF2B5EF4-FFF2-40B4-BE49-F238E27FC236}">
                <a16:creationId xmlns:a16="http://schemas.microsoft.com/office/drawing/2014/main" id="{EA7957C4-EEF3-3542-9BE7-EA4CADBECDDD}"/>
              </a:ext>
            </a:extLst>
          </p:cNvPr>
          <p:cNvSpPr/>
          <p:nvPr/>
        </p:nvSpPr>
        <p:spPr bwMode="auto">
          <a:xfrm>
            <a:off x="3493475" y="2350476"/>
            <a:ext cx="4478217" cy="4032738"/>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ipse 7">
            <a:extLst>
              <a:ext uri="{FF2B5EF4-FFF2-40B4-BE49-F238E27FC236}">
                <a16:creationId xmlns:a16="http://schemas.microsoft.com/office/drawing/2014/main" id="{FCE7ABDF-78F4-DF48-9041-F9B3771E233D}"/>
              </a:ext>
            </a:extLst>
          </p:cNvPr>
          <p:cNvSpPr/>
          <p:nvPr/>
        </p:nvSpPr>
        <p:spPr bwMode="auto">
          <a:xfrm>
            <a:off x="4642338" y="3722077"/>
            <a:ext cx="2907324" cy="247943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3CDB5AB-F3B6-6043-8DC7-610CD43E51B1}"/>
              </a:ext>
            </a:extLst>
          </p:cNvPr>
          <p:cNvSpPr>
            <a:spLocks noGrp="1"/>
          </p:cNvSpPr>
          <p:nvPr>
            <p:ph type="title"/>
          </p:nvPr>
        </p:nvSpPr>
        <p:spPr>
          <a:xfrm>
            <a:off x="3188207" y="1334923"/>
            <a:ext cx="4162163" cy="553998"/>
          </a:xfrm>
        </p:spPr>
        <p:txBody>
          <a:bodyPr/>
          <a:lstStyle/>
          <a:p>
            <a:r>
              <a:rPr lang="es-ES_tradnl"/>
              <a:t>Inteligencia Artificial</a:t>
            </a:r>
          </a:p>
        </p:txBody>
      </p:sp>
      <p:sp>
        <p:nvSpPr>
          <p:cNvPr id="11" name="Title 1">
            <a:extLst>
              <a:ext uri="{FF2B5EF4-FFF2-40B4-BE49-F238E27FC236}">
                <a16:creationId xmlns:a16="http://schemas.microsoft.com/office/drawing/2014/main" id="{A1133B19-E66C-0A48-8301-406785110D2C}"/>
              </a:ext>
            </a:extLst>
          </p:cNvPr>
          <p:cNvSpPr txBox="1">
            <a:spLocks/>
          </p:cNvSpPr>
          <p:nvPr/>
        </p:nvSpPr>
        <p:spPr>
          <a:xfrm>
            <a:off x="4237657" y="2998112"/>
            <a:ext cx="331200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3200"/>
              <a:t>Machine </a:t>
            </a:r>
            <a:r>
              <a:rPr lang="es-ES_tradnl" sz="3200" err="1"/>
              <a:t>Learning</a:t>
            </a:r>
            <a:endParaRPr lang="es-ES_tradnl" sz="3200"/>
          </a:p>
        </p:txBody>
      </p:sp>
      <p:sp>
        <p:nvSpPr>
          <p:cNvPr id="12" name="Title 1">
            <a:extLst>
              <a:ext uri="{FF2B5EF4-FFF2-40B4-BE49-F238E27FC236}">
                <a16:creationId xmlns:a16="http://schemas.microsoft.com/office/drawing/2014/main" id="{435277FB-ACE2-9F4F-B772-0912A5FDBE99}"/>
              </a:ext>
            </a:extLst>
          </p:cNvPr>
          <p:cNvSpPr txBox="1">
            <a:spLocks/>
          </p:cNvSpPr>
          <p:nvPr/>
        </p:nvSpPr>
        <p:spPr>
          <a:xfrm>
            <a:off x="5329426" y="4444442"/>
            <a:ext cx="1656003"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3200"/>
              <a:t>Deep </a:t>
            </a:r>
            <a:r>
              <a:rPr lang="es-ES_tradnl" sz="3200" err="1"/>
              <a:t>Learning</a:t>
            </a:r>
            <a:endParaRPr lang="es-ES_tradnl" sz="3200"/>
          </a:p>
        </p:txBody>
      </p:sp>
    </p:spTree>
    <p:extLst>
      <p:ext uri="{BB962C8B-B14F-4D97-AF65-F5344CB8AC3E}">
        <p14:creationId xmlns:p14="http://schemas.microsoft.com/office/powerpoint/2010/main" val="148568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 </a:t>
            </a:r>
            <a:r>
              <a:rPr lang="en-US" err="1"/>
              <a:t>perceptrón</a:t>
            </a:r>
            <a:endParaRPr lang="en-US"/>
          </a:p>
        </p:txBody>
      </p:sp>
    </p:spTree>
    <p:extLst>
      <p:ext uri="{BB962C8B-B14F-4D97-AF65-F5344CB8AC3E}">
        <p14:creationId xmlns:p14="http://schemas.microsoft.com/office/powerpoint/2010/main" val="257637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496523"/>
            <a:ext cx="11018520" cy="1292662"/>
          </a:xfrm>
        </p:spPr>
        <p:txBody>
          <a:bodyPr/>
          <a:lstStyle/>
          <a:p>
            <a:r>
              <a:rPr lang="es-ES_tradnl"/>
              <a:t>El </a:t>
            </a:r>
            <a:r>
              <a:rPr lang="es-ES_tradnl" err="1"/>
              <a:t>perceptrón</a:t>
            </a:r>
            <a:r>
              <a:rPr lang="es-ES_tradnl"/>
              <a:t> o TLU es la red neuronal mas simple y funciona calculando una suma ponderada lineal para después aplicarle una función de activación. </a:t>
            </a:r>
          </a:p>
        </p:txBody>
      </p:sp>
      <p:pic>
        <p:nvPicPr>
          <p:cNvPr id="5" name="Imagen 4">
            <a:extLst>
              <a:ext uri="{FF2B5EF4-FFF2-40B4-BE49-F238E27FC236}">
                <a16:creationId xmlns:a16="http://schemas.microsoft.com/office/drawing/2014/main" id="{5D6C05AD-4EA6-BB49-AC47-3920641AB755}"/>
              </a:ext>
            </a:extLst>
          </p:cNvPr>
          <p:cNvPicPr>
            <a:picLocks noChangeAspect="1"/>
          </p:cNvPicPr>
          <p:nvPr/>
        </p:nvPicPr>
        <p:blipFill>
          <a:blip r:embed="rId3"/>
          <a:stretch>
            <a:fillRect/>
          </a:stretch>
        </p:blipFill>
        <p:spPr>
          <a:xfrm>
            <a:off x="2598127" y="2210093"/>
            <a:ext cx="6592765" cy="3484879"/>
          </a:xfrm>
          <a:prstGeom prst="rect">
            <a:avLst/>
          </a:prstGeom>
        </p:spPr>
      </p:pic>
      <p:cxnSp>
        <p:nvCxnSpPr>
          <p:cNvPr id="8" name="Conector recto de flecha 7">
            <a:extLst>
              <a:ext uri="{FF2B5EF4-FFF2-40B4-BE49-F238E27FC236}">
                <a16:creationId xmlns:a16="http://schemas.microsoft.com/office/drawing/2014/main" id="{AD76ACA6-40B5-F848-94AB-412BACC6E606}"/>
              </a:ext>
            </a:extLst>
          </p:cNvPr>
          <p:cNvCxnSpPr/>
          <p:nvPr/>
        </p:nvCxnSpPr>
        <p:spPr>
          <a:xfrm>
            <a:off x="4243754" y="2708031"/>
            <a:ext cx="726831" cy="211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20644324-C812-6840-9723-93AD3218102A}"/>
              </a:ext>
            </a:extLst>
          </p:cNvPr>
          <p:cNvCxnSpPr>
            <a:cxnSpLocks/>
          </p:cNvCxnSpPr>
          <p:nvPr/>
        </p:nvCxnSpPr>
        <p:spPr>
          <a:xfrm>
            <a:off x="4243753" y="3429000"/>
            <a:ext cx="726832" cy="1817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99EC7D3C-A3D8-4749-9162-6B344B94F196}"/>
              </a:ext>
            </a:extLst>
          </p:cNvPr>
          <p:cNvCxnSpPr>
            <a:cxnSpLocks/>
          </p:cNvCxnSpPr>
          <p:nvPr/>
        </p:nvCxnSpPr>
        <p:spPr>
          <a:xfrm>
            <a:off x="4243753" y="4561986"/>
            <a:ext cx="72683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34BB6720-6323-4041-8377-E09CD8595C72}"/>
              </a:ext>
            </a:extLst>
          </p:cNvPr>
          <p:cNvCxnSpPr>
            <a:cxnSpLocks/>
          </p:cNvCxnSpPr>
          <p:nvPr/>
        </p:nvCxnSpPr>
        <p:spPr>
          <a:xfrm flipV="1">
            <a:off x="4232030" y="5216769"/>
            <a:ext cx="738555" cy="1306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28DFA7F1-F4AB-DC4A-96B9-904097106277}"/>
              </a:ext>
            </a:extLst>
          </p:cNvPr>
          <p:cNvCxnSpPr>
            <a:cxnSpLocks/>
          </p:cNvCxnSpPr>
          <p:nvPr/>
        </p:nvCxnSpPr>
        <p:spPr>
          <a:xfrm>
            <a:off x="5894509" y="3036277"/>
            <a:ext cx="400783" cy="10668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64892623-8220-774B-A4B0-67F42865B8E4}"/>
              </a:ext>
            </a:extLst>
          </p:cNvPr>
          <p:cNvCxnSpPr>
            <a:cxnSpLocks/>
          </p:cNvCxnSpPr>
          <p:nvPr/>
        </p:nvCxnSpPr>
        <p:spPr>
          <a:xfrm>
            <a:off x="5894508" y="3610708"/>
            <a:ext cx="400784" cy="4923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1B514088-58A2-6944-B0AA-1DD8DEBB4399}"/>
              </a:ext>
            </a:extLst>
          </p:cNvPr>
          <p:cNvCxnSpPr>
            <a:cxnSpLocks/>
          </p:cNvCxnSpPr>
          <p:nvPr/>
        </p:nvCxnSpPr>
        <p:spPr>
          <a:xfrm flipV="1">
            <a:off x="5894508" y="4103077"/>
            <a:ext cx="400784" cy="4589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AF2F68D-F5E4-6347-A04C-22D6B0C7C3B1}"/>
              </a:ext>
            </a:extLst>
          </p:cNvPr>
          <p:cNvCxnSpPr>
            <a:cxnSpLocks/>
          </p:cNvCxnSpPr>
          <p:nvPr/>
        </p:nvCxnSpPr>
        <p:spPr>
          <a:xfrm flipV="1">
            <a:off x="5894508" y="4103077"/>
            <a:ext cx="400784" cy="1180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0662CBC0-6D93-1241-B683-3B213CE44F18}"/>
              </a:ext>
            </a:extLst>
          </p:cNvPr>
          <p:cNvCxnSpPr>
            <a:cxnSpLocks/>
          </p:cNvCxnSpPr>
          <p:nvPr/>
        </p:nvCxnSpPr>
        <p:spPr>
          <a:xfrm>
            <a:off x="7241519" y="4075921"/>
            <a:ext cx="4302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1D43AE61-14D8-DB45-9C9D-DE8558808B62}"/>
              </a:ext>
            </a:extLst>
          </p:cNvPr>
          <p:cNvSpPr/>
          <p:nvPr/>
        </p:nvSpPr>
        <p:spPr>
          <a:xfrm>
            <a:off x="3001108" y="2444206"/>
            <a:ext cx="588623" cy="369332"/>
          </a:xfrm>
          <a:prstGeom prst="rect">
            <a:avLst/>
          </a:prstGeom>
        </p:spPr>
        <p:txBody>
          <a:bodyPr wrap="none">
            <a:spAutoFit/>
          </a:bodyPr>
          <a:lstStyle/>
          <a:p>
            <a:r>
              <a:rPr lang="es-MX" sz="1800">
                <a:gradFill>
                  <a:gsLst>
                    <a:gs pos="1250">
                      <a:schemeClr val="tx1"/>
                    </a:gs>
                    <a:gs pos="100000">
                      <a:schemeClr val="tx1"/>
                    </a:gs>
                  </a:gsLst>
                  <a:lin ang="5400000" scaled="0"/>
                </a:gradFill>
              </a:rPr>
              <a:t>Bias</a:t>
            </a:r>
            <a:endParaRPr lang="es-MX"/>
          </a:p>
        </p:txBody>
      </p:sp>
      <p:sp>
        <p:nvSpPr>
          <p:cNvPr id="28" name="Rectángulo 27">
            <a:extLst>
              <a:ext uri="{FF2B5EF4-FFF2-40B4-BE49-F238E27FC236}">
                <a16:creationId xmlns:a16="http://schemas.microsoft.com/office/drawing/2014/main" id="{E00027A2-6338-4945-9C30-56545FA80B7F}"/>
              </a:ext>
            </a:extLst>
          </p:cNvPr>
          <p:cNvSpPr/>
          <p:nvPr/>
        </p:nvSpPr>
        <p:spPr>
          <a:xfrm>
            <a:off x="4970585" y="2095473"/>
            <a:ext cx="756361" cy="369332"/>
          </a:xfrm>
          <a:prstGeom prst="rect">
            <a:avLst/>
          </a:prstGeom>
        </p:spPr>
        <p:txBody>
          <a:bodyPr wrap="none">
            <a:spAutoFit/>
          </a:bodyPr>
          <a:lstStyle/>
          <a:p>
            <a:r>
              <a:rPr lang="es-MX" sz="1800">
                <a:gradFill>
                  <a:gsLst>
                    <a:gs pos="1250">
                      <a:schemeClr val="tx1"/>
                    </a:gs>
                    <a:gs pos="100000">
                      <a:schemeClr val="tx1"/>
                    </a:gs>
                  </a:gsLst>
                  <a:lin ang="5400000" scaled="0"/>
                </a:gradFill>
              </a:rPr>
              <a:t>Pesos</a:t>
            </a:r>
            <a:endParaRPr lang="es-MX"/>
          </a:p>
        </p:txBody>
      </p:sp>
      <p:sp>
        <p:nvSpPr>
          <p:cNvPr id="29" name="Rectángulo 28">
            <a:extLst>
              <a:ext uri="{FF2B5EF4-FFF2-40B4-BE49-F238E27FC236}">
                <a16:creationId xmlns:a16="http://schemas.microsoft.com/office/drawing/2014/main" id="{F4D63194-065B-0B48-8BFB-E9C5394D6B9B}"/>
              </a:ext>
            </a:extLst>
          </p:cNvPr>
          <p:cNvSpPr/>
          <p:nvPr/>
        </p:nvSpPr>
        <p:spPr>
          <a:xfrm>
            <a:off x="1275564" y="4324111"/>
            <a:ext cx="1946367" cy="369332"/>
          </a:xfrm>
          <a:prstGeom prst="rect">
            <a:avLst/>
          </a:prstGeom>
        </p:spPr>
        <p:txBody>
          <a:bodyPr wrap="none">
            <a:spAutoFit/>
          </a:bodyPr>
          <a:lstStyle/>
          <a:p>
            <a:r>
              <a:rPr lang="es-MX" sz="1800">
                <a:gradFill>
                  <a:gsLst>
                    <a:gs pos="1250">
                      <a:schemeClr val="tx1"/>
                    </a:gs>
                    <a:gs pos="100000">
                      <a:schemeClr val="tx1"/>
                    </a:gs>
                  </a:gsLst>
                  <a:lin ang="5400000" scaled="0"/>
                </a:gradFill>
              </a:rPr>
              <a:t>Entradas o inputs</a:t>
            </a:r>
            <a:endParaRPr lang="es-MX"/>
          </a:p>
        </p:txBody>
      </p:sp>
      <p:sp>
        <p:nvSpPr>
          <p:cNvPr id="30" name="Rectángulo 29">
            <a:extLst>
              <a:ext uri="{FF2B5EF4-FFF2-40B4-BE49-F238E27FC236}">
                <a16:creationId xmlns:a16="http://schemas.microsoft.com/office/drawing/2014/main" id="{9463C40C-4D36-8747-B265-7F2F0E1F2467}"/>
              </a:ext>
            </a:extLst>
          </p:cNvPr>
          <p:cNvSpPr/>
          <p:nvPr/>
        </p:nvSpPr>
        <p:spPr>
          <a:xfrm>
            <a:off x="6102455" y="2907067"/>
            <a:ext cx="1354205" cy="923330"/>
          </a:xfrm>
          <a:prstGeom prst="rect">
            <a:avLst/>
          </a:prstGeom>
        </p:spPr>
        <p:txBody>
          <a:bodyPr wrap="square">
            <a:spAutoFit/>
          </a:bodyPr>
          <a:lstStyle/>
          <a:p>
            <a:pPr algn="ctr"/>
            <a:r>
              <a:rPr lang="es-MX" sz="1800">
                <a:gradFill>
                  <a:gsLst>
                    <a:gs pos="1250">
                      <a:schemeClr val="tx1"/>
                    </a:gs>
                    <a:gs pos="100000">
                      <a:schemeClr val="tx1"/>
                    </a:gs>
                  </a:gsLst>
                  <a:lin ang="5400000" scaled="0"/>
                </a:gradFill>
              </a:rPr>
              <a:t>Suma Ponderadaz</a:t>
            </a:r>
            <a:endParaRPr lang="es-MX"/>
          </a:p>
        </p:txBody>
      </p:sp>
      <p:sp>
        <p:nvSpPr>
          <p:cNvPr id="32" name="Rectángulo 31">
            <a:extLst>
              <a:ext uri="{FF2B5EF4-FFF2-40B4-BE49-F238E27FC236}">
                <a16:creationId xmlns:a16="http://schemas.microsoft.com/office/drawing/2014/main" id="{46C681A6-E27E-C34B-BA77-8F19D1D33DB7}"/>
              </a:ext>
            </a:extLst>
          </p:cNvPr>
          <p:cNvSpPr/>
          <p:nvPr/>
        </p:nvSpPr>
        <p:spPr>
          <a:xfrm>
            <a:off x="6102455" y="2907067"/>
            <a:ext cx="1354205" cy="646331"/>
          </a:xfrm>
          <a:prstGeom prst="rect">
            <a:avLst/>
          </a:prstGeom>
        </p:spPr>
        <p:txBody>
          <a:bodyPr wrap="square">
            <a:spAutoFit/>
          </a:bodyPr>
          <a:lstStyle/>
          <a:p>
            <a:pPr algn="ctr"/>
            <a:r>
              <a:rPr lang="es-MX" sz="1800">
                <a:gradFill>
                  <a:gsLst>
                    <a:gs pos="1250">
                      <a:schemeClr val="tx1"/>
                    </a:gs>
                    <a:gs pos="100000">
                      <a:schemeClr val="tx1"/>
                    </a:gs>
                  </a:gsLst>
                  <a:lin ang="5400000" scaled="0"/>
                </a:gradFill>
              </a:rPr>
              <a:t>Suma Ponderada</a:t>
            </a:r>
            <a:endParaRPr lang="es-MX"/>
          </a:p>
        </p:txBody>
      </p:sp>
      <p:sp>
        <p:nvSpPr>
          <p:cNvPr id="34" name="Rectángulo 33">
            <a:extLst>
              <a:ext uri="{FF2B5EF4-FFF2-40B4-BE49-F238E27FC236}">
                <a16:creationId xmlns:a16="http://schemas.microsoft.com/office/drawing/2014/main" id="{EA29FD20-5575-D74A-B74A-EA6FBF5AB80D}"/>
              </a:ext>
            </a:extLst>
          </p:cNvPr>
          <p:cNvSpPr/>
          <p:nvPr/>
        </p:nvSpPr>
        <p:spPr>
          <a:xfrm>
            <a:off x="7456660" y="2923127"/>
            <a:ext cx="1354205" cy="646331"/>
          </a:xfrm>
          <a:prstGeom prst="rect">
            <a:avLst/>
          </a:prstGeom>
        </p:spPr>
        <p:txBody>
          <a:bodyPr wrap="square">
            <a:spAutoFit/>
          </a:bodyPr>
          <a:lstStyle/>
          <a:p>
            <a:pPr algn="ctr"/>
            <a:r>
              <a:rPr lang="es-MX" sz="1800">
                <a:gradFill>
                  <a:gsLst>
                    <a:gs pos="1250">
                      <a:schemeClr val="tx1"/>
                    </a:gs>
                    <a:gs pos="100000">
                      <a:schemeClr val="tx1"/>
                    </a:gs>
                  </a:gsLst>
                  <a:lin ang="5400000" scaled="0"/>
                </a:gradFill>
              </a:rPr>
              <a:t>Función de Activación</a:t>
            </a:r>
            <a:endParaRPr lang="es-MX"/>
          </a:p>
        </p:txBody>
      </p:sp>
      <p:cxnSp>
        <p:nvCxnSpPr>
          <p:cNvPr id="35" name="Conector recto de flecha 34">
            <a:extLst>
              <a:ext uri="{FF2B5EF4-FFF2-40B4-BE49-F238E27FC236}">
                <a16:creationId xmlns:a16="http://schemas.microsoft.com/office/drawing/2014/main" id="{CF341A65-CF38-214C-8FCF-019FE6F03971}"/>
              </a:ext>
            </a:extLst>
          </p:cNvPr>
          <p:cNvCxnSpPr>
            <a:cxnSpLocks/>
          </p:cNvCxnSpPr>
          <p:nvPr/>
        </p:nvCxnSpPr>
        <p:spPr>
          <a:xfrm>
            <a:off x="8595724" y="4075921"/>
            <a:ext cx="4302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CCC9FB04-7E1B-D84F-B66F-DF45B9984A60}"/>
              </a:ext>
            </a:extLst>
          </p:cNvPr>
          <p:cNvSpPr/>
          <p:nvPr/>
        </p:nvSpPr>
        <p:spPr>
          <a:xfrm>
            <a:off x="9380534" y="6366251"/>
            <a:ext cx="2667718" cy="261610"/>
          </a:xfrm>
          <a:prstGeom prst="rect">
            <a:avLst/>
          </a:prstGeom>
        </p:spPr>
        <p:txBody>
          <a:bodyPr wrap="none">
            <a:spAutoFit/>
          </a:bodyPr>
          <a:lstStyle/>
          <a:p>
            <a:r>
              <a:rPr lang="es-MX" sz="1100">
                <a:gradFill>
                  <a:gsLst>
                    <a:gs pos="1250">
                      <a:schemeClr val="tx1"/>
                    </a:gs>
                    <a:gs pos="100000">
                      <a:schemeClr val="tx1"/>
                    </a:gs>
                  </a:gsLst>
                  <a:lin ang="5400000" scaled="0"/>
                </a:gradFill>
              </a:rPr>
              <a:t>Imagen tomada de la pagina de DeepAI</a:t>
            </a:r>
            <a:endParaRPr lang="es-MX" sz="1100"/>
          </a:p>
        </p:txBody>
      </p:sp>
    </p:spTree>
    <p:extLst>
      <p:ext uri="{BB962C8B-B14F-4D97-AF65-F5344CB8AC3E}">
        <p14:creationId xmlns:p14="http://schemas.microsoft.com/office/powerpoint/2010/main" val="299035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6" ma:contentTypeDescription="Create a new document." ma:contentTypeScope="" ma:versionID="e60c1c03b30260006a1d1ff9f713806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36db65670a08b7ac857e594ec6bc08a7"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Props1.xml><?xml version="1.0" encoding="utf-8"?>
<ds:datastoreItem xmlns:ds="http://schemas.openxmlformats.org/officeDocument/2006/customXml" ds:itemID="{22B300F8-02BB-451A-A12F-025F0CFD5908}">
  <ds:schemaRefs>
    <ds:schemaRef ds:uri="6d3b3f7c-4b71-40c9-8fff-4f7fb96ddea0"/>
    <ds:schemaRef ds:uri="976fdccd-ca8b-4477-a16f-3129ac8e5ee5"/>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6d3b3f7c-4b71-40c9-8fff-4f7fb96ddea0"/>
    <ds:schemaRef ds:uri="http://purl.org/dc/terms/"/>
    <ds:schemaRef ds:uri="http://schemas.openxmlformats.org/package/2006/metadata/core-properties"/>
    <ds:schemaRef ds:uri="976fdccd-ca8b-4477-a16f-3129ac8e5ee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WHITE TEMPLATE</Template>
  <TotalTime>101</TotalTime>
  <Words>1003</Words>
  <Application>Microsoft Macintosh PowerPoint</Application>
  <PresentationFormat>Panorámica</PresentationFormat>
  <Paragraphs>137</Paragraphs>
  <Slides>26</Slides>
  <Notes>25</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26</vt:i4>
      </vt:variant>
    </vt:vector>
  </HeadingPairs>
  <TitlesOfParts>
    <vt:vector size="35" baseType="lpstr">
      <vt:lpstr>Arial</vt:lpstr>
      <vt:lpstr>Consolas</vt:lpstr>
      <vt:lpstr>Segoe UI</vt:lpstr>
      <vt:lpstr>Segoe UI Light</vt:lpstr>
      <vt:lpstr>Segoe UI Semibold</vt:lpstr>
      <vt:lpstr>Segoe UI Semilight</vt:lpstr>
      <vt:lpstr>Wingdings</vt:lpstr>
      <vt:lpstr>WHITE TEMPLATE</vt:lpstr>
      <vt:lpstr>SOFT BLACK TEMPLATE</vt:lpstr>
      <vt:lpstr>Presentación de PowerPoint</vt:lpstr>
      <vt:lpstr>Presentación de PowerPoint</vt:lpstr>
      <vt:lpstr>Deep Dive into Deep Learning and Backpropagation with Azure.</vt:lpstr>
      <vt:lpstr>The roadmap</vt:lpstr>
      <vt:lpstr>Parte Teorica</vt:lpstr>
      <vt:lpstr>¿Qué es Deep Learning?</vt:lpstr>
      <vt:lpstr>Inteligencia Artificial</vt:lpstr>
      <vt:lpstr>El perceptrón</vt:lpstr>
      <vt:lpstr>Presentación de PowerPoint</vt:lpstr>
      <vt:lpstr>Presentación de PowerPoint</vt:lpstr>
      <vt:lpstr>Redes Neuronales</vt:lpstr>
      <vt:lpstr>Presentación de PowerPoint</vt:lpstr>
      <vt:lpstr>Backpropagation.</vt:lpstr>
      <vt:lpstr>Presentación de PowerPoint</vt:lpstr>
      <vt:lpstr>El algoritmo</vt:lpstr>
      <vt:lpstr>Regla de la cadena</vt:lpstr>
      <vt:lpstr>Regla de la cadena</vt:lpstr>
      <vt:lpstr>Regla de la cadena</vt:lpstr>
      <vt:lpstr>Notación</vt:lpstr>
      <vt:lpstr>Ejemplo</vt:lpstr>
      <vt:lpstr>Ejemplo</vt:lpstr>
      <vt:lpstr>Ejemplo</vt:lpstr>
      <vt:lpstr>Referencias.</vt:lpstr>
      <vt:lpstr>Parte Practica</vt:lpstr>
      <vt:lpstr>Azure Machine Learning Studio</vt:lpstr>
      <vt:lpstr>Referencias.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Emiliano Etienne Iracheta</cp:lastModifiedBy>
  <cp:revision>4</cp:revision>
  <dcterms:created xsi:type="dcterms:W3CDTF">2019-03-28T18:40:02Z</dcterms:created>
  <dcterms:modified xsi:type="dcterms:W3CDTF">2021-05-07T07:42:55Z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